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9" r:id="rId1"/>
  </p:sldMasterIdLst>
  <p:notesMasterIdLst>
    <p:notesMasterId r:id="rId10"/>
  </p:notesMasterIdLst>
  <p:handoutMasterIdLst>
    <p:handoutMasterId r:id="rId11"/>
  </p:handoutMasterIdLst>
  <p:sldIdLst>
    <p:sldId id="293" r:id="rId2"/>
    <p:sldId id="352" r:id="rId3"/>
    <p:sldId id="353" r:id="rId4"/>
    <p:sldId id="354" r:id="rId5"/>
    <p:sldId id="355" r:id="rId6"/>
    <p:sldId id="356" r:id="rId7"/>
    <p:sldId id="357" r:id="rId8"/>
    <p:sldId id="358" r:id="rId9"/>
  </p:sldIdLst>
  <p:sldSz cx="9363075" cy="7023100"/>
  <p:notesSz cx="6858000" cy="9180513"/>
  <p:kinsoku lang="ko-KR" invalStChars="、。，．・：；？！゛゜ヽヾゝゞ々ー’”）〕］｝〉》」』】°‰′″℃￠％ぁぃぅぇぉっゃゅょゎァィゥェォッャュョヮヵヶ!%),.:;?]}｡｣､･ｧｨｩｪｫｬｭｮｯｰﾞﾟ" invalEndChars="‘“（〔［｛〈《「『【￥＄$([\{｢￡"/>
  <p:defaultTextStyle>
    <a:defPPr>
      <a:defRPr lang="en-US"/>
    </a:defPPr>
    <a:lvl1pPr algn="l" rtl="0" eaLnBrk="0" fontAlgn="base" hangingPunct="0">
      <a:lnSpc>
        <a:spcPct val="90000"/>
      </a:lnSpc>
      <a:spcBef>
        <a:spcPct val="0"/>
      </a:spcBef>
      <a:spcAft>
        <a:spcPct val="0"/>
      </a:spcAft>
      <a:defRPr sz="2000" kern="1200">
        <a:solidFill>
          <a:schemeClr val="tx1"/>
        </a:solidFill>
        <a:latin typeface="Arial" charset="0"/>
        <a:ea typeface="ＭＳ Ｐゴシック" pitchFamily="34" charset="-128"/>
        <a:cs typeface="+mn-cs"/>
      </a:defRPr>
    </a:lvl1pPr>
    <a:lvl2pPr marL="457200" algn="l" rtl="0" eaLnBrk="0" fontAlgn="base" hangingPunct="0">
      <a:lnSpc>
        <a:spcPct val="90000"/>
      </a:lnSpc>
      <a:spcBef>
        <a:spcPct val="0"/>
      </a:spcBef>
      <a:spcAft>
        <a:spcPct val="0"/>
      </a:spcAft>
      <a:defRPr sz="2000" kern="1200">
        <a:solidFill>
          <a:schemeClr val="tx1"/>
        </a:solidFill>
        <a:latin typeface="Arial" charset="0"/>
        <a:ea typeface="ＭＳ Ｐゴシック" pitchFamily="34" charset="-128"/>
        <a:cs typeface="+mn-cs"/>
      </a:defRPr>
    </a:lvl2pPr>
    <a:lvl3pPr marL="914400" algn="l" rtl="0" eaLnBrk="0" fontAlgn="base" hangingPunct="0">
      <a:lnSpc>
        <a:spcPct val="90000"/>
      </a:lnSpc>
      <a:spcBef>
        <a:spcPct val="0"/>
      </a:spcBef>
      <a:spcAft>
        <a:spcPct val="0"/>
      </a:spcAft>
      <a:defRPr sz="2000" kern="1200">
        <a:solidFill>
          <a:schemeClr val="tx1"/>
        </a:solidFill>
        <a:latin typeface="Arial" charset="0"/>
        <a:ea typeface="ＭＳ Ｐゴシック" pitchFamily="34" charset="-128"/>
        <a:cs typeface="+mn-cs"/>
      </a:defRPr>
    </a:lvl3pPr>
    <a:lvl4pPr marL="1371600" algn="l" rtl="0" eaLnBrk="0" fontAlgn="base" hangingPunct="0">
      <a:lnSpc>
        <a:spcPct val="90000"/>
      </a:lnSpc>
      <a:spcBef>
        <a:spcPct val="0"/>
      </a:spcBef>
      <a:spcAft>
        <a:spcPct val="0"/>
      </a:spcAft>
      <a:defRPr sz="2000" kern="1200">
        <a:solidFill>
          <a:schemeClr val="tx1"/>
        </a:solidFill>
        <a:latin typeface="Arial" charset="0"/>
        <a:ea typeface="ＭＳ Ｐゴシック" pitchFamily="34" charset="-128"/>
        <a:cs typeface="+mn-cs"/>
      </a:defRPr>
    </a:lvl4pPr>
    <a:lvl5pPr marL="1828800" algn="l" rtl="0" eaLnBrk="0" fontAlgn="base" hangingPunct="0">
      <a:lnSpc>
        <a:spcPct val="90000"/>
      </a:lnSpc>
      <a:spcBef>
        <a:spcPct val="0"/>
      </a:spcBef>
      <a:spcAft>
        <a:spcPct val="0"/>
      </a:spcAft>
      <a:defRPr sz="2000" kern="1200">
        <a:solidFill>
          <a:schemeClr val="tx1"/>
        </a:solidFill>
        <a:latin typeface="Arial" charset="0"/>
        <a:ea typeface="ＭＳ Ｐゴシック" pitchFamily="34" charset="-128"/>
        <a:cs typeface="+mn-cs"/>
      </a:defRPr>
    </a:lvl5pPr>
    <a:lvl6pPr marL="2286000" algn="l" defTabSz="914400" rtl="0" eaLnBrk="1" latinLnBrk="1" hangingPunct="1">
      <a:defRPr sz="2000" kern="1200">
        <a:solidFill>
          <a:schemeClr val="tx1"/>
        </a:solidFill>
        <a:latin typeface="Arial" charset="0"/>
        <a:ea typeface="ＭＳ Ｐゴシック" pitchFamily="34" charset="-128"/>
        <a:cs typeface="+mn-cs"/>
      </a:defRPr>
    </a:lvl6pPr>
    <a:lvl7pPr marL="2743200" algn="l" defTabSz="914400" rtl="0" eaLnBrk="1" latinLnBrk="1" hangingPunct="1">
      <a:defRPr sz="2000" kern="1200">
        <a:solidFill>
          <a:schemeClr val="tx1"/>
        </a:solidFill>
        <a:latin typeface="Arial" charset="0"/>
        <a:ea typeface="ＭＳ Ｐゴシック" pitchFamily="34" charset="-128"/>
        <a:cs typeface="+mn-cs"/>
      </a:defRPr>
    </a:lvl7pPr>
    <a:lvl8pPr marL="3200400" algn="l" defTabSz="914400" rtl="0" eaLnBrk="1" latinLnBrk="1" hangingPunct="1">
      <a:defRPr sz="2000" kern="1200">
        <a:solidFill>
          <a:schemeClr val="tx1"/>
        </a:solidFill>
        <a:latin typeface="Arial" charset="0"/>
        <a:ea typeface="ＭＳ Ｐゴシック" pitchFamily="34" charset="-128"/>
        <a:cs typeface="+mn-cs"/>
      </a:defRPr>
    </a:lvl8pPr>
    <a:lvl9pPr marL="3657600" algn="l" defTabSz="914400" rtl="0" eaLnBrk="1" latinLnBrk="1" hangingPunct="1">
      <a:defRPr sz="2000" kern="1200">
        <a:solidFill>
          <a:schemeClr val="tx1"/>
        </a:solidFill>
        <a:latin typeface="Arial" charset="0"/>
        <a:ea typeface="ＭＳ Ｐゴシック" pitchFamily="34" charset="-128"/>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chemeClr val="tx1"/>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0"/>
      </p:ext>
    </p:extLst>
  </p:showPr>
  <p:clrMru>
    <a:srgbClr val="C40062"/>
    <a:srgbClr val="FDB5C3"/>
    <a:srgbClr val="99FFCC"/>
    <a:srgbClr val="FFCCCC"/>
    <a:srgbClr val="FEEDCE"/>
    <a:srgbClr val="330066"/>
    <a:srgbClr val="543800"/>
    <a:srgbClr val="EAEAEA"/>
    <a:srgbClr val="DDDDDD"/>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671" autoAdjust="0"/>
    <p:restoredTop sz="99281" autoAdjust="0"/>
  </p:normalViewPr>
  <p:slideViewPr>
    <p:cSldViewPr>
      <p:cViewPr>
        <p:scale>
          <a:sx n="80" d="100"/>
          <a:sy n="80" d="100"/>
        </p:scale>
        <p:origin x="-846" y="66"/>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57" d="100"/>
          <a:sy n="57" d="100"/>
        </p:scale>
        <p:origin x="-2604" y="-90"/>
      </p:cViewPr>
      <p:guideLst>
        <p:guide orient="horz" pos="2892"/>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65029928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dirty="0" smtClean="0"/>
              <a:t>Body Text</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p>
        </p:txBody>
      </p:sp>
      <p:sp>
        <p:nvSpPr>
          <p:cNvPr id="15363"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a:extLst>
            <a:ext uri="{909E8E84-426E-40DD-AFC4-6F175D3DCCD1}">
              <a14:hiddenFill xmlns:a14="http://schemas.microsoft.com/office/drawing/2010/main" xmlns="">
                <a:solidFill>
                  <a:srgbClr val="FFFFFF"/>
                </a:solidFill>
              </a14:hiddenFill>
            </a:ext>
          </a:extLst>
        </p:spPr>
      </p:sp>
      <p:sp>
        <p:nvSpPr>
          <p:cNvPr id="4" name="灯片编号占位符 3"/>
          <p:cNvSpPr>
            <a:spLocks noGrp="1"/>
          </p:cNvSpPr>
          <p:nvPr>
            <p:ph type="sldNum" sz="quarter" idx="5"/>
          </p:nvPr>
        </p:nvSpPr>
        <p:spPr>
          <a:xfrm>
            <a:off x="3884613" y="8720138"/>
            <a:ext cx="2971800" cy="458787"/>
          </a:xfrm>
          <a:prstGeom prst="rect">
            <a:avLst/>
          </a:prstGeom>
        </p:spPr>
        <p:txBody>
          <a:bodyPr vert="horz" lIns="91440" tIns="45720" rIns="91440" bIns="45720" rtlCol="0" anchor="b"/>
          <a:lstStyle>
            <a:lvl1pPr algn="r">
              <a:defRPr sz="1200"/>
            </a:lvl1pPr>
          </a:lstStyle>
          <a:p>
            <a:fld id="{E59941A6-FE6D-4C13-BAEE-AEF6F52CCCD6}" type="slidenum">
              <a:rPr lang="zh-CN" altLang="en-US" smtClean="0"/>
              <a:pPr/>
              <a:t>‹#›</a:t>
            </a:fld>
            <a:endParaRPr lang="zh-CN" altLang="en-US" dirty="0"/>
          </a:p>
        </p:txBody>
      </p:sp>
    </p:spTree>
    <p:extLst>
      <p:ext uri="{BB962C8B-B14F-4D97-AF65-F5344CB8AC3E}">
        <p14:creationId xmlns:p14="http://schemas.microsoft.com/office/powerpoint/2010/main" xmlns="" val="2706565331"/>
      </p:ext>
    </p:extLst>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ＭＳ Ｐゴシック" charset="-128"/>
        <a:cs typeface="ＭＳ Ｐゴシック" charset="-128"/>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ＭＳ Ｐゴシック" charset="-128"/>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ＭＳ Ｐゴシック" charset="-128"/>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ＭＳ Ｐゴシック" charset="-128"/>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ＭＳ Ｐゴシック"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E59941A6-FE6D-4C13-BAEE-AEF6F52CCCD6}" type="slidenum">
              <a:rPr lang="zh-CN" altLang="en-US" smtClean="0"/>
              <a:pPr/>
              <a:t>3</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E59941A6-FE6D-4C13-BAEE-AEF6F52CCCD6}" type="slidenum">
              <a:rPr lang="zh-CN" altLang="en-US" smtClean="0"/>
              <a:pPr/>
              <a:t>4</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E59941A6-FE6D-4C13-BAEE-AEF6F52CCCD6}" type="slidenum">
              <a:rPr lang="zh-CN" altLang="en-US" smtClean="0"/>
              <a:pPr/>
              <a:t>5</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E59941A6-FE6D-4C13-BAEE-AEF6F52CCCD6}" type="slidenum">
              <a:rPr lang="zh-CN" altLang="en-US" smtClean="0"/>
              <a:pPr/>
              <a:t>6</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E59941A6-FE6D-4C13-BAEE-AEF6F52CCCD6}" type="slidenum">
              <a:rPr lang="zh-CN" altLang="en-US" smtClean="0"/>
              <a:pPr/>
              <a:t>7</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smtClean="0"/>
              <a:t>Click to edit Master subtitle style</a:t>
            </a:r>
            <a:endParaRPr lang="en-GB" dirty="0"/>
          </a:p>
        </p:txBody>
      </p:sp>
      <p:sp>
        <p:nvSpPr>
          <p:cNvPr id="4" name="标题 3"/>
          <p:cNvSpPr>
            <a:spLocks noGrp="1"/>
          </p:cNvSpPr>
          <p:nvPr>
            <p:ph type="title"/>
          </p:nvPr>
        </p:nvSpPr>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xmlns="" val="338154800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xmlns="" val="411327553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xmlns="" val="37719005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标题 3"/>
          <p:cNvSpPr>
            <a:spLocks noGrp="1"/>
          </p:cNvSpPr>
          <p:nvPr>
            <p:ph type="title"/>
          </p:nvPr>
        </p:nvSpPr>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xmlns="" val="25042604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xmlns="" val="133732233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xmlns="" val="166415702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xmlns="" val="411524524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extLst>
      <p:ext uri="{BB962C8B-B14F-4D97-AF65-F5344CB8AC3E}">
        <p14:creationId xmlns:p14="http://schemas.microsoft.com/office/powerpoint/2010/main" xmlns="" val="134678586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394851785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xmlns="" val="145089014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dirty="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xmlns="" val="8734033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5" descr="oma bg_v3_2"/>
          <p:cNvPicPr>
            <a:picLocks noChangeAspect="1" noChangeArrowheads="1"/>
          </p:cNvPicPr>
          <p:nvPr userDrawn="1"/>
        </p:nvPicPr>
        <p:blipFill>
          <a:blip r:embed="rId13" cstate="print">
            <a:extLst>
              <a:ext uri="{28A0092B-C50C-407E-A947-70E740481C1C}">
                <a14:useLocalDpi xmlns:a14="http://schemas.microsoft.com/office/drawing/2010/main" xmlns="" val="0"/>
              </a:ext>
            </a:extLst>
          </a:blip>
          <a:srcRect/>
          <a:stretch>
            <a:fillRect/>
          </a:stretch>
        </p:blipFill>
        <p:spPr bwMode="auto">
          <a:xfrm>
            <a:off x="0" y="0"/>
            <a:ext cx="9363075" cy="70167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86371" name="Rectangle 3"/>
          <p:cNvSpPr>
            <a:spLocks noChangeArrowheads="1"/>
          </p:cNvSpPr>
          <p:nvPr/>
        </p:nvSpPr>
        <p:spPr bwMode="auto">
          <a:xfrm>
            <a:off x="7346950" y="6272213"/>
            <a:ext cx="1628775" cy="488950"/>
          </a:xfrm>
          <a:prstGeom prst="rect">
            <a:avLst/>
          </a:prstGeom>
          <a:noFill/>
          <a:ln w="9525">
            <a:noFill/>
            <a:miter lim="800000"/>
            <a:headEnd/>
            <a:tailEnd/>
          </a:ln>
        </p:spPr>
        <p:txBody>
          <a:bodyPr/>
          <a:lstStyle/>
          <a:p>
            <a:pPr>
              <a:defRPr/>
            </a:pPr>
            <a:endParaRPr lang="en-GB" dirty="0"/>
          </a:p>
        </p:txBody>
      </p:sp>
      <p:sp>
        <p:nvSpPr>
          <p:cNvPr id="186377"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1F1F5C"/>
            </a:prstShdw>
          </a:effectLst>
        </p:spPr>
        <p:txBody>
          <a:bodyPr/>
          <a:lstStyle/>
          <a:p>
            <a:pPr>
              <a:defRPr/>
            </a:pPr>
            <a:endParaRPr lang="en-US" dirty="0">
              <a:ea typeface="ＭＳ Ｐゴシック" charset="-128"/>
            </a:endParaRPr>
          </a:p>
        </p:txBody>
      </p:sp>
      <p:sp>
        <p:nvSpPr>
          <p:cNvPr id="186382" name="Rectangle 14"/>
          <p:cNvSpPr>
            <a:spLocks noChangeArrowheads="1"/>
          </p:cNvSpPr>
          <p:nvPr userDrawn="1"/>
        </p:nvSpPr>
        <p:spPr bwMode="auto">
          <a:xfrm>
            <a:off x="0" y="6553200"/>
            <a:ext cx="9363075" cy="76200"/>
          </a:xfrm>
          <a:prstGeom prst="rect">
            <a:avLst/>
          </a:prstGeom>
          <a:solidFill>
            <a:srgbClr val="333399"/>
          </a:solidFill>
          <a:ln w="12700">
            <a:noFill/>
            <a:miter lim="800000"/>
            <a:headEnd/>
            <a:tailEnd/>
          </a:ln>
          <a:effectLst/>
        </p:spPr>
        <p:txBody>
          <a:bodyPr wrap="none" anchor="ctr"/>
          <a:lstStyle/>
          <a:p>
            <a:pPr>
              <a:defRPr/>
            </a:pPr>
            <a:endParaRPr lang="en-GB" dirty="0"/>
          </a:p>
        </p:txBody>
      </p:sp>
      <p:sp>
        <p:nvSpPr>
          <p:cNvPr id="186385" name="Rectangle 17"/>
          <p:cNvSpPr>
            <a:spLocks noChangeArrowheads="1"/>
          </p:cNvSpPr>
          <p:nvPr userDrawn="1"/>
        </p:nvSpPr>
        <p:spPr bwMode="auto">
          <a:xfrm>
            <a:off x="0" y="6629400"/>
            <a:ext cx="4800600" cy="352425"/>
          </a:xfrm>
          <a:prstGeom prst="rect">
            <a:avLst/>
          </a:prstGeom>
          <a:noFill/>
          <a:ln w="12700">
            <a:noFill/>
            <a:miter lim="800000"/>
            <a:headEnd/>
            <a:tailEnd/>
          </a:ln>
          <a:effectLst/>
        </p:spPr>
        <p:txBody>
          <a:bodyPr lIns="90488" tIns="44450" rIns="90488" bIns="44450">
            <a:spAutoFit/>
          </a:bodyPr>
          <a:lstStyle/>
          <a:p>
            <a:pPr defTabSz="403225">
              <a:tabLst>
                <a:tab pos="5372100" algn="ctr"/>
                <a:tab pos="9182100" algn="r"/>
              </a:tabLst>
              <a:defRPr/>
            </a:pPr>
            <a:r>
              <a:rPr lang="en-GB" sz="1000" b="1" dirty="0">
                <a:cs typeface="Times New Roman" pitchFamily="18" charset="0"/>
              </a:rPr>
              <a:t>© 2011 Open Mobile Alliance Ltd.  All Rights Reserved.</a:t>
            </a:r>
            <a:endParaRPr lang="en-US" altLang="ko-KR" sz="1000" b="1" dirty="0">
              <a:cs typeface="Times New Roman" pitchFamily="18" charset="0"/>
            </a:endParaRPr>
          </a:p>
          <a:p>
            <a:pPr defTabSz="403225">
              <a:tabLst>
                <a:tab pos="5372100" algn="ctr"/>
                <a:tab pos="9182100" algn="r"/>
              </a:tabLst>
              <a:defRPr/>
            </a:pPr>
            <a:r>
              <a:rPr lang="en-US" altLang="ko-KR" sz="900" b="1" dirty="0">
                <a:latin typeface="Arial Narrow" pitchFamily="34" charset="0"/>
                <a:cs typeface="Times New Roman" pitchFamily="18" charset="0"/>
              </a:rPr>
              <a:t>Used with the permission of the Open Mobile Alliance Ltd. under the terms as stated in this document.</a:t>
            </a:r>
            <a:endParaRPr lang="en-US" altLang="ko-KR" sz="900" b="1" dirty="0">
              <a:solidFill>
                <a:srgbClr val="999999"/>
              </a:solidFill>
              <a:latin typeface="Arial Narrow" pitchFamily="34" charset="0"/>
              <a:cs typeface="Times New Roman" pitchFamily="18" charset="0"/>
            </a:endParaRPr>
          </a:p>
        </p:txBody>
      </p:sp>
      <p:sp>
        <p:nvSpPr>
          <p:cNvPr id="186386" name="Rectangle 18"/>
          <p:cNvSpPr>
            <a:spLocks noChangeArrowheads="1"/>
          </p:cNvSpPr>
          <p:nvPr userDrawn="1"/>
        </p:nvSpPr>
        <p:spPr bwMode="auto">
          <a:xfrm>
            <a:off x="4724400" y="6629400"/>
            <a:ext cx="3538538" cy="339725"/>
          </a:xfrm>
          <a:prstGeom prst="rect">
            <a:avLst/>
          </a:prstGeom>
          <a:noFill/>
          <a:ln w="12700">
            <a:noFill/>
            <a:miter lim="800000"/>
            <a:headEnd/>
            <a:tailEnd/>
          </a:ln>
          <a:effectLst/>
        </p:spPr>
        <p:txBody>
          <a:bodyPr lIns="90488" tIns="44450" rIns="90488" bIns="44450">
            <a:spAutoFit/>
          </a:bodyPr>
          <a:lstStyle/>
          <a:p>
            <a:pPr algn="ctr" defTabSz="403225">
              <a:tabLst>
                <a:tab pos="5372100" algn="ctr"/>
                <a:tab pos="9182100" algn="r"/>
              </a:tabLst>
              <a:defRPr/>
            </a:pPr>
            <a:r>
              <a:rPr lang="en-US" sz="1800" b="1" dirty="0" smtClean="0">
                <a:latin typeface="Arial Narrow" charset="0"/>
                <a:ea typeface="ＭＳ Ｐゴシック" charset="-128"/>
              </a:rPr>
              <a:t>OMA-CD-MobAR-2011-00</a:t>
            </a:r>
            <a:r>
              <a:rPr lang="en-US" altLang="zh-CN" sz="1800" b="1" dirty="0" smtClean="0">
                <a:latin typeface="Arial Narrow" charset="0"/>
                <a:ea typeface="ＭＳ Ｐゴシック" charset="-128"/>
              </a:rPr>
              <a:t>61R01</a:t>
            </a:r>
            <a:endParaRPr lang="en-US" sz="1800" b="1" dirty="0">
              <a:latin typeface="Arial Narrow" charset="0"/>
              <a:ea typeface="ＭＳ Ｐゴシック" charset="-128"/>
            </a:endParaRPr>
          </a:p>
        </p:txBody>
      </p:sp>
      <p:sp>
        <p:nvSpPr>
          <p:cNvPr id="186387" name="Rectangle 19"/>
          <p:cNvSpPr>
            <a:spLocks noChangeArrowheads="1"/>
          </p:cNvSpPr>
          <p:nvPr userDrawn="1"/>
        </p:nvSpPr>
        <p:spPr bwMode="auto">
          <a:xfrm>
            <a:off x="8001000" y="6629400"/>
            <a:ext cx="1362075" cy="404813"/>
          </a:xfrm>
          <a:prstGeom prst="rect">
            <a:avLst/>
          </a:prstGeom>
          <a:noFill/>
          <a:ln w="12700">
            <a:noFill/>
            <a:miter lim="800000"/>
            <a:headEnd/>
            <a:tailEnd/>
          </a:ln>
          <a:effectLst/>
        </p:spPr>
        <p:txBody>
          <a:bodyPr lIns="90488" tIns="44450" rIns="90488" bIns="44450">
            <a:spAutoFit/>
          </a:bodyPr>
          <a:lstStyle/>
          <a:p>
            <a:pPr algn="r" defTabSz="403225">
              <a:tabLst>
                <a:tab pos="5372100" algn="ctr"/>
                <a:tab pos="9182100" algn="r"/>
              </a:tabLst>
              <a:defRPr/>
            </a:pPr>
            <a:r>
              <a:rPr lang="en-US" altLang="ko-KR" sz="1800" b="1" dirty="0">
                <a:latin typeface="Arial Narrow" pitchFamily="34" charset="0"/>
              </a:rPr>
              <a:t>Slide #</a:t>
            </a:r>
            <a:fld id="{DE37B59C-AF4C-4804-AEC8-9735A4498681}" type="slidenum">
              <a:rPr lang="en-US" altLang="ko-KR" sz="1800" b="1">
                <a:latin typeface="Arial Narrow" pitchFamily="34" charset="0"/>
              </a:rPr>
              <a:pPr algn="r" defTabSz="403225">
                <a:tabLst>
                  <a:tab pos="5372100" algn="ctr"/>
                  <a:tab pos="9182100" algn="r"/>
                </a:tabLst>
                <a:defRPr/>
              </a:pPr>
              <a:t>‹#›</a:t>
            </a:fld>
            <a:r>
              <a:rPr lang="en-US" altLang="ko-KR" sz="1800" b="1" dirty="0">
                <a:latin typeface="Arial Narrow" pitchFamily="34" charset="0"/>
              </a:rPr>
              <a:t/>
            </a:r>
            <a:br>
              <a:rPr lang="en-US" altLang="ko-KR" sz="1800" b="1" dirty="0">
                <a:latin typeface="Arial Narrow" pitchFamily="34" charset="0"/>
              </a:rPr>
            </a:br>
            <a:r>
              <a:rPr lang="en-US" altLang="ko-KR" sz="500" dirty="0">
                <a:solidFill>
                  <a:srgbClr val="999999"/>
                </a:solidFill>
              </a:rPr>
              <a:t>[OMA-Template-SlideDeck-2011-01-01-I]</a:t>
            </a:r>
            <a:endParaRPr lang="en-US" altLang="ko-KR" sz="1800" b="1" dirty="0">
              <a:latin typeface="Arial Narrow" pitchFamily="34" charset="0"/>
            </a:endParaRPr>
          </a:p>
        </p:txBody>
      </p:sp>
      <p:sp>
        <p:nvSpPr>
          <p:cNvPr id="1033" name="Rectangle 2"/>
          <p:cNvSpPr>
            <a:spLocks noGrp="1" noChangeArrowheads="1"/>
          </p:cNvSpPr>
          <p:nvPr>
            <p:ph type="title"/>
          </p:nvPr>
        </p:nvSpPr>
        <p:spPr bwMode="auto">
          <a:xfrm>
            <a:off x="306388" y="233363"/>
            <a:ext cx="8748712" cy="7032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vert="horz" wrap="square" lIns="90488" tIns="44450" rIns="90488" bIns="44450" numCol="1" anchor="ctr" anchorCtr="0" compatLnSpc="1">
            <a:prstTxWarp prst="textNoShape">
              <a:avLst/>
            </a:prstTxWarp>
          </a:bodyPr>
          <a:lstStyle/>
          <a:p>
            <a:pPr lvl="0"/>
            <a:endParaRPr lang="en-GB" altLang="ko-KR" smtClean="0"/>
          </a:p>
        </p:txBody>
      </p:sp>
      <p:sp>
        <p:nvSpPr>
          <p:cNvPr id="1034" name="Rectangle 5"/>
          <p:cNvSpPr>
            <a:spLocks noGrp="1" noChangeArrowheads="1"/>
          </p:cNvSpPr>
          <p:nvPr>
            <p:ph type="body" idx="1"/>
          </p:nvPr>
        </p:nvSpPr>
        <p:spPr bwMode="auto">
          <a:xfrm>
            <a:off x="292100" y="1169988"/>
            <a:ext cx="8778875" cy="53832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p>
            <a:pPr lvl="0"/>
            <a:r>
              <a:rPr lang="en-US" altLang="ko-KR" smtClean="0"/>
              <a:t>1st Level Bullet</a:t>
            </a:r>
          </a:p>
          <a:p>
            <a:pPr lvl="1"/>
            <a:r>
              <a:rPr lang="en-US" altLang="ko-KR" smtClean="0"/>
              <a:t>2nd Level Bullet</a:t>
            </a:r>
          </a:p>
          <a:p>
            <a:pPr lvl="2"/>
            <a:r>
              <a:rPr lang="en-US" altLang="ko-KR" smtClean="0"/>
              <a:t>3rd Level Bullet</a:t>
            </a:r>
          </a:p>
          <a:p>
            <a:pPr lvl="3"/>
            <a:r>
              <a:rPr lang="en-US" altLang="ko-KR" smtClean="0"/>
              <a:t>4th Level Bullet</a:t>
            </a:r>
          </a:p>
          <a:p>
            <a:pPr lvl="4"/>
            <a:r>
              <a:rPr lang="en-US" altLang="ko-KR" smtClean="0"/>
              <a:t>5th Level Bullet</a:t>
            </a: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p:timing>
    <p:tnLst>
      <p:par>
        <p:cTn id="1" dur="indefinite" restart="never" nodeType="tmRoot"/>
      </p:par>
    </p:tnLst>
  </p:timing>
  <p:hf hdr="0" ftr="0" dt="0"/>
  <p:txStyles>
    <p:titleStyle>
      <a:lvl1pPr algn="ctr" defTabSz="762000" rtl="0" eaLnBrk="0" fontAlgn="base" hangingPunct="0">
        <a:lnSpc>
          <a:spcPct val="90000"/>
        </a:lnSpc>
        <a:spcBef>
          <a:spcPct val="0"/>
        </a:spcBef>
        <a:spcAft>
          <a:spcPct val="0"/>
        </a:spcAft>
        <a:defRPr sz="3200" b="1">
          <a:solidFill>
            <a:schemeClr val="tx1"/>
          </a:solidFill>
          <a:latin typeface="+mj-lt"/>
          <a:ea typeface="ＭＳ Ｐゴシック" charset="-128"/>
          <a:cs typeface="ＭＳ Ｐゴシック" charset="-128"/>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ea typeface="ＭＳ Ｐゴシック" charset="-128"/>
          <a:cs typeface="ＭＳ Ｐゴシック" charset="-128"/>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ea typeface="ＭＳ Ｐゴシック" charset="-128"/>
          <a:cs typeface="ＭＳ Ｐゴシック" charset="-128"/>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ea typeface="ＭＳ Ｐゴシック" charset="-128"/>
          <a:cs typeface="ＭＳ Ｐゴシック" charset="-128"/>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ea typeface="ＭＳ Ｐゴシック" charset="-128"/>
          <a:cs typeface="ＭＳ Ｐゴシック" charset="-128"/>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ＭＳ Ｐゴシック" charset="-128"/>
          <a:cs typeface="ＭＳ Ｐゴシック" charset="-128"/>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ea typeface="ＭＳ Ｐゴシック" charset="-128"/>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ea typeface="ＭＳ Ｐゴシック" charset="-128"/>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ea typeface="ＭＳ Ｐゴシック" charset="-128"/>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ea typeface="ＭＳ Ｐゴシック" charset="-128"/>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mailto:huang.cheng5@zte.com.cn" TargetMode="External"/><Relationship Id="rId2" Type="http://schemas.openxmlformats.org/officeDocument/2006/relationships/image" Target="../media/image2.jpeg"/><Relationship Id="rId1" Type="http://schemas.openxmlformats.org/officeDocument/2006/relationships/slideLayout" Target="../slideLayouts/slideLayout1.xml"/><Relationship Id="rId4" Type="http://schemas.openxmlformats.org/officeDocument/2006/relationships/hyperlink" Target="http://www.openmobilealliance.org/UseAgreement.html"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51" descr="oma bg_v3_strong_2"/>
          <p:cNvPicPr>
            <a:picLocks noChangeAspect="1" noChangeArrowheads="1"/>
          </p:cNvPicPr>
          <p:nvPr/>
        </p:nvPicPr>
        <p:blipFill>
          <a:blip r:embed="rId2" cstate="print">
            <a:extLst>
              <a:ext uri="{28A0092B-C50C-407E-A947-70E740481C1C}">
                <a14:useLocalDpi xmlns:a14="http://schemas.microsoft.com/office/drawing/2010/main" xmlns="" val="0"/>
              </a:ext>
            </a:extLst>
          </a:blip>
          <a:srcRect b="6691"/>
          <a:stretch>
            <a:fillRect/>
          </a:stretch>
        </p:blipFill>
        <p:spPr bwMode="auto">
          <a:xfrm>
            <a:off x="0" y="0"/>
            <a:ext cx="9363075" cy="6553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051" name="Rectangle 27"/>
          <p:cNvSpPr>
            <a:spLocks noChangeArrowheads="1"/>
          </p:cNvSpPr>
          <p:nvPr/>
        </p:nvSpPr>
        <p:spPr bwMode="auto">
          <a:xfrm>
            <a:off x="642938" y="1981200"/>
            <a:ext cx="8077200" cy="2819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90488" tIns="44450" rIns="90488" bIns="44450"/>
          <a:lstStyle/>
          <a:p>
            <a:pPr defTabSz="762000">
              <a:lnSpc>
                <a:spcPct val="95000"/>
              </a:lnSpc>
              <a:spcAft>
                <a:spcPct val="35000"/>
              </a:spcAft>
              <a:tabLst>
                <a:tab pos="1827213" algn="r"/>
                <a:tab pos="1939925" algn="l"/>
              </a:tabLst>
            </a:pPr>
            <a:r>
              <a:rPr lang="en-US" altLang="ko-KR" b="1" dirty="0">
                <a:latin typeface="Tahoma" pitchFamily="34" charset="0"/>
              </a:rPr>
              <a:t>	Submitted To:	</a:t>
            </a:r>
            <a:r>
              <a:rPr lang="en-US" altLang="ko-KR" b="1" dirty="0" smtClean="0">
                <a:latin typeface="Tahoma" pitchFamily="34" charset="0"/>
              </a:rPr>
              <a:t>CD-MobAR</a:t>
            </a:r>
            <a:endParaRPr lang="en-US" altLang="ko-KR" b="1" dirty="0">
              <a:latin typeface="Tahoma" pitchFamily="34" charset="0"/>
            </a:endParaRPr>
          </a:p>
          <a:p>
            <a:pPr defTabSz="762000">
              <a:lnSpc>
                <a:spcPct val="95000"/>
              </a:lnSpc>
              <a:spcAft>
                <a:spcPct val="35000"/>
              </a:spcAft>
              <a:tabLst>
                <a:tab pos="1827213" algn="r"/>
                <a:tab pos="1939925" algn="l"/>
              </a:tabLst>
            </a:pPr>
            <a:r>
              <a:rPr lang="en-US" altLang="ko-KR" b="1" dirty="0">
                <a:latin typeface="Tahoma" pitchFamily="34" charset="0"/>
              </a:rPr>
              <a:t>	Date:	</a:t>
            </a:r>
            <a:r>
              <a:rPr lang="en-US" altLang="ko-KR" b="1" dirty="0" smtClean="0">
                <a:latin typeface="Tahoma" pitchFamily="34" charset="0"/>
              </a:rPr>
              <a:t>28 </a:t>
            </a:r>
            <a:r>
              <a:rPr lang="en-US" altLang="zh-CN" b="1" dirty="0" smtClean="0">
                <a:latin typeface="Tahoma" pitchFamily="34" charset="0"/>
              </a:rPr>
              <a:t>Dec </a:t>
            </a:r>
            <a:r>
              <a:rPr lang="en-US" altLang="ko-KR" b="1" dirty="0" smtClean="0">
                <a:latin typeface="Tahoma" pitchFamily="34" charset="0"/>
              </a:rPr>
              <a:t>2011</a:t>
            </a:r>
            <a:endParaRPr lang="en-US" altLang="ko-KR" b="1" dirty="0">
              <a:latin typeface="Tahoma" pitchFamily="34" charset="0"/>
            </a:endParaRPr>
          </a:p>
          <a:p>
            <a:pPr defTabSz="762000">
              <a:lnSpc>
                <a:spcPct val="95000"/>
              </a:lnSpc>
              <a:spcAft>
                <a:spcPct val="35000"/>
              </a:spcAft>
              <a:tabLst>
                <a:tab pos="1827213" algn="r"/>
                <a:tab pos="1939925" algn="l"/>
              </a:tabLst>
            </a:pPr>
            <a:r>
              <a:rPr lang="en-US" altLang="ko-KR" b="1" dirty="0">
                <a:latin typeface="Tahoma" pitchFamily="34" charset="0"/>
              </a:rPr>
              <a:t>	Availability:	      Public            OMA Confidential</a:t>
            </a:r>
          </a:p>
          <a:p>
            <a:pPr defTabSz="762000">
              <a:lnSpc>
                <a:spcPct val="95000"/>
              </a:lnSpc>
              <a:spcAft>
                <a:spcPct val="35000"/>
              </a:spcAft>
              <a:tabLst>
                <a:tab pos="1827213" algn="r"/>
                <a:tab pos="1939925" algn="l"/>
              </a:tabLst>
            </a:pPr>
            <a:r>
              <a:rPr lang="en-US" altLang="ko-KR" b="1" dirty="0">
                <a:latin typeface="Tahoma" pitchFamily="34" charset="0"/>
              </a:rPr>
              <a:t>	Contact:	</a:t>
            </a:r>
            <a:r>
              <a:rPr lang="en-US" altLang="ko-KR" b="1" dirty="0" smtClean="0">
                <a:latin typeface="Tahoma" pitchFamily="34" charset="0"/>
              </a:rPr>
              <a:t>Huang Cheng, </a:t>
            </a:r>
            <a:r>
              <a:rPr lang="en-US" altLang="ko-KR" b="1" dirty="0" smtClean="0">
                <a:latin typeface="Tahoma" pitchFamily="34" charset="0"/>
                <a:hlinkClick r:id="rId3"/>
              </a:rPr>
              <a:t>huang.cheng5@zte.com.cn</a:t>
            </a:r>
            <a:r>
              <a:rPr lang="en-US" altLang="ko-KR" b="1" dirty="0" smtClean="0">
                <a:latin typeface="Tahoma" pitchFamily="34" charset="0"/>
              </a:rPr>
              <a:t>                           </a:t>
            </a:r>
            <a:endParaRPr lang="en-US" altLang="ko-KR" b="1" dirty="0">
              <a:latin typeface="Tahoma" pitchFamily="34" charset="0"/>
            </a:endParaRPr>
          </a:p>
          <a:p>
            <a:pPr defTabSz="762000">
              <a:lnSpc>
                <a:spcPct val="95000"/>
              </a:lnSpc>
              <a:spcAft>
                <a:spcPct val="35000"/>
              </a:spcAft>
              <a:tabLst>
                <a:tab pos="1827213" algn="r"/>
                <a:tab pos="1939925" algn="l"/>
              </a:tabLst>
            </a:pPr>
            <a:r>
              <a:rPr lang="en-US" altLang="ko-KR" b="1" dirty="0">
                <a:latin typeface="Tahoma" pitchFamily="34" charset="0"/>
              </a:rPr>
              <a:t>	Source:	 </a:t>
            </a:r>
            <a:r>
              <a:rPr lang="en-US" altLang="ko-KR" b="1" dirty="0" smtClean="0">
                <a:latin typeface="Tahoma" pitchFamily="34" charset="0"/>
              </a:rPr>
              <a:t>ZTE Corporation</a:t>
            </a:r>
            <a:endParaRPr lang="en-US" altLang="ko-KR" b="1" dirty="0">
              <a:latin typeface="Tahoma" pitchFamily="34" charset="0"/>
            </a:endParaRPr>
          </a:p>
        </p:txBody>
      </p:sp>
      <p:sp>
        <p:nvSpPr>
          <p:cNvPr id="2052" name="Rectangle 26"/>
          <p:cNvSpPr>
            <a:spLocks noGrp="1" noChangeArrowheads="1"/>
          </p:cNvSpPr>
          <p:nvPr>
            <p:ph type="ctrTitle"/>
          </p:nvPr>
        </p:nvSpPr>
        <p:spPr>
          <a:xfrm>
            <a:off x="684213" y="228600"/>
            <a:ext cx="7996237" cy="1149350"/>
          </a:xfrm>
          <a:noFill/>
        </p:spPr>
        <p:txBody>
          <a:bodyPr anchor="t"/>
          <a:lstStyle/>
          <a:p>
            <a:r>
              <a:rPr lang="en-US" altLang="ko-KR" sz="2000" smtClean="0">
                <a:ea typeface="ＭＳ Ｐゴシック" pitchFamily="34" charset="-128"/>
              </a:rPr>
              <a:t>OMA-CD-MobAR-2011-00</a:t>
            </a:r>
            <a:r>
              <a:rPr lang="en-US" altLang="zh-CN" sz="2000" smtClean="0">
                <a:ea typeface="ＭＳ Ｐゴシック" pitchFamily="34" charset="-128"/>
              </a:rPr>
              <a:t>61R01-</a:t>
            </a:r>
            <a:r>
              <a:rPr lang="en-US" altLang="ko-KR" sz="2000" smtClean="0">
                <a:ea typeface="ＭＳ Ｐゴシック" pitchFamily="34" charset="-128"/>
              </a:rPr>
              <a:t>INP </a:t>
            </a:r>
            <a:r>
              <a:rPr lang="en-US" altLang="ko-KR" sz="2000" dirty="0" smtClean="0">
                <a:ea typeface="ＭＳ Ｐゴシック" pitchFamily="34" charset="-128"/>
              </a:rPr>
              <a:t/>
            </a:r>
            <a:br>
              <a:rPr lang="en-US" altLang="ko-KR" sz="2000" dirty="0" smtClean="0">
                <a:ea typeface="ＭＳ Ｐゴシック" pitchFamily="34" charset="-128"/>
              </a:rPr>
            </a:br>
            <a:r>
              <a:rPr lang="en-US" altLang="ko-KR" sz="1400" dirty="0" smtClean="0">
                <a:ea typeface="ＭＳ Ｐゴシック" pitchFamily="34" charset="-128"/>
              </a:rPr>
              <a:t/>
            </a:r>
            <a:br>
              <a:rPr lang="en-US" altLang="ko-KR" sz="1400" dirty="0" smtClean="0">
                <a:ea typeface="ＭＳ Ｐゴシック" pitchFamily="34" charset="-128"/>
              </a:rPr>
            </a:br>
            <a:r>
              <a:rPr lang="en-US" altLang="zh-CN" dirty="0" smtClean="0"/>
              <a:t>AR Content Access Analysis</a:t>
            </a:r>
            <a:endParaRPr lang="en-US" altLang="ko-KR" dirty="0" smtClean="0"/>
          </a:p>
        </p:txBody>
      </p:sp>
      <p:sp>
        <p:nvSpPr>
          <p:cNvPr id="2053" name="Text Box 29"/>
          <p:cNvSpPr txBox="1">
            <a:spLocks noChangeArrowheads="1"/>
          </p:cNvSpPr>
          <p:nvPr/>
        </p:nvSpPr>
        <p:spPr bwMode="auto">
          <a:xfrm>
            <a:off x="2743200" y="2774950"/>
            <a:ext cx="287338" cy="349250"/>
          </a:xfrm>
          <a:prstGeom prst="rect">
            <a:avLst/>
          </a:prstGeom>
          <a:noFill/>
          <a:ln w="12700">
            <a:solidFill>
              <a:schemeClr val="tx2"/>
            </a:solidFill>
            <a:miter lim="800000"/>
            <a:headEnd/>
            <a:tailEnd/>
          </a:ln>
          <a:extLst>
            <a:ext uri="{909E8E84-426E-40DD-AFC4-6F175D3DCCD1}">
              <a14:hiddenFill xmlns:a14="http://schemas.microsoft.com/office/drawing/2010/main" xmlns="">
                <a:solidFill>
                  <a:srgbClr val="FFFFFF"/>
                </a:solidFill>
              </a14:hiddenFill>
            </a:ext>
          </a:extLst>
        </p:spPr>
        <p:txBody>
          <a:bodyPr lIns="0" tIns="44450" rIns="0" bIns="44450" anchor="ctr"/>
          <a:lstStyle>
            <a:lvl1pPr defTabSz="762000">
              <a:defRPr sz="2000">
                <a:solidFill>
                  <a:schemeClr val="tx1"/>
                </a:solidFill>
                <a:latin typeface="Arial" charset="0"/>
                <a:ea typeface="ＭＳ Ｐゴシック" pitchFamily="34" charset="-128"/>
              </a:defRPr>
            </a:lvl1pPr>
            <a:lvl2pPr marL="742950" indent="-285750" defTabSz="762000">
              <a:defRPr sz="2000">
                <a:solidFill>
                  <a:schemeClr val="tx1"/>
                </a:solidFill>
                <a:latin typeface="Arial" charset="0"/>
                <a:ea typeface="ＭＳ Ｐゴシック" pitchFamily="34" charset="-128"/>
              </a:defRPr>
            </a:lvl2pPr>
            <a:lvl3pPr marL="1143000" indent="-228600" defTabSz="762000">
              <a:defRPr sz="2000">
                <a:solidFill>
                  <a:schemeClr val="tx1"/>
                </a:solidFill>
                <a:latin typeface="Arial" charset="0"/>
                <a:ea typeface="ＭＳ Ｐゴシック" pitchFamily="34" charset="-128"/>
              </a:defRPr>
            </a:lvl3pPr>
            <a:lvl4pPr marL="1600200" indent="-228600" defTabSz="762000">
              <a:defRPr sz="2000">
                <a:solidFill>
                  <a:schemeClr val="tx1"/>
                </a:solidFill>
                <a:latin typeface="Arial" charset="0"/>
                <a:ea typeface="ＭＳ Ｐゴシック" pitchFamily="34" charset="-128"/>
              </a:defRPr>
            </a:lvl4pPr>
            <a:lvl5pPr marL="2057400" indent="-228600" defTabSz="762000">
              <a:defRPr sz="2000">
                <a:solidFill>
                  <a:schemeClr val="tx1"/>
                </a:solidFill>
                <a:latin typeface="Arial" charset="0"/>
                <a:ea typeface="ＭＳ Ｐゴシック" pitchFamily="34" charset="-128"/>
              </a:defRPr>
            </a:lvl5pPr>
            <a:lvl6pPr marL="2514600" indent="-228600" defTabSz="762000" eaLnBrk="0" fontAlgn="base" hangingPunct="0">
              <a:lnSpc>
                <a:spcPct val="90000"/>
              </a:lnSpc>
              <a:spcBef>
                <a:spcPct val="0"/>
              </a:spcBef>
              <a:spcAft>
                <a:spcPct val="0"/>
              </a:spcAft>
              <a:defRPr sz="2000">
                <a:solidFill>
                  <a:schemeClr val="tx1"/>
                </a:solidFill>
                <a:latin typeface="Arial" charset="0"/>
                <a:ea typeface="ＭＳ Ｐゴシック" pitchFamily="34" charset="-128"/>
              </a:defRPr>
            </a:lvl6pPr>
            <a:lvl7pPr marL="2971800" indent="-228600" defTabSz="762000" eaLnBrk="0" fontAlgn="base" hangingPunct="0">
              <a:lnSpc>
                <a:spcPct val="90000"/>
              </a:lnSpc>
              <a:spcBef>
                <a:spcPct val="0"/>
              </a:spcBef>
              <a:spcAft>
                <a:spcPct val="0"/>
              </a:spcAft>
              <a:defRPr sz="2000">
                <a:solidFill>
                  <a:schemeClr val="tx1"/>
                </a:solidFill>
                <a:latin typeface="Arial" charset="0"/>
                <a:ea typeface="ＭＳ Ｐゴシック" pitchFamily="34" charset="-128"/>
              </a:defRPr>
            </a:lvl7pPr>
            <a:lvl8pPr marL="3429000" indent="-228600" defTabSz="762000" eaLnBrk="0" fontAlgn="base" hangingPunct="0">
              <a:lnSpc>
                <a:spcPct val="90000"/>
              </a:lnSpc>
              <a:spcBef>
                <a:spcPct val="0"/>
              </a:spcBef>
              <a:spcAft>
                <a:spcPct val="0"/>
              </a:spcAft>
              <a:defRPr sz="2000">
                <a:solidFill>
                  <a:schemeClr val="tx1"/>
                </a:solidFill>
                <a:latin typeface="Arial" charset="0"/>
                <a:ea typeface="ＭＳ Ｐゴシック" pitchFamily="34" charset="-128"/>
              </a:defRPr>
            </a:lvl8pPr>
            <a:lvl9pPr marL="3886200" indent="-228600" defTabSz="762000" eaLnBrk="0" fontAlgn="base" hangingPunct="0">
              <a:lnSpc>
                <a:spcPct val="90000"/>
              </a:lnSpc>
              <a:spcBef>
                <a:spcPct val="0"/>
              </a:spcBef>
              <a:spcAft>
                <a:spcPct val="0"/>
              </a:spcAft>
              <a:defRPr sz="2000">
                <a:solidFill>
                  <a:schemeClr val="tx1"/>
                </a:solidFill>
                <a:latin typeface="Arial" charset="0"/>
                <a:ea typeface="ＭＳ Ｐゴシック" pitchFamily="34" charset="-128"/>
              </a:defRPr>
            </a:lvl9pPr>
          </a:lstStyle>
          <a:p>
            <a:pPr algn="ctr">
              <a:spcBef>
                <a:spcPct val="50000"/>
              </a:spcBef>
            </a:pPr>
            <a:r>
              <a:rPr lang="en-US" altLang="ko-KR" sz="1800" b="1" dirty="0">
                <a:solidFill>
                  <a:srgbClr val="800000"/>
                </a:solidFill>
                <a:latin typeface="Tahoma" pitchFamily="34" charset="0"/>
              </a:rPr>
              <a:t>X</a:t>
            </a:r>
          </a:p>
        </p:txBody>
      </p:sp>
      <p:sp>
        <p:nvSpPr>
          <p:cNvPr id="2054" name="Text Box 30"/>
          <p:cNvSpPr txBox="1">
            <a:spLocks noChangeArrowheads="1"/>
          </p:cNvSpPr>
          <p:nvPr/>
        </p:nvSpPr>
        <p:spPr bwMode="auto">
          <a:xfrm>
            <a:off x="4398963" y="2774950"/>
            <a:ext cx="288925" cy="349250"/>
          </a:xfrm>
          <a:prstGeom prst="rect">
            <a:avLst/>
          </a:prstGeom>
          <a:noFill/>
          <a:ln w="12700">
            <a:solidFill>
              <a:schemeClr val="tx2"/>
            </a:solidFill>
            <a:miter lim="800000"/>
            <a:headEnd/>
            <a:tailEnd/>
          </a:ln>
          <a:extLst>
            <a:ext uri="{909E8E84-426E-40DD-AFC4-6F175D3DCCD1}">
              <a14:hiddenFill xmlns:a14="http://schemas.microsoft.com/office/drawing/2010/main" xmlns="">
                <a:solidFill>
                  <a:srgbClr val="FFFFFF"/>
                </a:solidFill>
              </a14:hiddenFill>
            </a:ext>
          </a:extLst>
        </p:spPr>
        <p:txBody>
          <a:bodyPr lIns="0" tIns="44450" rIns="0" bIns="44450" anchor="ctr"/>
          <a:lstStyle>
            <a:lvl1pPr defTabSz="762000">
              <a:defRPr sz="2000">
                <a:solidFill>
                  <a:schemeClr val="tx1"/>
                </a:solidFill>
                <a:latin typeface="Arial" charset="0"/>
                <a:ea typeface="ＭＳ Ｐゴシック" pitchFamily="34" charset="-128"/>
              </a:defRPr>
            </a:lvl1pPr>
            <a:lvl2pPr marL="742950" indent="-285750" defTabSz="762000">
              <a:defRPr sz="2000">
                <a:solidFill>
                  <a:schemeClr val="tx1"/>
                </a:solidFill>
                <a:latin typeface="Arial" charset="0"/>
                <a:ea typeface="ＭＳ Ｐゴシック" pitchFamily="34" charset="-128"/>
              </a:defRPr>
            </a:lvl2pPr>
            <a:lvl3pPr marL="1143000" indent="-228600" defTabSz="762000">
              <a:defRPr sz="2000">
                <a:solidFill>
                  <a:schemeClr val="tx1"/>
                </a:solidFill>
                <a:latin typeface="Arial" charset="0"/>
                <a:ea typeface="ＭＳ Ｐゴシック" pitchFamily="34" charset="-128"/>
              </a:defRPr>
            </a:lvl3pPr>
            <a:lvl4pPr marL="1600200" indent="-228600" defTabSz="762000">
              <a:defRPr sz="2000">
                <a:solidFill>
                  <a:schemeClr val="tx1"/>
                </a:solidFill>
                <a:latin typeface="Arial" charset="0"/>
                <a:ea typeface="ＭＳ Ｐゴシック" pitchFamily="34" charset="-128"/>
              </a:defRPr>
            </a:lvl4pPr>
            <a:lvl5pPr marL="2057400" indent="-228600" defTabSz="762000">
              <a:defRPr sz="2000">
                <a:solidFill>
                  <a:schemeClr val="tx1"/>
                </a:solidFill>
                <a:latin typeface="Arial" charset="0"/>
                <a:ea typeface="ＭＳ Ｐゴシック" pitchFamily="34" charset="-128"/>
              </a:defRPr>
            </a:lvl5pPr>
            <a:lvl6pPr marL="2514600" indent="-228600" defTabSz="762000" eaLnBrk="0" fontAlgn="base" hangingPunct="0">
              <a:lnSpc>
                <a:spcPct val="90000"/>
              </a:lnSpc>
              <a:spcBef>
                <a:spcPct val="0"/>
              </a:spcBef>
              <a:spcAft>
                <a:spcPct val="0"/>
              </a:spcAft>
              <a:defRPr sz="2000">
                <a:solidFill>
                  <a:schemeClr val="tx1"/>
                </a:solidFill>
                <a:latin typeface="Arial" charset="0"/>
                <a:ea typeface="ＭＳ Ｐゴシック" pitchFamily="34" charset="-128"/>
              </a:defRPr>
            </a:lvl6pPr>
            <a:lvl7pPr marL="2971800" indent="-228600" defTabSz="762000" eaLnBrk="0" fontAlgn="base" hangingPunct="0">
              <a:lnSpc>
                <a:spcPct val="90000"/>
              </a:lnSpc>
              <a:spcBef>
                <a:spcPct val="0"/>
              </a:spcBef>
              <a:spcAft>
                <a:spcPct val="0"/>
              </a:spcAft>
              <a:defRPr sz="2000">
                <a:solidFill>
                  <a:schemeClr val="tx1"/>
                </a:solidFill>
                <a:latin typeface="Arial" charset="0"/>
                <a:ea typeface="ＭＳ Ｐゴシック" pitchFamily="34" charset="-128"/>
              </a:defRPr>
            </a:lvl7pPr>
            <a:lvl8pPr marL="3429000" indent="-228600" defTabSz="762000" eaLnBrk="0" fontAlgn="base" hangingPunct="0">
              <a:lnSpc>
                <a:spcPct val="90000"/>
              </a:lnSpc>
              <a:spcBef>
                <a:spcPct val="0"/>
              </a:spcBef>
              <a:spcAft>
                <a:spcPct val="0"/>
              </a:spcAft>
              <a:defRPr sz="2000">
                <a:solidFill>
                  <a:schemeClr val="tx1"/>
                </a:solidFill>
                <a:latin typeface="Arial" charset="0"/>
                <a:ea typeface="ＭＳ Ｐゴシック" pitchFamily="34" charset="-128"/>
              </a:defRPr>
            </a:lvl8pPr>
            <a:lvl9pPr marL="3886200" indent="-228600" defTabSz="762000" eaLnBrk="0" fontAlgn="base" hangingPunct="0">
              <a:lnSpc>
                <a:spcPct val="90000"/>
              </a:lnSpc>
              <a:spcBef>
                <a:spcPct val="0"/>
              </a:spcBef>
              <a:spcAft>
                <a:spcPct val="0"/>
              </a:spcAft>
              <a:defRPr sz="2000">
                <a:solidFill>
                  <a:schemeClr val="tx1"/>
                </a:solidFill>
                <a:latin typeface="Arial" charset="0"/>
                <a:ea typeface="ＭＳ Ｐゴシック" pitchFamily="34" charset="-128"/>
              </a:defRPr>
            </a:lvl9pPr>
          </a:lstStyle>
          <a:p>
            <a:pPr algn="ctr">
              <a:spcBef>
                <a:spcPct val="50000"/>
              </a:spcBef>
            </a:pPr>
            <a:endParaRPr lang="en-GB" altLang="ko-KR" sz="1800" b="1" dirty="0">
              <a:solidFill>
                <a:srgbClr val="800000"/>
              </a:solidFill>
              <a:latin typeface="Tahoma" pitchFamily="34" charset="0"/>
            </a:endParaRPr>
          </a:p>
        </p:txBody>
      </p:sp>
      <p:sp>
        <p:nvSpPr>
          <p:cNvPr id="2055" name="Text Box 57"/>
          <p:cNvSpPr txBox="1">
            <a:spLocks noChangeArrowheads="1"/>
          </p:cNvSpPr>
          <p:nvPr/>
        </p:nvSpPr>
        <p:spPr bwMode="auto">
          <a:xfrm>
            <a:off x="1295400" y="5003800"/>
            <a:ext cx="6781800" cy="635000"/>
          </a:xfrm>
          <a:prstGeom prst="rect">
            <a:avLst/>
          </a:prstGeom>
          <a:solidFill>
            <a:srgbClr val="EAEAEA"/>
          </a:solidFill>
          <a:ln w="6350">
            <a:solidFill>
              <a:schemeClr val="tx1"/>
            </a:solidFill>
            <a:miter lim="800000"/>
            <a:headEnd/>
            <a:tailEnd/>
          </a:ln>
        </p:spPr>
        <p:txBody>
          <a:bodyPr>
            <a:spAutoFit/>
          </a:bodyPr>
          <a:lstStyle>
            <a:lvl1pPr defTabSz="762000">
              <a:defRPr sz="2000">
                <a:solidFill>
                  <a:schemeClr val="tx1"/>
                </a:solidFill>
                <a:latin typeface="Arial" charset="0"/>
                <a:ea typeface="ＭＳ Ｐゴシック" pitchFamily="34" charset="-128"/>
              </a:defRPr>
            </a:lvl1pPr>
            <a:lvl2pPr marL="742950" indent="-285750" defTabSz="762000">
              <a:defRPr sz="2000">
                <a:solidFill>
                  <a:schemeClr val="tx1"/>
                </a:solidFill>
                <a:latin typeface="Arial" charset="0"/>
                <a:ea typeface="ＭＳ Ｐゴシック" pitchFamily="34" charset="-128"/>
              </a:defRPr>
            </a:lvl2pPr>
            <a:lvl3pPr marL="1143000" indent="-228600" defTabSz="762000">
              <a:defRPr sz="2000">
                <a:solidFill>
                  <a:schemeClr val="tx1"/>
                </a:solidFill>
                <a:latin typeface="Arial" charset="0"/>
                <a:ea typeface="ＭＳ Ｐゴシック" pitchFamily="34" charset="-128"/>
              </a:defRPr>
            </a:lvl3pPr>
            <a:lvl4pPr marL="1600200" indent="-228600" defTabSz="762000">
              <a:defRPr sz="2000">
                <a:solidFill>
                  <a:schemeClr val="tx1"/>
                </a:solidFill>
                <a:latin typeface="Arial" charset="0"/>
                <a:ea typeface="ＭＳ Ｐゴシック" pitchFamily="34" charset="-128"/>
              </a:defRPr>
            </a:lvl4pPr>
            <a:lvl5pPr marL="2057400" indent="-228600" defTabSz="762000">
              <a:defRPr sz="2000">
                <a:solidFill>
                  <a:schemeClr val="tx1"/>
                </a:solidFill>
                <a:latin typeface="Arial" charset="0"/>
                <a:ea typeface="ＭＳ Ｐゴシック" pitchFamily="34" charset="-128"/>
              </a:defRPr>
            </a:lvl5pPr>
            <a:lvl6pPr marL="2514600" indent="-228600" defTabSz="762000" eaLnBrk="0" fontAlgn="base" hangingPunct="0">
              <a:lnSpc>
                <a:spcPct val="90000"/>
              </a:lnSpc>
              <a:spcBef>
                <a:spcPct val="0"/>
              </a:spcBef>
              <a:spcAft>
                <a:spcPct val="0"/>
              </a:spcAft>
              <a:defRPr sz="2000">
                <a:solidFill>
                  <a:schemeClr val="tx1"/>
                </a:solidFill>
                <a:latin typeface="Arial" charset="0"/>
                <a:ea typeface="ＭＳ Ｐゴシック" pitchFamily="34" charset="-128"/>
              </a:defRPr>
            </a:lvl6pPr>
            <a:lvl7pPr marL="2971800" indent="-228600" defTabSz="762000" eaLnBrk="0" fontAlgn="base" hangingPunct="0">
              <a:lnSpc>
                <a:spcPct val="90000"/>
              </a:lnSpc>
              <a:spcBef>
                <a:spcPct val="0"/>
              </a:spcBef>
              <a:spcAft>
                <a:spcPct val="0"/>
              </a:spcAft>
              <a:defRPr sz="2000">
                <a:solidFill>
                  <a:schemeClr val="tx1"/>
                </a:solidFill>
                <a:latin typeface="Arial" charset="0"/>
                <a:ea typeface="ＭＳ Ｐゴシック" pitchFamily="34" charset="-128"/>
              </a:defRPr>
            </a:lvl7pPr>
            <a:lvl8pPr marL="3429000" indent="-228600" defTabSz="762000" eaLnBrk="0" fontAlgn="base" hangingPunct="0">
              <a:lnSpc>
                <a:spcPct val="90000"/>
              </a:lnSpc>
              <a:spcBef>
                <a:spcPct val="0"/>
              </a:spcBef>
              <a:spcAft>
                <a:spcPct val="0"/>
              </a:spcAft>
              <a:defRPr sz="2000">
                <a:solidFill>
                  <a:schemeClr val="tx1"/>
                </a:solidFill>
                <a:latin typeface="Arial" charset="0"/>
                <a:ea typeface="ＭＳ Ｐゴシック" pitchFamily="34" charset="-128"/>
              </a:defRPr>
            </a:lvl8pPr>
            <a:lvl9pPr marL="3886200" indent="-228600" defTabSz="762000" eaLnBrk="0" fontAlgn="base" hangingPunct="0">
              <a:lnSpc>
                <a:spcPct val="90000"/>
              </a:lnSpc>
              <a:spcBef>
                <a:spcPct val="0"/>
              </a:spcBef>
              <a:spcAft>
                <a:spcPct val="0"/>
              </a:spcAft>
              <a:defRPr sz="2000">
                <a:solidFill>
                  <a:schemeClr val="tx1"/>
                </a:solidFill>
                <a:latin typeface="Arial" charset="0"/>
                <a:ea typeface="ＭＳ Ｐゴシック" pitchFamily="34" charset="-128"/>
              </a:defRPr>
            </a:lvl9pPr>
          </a:lstStyle>
          <a:p>
            <a:pPr>
              <a:spcBef>
                <a:spcPct val="35000"/>
              </a:spcBef>
            </a:pPr>
            <a:r>
              <a:rPr lang="en-US" altLang="ko-KR" sz="900" dirty="0">
                <a:cs typeface="Times New Roman" pitchFamily="18" charset="0"/>
              </a:rPr>
              <a:t>USE OF THIS DOCUMENT BY NON-OMA MEMBERS IS SUBJECT TO ALL OF THE TERMS AND CONDITIONS OF THE USE AGREEMENT (located at </a:t>
            </a:r>
            <a:r>
              <a:rPr lang="en-US" altLang="ko-KR" sz="900" dirty="0">
                <a:cs typeface="Times New Roman" pitchFamily="18" charset="0"/>
                <a:hlinkClick r:id="rId4"/>
              </a:rPr>
              <a:t>http://www.openmobilealliance.org/UseAgreement.html</a:t>
            </a:r>
            <a:r>
              <a:rPr lang="en-US" altLang="ko-KR" sz="900" dirty="0">
                <a:cs typeface="Times New Roman" pitchFamily="18" charset="0"/>
              </a:rPr>
              <a:t>) AND IF YOU HAVE NOT AGREED TO THE TERMS OF THE USE AGREEMENT, YOU DO NOT HAVE THE RIGHT TO USE, COPY OR DISTRIBUTE THIS DOCUMENT.</a:t>
            </a:r>
          </a:p>
          <a:p>
            <a:pPr>
              <a:spcBef>
                <a:spcPct val="35000"/>
              </a:spcBef>
            </a:pPr>
            <a:r>
              <a:rPr lang="en-US" altLang="ko-KR" sz="900" dirty="0">
                <a:cs typeface="Times New Roman" pitchFamily="18" charset="0"/>
              </a:rPr>
              <a:t>THIS DOCUMENT IS PROVIDED ON AN "AS IS" "AS AVAILABLE" AND "WITH ALL FAULTS" BASIS.</a:t>
            </a:r>
          </a:p>
        </p:txBody>
      </p:sp>
      <p:sp>
        <p:nvSpPr>
          <p:cNvPr id="2056"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lvl1pPr defTabSz="762000">
              <a:defRPr sz="2000">
                <a:solidFill>
                  <a:schemeClr val="tx1"/>
                </a:solidFill>
                <a:latin typeface="Arial" charset="0"/>
                <a:ea typeface="ＭＳ Ｐゴシック" pitchFamily="34" charset="-128"/>
              </a:defRPr>
            </a:lvl1pPr>
            <a:lvl2pPr marL="742950" indent="-285750" defTabSz="762000">
              <a:defRPr sz="2000">
                <a:solidFill>
                  <a:schemeClr val="tx1"/>
                </a:solidFill>
                <a:latin typeface="Arial" charset="0"/>
                <a:ea typeface="ＭＳ Ｐゴシック" pitchFamily="34" charset="-128"/>
              </a:defRPr>
            </a:lvl2pPr>
            <a:lvl3pPr marL="1143000" indent="-228600" defTabSz="762000">
              <a:defRPr sz="2000">
                <a:solidFill>
                  <a:schemeClr val="tx1"/>
                </a:solidFill>
                <a:latin typeface="Arial" charset="0"/>
                <a:ea typeface="ＭＳ Ｐゴシック" pitchFamily="34" charset="-128"/>
              </a:defRPr>
            </a:lvl3pPr>
            <a:lvl4pPr marL="1600200" indent="-228600" defTabSz="762000">
              <a:defRPr sz="2000">
                <a:solidFill>
                  <a:schemeClr val="tx1"/>
                </a:solidFill>
                <a:latin typeface="Arial" charset="0"/>
                <a:ea typeface="ＭＳ Ｐゴシック" pitchFamily="34" charset="-128"/>
              </a:defRPr>
            </a:lvl4pPr>
            <a:lvl5pPr marL="2057400" indent="-228600" defTabSz="762000">
              <a:defRPr sz="2000">
                <a:solidFill>
                  <a:schemeClr val="tx1"/>
                </a:solidFill>
                <a:latin typeface="Arial" charset="0"/>
                <a:ea typeface="ＭＳ Ｐゴシック" pitchFamily="34" charset="-128"/>
              </a:defRPr>
            </a:lvl5pPr>
            <a:lvl6pPr marL="2514600" indent="-228600" defTabSz="762000" eaLnBrk="0" fontAlgn="base" hangingPunct="0">
              <a:lnSpc>
                <a:spcPct val="90000"/>
              </a:lnSpc>
              <a:spcBef>
                <a:spcPct val="0"/>
              </a:spcBef>
              <a:spcAft>
                <a:spcPct val="0"/>
              </a:spcAft>
              <a:defRPr sz="2000">
                <a:solidFill>
                  <a:schemeClr val="tx1"/>
                </a:solidFill>
                <a:latin typeface="Arial" charset="0"/>
                <a:ea typeface="ＭＳ Ｐゴシック" pitchFamily="34" charset="-128"/>
              </a:defRPr>
            </a:lvl6pPr>
            <a:lvl7pPr marL="2971800" indent="-228600" defTabSz="762000" eaLnBrk="0" fontAlgn="base" hangingPunct="0">
              <a:lnSpc>
                <a:spcPct val="90000"/>
              </a:lnSpc>
              <a:spcBef>
                <a:spcPct val="0"/>
              </a:spcBef>
              <a:spcAft>
                <a:spcPct val="0"/>
              </a:spcAft>
              <a:defRPr sz="2000">
                <a:solidFill>
                  <a:schemeClr val="tx1"/>
                </a:solidFill>
                <a:latin typeface="Arial" charset="0"/>
                <a:ea typeface="ＭＳ Ｐゴシック" pitchFamily="34" charset="-128"/>
              </a:defRPr>
            </a:lvl7pPr>
            <a:lvl8pPr marL="3429000" indent="-228600" defTabSz="762000" eaLnBrk="0" fontAlgn="base" hangingPunct="0">
              <a:lnSpc>
                <a:spcPct val="90000"/>
              </a:lnSpc>
              <a:spcBef>
                <a:spcPct val="0"/>
              </a:spcBef>
              <a:spcAft>
                <a:spcPct val="0"/>
              </a:spcAft>
              <a:defRPr sz="2000">
                <a:solidFill>
                  <a:schemeClr val="tx1"/>
                </a:solidFill>
                <a:latin typeface="Arial" charset="0"/>
                <a:ea typeface="ＭＳ Ｐゴシック" pitchFamily="34" charset="-128"/>
              </a:defRPr>
            </a:lvl8pPr>
            <a:lvl9pPr marL="3886200" indent="-228600" defTabSz="762000" eaLnBrk="0" fontAlgn="base" hangingPunct="0">
              <a:lnSpc>
                <a:spcPct val="90000"/>
              </a:lnSpc>
              <a:spcBef>
                <a:spcPct val="0"/>
              </a:spcBef>
              <a:spcAft>
                <a:spcPct val="0"/>
              </a:spcAft>
              <a:defRPr sz="2000">
                <a:solidFill>
                  <a:schemeClr val="tx1"/>
                </a:solidFill>
                <a:latin typeface="Arial" charset="0"/>
                <a:ea typeface="ＭＳ Ｐゴシック" pitchFamily="34" charset="-128"/>
              </a:defRPr>
            </a:lvl9pPr>
          </a:lstStyle>
          <a:p>
            <a:pPr algn="ctr">
              <a:spcBef>
                <a:spcPct val="35000"/>
              </a:spcBef>
            </a:pPr>
            <a:r>
              <a:rPr lang="en-US" altLang="ko-KR" sz="900" b="1" dirty="0">
                <a:cs typeface="Times New Roman" pitchFamily="18" charset="0"/>
              </a:rPr>
              <a:t>Intellectual Property Rights</a:t>
            </a:r>
          </a:p>
          <a:p>
            <a:pPr>
              <a:spcBef>
                <a:spcPct val="35000"/>
              </a:spcBef>
            </a:pPr>
            <a:r>
              <a:rPr lang="en-US" altLang="ko-KR" sz="900" dirty="0">
                <a:cs typeface="Times New Roman" pitchFamily="18"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en-US" altLang="zh-CN" sz="2800" dirty="0" smtClean="0"/>
              <a:t>Provide support for standardization of AR Content Access related procedures of MobAR-2 Interface with the following analysis:</a:t>
            </a:r>
          </a:p>
          <a:p>
            <a:pPr lvl="1"/>
            <a:r>
              <a:rPr lang="en-US" altLang="zh-CN" sz="2000" dirty="0" smtClean="0"/>
              <a:t>Summary of AR Content Access based on agreed interface behavior</a:t>
            </a:r>
          </a:p>
          <a:p>
            <a:pPr lvl="1"/>
            <a:r>
              <a:rPr lang="en-US" altLang="zh-CN" sz="2000" dirty="0" smtClean="0"/>
              <a:t>Study of parameters used in different AR Content Access procedures</a:t>
            </a:r>
          </a:p>
          <a:p>
            <a:pPr lvl="1"/>
            <a:r>
              <a:rPr lang="en-US" altLang="zh-CN" sz="2000" dirty="0" smtClean="0"/>
              <a:t>Recommendations for next step</a:t>
            </a:r>
          </a:p>
          <a:p>
            <a:pPr lvl="1"/>
            <a:endParaRPr lang="en-US" altLang="zh-CN" sz="2000" dirty="0" smtClean="0"/>
          </a:p>
          <a:p>
            <a:endParaRPr lang="en-US" altLang="zh-CN" sz="2000" dirty="0" smtClean="0">
              <a:solidFill>
                <a:srgbClr val="480024"/>
              </a:solidFill>
            </a:endParaRPr>
          </a:p>
          <a:p>
            <a:endParaRPr lang="en-US" altLang="zh-CN" dirty="0" smtClean="0"/>
          </a:p>
          <a:p>
            <a:endParaRPr lang="zh-CN" altLang="en-US" dirty="0"/>
          </a:p>
        </p:txBody>
      </p:sp>
      <p:sp>
        <p:nvSpPr>
          <p:cNvPr id="3" name="标题 2"/>
          <p:cNvSpPr>
            <a:spLocks noGrp="1"/>
          </p:cNvSpPr>
          <p:nvPr>
            <p:ph type="title"/>
          </p:nvPr>
        </p:nvSpPr>
        <p:spPr/>
        <p:txBody>
          <a:bodyPr/>
          <a:lstStyle/>
          <a:p>
            <a:r>
              <a:rPr lang="en-US" altLang="ko-KR" dirty="0" smtClean="0">
                <a:ea typeface="ＭＳ Ｐゴシック" pitchFamily="34" charset="-128"/>
              </a:rPr>
              <a:t>Objective</a:t>
            </a:r>
            <a:endParaRPr lang="zh-CN" altLang="en-US"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endParaRPr lang="en-US" altLang="zh-CN" sz="2400" dirty="0" smtClean="0"/>
          </a:p>
          <a:p>
            <a:endParaRPr lang="en-US" altLang="zh-CN" sz="2400" dirty="0" smtClean="0"/>
          </a:p>
          <a:p>
            <a:endParaRPr lang="en-US" altLang="zh-CN" sz="2400" dirty="0" smtClean="0"/>
          </a:p>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p:txBody>
      </p:sp>
      <p:sp>
        <p:nvSpPr>
          <p:cNvPr id="3" name="标题 2"/>
          <p:cNvSpPr>
            <a:spLocks noGrp="1"/>
          </p:cNvSpPr>
          <p:nvPr>
            <p:ph type="title"/>
          </p:nvPr>
        </p:nvSpPr>
        <p:spPr/>
        <p:txBody>
          <a:bodyPr/>
          <a:lstStyle/>
          <a:p>
            <a:r>
              <a:rPr lang="en-US" altLang="zh-CN" dirty="0" smtClean="0"/>
              <a:t>Summary of AR Content Access</a:t>
            </a:r>
            <a:endParaRPr lang="zh-CN" altLang="en-US" dirty="0"/>
          </a:p>
        </p:txBody>
      </p:sp>
      <p:graphicFrame>
        <p:nvGraphicFramePr>
          <p:cNvPr id="25" name="表格 24"/>
          <p:cNvGraphicFramePr>
            <a:graphicFrameLocks noGrp="1"/>
          </p:cNvGraphicFramePr>
          <p:nvPr/>
        </p:nvGraphicFramePr>
        <p:xfrm>
          <a:off x="261936" y="1377951"/>
          <a:ext cx="8839201" cy="3352800"/>
        </p:xfrm>
        <a:graphic>
          <a:graphicData uri="http://schemas.openxmlformats.org/drawingml/2006/table">
            <a:tbl>
              <a:tblPr firstRow="1" bandRow="1">
                <a:tableStyleId>{93296810-A885-4BE3-A3E7-6D5BEEA58F35}</a:tableStyleId>
              </a:tblPr>
              <a:tblGrid>
                <a:gridCol w="1752601"/>
                <a:gridCol w="1752600"/>
                <a:gridCol w="2667000"/>
                <a:gridCol w="2667000"/>
              </a:tblGrid>
              <a:tr h="304800">
                <a:tc>
                  <a:txBody>
                    <a:bodyPr/>
                    <a:lstStyle/>
                    <a:p>
                      <a:pPr algn="ctr"/>
                      <a:r>
                        <a:rPr lang="it-IT" altLang="zh-CN" sz="1600" kern="1200" dirty="0" smtClean="0"/>
                        <a:t>Interface </a:t>
                      </a:r>
                      <a:r>
                        <a:rPr lang="en-US" altLang="zh-CN" sz="1600" dirty="0" smtClean="0"/>
                        <a:t> Behavior</a:t>
                      </a:r>
                    </a:p>
                  </a:txBody>
                  <a:tcPr>
                    <a:lnB w="12700" cap="flat" cmpd="sng" algn="ctr">
                      <a:solidFill>
                        <a:schemeClr val="tx1"/>
                      </a:solidFill>
                      <a:prstDash val="solid"/>
                      <a:round/>
                      <a:headEnd type="none" w="med" len="med"/>
                      <a:tailEnd type="none" w="med" len="med"/>
                    </a:lnB>
                  </a:tcPr>
                </a:tc>
                <a:tc>
                  <a:txBody>
                    <a:bodyPr/>
                    <a:lstStyle/>
                    <a:p>
                      <a:pPr algn="ctr"/>
                      <a:r>
                        <a:rPr lang="en-US" altLang="zh-CN" sz="1600" baseline="0" dirty="0" smtClean="0"/>
                        <a:t>Procedure </a:t>
                      </a:r>
                      <a:r>
                        <a:rPr lang="en-US" altLang="zh-CN" sz="1600" dirty="0" smtClean="0"/>
                        <a:t>Type</a:t>
                      </a:r>
                      <a:endParaRPr lang="zh-CN" altLang="en-US" sz="1600" dirty="0"/>
                    </a:p>
                  </a:txBody>
                  <a:tcPr>
                    <a:lnB w="12700" cap="flat" cmpd="sng" algn="ctr">
                      <a:solidFill>
                        <a:schemeClr val="tx1"/>
                      </a:solidFill>
                      <a:prstDash val="solid"/>
                      <a:round/>
                      <a:headEnd type="none" w="med" len="med"/>
                      <a:tailEnd type="none" w="med" len="med"/>
                    </a:lnB>
                  </a:tcPr>
                </a:tc>
                <a:tc grid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600" dirty="0" smtClean="0"/>
                        <a:t>Descriptions</a:t>
                      </a:r>
                      <a:endParaRPr lang="zh-CN" altLang="en-US" sz="1600" dirty="0"/>
                    </a:p>
                  </a:txBody>
                  <a:tcPr>
                    <a:lnB w="12700" cap="flat" cmpd="sng" algn="ctr">
                      <a:solidFill>
                        <a:schemeClr val="tx1"/>
                      </a:solidFill>
                      <a:prstDash val="solid"/>
                      <a:round/>
                      <a:headEnd type="none" w="med" len="med"/>
                      <a:tailEnd type="none" w="med" len="med"/>
                    </a:lnB>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zh-CN" altLang="en-US" dirty="0"/>
                    </a:p>
                  </a:txBody>
                  <a:tcPr>
                    <a:lnB w="12700" cap="flat" cmpd="sng" algn="ctr">
                      <a:solidFill>
                        <a:schemeClr val="tx1"/>
                      </a:solidFill>
                      <a:prstDash val="solid"/>
                      <a:round/>
                      <a:headEnd type="none" w="med" len="med"/>
                      <a:tailEnd type="none" w="med" len="med"/>
                    </a:lnB>
                  </a:tcPr>
                </a:tc>
              </a:tr>
              <a:tr h="0">
                <a:tc rowSpan="3">
                  <a:txBody>
                    <a:bodyPr/>
                    <a:lstStyle/>
                    <a:p>
                      <a:r>
                        <a:rPr lang="en-US" altLang="zh-CN" sz="1400" b="1" dirty="0" smtClean="0">
                          <a:solidFill>
                            <a:schemeClr val="bg2"/>
                          </a:solidFill>
                        </a:rPr>
                        <a:t>AR Content Retrieval</a:t>
                      </a:r>
                      <a:endParaRPr lang="zh-CN" altLang="en-US" sz="1400" b="1" dirty="0">
                        <a:solidFill>
                          <a:schemeClr val="bg2"/>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rowSpan="2">
                  <a:txBody>
                    <a:bodyPr/>
                    <a:lstStyle/>
                    <a:p>
                      <a:r>
                        <a:rPr lang="en-US" altLang="zh-CN" sz="1400" dirty="0" smtClean="0">
                          <a:solidFill>
                            <a:srgbClr val="000066"/>
                          </a:solidFill>
                          <a:latin typeface="+mn-lt"/>
                          <a:ea typeface="ＭＳ Ｐゴシック" charset="-128"/>
                          <a:cs typeface="ＭＳ Ｐゴシック" charset="-128"/>
                        </a:rPr>
                        <a:t>AR Target Search Procedure</a:t>
                      </a:r>
                      <a:endParaRPr lang="zh-CN" altLang="en-US" sz="1400" dirty="0">
                        <a:solidFill>
                          <a:srgbClr val="000066"/>
                        </a:solidFill>
                        <a:latin typeface="+mn-lt"/>
                        <a:ea typeface="ＭＳ Ｐゴシック" charset="-128"/>
                        <a:cs typeface="ＭＳ Ｐゴシック"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l" defTabSz="914400" rtl="0" eaLnBrk="1" latinLnBrk="0" hangingPunct="1"/>
                      <a:r>
                        <a:rPr lang="en-US" altLang="zh-CN" sz="1400" b="1" dirty="0" smtClean="0">
                          <a:solidFill>
                            <a:srgbClr val="480024"/>
                          </a:solidFill>
                          <a:latin typeface="+mn-lt"/>
                          <a:ea typeface="ＭＳ Ｐゴシック" charset="-128"/>
                        </a:rPr>
                        <a:t>Req: </a:t>
                      </a:r>
                      <a:r>
                        <a:rPr lang="en-US" altLang="zh-CN" sz="1400" dirty="0" smtClean="0">
                          <a:solidFill>
                            <a:srgbClr val="480024"/>
                          </a:solidFill>
                          <a:latin typeface="+mn-lt"/>
                          <a:ea typeface="ＭＳ Ｐゴシック" charset="-128"/>
                        </a:rPr>
                        <a:t>Access AR Content with AR Target search parameters</a:t>
                      </a:r>
                      <a:endParaRPr lang="zh-CN" altLang="en-US" sz="1400" dirty="0">
                        <a:solidFill>
                          <a:srgbClr val="480024"/>
                        </a:solidFill>
                        <a:latin typeface="+mn-lt"/>
                        <a:ea typeface="ＭＳ Ｐゴシック"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l" defTabSz="914400" rtl="0" eaLnBrk="1" latinLnBrk="0" hangingPunct="1"/>
                      <a:r>
                        <a:rPr lang="en-US" altLang="zh-CN" sz="1400" b="1" dirty="0" smtClean="0">
                          <a:solidFill>
                            <a:srgbClr val="480024"/>
                          </a:solidFill>
                          <a:latin typeface="+mn-lt"/>
                          <a:ea typeface="ＭＳ Ｐゴシック" charset="-128"/>
                        </a:rPr>
                        <a:t>Resp: </a:t>
                      </a:r>
                      <a:r>
                        <a:rPr lang="en-US" altLang="zh-CN" sz="1400" dirty="0" smtClean="0">
                          <a:solidFill>
                            <a:srgbClr val="480024"/>
                          </a:solidFill>
                          <a:latin typeface="+mn-lt"/>
                          <a:ea typeface="ＭＳ Ｐゴシック" charset="-128"/>
                        </a:rPr>
                        <a:t>Return searched AR Target information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137159">
                <a:tc vMerge="1">
                  <a:txBody>
                    <a:bodyPr/>
                    <a:lstStyle/>
                    <a:p>
                      <a:endParaRPr lang="zh-CN" altLang="en-US" dirty="0"/>
                    </a:p>
                  </a:txBody>
                  <a:tcPr/>
                </a:tc>
                <a:tc vMerge="1">
                  <a:txBody>
                    <a:bodyPr/>
                    <a:lstStyle/>
                    <a:p>
                      <a:endParaRPr lang="zh-CN" altLang="en-US" dirty="0"/>
                    </a:p>
                  </a:txBody>
                  <a:tcPr/>
                </a:tc>
                <a:tc>
                  <a:txBody>
                    <a:bodyPr/>
                    <a:lstStyle/>
                    <a:p>
                      <a:pPr marL="0" algn="l" defTabSz="914400" rtl="0" eaLnBrk="1" latinLnBrk="0" hangingPunct="1"/>
                      <a:r>
                        <a:rPr lang="en-US" altLang="zh-CN" sz="1400" b="1" dirty="0" smtClean="0">
                          <a:solidFill>
                            <a:srgbClr val="480024"/>
                          </a:solidFill>
                          <a:latin typeface="+mn-lt"/>
                          <a:ea typeface="ＭＳ Ｐゴシック" charset="-128"/>
                        </a:rPr>
                        <a:t>Req: </a:t>
                      </a:r>
                      <a:r>
                        <a:rPr lang="en-US" altLang="zh-CN" sz="1400" dirty="0" smtClean="0">
                          <a:solidFill>
                            <a:srgbClr val="480024"/>
                          </a:solidFill>
                          <a:latin typeface="+mn-lt"/>
                          <a:ea typeface="ＭＳ Ｐゴシック" charset="-128"/>
                        </a:rPr>
                        <a:t>Access AR Content with AR Target search parameters plus AR Content cache indicator</a:t>
                      </a:r>
                      <a:endParaRPr lang="zh-CN" altLang="en-US" sz="1400" dirty="0">
                        <a:solidFill>
                          <a:srgbClr val="480024"/>
                        </a:solidFill>
                        <a:latin typeface="+mn-lt"/>
                        <a:ea typeface="ＭＳ Ｐゴシック"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l" defTabSz="914400" rtl="0" eaLnBrk="1" latinLnBrk="0" hangingPunct="1"/>
                      <a:r>
                        <a:rPr lang="en-US" altLang="zh-CN" sz="1400" b="1" dirty="0" smtClean="0">
                          <a:solidFill>
                            <a:srgbClr val="480024"/>
                          </a:solidFill>
                          <a:latin typeface="+mn-lt"/>
                          <a:ea typeface="ＭＳ Ｐゴシック" charset="-128"/>
                        </a:rPr>
                        <a:t>Resp: </a:t>
                      </a:r>
                      <a:r>
                        <a:rPr lang="en-US" altLang="zh-CN" sz="1400" dirty="0" smtClean="0">
                          <a:solidFill>
                            <a:srgbClr val="480024"/>
                          </a:solidFill>
                          <a:latin typeface="+mn-lt"/>
                          <a:ea typeface="ＭＳ Ｐゴシック" charset="-128"/>
                        </a:rPr>
                        <a:t>Return searched AR Target information and possible available AR Content for cache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121920">
                <a:tc vMerge="1">
                  <a:txBody>
                    <a:bodyPr/>
                    <a:lstStyle/>
                    <a:p>
                      <a:endParaRPr lang="zh-CN" alt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400" dirty="0" smtClean="0">
                          <a:solidFill>
                            <a:srgbClr val="000066"/>
                          </a:solidFill>
                          <a:latin typeface="+mn-lt"/>
                          <a:ea typeface="ＭＳ Ｐゴシック" charset="-128"/>
                          <a:cs typeface="ＭＳ Ｐゴシック" charset="-128"/>
                        </a:rPr>
                        <a:t>AR Content Retrieve Procedure</a:t>
                      </a:r>
                      <a:endParaRPr lang="zh-CN" altLang="en-US" sz="1400" dirty="0" smtClean="0">
                        <a:solidFill>
                          <a:srgbClr val="000066"/>
                        </a:solidFill>
                        <a:latin typeface="+mn-lt"/>
                        <a:ea typeface="ＭＳ Ｐゴシック" charset="-128"/>
                        <a:cs typeface="ＭＳ Ｐゴシック"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l" defTabSz="914400" rtl="0" eaLnBrk="1" latinLnBrk="0" hangingPunct="1"/>
                      <a:r>
                        <a:rPr lang="en-US" altLang="zh-CN" sz="1400" b="1" dirty="0" smtClean="0">
                          <a:solidFill>
                            <a:srgbClr val="480024"/>
                          </a:solidFill>
                          <a:latin typeface="+mn-lt"/>
                          <a:ea typeface="ＭＳ Ｐゴシック" charset="-128"/>
                        </a:rPr>
                        <a:t>Req: </a:t>
                      </a:r>
                      <a:r>
                        <a:rPr lang="en-US" altLang="zh-CN" sz="1400" dirty="0" smtClean="0">
                          <a:solidFill>
                            <a:srgbClr val="480024"/>
                          </a:solidFill>
                          <a:latin typeface="+mn-lt"/>
                          <a:ea typeface="ＭＳ Ｐゴシック" charset="-128"/>
                        </a:rPr>
                        <a:t>Access AR Content with AR Content retrieval parameters</a:t>
                      </a:r>
                      <a:endParaRPr lang="zh-CN" altLang="en-US" sz="1400" dirty="0" smtClean="0">
                        <a:solidFill>
                          <a:srgbClr val="480024"/>
                        </a:solidFill>
                        <a:latin typeface="+mn-lt"/>
                        <a:ea typeface="ＭＳ Ｐゴシック"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l" defTabSz="914400" rtl="0" eaLnBrk="1" latinLnBrk="0" hangingPunct="1"/>
                      <a:r>
                        <a:rPr lang="en-US" altLang="zh-CN" sz="1400" b="1" dirty="0" smtClean="0">
                          <a:solidFill>
                            <a:srgbClr val="480024"/>
                          </a:solidFill>
                          <a:latin typeface="+mn-lt"/>
                          <a:ea typeface="ＭＳ Ｐゴシック" charset="-128"/>
                        </a:rPr>
                        <a:t>Resp: </a:t>
                      </a:r>
                      <a:r>
                        <a:rPr lang="en-US" altLang="zh-CN" sz="1400" dirty="0" smtClean="0">
                          <a:solidFill>
                            <a:srgbClr val="480024"/>
                          </a:solidFill>
                          <a:latin typeface="+mn-lt"/>
                          <a:ea typeface="ＭＳ Ｐゴシック" charset="-128"/>
                        </a:rPr>
                        <a:t>Return retrieved AR Content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13360">
                <a:tc row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400" b="1" dirty="0" smtClean="0">
                          <a:solidFill>
                            <a:schemeClr val="bg2"/>
                          </a:solidFill>
                        </a:rPr>
                        <a:t>AR Content Subscription</a:t>
                      </a:r>
                      <a:endParaRPr lang="zh-CN" altLang="en-US" sz="1400" b="1" dirty="0">
                        <a:solidFill>
                          <a:schemeClr val="bg2"/>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400" dirty="0" smtClean="0">
                          <a:solidFill>
                            <a:srgbClr val="000066"/>
                          </a:solidFill>
                          <a:latin typeface="+mn-lt"/>
                          <a:ea typeface="ＭＳ Ｐゴシック" charset="-128"/>
                          <a:cs typeface="ＭＳ Ｐゴシック" charset="-128"/>
                        </a:rPr>
                        <a:t>AR Content Subscribe Procedure</a:t>
                      </a:r>
                      <a:endParaRPr lang="zh-CN" altLang="en-US" sz="1400" dirty="0">
                        <a:solidFill>
                          <a:srgbClr val="000066"/>
                        </a:solidFill>
                        <a:latin typeface="+mn-lt"/>
                        <a:ea typeface="ＭＳ Ｐゴシック" charset="-128"/>
                        <a:cs typeface="ＭＳ Ｐゴシック"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l" defTabSz="914400" rtl="0" eaLnBrk="1" latinLnBrk="0" hangingPunct="1"/>
                      <a:r>
                        <a:rPr lang="en-US" altLang="zh-CN" sz="1400" b="1" dirty="0" smtClean="0">
                          <a:solidFill>
                            <a:srgbClr val="480024"/>
                          </a:solidFill>
                          <a:latin typeface="+mn-lt"/>
                          <a:ea typeface="ＭＳ Ｐゴシック" charset="-128"/>
                        </a:rPr>
                        <a:t>Req: </a:t>
                      </a:r>
                      <a:r>
                        <a:rPr lang="en-US" altLang="zh-CN" sz="1400" dirty="0" smtClean="0">
                          <a:solidFill>
                            <a:srgbClr val="480024"/>
                          </a:solidFill>
                          <a:latin typeface="+mn-lt"/>
                          <a:ea typeface="ＭＳ Ｐゴシック" charset="-128"/>
                        </a:rPr>
                        <a:t>Access AR Content with AR Content subscribe</a:t>
                      </a:r>
                      <a:r>
                        <a:rPr lang="en-US" altLang="zh-CN" sz="1400" baseline="0" dirty="0" smtClean="0">
                          <a:solidFill>
                            <a:srgbClr val="480024"/>
                          </a:solidFill>
                          <a:latin typeface="+mn-lt"/>
                          <a:ea typeface="ＭＳ Ｐゴシック" charset="-128"/>
                        </a:rPr>
                        <a:t> </a:t>
                      </a:r>
                      <a:r>
                        <a:rPr lang="en-US" altLang="zh-CN" sz="1400" dirty="0" smtClean="0">
                          <a:solidFill>
                            <a:srgbClr val="480024"/>
                          </a:solidFill>
                          <a:latin typeface="+mn-lt"/>
                          <a:ea typeface="ＭＳ Ｐゴシック" charset="-128"/>
                        </a:rPr>
                        <a:t>parameters</a:t>
                      </a:r>
                      <a:endParaRPr lang="zh-CN" altLang="en-US" sz="1400" b="1" dirty="0">
                        <a:solidFill>
                          <a:srgbClr val="480024"/>
                        </a:solidFill>
                        <a:latin typeface="+mn-lt"/>
                        <a:ea typeface="ＭＳ Ｐゴシック"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l" defTabSz="914400" rtl="0" eaLnBrk="1" latinLnBrk="0" hangingPunct="1"/>
                      <a:r>
                        <a:rPr lang="en-US" altLang="zh-CN" sz="1400" b="1" dirty="0" smtClean="0">
                          <a:solidFill>
                            <a:srgbClr val="480024"/>
                          </a:solidFill>
                          <a:latin typeface="+mn-lt"/>
                          <a:ea typeface="ＭＳ Ｐゴシック" charset="-128"/>
                        </a:rPr>
                        <a:t>Resp: </a:t>
                      </a:r>
                      <a:r>
                        <a:rPr lang="en-US" altLang="zh-CN" sz="1400" kern="1200" dirty="0" smtClean="0">
                          <a:solidFill>
                            <a:srgbClr val="480024"/>
                          </a:solidFill>
                          <a:latin typeface="+mn-lt"/>
                          <a:ea typeface="ＭＳ Ｐゴシック" charset="-128"/>
                          <a:cs typeface="+mn-cs"/>
                        </a:rPr>
                        <a:t>Return AR Content subscription state (and subsequent delivery  notification if success)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13360">
                <a:tc v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zh-CN" altLang="en-US" sz="16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400" dirty="0" smtClean="0">
                          <a:solidFill>
                            <a:srgbClr val="000066"/>
                          </a:solidFill>
                          <a:latin typeface="+mn-lt"/>
                          <a:ea typeface="ＭＳ Ｐゴシック" charset="-128"/>
                          <a:cs typeface="ＭＳ Ｐゴシック" charset="-128"/>
                        </a:rPr>
                        <a:t>AR Content Unsubscribe Procedure</a:t>
                      </a:r>
                      <a:endParaRPr lang="zh-CN" altLang="en-US" sz="1400" dirty="0">
                        <a:solidFill>
                          <a:srgbClr val="000066"/>
                        </a:solidFill>
                        <a:latin typeface="+mn-lt"/>
                        <a:ea typeface="ＭＳ Ｐゴシック" charset="-128"/>
                        <a:cs typeface="ＭＳ Ｐゴシック"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l" defTabSz="914400" rtl="0" eaLnBrk="1" latinLnBrk="0" hangingPunct="1"/>
                      <a:r>
                        <a:rPr lang="en-US" altLang="zh-CN" sz="1400" b="1" dirty="0" smtClean="0">
                          <a:solidFill>
                            <a:srgbClr val="480024"/>
                          </a:solidFill>
                          <a:latin typeface="+mn-lt"/>
                          <a:ea typeface="ＭＳ Ｐゴシック" charset="-128"/>
                        </a:rPr>
                        <a:t>Req: </a:t>
                      </a:r>
                      <a:r>
                        <a:rPr lang="en-US" altLang="zh-CN" sz="1400" kern="1200" dirty="0" smtClean="0">
                          <a:solidFill>
                            <a:srgbClr val="480024"/>
                          </a:solidFill>
                          <a:latin typeface="+mn-lt"/>
                          <a:ea typeface="ＭＳ Ｐゴシック" charset="-128"/>
                          <a:cs typeface="+mn-cs"/>
                        </a:rPr>
                        <a:t>Cancel AR Content Access with AR C</a:t>
                      </a:r>
                      <a:r>
                        <a:rPr lang="en-US" altLang="zh-CN" sz="1400" dirty="0" smtClean="0">
                          <a:solidFill>
                            <a:srgbClr val="480024"/>
                          </a:solidFill>
                          <a:latin typeface="+mn-lt"/>
                          <a:ea typeface="ＭＳ Ｐゴシック" charset="-128"/>
                        </a:rPr>
                        <a:t>ontent unsubscribe</a:t>
                      </a:r>
                      <a:r>
                        <a:rPr lang="en-US" altLang="zh-CN" sz="1400" baseline="0" dirty="0" smtClean="0">
                          <a:solidFill>
                            <a:srgbClr val="480024"/>
                          </a:solidFill>
                          <a:latin typeface="+mn-lt"/>
                          <a:ea typeface="ＭＳ Ｐゴシック" charset="-128"/>
                        </a:rPr>
                        <a:t> </a:t>
                      </a:r>
                      <a:r>
                        <a:rPr lang="en-US" altLang="zh-CN" sz="1400" dirty="0" smtClean="0">
                          <a:solidFill>
                            <a:srgbClr val="480024"/>
                          </a:solidFill>
                          <a:latin typeface="+mn-lt"/>
                          <a:ea typeface="ＭＳ Ｐゴシック" charset="-128"/>
                        </a:rPr>
                        <a:t>parameters</a:t>
                      </a:r>
                      <a:endParaRPr lang="zh-CN" altLang="en-US" sz="1400" b="1" dirty="0">
                        <a:solidFill>
                          <a:srgbClr val="480024"/>
                        </a:solidFill>
                        <a:latin typeface="+mn-lt"/>
                        <a:ea typeface="ＭＳ Ｐゴシック"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l" defTabSz="914400" rtl="0" eaLnBrk="1" latinLnBrk="0" hangingPunct="1"/>
                      <a:r>
                        <a:rPr lang="en-US" altLang="zh-CN" sz="1400" b="1" dirty="0" smtClean="0">
                          <a:solidFill>
                            <a:srgbClr val="480024"/>
                          </a:solidFill>
                          <a:latin typeface="+mn-lt"/>
                          <a:ea typeface="ＭＳ Ｐゴシック" charset="-128"/>
                        </a:rPr>
                        <a:t>Resp: </a:t>
                      </a:r>
                      <a:r>
                        <a:rPr lang="en-US" altLang="zh-CN" sz="1400" b="0" kern="1200" dirty="0" smtClean="0">
                          <a:solidFill>
                            <a:srgbClr val="480024"/>
                          </a:solidFill>
                          <a:latin typeface="+mn-lt"/>
                          <a:ea typeface="ＭＳ Ｐゴシック" charset="-128"/>
                          <a:cs typeface="+mn-cs"/>
                        </a:rPr>
                        <a:t>Return AR Content subscription state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en-US" altLang="zh-CN" sz="2200" b="1" dirty="0" smtClean="0"/>
              <a:t>List of main parameters used in AR Target Search Request </a:t>
            </a:r>
            <a:endParaRPr lang="zh-CN" altLang="en-US" sz="2200" b="1" dirty="0" smtClean="0"/>
          </a:p>
          <a:p>
            <a:pPr lvl="1"/>
            <a:r>
              <a:rPr lang="en-US" altLang="zh-CN" sz="1600" b="1" dirty="0" smtClean="0"/>
              <a:t>Message Identifier:</a:t>
            </a:r>
            <a:r>
              <a:rPr lang="en-US" altLang="zh-CN" sz="1600" b="1" dirty="0" smtClean="0">
                <a:solidFill>
                  <a:srgbClr val="C40062"/>
                </a:solidFill>
              </a:rPr>
              <a:t> </a:t>
            </a:r>
            <a:r>
              <a:rPr lang="en-US" altLang="zh-CN" sz="1600" dirty="0" smtClean="0">
                <a:solidFill>
                  <a:srgbClr val="C40062"/>
                </a:solidFill>
              </a:rPr>
              <a:t>Uniquely identifies the request message</a:t>
            </a:r>
          </a:p>
          <a:p>
            <a:pPr lvl="1"/>
            <a:r>
              <a:rPr lang="en-US" altLang="zh-CN" sz="1600" b="1" dirty="0" smtClean="0"/>
              <a:t>Search Condition: </a:t>
            </a:r>
            <a:r>
              <a:rPr lang="en-US" altLang="zh-CN" sz="1600" dirty="0" smtClean="0">
                <a:solidFill>
                  <a:srgbClr val="C40062"/>
                </a:solidFill>
              </a:rPr>
              <a:t>Core parameters used to search AR Targets based on different AR technologies</a:t>
            </a:r>
          </a:p>
          <a:p>
            <a:pPr lvl="1"/>
            <a:r>
              <a:rPr lang="en-US" altLang="zh-CN" sz="1600" b="1" dirty="0" smtClean="0"/>
              <a:t>Filtration Criteria: </a:t>
            </a:r>
            <a:r>
              <a:rPr lang="en-US" altLang="zh-CN" sz="1600" dirty="0" smtClean="0">
                <a:solidFill>
                  <a:srgbClr val="C40062"/>
                </a:solidFill>
              </a:rPr>
              <a:t>Auxiliary parameters used to </a:t>
            </a:r>
            <a:r>
              <a:rPr lang="en-GB" altLang="zh-CN" sz="1600" dirty="0" smtClean="0">
                <a:solidFill>
                  <a:srgbClr val="C40062"/>
                </a:solidFill>
              </a:rPr>
              <a:t>filter AR Contents </a:t>
            </a:r>
            <a:r>
              <a:rPr lang="en-US" altLang="zh-CN" sz="1600" dirty="0" smtClean="0">
                <a:solidFill>
                  <a:srgbClr val="C40062"/>
                </a:solidFill>
              </a:rPr>
              <a:t>according to user preference and context</a:t>
            </a:r>
            <a:endParaRPr lang="en-US" altLang="zh-CN" sz="1600" b="1" dirty="0" smtClean="0"/>
          </a:p>
          <a:p>
            <a:pPr lvl="1"/>
            <a:r>
              <a:rPr lang="en-US" altLang="zh-CN" sz="1600" b="1" dirty="0" smtClean="0"/>
              <a:t>Cache Indicator: </a:t>
            </a:r>
            <a:r>
              <a:rPr lang="en-US" altLang="zh-CN" sz="1600" dirty="0" smtClean="0">
                <a:solidFill>
                  <a:srgbClr val="C40062"/>
                </a:solidFill>
              </a:rPr>
              <a:t>Switch parameter to control AR Content cache</a:t>
            </a:r>
          </a:p>
          <a:p>
            <a:pPr lvl="1"/>
            <a:r>
              <a:rPr lang="en-US" altLang="zh-CN" sz="1600" b="1" dirty="0" smtClean="0"/>
              <a:t>Consumption Style: </a:t>
            </a:r>
            <a:r>
              <a:rPr lang="en-US" altLang="zh-CN" sz="1600" dirty="0" smtClean="0">
                <a:solidFill>
                  <a:srgbClr val="C40062"/>
                </a:solidFill>
              </a:rPr>
              <a:t>Optional parameters related to preferred </a:t>
            </a:r>
            <a:r>
              <a:rPr lang="en-GB" altLang="zh-CN" sz="1600" dirty="0" smtClean="0">
                <a:solidFill>
                  <a:srgbClr val="C40062"/>
                </a:solidFill>
              </a:rPr>
              <a:t>consumption styles of AR Contents</a:t>
            </a:r>
            <a:endParaRPr lang="en-US" altLang="zh-CN" sz="1600" dirty="0" smtClean="0">
              <a:solidFill>
                <a:srgbClr val="C40062"/>
              </a:solidFill>
            </a:endParaRPr>
          </a:p>
          <a:p>
            <a:endParaRPr lang="en-US" altLang="zh-CN" sz="800" b="1" dirty="0" smtClean="0"/>
          </a:p>
          <a:p>
            <a:r>
              <a:rPr lang="en-US" altLang="zh-CN" sz="2200" b="1" dirty="0" smtClean="0"/>
              <a:t>“Search Condition” Parameters</a:t>
            </a:r>
            <a:endParaRPr lang="zh-CN" altLang="en-US" sz="2200" b="1" dirty="0" smtClean="0"/>
          </a:p>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p:txBody>
      </p:sp>
      <p:sp>
        <p:nvSpPr>
          <p:cNvPr id="3" name="标题 2"/>
          <p:cNvSpPr>
            <a:spLocks noGrp="1"/>
          </p:cNvSpPr>
          <p:nvPr>
            <p:ph type="title"/>
          </p:nvPr>
        </p:nvSpPr>
        <p:spPr/>
        <p:txBody>
          <a:bodyPr/>
          <a:lstStyle/>
          <a:p>
            <a:r>
              <a:rPr lang="en-US" altLang="zh-CN" dirty="0" smtClean="0"/>
              <a:t>Parameters Study Ⅰ </a:t>
            </a:r>
            <a:endParaRPr lang="zh-CN" altLang="en-US" dirty="0"/>
          </a:p>
        </p:txBody>
      </p:sp>
      <p:graphicFrame>
        <p:nvGraphicFramePr>
          <p:cNvPr id="25" name="表格 24"/>
          <p:cNvGraphicFramePr>
            <a:graphicFrameLocks noGrp="1"/>
          </p:cNvGraphicFramePr>
          <p:nvPr/>
        </p:nvGraphicFramePr>
        <p:xfrm>
          <a:off x="261936" y="3740150"/>
          <a:ext cx="8839201" cy="2621280"/>
        </p:xfrm>
        <a:graphic>
          <a:graphicData uri="http://schemas.openxmlformats.org/drawingml/2006/table">
            <a:tbl>
              <a:tblPr firstRow="1" bandRow="1">
                <a:tableStyleId>{93296810-A885-4BE3-A3E7-6D5BEEA58F35}</a:tableStyleId>
              </a:tblPr>
              <a:tblGrid>
                <a:gridCol w="1676401"/>
                <a:gridCol w="1828800"/>
                <a:gridCol w="3124200"/>
                <a:gridCol w="2209800"/>
              </a:tblGrid>
              <a:tr h="304800">
                <a:tc>
                  <a:txBody>
                    <a:bodyPr/>
                    <a:lstStyle/>
                    <a:p>
                      <a:pPr algn="ctr"/>
                      <a:r>
                        <a:rPr lang="en-US" altLang="zh-CN" sz="1600" kern="1200" dirty="0" smtClean="0"/>
                        <a:t>Search Method</a:t>
                      </a:r>
                      <a:endParaRPr lang="en-US" altLang="zh-CN" sz="1600" dirty="0" smtClean="0"/>
                    </a:p>
                  </a:txBody>
                  <a:tcPr>
                    <a:lnB w="12700" cap="flat" cmpd="sng" algn="ctr">
                      <a:solidFill>
                        <a:schemeClr val="tx1"/>
                      </a:solidFill>
                      <a:prstDash val="solid"/>
                      <a:round/>
                      <a:headEnd type="none" w="med" len="med"/>
                      <a:tailEnd type="none" w="med" len="med"/>
                    </a:lnB>
                    <a:solidFill>
                      <a:schemeClr val="accent5">
                        <a:lumMod val="5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600" baseline="0" dirty="0" smtClean="0"/>
                        <a:t>Parameter </a:t>
                      </a:r>
                      <a:r>
                        <a:rPr lang="en-US" altLang="zh-CN" sz="1600" dirty="0" smtClean="0"/>
                        <a:t>category</a:t>
                      </a:r>
                      <a:endParaRPr lang="zh-CN" altLang="en-US" sz="1600" dirty="0"/>
                    </a:p>
                  </a:txBody>
                  <a:tcPr>
                    <a:lnB w="12700" cap="flat" cmpd="sng" algn="ctr">
                      <a:solidFill>
                        <a:schemeClr val="tx1"/>
                      </a:solidFill>
                      <a:prstDash val="solid"/>
                      <a:round/>
                      <a:headEnd type="none" w="med" len="med"/>
                      <a:tailEnd type="none" w="med" len="med"/>
                    </a:lnB>
                    <a:solidFill>
                      <a:schemeClr val="accent5">
                        <a:lumMod val="5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600" dirty="0" smtClean="0"/>
                        <a:t>Descriptions</a:t>
                      </a:r>
                      <a:endParaRPr lang="zh-CN" altLang="en-US" sz="1600" dirty="0"/>
                    </a:p>
                  </a:txBody>
                  <a:tcPr>
                    <a:lnB w="12700" cap="flat" cmpd="sng" algn="ctr">
                      <a:solidFill>
                        <a:schemeClr val="tx1"/>
                      </a:solidFill>
                      <a:prstDash val="solid"/>
                      <a:round/>
                      <a:headEnd type="none" w="med" len="med"/>
                      <a:tailEnd type="none" w="med" len="med"/>
                    </a:lnB>
                    <a:solidFill>
                      <a:schemeClr val="accent5">
                        <a:lumMod val="5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600" dirty="0" smtClean="0"/>
                        <a:t>Example</a:t>
                      </a:r>
                      <a:endParaRPr lang="zh-CN" altLang="en-US" sz="1600" dirty="0"/>
                    </a:p>
                  </a:txBody>
                  <a:tcPr>
                    <a:lnB w="12700" cap="flat" cmpd="sng" algn="ctr">
                      <a:solidFill>
                        <a:schemeClr val="tx1"/>
                      </a:solidFill>
                      <a:prstDash val="solid"/>
                      <a:round/>
                      <a:headEnd type="none" w="med" len="med"/>
                      <a:tailEnd type="none" w="med" len="med"/>
                    </a:lnB>
                    <a:solidFill>
                      <a:schemeClr val="accent5">
                        <a:lumMod val="50000"/>
                      </a:schemeClr>
                    </a:solidFill>
                  </a:tcPr>
                </a:tc>
              </a:tr>
              <a:tr h="0">
                <a:tc rowSpan="2">
                  <a:txBody>
                    <a:bodyPr/>
                    <a:lstStyle/>
                    <a:p>
                      <a:r>
                        <a:rPr lang="en-US" altLang="zh-CN" sz="1400" b="1" dirty="0" smtClean="0">
                          <a:solidFill>
                            <a:schemeClr val="bg2"/>
                          </a:solidFill>
                        </a:rPr>
                        <a:t>Geolocation-based</a:t>
                      </a:r>
                      <a:r>
                        <a:rPr lang="en-US" altLang="zh-CN" sz="1400" b="1" baseline="0" dirty="0" smtClean="0">
                          <a:solidFill>
                            <a:schemeClr val="bg2"/>
                          </a:solidFill>
                        </a:rPr>
                        <a:t> AR Target Search</a:t>
                      </a:r>
                      <a:endParaRPr lang="zh-CN" altLang="en-US" sz="1400" b="1" dirty="0">
                        <a:solidFill>
                          <a:schemeClr val="bg2"/>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rowSpan="2">
                  <a:txBody>
                    <a:bodyPr/>
                    <a:lstStyle/>
                    <a:p>
                      <a:pPr marL="0" algn="l" defTabSz="914400" rtl="0" eaLnBrk="1" latinLnBrk="0" hangingPunct="1"/>
                      <a:r>
                        <a:rPr lang="en-US" altLang="zh-CN" sz="1400" kern="1200" dirty="0" smtClean="0">
                          <a:solidFill>
                            <a:srgbClr val="000066"/>
                          </a:solidFill>
                          <a:latin typeface="+mn-lt"/>
                          <a:ea typeface="ＭＳ Ｐゴシック" charset="-128"/>
                          <a:cs typeface="ＭＳ Ｐゴシック" charset="-128"/>
                        </a:rPr>
                        <a:t>Geospatial Information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400" kern="1200" dirty="0" smtClean="0">
                          <a:solidFill>
                            <a:srgbClr val="480024"/>
                          </a:solidFill>
                          <a:latin typeface="+mn-lt"/>
                          <a:ea typeface="ＭＳ Ｐゴシック" charset="-128"/>
                          <a:cs typeface="+mn-cs"/>
                        </a:rPr>
                        <a:t>User's current location e.g. latitude, longitude, altitude.</a:t>
                      </a:r>
                      <a:endParaRPr lang="zh-CN" altLang="en-US" sz="1400" kern="1200" dirty="0">
                        <a:solidFill>
                          <a:srgbClr val="480024"/>
                        </a:solidFill>
                        <a:latin typeface="+mn-lt"/>
                        <a:ea typeface="ＭＳ Ｐゴシック" charset="-128"/>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l" defTabSz="914400" rtl="0" eaLnBrk="1" latinLnBrk="0" hangingPunct="1"/>
                      <a:r>
                        <a:rPr lang="en-US" altLang="zh-CN" sz="1400" kern="1200" dirty="0" smtClean="0">
                          <a:solidFill>
                            <a:srgbClr val="480024"/>
                          </a:solidFill>
                          <a:latin typeface="+mn-lt"/>
                          <a:ea typeface="ＭＳ Ｐゴシック" charset="-128"/>
                          <a:cs typeface="+mn-cs"/>
                        </a:rPr>
                        <a:t>&lt;coordinates&gt; 6.856869, 52.239200, 0 &lt;/coordinates&gt;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0">
                <a:tc vMerge="1">
                  <a:txBody>
                    <a:bodyPr/>
                    <a:lstStyle/>
                    <a:p>
                      <a:endParaRPr lang="zh-CN" altLang="en-US" sz="1400" b="1" dirty="0">
                        <a:solidFill>
                          <a:schemeClr val="bg2"/>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vMerge="1">
                  <a:txBody>
                    <a:bodyPr/>
                    <a:lstStyle/>
                    <a:p>
                      <a:pPr marL="0" algn="l" defTabSz="914400" rtl="0" eaLnBrk="1" latinLnBrk="0" hangingPunct="1"/>
                      <a:endParaRPr lang="en-US" altLang="zh-CN" sz="1400" kern="1200" dirty="0" smtClean="0">
                        <a:solidFill>
                          <a:srgbClr val="000066"/>
                        </a:solidFill>
                        <a:latin typeface="+mn-lt"/>
                        <a:ea typeface="ＭＳ Ｐゴシック" charset="-128"/>
                        <a:cs typeface="ＭＳ Ｐゴシック"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400" kern="1200" dirty="0" smtClean="0">
                          <a:solidFill>
                            <a:srgbClr val="480024"/>
                          </a:solidFill>
                          <a:latin typeface="+mn-lt"/>
                          <a:ea typeface="ＭＳ Ｐゴシック" charset="-128"/>
                          <a:cs typeface="+mn-cs"/>
                        </a:rPr>
                        <a:t>User's current orientation e.g. rotation around x, y, z axis </a:t>
                      </a:r>
                      <a:endParaRPr lang="zh-CN" altLang="en-US" sz="1400" kern="1200" dirty="0">
                        <a:solidFill>
                          <a:srgbClr val="480024"/>
                        </a:solidFill>
                        <a:latin typeface="+mn-lt"/>
                        <a:ea typeface="ＭＳ Ｐゴシック" charset="-128"/>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l" defTabSz="914400" rtl="0" eaLnBrk="1" latinLnBrk="0" hangingPunct="1"/>
                      <a:r>
                        <a:rPr lang="sv-SE" altLang="zh-CN" sz="1400" kern="1200" dirty="0" smtClean="0">
                          <a:solidFill>
                            <a:srgbClr val="480024"/>
                          </a:solidFill>
                          <a:latin typeface="+mn-lt"/>
                          <a:ea typeface="ＭＳ Ｐゴシック" charset="-128"/>
                          <a:cs typeface="+mn-cs"/>
                        </a:rPr>
                        <a:t>{alpha: 90, beta: 0, gamma: 0}; </a:t>
                      </a:r>
                      <a:endParaRPr lang="en-US" altLang="zh-CN" sz="1400" kern="1200" dirty="0" smtClean="0">
                        <a:solidFill>
                          <a:srgbClr val="480024"/>
                        </a:solidFill>
                        <a:latin typeface="+mn-lt"/>
                        <a:ea typeface="ＭＳ Ｐゴシック" charset="-128"/>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13360">
                <a:tc row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400" b="1" dirty="0" smtClean="0">
                          <a:solidFill>
                            <a:schemeClr val="bg2"/>
                          </a:solidFill>
                        </a:rPr>
                        <a:t>Visual AR Target Search</a:t>
                      </a:r>
                      <a:endParaRPr lang="zh-CN" altLang="en-US" sz="1400" b="1" dirty="0">
                        <a:solidFill>
                          <a:schemeClr val="bg2"/>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400" kern="1200" dirty="0" smtClean="0">
                          <a:solidFill>
                            <a:srgbClr val="000066"/>
                          </a:solidFill>
                          <a:latin typeface="+mn-lt"/>
                          <a:ea typeface="ＭＳ Ｐゴシック" charset="-128"/>
                          <a:cs typeface="ＭＳ Ｐゴシック" charset="-128"/>
                        </a:rPr>
                        <a:t>Descriptor of images or video</a:t>
                      </a:r>
                      <a:endParaRPr lang="zh-CN" altLang="en-US" sz="1400" kern="1200" dirty="0">
                        <a:solidFill>
                          <a:srgbClr val="000066"/>
                        </a:solidFill>
                        <a:latin typeface="+mn-lt"/>
                        <a:ea typeface="ＭＳ Ｐゴシック" charset="-128"/>
                        <a:cs typeface="ＭＳ Ｐゴシック"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400" kern="1200" dirty="0" smtClean="0">
                          <a:solidFill>
                            <a:srgbClr val="480024"/>
                          </a:solidFill>
                          <a:latin typeface="+mn-lt"/>
                          <a:ea typeface="ＭＳ Ｐゴシック" charset="-128"/>
                          <a:cs typeface="+mn-cs"/>
                        </a:rPr>
                        <a:t>Descriptor extracted by certain algorithm</a:t>
                      </a: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400" kern="1200" dirty="0" smtClean="0">
                          <a:solidFill>
                            <a:srgbClr val="480024"/>
                          </a:solidFill>
                          <a:latin typeface="+mn-lt"/>
                          <a:ea typeface="ＭＳ Ｐゴシック" charset="-128"/>
                          <a:cs typeface="+mn-cs"/>
                        </a:rPr>
                        <a:t>for visual search includes matching of views of objects, landmarks, printed documents </a:t>
                      </a:r>
                      <a:endParaRPr lang="zh-CN" altLang="en-US" sz="1400" kern="1200" dirty="0">
                        <a:solidFill>
                          <a:srgbClr val="480024"/>
                        </a:solidFill>
                        <a:latin typeface="+mn-lt"/>
                        <a:ea typeface="ＭＳ Ｐゴシック" charset="-128"/>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l" defTabSz="914400" rtl="0" eaLnBrk="1" latinLnBrk="0" hangingPunct="1"/>
                      <a:r>
                        <a:rPr lang="en-US" altLang="zh-CN" sz="1400" kern="1200" dirty="0" smtClean="0">
                          <a:solidFill>
                            <a:srgbClr val="480024"/>
                          </a:solidFill>
                          <a:latin typeface="+mn-lt"/>
                          <a:ea typeface="ＭＳ Ｐゴシック" charset="-128"/>
                          <a:cs typeface="+mn-cs"/>
                        </a:rPr>
                        <a:t>To be decided , e.g. feature vector of some format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13360">
                <a:tc v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zh-CN" altLang="en-US" sz="16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altLang="zh-CN" sz="1400" kern="1200" dirty="0" smtClean="0">
                          <a:solidFill>
                            <a:srgbClr val="000066"/>
                          </a:solidFill>
                          <a:latin typeface="+mn-lt"/>
                          <a:ea typeface="ＭＳ Ｐゴシック" charset="-128"/>
                          <a:cs typeface="ＭＳ Ｐゴシック" charset="-128"/>
                        </a:rPr>
                        <a:t>Other multimedia content</a:t>
                      </a:r>
                      <a:endParaRPr lang="zh-CN" altLang="en-US" sz="1400" kern="1200" dirty="0">
                        <a:solidFill>
                          <a:srgbClr val="000066"/>
                        </a:solidFill>
                        <a:latin typeface="+mn-lt"/>
                        <a:ea typeface="ＭＳ Ｐゴシック" charset="-128"/>
                        <a:cs typeface="ＭＳ Ｐゴシック"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l" defTabSz="914400" rtl="0" eaLnBrk="1" latinLnBrk="0" hangingPunct="1"/>
                      <a:r>
                        <a:rPr lang="en-US" altLang="zh-CN" sz="1400" kern="1200" dirty="0" smtClean="0">
                          <a:solidFill>
                            <a:srgbClr val="480024"/>
                          </a:solidFill>
                          <a:latin typeface="+mn-lt"/>
                          <a:ea typeface="ＭＳ Ｐゴシック" charset="-128"/>
                          <a:cs typeface="+mn-cs"/>
                        </a:rPr>
                        <a:t>Any multimedia  can be used for search </a:t>
                      </a:r>
                      <a:endParaRPr lang="zh-CN" altLang="en-US" sz="1400" kern="1200" dirty="0">
                        <a:solidFill>
                          <a:srgbClr val="480024"/>
                        </a:solidFill>
                        <a:latin typeface="+mn-lt"/>
                        <a:ea typeface="ＭＳ Ｐゴシック" charset="-128"/>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l" defTabSz="914400" rtl="0" eaLnBrk="1" latinLnBrk="0" hangingPunct="1"/>
                      <a:r>
                        <a:rPr lang="en-US" altLang="zh-CN" sz="1400" kern="1200" dirty="0" smtClean="0">
                          <a:solidFill>
                            <a:srgbClr val="480024"/>
                          </a:solidFill>
                          <a:latin typeface="+mn-lt"/>
                          <a:ea typeface="ＭＳ Ｐゴシック" charset="-128"/>
                          <a:cs typeface="+mn-cs"/>
                        </a:rPr>
                        <a:t>2-D Code,</a:t>
                      </a:r>
                      <a:r>
                        <a:rPr lang="en-GB" altLang="zh-CN" sz="1400" kern="1200" dirty="0" smtClean="0">
                          <a:solidFill>
                            <a:srgbClr val="480024"/>
                          </a:solidFill>
                          <a:latin typeface="+mn-lt"/>
                          <a:ea typeface="ＭＳ Ｐゴシック" charset="-128"/>
                          <a:cs typeface="+mn-cs"/>
                        </a:rPr>
                        <a:t> OCR,</a:t>
                      </a:r>
                      <a:r>
                        <a:rPr lang="en-GB" altLang="zh-CN" sz="1400" kern="1200" baseline="0" dirty="0" smtClean="0">
                          <a:solidFill>
                            <a:srgbClr val="480024"/>
                          </a:solidFill>
                          <a:latin typeface="+mn-lt"/>
                          <a:ea typeface="ＭＳ Ｐゴシック" charset="-128"/>
                          <a:cs typeface="+mn-cs"/>
                        </a:rPr>
                        <a:t> </a:t>
                      </a:r>
                      <a:r>
                        <a:rPr lang="en-GB" altLang="zh-CN" sz="1400" kern="1200" dirty="0" smtClean="0">
                          <a:solidFill>
                            <a:srgbClr val="480024"/>
                          </a:solidFill>
                          <a:latin typeface="+mn-lt"/>
                          <a:ea typeface="ＭＳ Ｐゴシック" charset="-128"/>
                          <a:cs typeface="+mn-cs"/>
                        </a:rPr>
                        <a:t>image, video, audio</a:t>
                      </a:r>
                      <a:r>
                        <a:rPr lang="en-US" altLang="zh-CN" sz="1400" dirty="0" smtClean="0"/>
                        <a:t> </a:t>
                      </a:r>
                      <a:endParaRPr lang="en-US" altLang="zh-CN" sz="1400" kern="1200" dirty="0" smtClean="0">
                        <a:solidFill>
                          <a:srgbClr val="480024"/>
                        </a:solidFill>
                        <a:latin typeface="+mn-lt"/>
                        <a:ea typeface="ＭＳ Ｐゴシック" charset="-128"/>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en-US" altLang="zh-CN" sz="2200" b="1" dirty="0" smtClean="0"/>
              <a:t>List of main parameters used in AR Target Search Response</a:t>
            </a:r>
            <a:endParaRPr lang="zh-CN" altLang="en-US" sz="2200" b="1" dirty="0" smtClean="0"/>
          </a:p>
          <a:p>
            <a:pPr lvl="1"/>
            <a:r>
              <a:rPr lang="en-US" altLang="zh-CN" sz="1600" b="1" dirty="0" smtClean="0"/>
              <a:t>Message Identifier:</a:t>
            </a:r>
            <a:r>
              <a:rPr lang="en-US" altLang="zh-CN" sz="1600" b="1" dirty="0" smtClean="0">
                <a:solidFill>
                  <a:srgbClr val="C40062"/>
                </a:solidFill>
              </a:rPr>
              <a:t> </a:t>
            </a:r>
            <a:r>
              <a:rPr lang="en-US" altLang="zh-CN" sz="1600" dirty="0" smtClean="0">
                <a:solidFill>
                  <a:srgbClr val="C40062"/>
                </a:solidFill>
              </a:rPr>
              <a:t>Uniquely identifies the response message</a:t>
            </a:r>
          </a:p>
          <a:p>
            <a:pPr lvl="1"/>
            <a:r>
              <a:rPr lang="en-US" altLang="zh-CN" sz="1600" b="1" dirty="0" smtClean="0"/>
              <a:t>Target Information: </a:t>
            </a:r>
            <a:r>
              <a:rPr lang="en-US" altLang="zh-CN" sz="1600" dirty="0" smtClean="0">
                <a:solidFill>
                  <a:srgbClr val="C40062"/>
                </a:solidFill>
              </a:rPr>
              <a:t>Core parameters used to represent searched AR Targets</a:t>
            </a:r>
          </a:p>
          <a:p>
            <a:pPr lvl="1"/>
            <a:r>
              <a:rPr lang="en-US" altLang="zh-CN" sz="1600" b="1" dirty="0" smtClean="0"/>
              <a:t>Related Content: </a:t>
            </a:r>
            <a:r>
              <a:rPr lang="en-US" altLang="zh-CN" sz="1600" dirty="0" smtClean="0">
                <a:solidFill>
                  <a:srgbClr val="C40062"/>
                </a:solidFill>
              </a:rPr>
              <a:t>Optional parameters used to convey cacheable AR Content </a:t>
            </a:r>
            <a:endParaRPr lang="en-US" altLang="zh-CN" sz="1600" b="1" dirty="0" smtClean="0"/>
          </a:p>
          <a:p>
            <a:pPr lvl="1"/>
            <a:r>
              <a:rPr lang="en-US" altLang="zh-CN" sz="1600" b="1" dirty="0" smtClean="0"/>
              <a:t>Caching Policy: </a:t>
            </a:r>
            <a:r>
              <a:rPr lang="en-US" altLang="zh-CN" sz="1600" dirty="0" smtClean="0">
                <a:solidFill>
                  <a:srgbClr val="C40062"/>
                </a:solidFill>
              </a:rPr>
              <a:t>Optional parameters to manage AR Contents cache</a:t>
            </a:r>
          </a:p>
          <a:p>
            <a:endParaRPr lang="en-US" altLang="zh-CN" sz="800" b="1" dirty="0" smtClean="0"/>
          </a:p>
          <a:p>
            <a:r>
              <a:rPr lang="en-US" altLang="zh-CN" sz="2200" b="1" dirty="0" smtClean="0"/>
              <a:t>“Target Information” Parameters</a:t>
            </a:r>
            <a:endParaRPr lang="zh-CN" altLang="en-US" sz="2200" b="1" dirty="0" smtClean="0"/>
          </a:p>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p:txBody>
      </p:sp>
      <p:sp>
        <p:nvSpPr>
          <p:cNvPr id="3" name="标题 2"/>
          <p:cNvSpPr>
            <a:spLocks noGrp="1"/>
          </p:cNvSpPr>
          <p:nvPr>
            <p:ph type="title"/>
          </p:nvPr>
        </p:nvSpPr>
        <p:spPr/>
        <p:txBody>
          <a:bodyPr/>
          <a:lstStyle/>
          <a:p>
            <a:r>
              <a:rPr lang="en-US" altLang="zh-CN" dirty="0" smtClean="0"/>
              <a:t>Parameters Study Ⅰ </a:t>
            </a:r>
            <a:endParaRPr lang="zh-CN" altLang="en-US" dirty="0"/>
          </a:p>
        </p:txBody>
      </p:sp>
      <p:graphicFrame>
        <p:nvGraphicFramePr>
          <p:cNvPr id="25" name="表格 24"/>
          <p:cNvGraphicFramePr>
            <a:graphicFrameLocks noGrp="1"/>
          </p:cNvGraphicFramePr>
          <p:nvPr/>
        </p:nvGraphicFramePr>
        <p:xfrm>
          <a:off x="414337" y="3435350"/>
          <a:ext cx="8534400" cy="2804160"/>
        </p:xfrm>
        <a:graphic>
          <a:graphicData uri="http://schemas.openxmlformats.org/drawingml/2006/table">
            <a:tbl>
              <a:tblPr firstRow="1" bandRow="1">
                <a:tableStyleId>{93296810-A885-4BE3-A3E7-6D5BEEA58F35}</a:tableStyleId>
              </a:tblPr>
              <a:tblGrid>
                <a:gridCol w="1828801"/>
                <a:gridCol w="1981200"/>
                <a:gridCol w="1219200"/>
                <a:gridCol w="3505199"/>
              </a:tblGrid>
              <a:tr h="304800">
                <a:tc>
                  <a:txBody>
                    <a:bodyPr/>
                    <a:lstStyle/>
                    <a:p>
                      <a:pPr algn="ctr"/>
                      <a:r>
                        <a:rPr lang="en-US" altLang="zh-CN" sz="1600" kern="1200" dirty="0" smtClean="0"/>
                        <a:t>Target Type</a:t>
                      </a:r>
                      <a:endParaRPr lang="en-US" altLang="zh-CN" sz="1600" dirty="0" smtClean="0"/>
                    </a:p>
                  </a:txBody>
                  <a:tcPr>
                    <a:lnB w="12700" cap="flat" cmpd="sng" algn="ctr">
                      <a:solidFill>
                        <a:schemeClr val="tx1"/>
                      </a:solidFill>
                      <a:prstDash val="solid"/>
                      <a:round/>
                      <a:headEnd type="none" w="med" len="med"/>
                      <a:tailEnd type="none" w="med" len="med"/>
                    </a:lnB>
                    <a:solidFill>
                      <a:schemeClr val="accent5">
                        <a:lumMod val="5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600" dirty="0" smtClean="0"/>
                        <a:t>Primitives</a:t>
                      </a:r>
                      <a:endParaRPr lang="zh-CN" altLang="en-US" sz="1600" dirty="0"/>
                    </a:p>
                  </a:txBody>
                  <a:tcPr>
                    <a:lnB w="12700" cap="flat" cmpd="sng" algn="ctr">
                      <a:solidFill>
                        <a:schemeClr val="tx1"/>
                      </a:solidFill>
                      <a:prstDash val="solid"/>
                      <a:round/>
                      <a:headEnd type="none" w="med" len="med"/>
                      <a:tailEnd type="none" w="med" len="med"/>
                    </a:lnB>
                    <a:solidFill>
                      <a:schemeClr val="accent5">
                        <a:lumMod val="5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600" dirty="0" smtClean="0"/>
                        <a:t>Required</a:t>
                      </a:r>
                      <a:endParaRPr lang="zh-CN" altLang="en-US" sz="1600" dirty="0"/>
                    </a:p>
                  </a:txBody>
                  <a:tcPr>
                    <a:lnB w="12700" cap="flat" cmpd="sng" algn="ctr">
                      <a:solidFill>
                        <a:schemeClr val="tx1"/>
                      </a:solidFill>
                      <a:prstDash val="solid"/>
                      <a:round/>
                      <a:headEnd type="none" w="med" len="med"/>
                      <a:tailEnd type="none" w="med" len="med"/>
                    </a:lnB>
                    <a:solidFill>
                      <a:schemeClr val="accent5">
                        <a:lumMod val="5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600" dirty="0" smtClean="0"/>
                        <a:t>Descriptions</a:t>
                      </a:r>
                      <a:endParaRPr lang="zh-CN" altLang="en-US" sz="1600" dirty="0"/>
                    </a:p>
                  </a:txBody>
                  <a:tcPr>
                    <a:lnB w="12700" cap="flat" cmpd="sng" algn="ctr">
                      <a:solidFill>
                        <a:schemeClr val="tx1"/>
                      </a:solidFill>
                      <a:prstDash val="solid"/>
                      <a:round/>
                      <a:headEnd type="none" w="med" len="med"/>
                      <a:tailEnd type="none" w="med" len="med"/>
                    </a:lnB>
                    <a:solidFill>
                      <a:schemeClr val="accent5">
                        <a:lumMod val="50000"/>
                      </a:schemeClr>
                    </a:solidFill>
                  </a:tcPr>
                </a:tc>
              </a:tr>
              <a:tr h="0">
                <a:tc rowSpan="5">
                  <a:txBody>
                    <a:bodyPr/>
                    <a:lstStyle/>
                    <a:p>
                      <a:r>
                        <a:rPr lang="en-US" altLang="zh-CN" sz="1400" b="1" dirty="0" smtClean="0">
                          <a:solidFill>
                            <a:schemeClr val="bg2"/>
                          </a:solidFill>
                        </a:rPr>
                        <a:t>Point of Interest</a:t>
                      </a:r>
                      <a:endParaRPr lang="zh-CN" altLang="en-US" sz="1400" b="1" dirty="0">
                        <a:solidFill>
                          <a:schemeClr val="bg2"/>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400" kern="1200" dirty="0" smtClean="0">
                          <a:solidFill>
                            <a:srgbClr val="000066"/>
                          </a:solidFill>
                          <a:latin typeface="+mn-lt"/>
                          <a:ea typeface="ＭＳ Ｐゴシック" charset="-128"/>
                          <a:cs typeface="ＭＳ Ｐゴシック" charset="-128"/>
                        </a:rPr>
                        <a:t>Location</a:t>
                      </a:r>
                      <a:endParaRPr lang="zh-CN" altLang="en-US" sz="1400" kern="1200" dirty="0">
                        <a:solidFill>
                          <a:srgbClr val="000066"/>
                        </a:solidFill>
                        <a:latin typeface="+mn-lt"/>
                        <a:ea typeface="ＭＳ Ｐゴシック" charset="-128"/>
                        <a:cs typeface="ＭＳ Ｐゴシック"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kern="1200" dirty="0" smtClean="0">
                          <a:solidFill>
                            <a:srgbClr val="480024"/>
                          </a:solidFill>
                          <a:latin typeface="+mn-lt"/>
                          <a:ea typeface="ＭＳ Ｐゴシック" charset="-128"/>
                          <a:cs typeface="+mn-cs"/>
                        </a:rPr>
                        <a:t>required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400" kern="1200" dirty="0" smtClean="0">
                          <a:solidFill>
                            <a:srgbClr val="480024"/>
                          </a:solidFill>
                          <a:latin typeface="+mn-lt"/>
                          <a:ea typeface="ＭＳ Ｐゴシック" charset="-128"/>
                          <a:cs typeface="+mn-cs"/>
                        </a:rPr>
                        <a:t>Provides a rich and flexible description of the location of a POI.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0">
                <a:tc vMerge="1">
                  <a:txBody>
                    <a:bodyPr/>
                    <a:lstStyle/>
                    <a:p>
                      <a:endParaRPr lang="zh-CN" altLang="en-US"/>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400" kern="1200" dirty="0" smtClean="0">
                          <a:solidFill>
                            <a:srgbClr val="000066"/>
                          </a:solidFill>
                          <a:latin typeface="+mn-lt"/>
                          <a:ea typeface="ＭＳ Ｐゴシック" charset="-128"/>
                          <a:cs typeface="ＭＳ Ｐゴシック" charset="-128"/>
                        </a:rPr>
                        <a:t>Metadata</a:t>
                      </a:r>
                      <a:endParaRPr lang="zh-CN" altLang="en-US" sz="1400" kern="1200" dirty="0">
                        <a:solidFill>
                          <a:srgbClr val="000066"/>
                        </a:solidFill>
                        <a:latin typeface="+mn-lt"/>
                        <a:ea typeface="ＭＳ Ｐゴシック" charset="-128"/>
                        <a:cs typeface="ＭＳ Ｐゴシック"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kern="1200" dirty="0" smtClean="0">
                          <a:solidFill>
                            <a:srgbClr val="480024"/>
                          </a:solidFill>
                          <a:latin typeface="+mn-lt"/>
                          <a:ea typeface="ＭＳ Ｐゴシック" charset="-128"/>
                          <a:cs typeface="+mn-cs"/>
                        </a:rPr>
                        <a:t>required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400" kern="1200" dirty="0" smtClean="0">
                          <a:solidFill>
                            <a:srgbClr val="480024"/>
                          </a:solidFill>
                          <a:latin typeface="+mn-lt"/>
                          <a:ea typeface="ＭＳ Ｐゴシック" charset="-128"/>
                          <a:cs typeface="+mn-cs"/>
                        </a:rPr>
                        <a:t>Include metadata of POI e.g. name, ID, description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0">
                <a:tc vMerge="1">
                  <a:txBody>
                    <a:bodyPr/>
                    <a:lstStyle/>
                    <a:p>
                      <a:endParaRPr lang="zh-CN" altLang="en-US"/>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400" kern="1200" dirty="0" smtClean="0">
                          <a:solidFill>
                            <a:srgbClr val="000066"/>
                          </a:solidFill>
                          <a:latin typeface="+mn-lt"/>
                          <a:ea typeface="ＭＳ Ｐゴシック" charset="-128"/>
                          <a:cs typeface="ＭＳ Ｐゴシック" charset="-128"/>
                        </a:rPr>
                        <a:t>Relationship</a:t>
                      </a:r>
                      <a:endParaRPr lang="zh-CN" altLang="en-US" sz="1400" kern="1200" dirty="0">
                        <a:solidFill>
                          <a:srgbClr val="000066"/>
                        </a:solidFill>
                        <a:latin typeface="+mn-lt"/>
                        <a:ea typeface="ＭＳ Ｐゴシック" charset="-128"/>
                        <a:cs typeface="ＭＳ Ｐゴシック"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kern="1200" dirty="0" smtClean="0">
                          <a:solidFill>
                            <a:srgbClr val="480024"/>
                          </a:solidFill>
                          <a:latin typeface="+mn-lt"/>
                          <a:ea typeface="ＭＳ Ｐゴシック" charset="-128"/>
                          <a:cs typeface="+mn-cs"/>
                        </a:rPr>
                        <a:t>required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400" kern="1200" dirty="0" smtClean="0">
                          <a:solidFill>
                            <a:srgbClr val="480024"/>
                          </a:solidFill>
                          <a:latin typeface="+mn-lt"/>
                          <a:ea typeface="ＭＳ Ｐゴシック" charset="-128"/>
                          <a:cs typeface="+mn-cs"/>
                        </a:rPr>
                        <a:t>Establishes 1-to-1 or 1-to-many relationships between POIs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0">
                <a:tc vMerge="1">
                  <a:txBody>
                    <a:bodyPr/>
                    <a:lstStyle/>
                    <a:p>
                      <a:endParaRPr lang="zh-CN" altLang="en-US" sz="1400" b="1" dirty="0">
                        <a:solidFill>
                          <a:schemeClr val="bg2"/>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400" kern="1200" dirty="0" smtClean="0">
                          <a:solidFill>
                            <a:srgbClr val="000066"/>
                          </a:solidFill>
                          <a:latin typeface="+mn-lt"/>
                          <a:ea typeface="ＭＳ Ｐゴシック" charset="-128"/>
                          <a:cs typeface="ＭＳ Ｐゴシック" charset="-128"/>
                        </a:rPr>
                        <a:t>Category</a:t>
                      </a:r>
                      <a:endParaRPr lang="zh-CN" altLang="en-US" sz="1400" kern="1200" dirty="0">
                        <a:solidFill>
                          <a:srgbClr val="000066"/>
                        </a:solidFill>
                        <a:latin typeface="+mn-lt"/>
                        <a:ea typeface="ＭＳ Ｐゴシック" charset="-128"/>
                        <a:cs typeface="ＭＳ Ｐゴシック"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kern="1200" dirty="0" smtClean="0">
                          <a:solidFill>
                            <a:srgbClr val="480024"/>
                          </a:solidFill>
                          <a:latin typeface="+mn-lt"/>
                          <a:ea typeface="ＭＳ Ｐゴシック" charset="-128"/>
                          <a:cs typeface="+mn-cs"/>
                        </a:rPr>
                        <a:t>Optional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400" kern="1200" dirty="0" smtClean="0">
                          <a:solidFill>
                            <a:srgbClr val="480024"/>
                          </a:solidFill>
                          <a:latin typeface="+mn-lt"/>
                          <a:ea typeface="ＭＳ Ｐゴシック" charset="-128"/>
                          <a:cs typeface="+mn-cs"/>
                        </a:rPr>
                        <a:t>Identify one or more categories for a POI</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0">
                <a:tc vMerge="1">
                  <a:txBody>
                    <a:bodyPr/>
                    <a:lstStyle/>
                    <a:p>
                      <a:endParaRPr lang="zh-CN" altLang="en-US" sz="1400" b="1" dirty="0">
                        <a:solidFill>
                          <a:schemeClr val="bg2"/>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400" kern="1200" dirty="0" smtClean="0">
                          <a:solidFill>
                            <a:srgbClr val="000066"/>
                          </a:solidFill>
                          <a:latin typeface="+mn-lt"/>
                          <a:ea typeface="ＭＳ Ｐゴシック" charset="-128"/>
                          <a:cs typeface="ＭＳ Ｐゴシック" charset="-128"/>
                        </a:rPr>
                        <a:t>Time</a:t>
                      </a: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400" kern="1200" dirty="0" smtClean="0">
                          <a:solidFill>
                            <a:srgbClr val="000066"/>
                          </a:solidFill>
                          <a:latin typeface="+mn-lt"/>
                          <a:ea typeface="ＭＳ Ｐゴシック" charset="-128"/>
                          <a:cs typeface="ＭＳ Ｐゴシック" charset="-128"/>
                        </a:rPr>
                        <a:t>… …</a:t>
                      </a:r>
                      <a:endParaRPr lang="zh-CN" altLang="en-US" sz="1400" kern="1200" dirty="0">
                        <a:solidFill>
                          <a:srgbClr val="000066"/>
                        </a:solidFill>
                        <a:latin typeface="+mn-lt"/>
                        <a:ea typeface="ＭＳ Ｐゴシック" charset="-128"/>
                        <a:cs typeface="ＭＳ Ｐゴシック"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kern="1200" dirty="0" smtClean="0">
                          <a:solidFill>
                            <a:srgbClr val="480024"/>
                          </a:solidFill>
                          <a:latin typeface="+mn-lt"/>
                          <a:ea typeface="ＭＳ Ｐゴシック" charset="-128"/>
                          <a:cs typeface="+mn-cs"/>
                        </a:rPr>
                        <a:t>Optional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400" kern="1200" dirty="0" smtClean="0">
                          <a:solidFill>
                            <a:srgbClr val="480024"/>
                          </a:solidFill>
                          <a:latin typeface="+mn-lt"/>
                          <a:ea typeface="ＭＳ Ｐゴシック" charset="-128"/>
                          <a:cs typeface="+mn-cs"/>
                        </a:rPr>
                        <a:t>Represent an individual point in time, a span of time, or a recurring time or time span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1336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400" b="1" dirty="0" smtClean="0">
                          <a:solidFill>
                            <a:schemeClr val="bg2"/>
                          </a:solidFill>
                        </a:rPr>
                        <a:t>Others(person,…)</a:t>
                      </a:r>
                      <a:endParaRPr lang="zh-CN" altLang="en-US" sz="1400" b="1" dirty="0">
                        <a:solidFill>
                          <a:schemeClr val="bg2"/>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400" i="1" kern="1200" dirty="0" smtClean="0">
                          <a:solidFill>
                            <a:srgbClr val="000066"/>
                          </a:solidFill>
                          <a:latin typeface="+mn-lt"/>
                          <a:ea typeface="ＭＳ Ｐゴシック" charset="-128"/>
                          <a:cs typeface="ＭＳ Ｐゴシック" charset="-128"/>
                        </a:rPr>
                        <a:t>TBD</a:t>
                      </a:r>
                      <a:endParaRPr lang="zh-CN" altLang="en-US" sz="1400" i="1" kern="1200" dirty="0">
                        <a:solidFill>
                          <a:srgbClr val="000066"/>
                        </a:solidFill>
                        <a:latin typeface="+mn-lt"/>
                        <a:ea typeface="ＭＳ Ｐゴシック" charset="-128"/>
                        <a:cs typeface="ＭＳ Ｐゴシック"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altLang="zh-CN" sz="1400" kern="1200" dirty="0" smtClean="0">
                        <a:solidFill>
                          <a:srgbClr val="480024"/>
                        </a:solidFill>
                        <a:latin typeface="+mn-lt"/>
                        <a:ea typeface="ＭＳ Ｐゴシック" charset="-128"/>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altLang="zh-CN" sz="1400" kern="1200" dirty="0" smtClean="0">
                        <a:solidFill>
                          <a:srgbClr val="480024"/>
                        </a:solidFill>
                        <a:latin typeface="+mn-lt"/>
                        <a:ea typeface="ＭＳ Ｐゴシック" charset="-128"/>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en-US" altLang="zh-CN" sz="2200" b="1" dirty="0" smtClean="0"/>
              <a:t>List of main parameters used in AR Content Retrieval Request</a:t>
            </a:r>
            <a:endParaRPr lang="zh-CN" altLang="en-US" sz="2200" b="1" dirty="0" smtClean="0"/>
          </a:p>
          <a:p>
            <a:pPr lvl="1"/>
            <a:r>
              <a:rPr lang="en-US" altLang="zh-CN" sz="1600" b="1" dirty="0" smtClean="0"/>
              <a:t>Message Identifier:</a:t>
            </a:r>
            <a:r>
              <a:rPr lang="en-US" altLang="zh-CN" sz="1600" b="1" dirty="0" smtClean="0">
                <a:solidFill>
                  <a:srgbClr val="C40062"/>
                </a:solidFill>
              </a:rPr>
              <a:t> </a:t>
            </a:r>
            <a:r>
              <a:rPr lang="en-US" altLang="zh-CN" sz="1600" dirty="0" smtClean="0">
                <a:solidFill>
                  <a:srgbClr val="C40062"/>
                </a:solidFill>
              </a:rPr>
              <a:t>Uniquely identifies the request message</a:t>
            </a:r>
          </a:p>
          <a:p>
            <a:pPr lvl="1"/>
            <a:r>
              <a:rPr lang="en-US" altLang="zh-CN" sz="1600" b="1" dirty="0" smtClean="0"/>
              <a:t>Content Identifier: </a:t>
            </a:r>
            <a:r>
              <a:rPr lang="en-US" altLang="zh-CN" sz="1600" dirty="0" smtClean="0">
                <a:solidFill>
                  <a:srgbClr val="C40062"/>
                </a:solidFill>
              </a:rPr>
              <a:t>Core parameter used to identify the selected AR Contents</a:t>
            </a:r>
          </a:p>
          <a:p>
            <a:pPr lvl="1"/>
            <a:r>
              <a:rPr lang="en-US" altLang="zh-CN" sz="1600" b="1" dirty="0" smtClean="0"/>
              <a:t>Filtration Criteria: </a:t>
            </a:r>
            <a:r>
              <a:rPr lang="en-US" altLang="zh-CN" sz="1600" dirty="0" smtClean="0">
                <a:solidFill>
                  <a:srgbClr val="C40062"/>
                </a:solidFill>
              </a:rPr>
              <a:t>Auxiliary parameters used to </a:t>
            </a:r>
            <a:r>
              <a:rPr lang="en-GB" altLang="zh-CN" sz="1600" dirty="0" smtClean="0">
                <a:solidFill>
                  <a:srgbClr val="C40062"/>
                </a:solidFill>
              </a:rPr>
              <a:t>filter AR Contents </a:t>
            </a:r>
            <a:r>
              <a:rPr lang="en-US" altLang="zh-CN" sz="1600" dirty="0" smtClean="0">
                <a:solidFill>
                  <a:srgbClr val="C40062"/>
                </a:solidFill>
              </a:rPr>
              <a:t>according to user preference and context</a:t>
            </a:r>
            <a:endParaRPr lang="en-US" altLang="zh-CN" sz="1600" b="1" dirty="0" smtClean="0"/>
          </a:p>
          <a:p>
            <a:pPr lvl="1"/>
            <a:r>
              <a:rPr lang="en-US" altLang="zh-CN" sz="1600" b="1" dirty="0" smtClean="0"/>
              <a:t>Consumption Style: </a:t>
            </a:r>
            <a:r>
              <a:rPr lang="en-US" altLang="zh-CN" sz="1600" dirty="0" smtClean="0">
                <a:solidFill>
                  <a:srgbClr val="C40062"/>
                </a:solidFill>
              </a:rPr>
              <a:t>Optional parameters related to preferred </a:t>
            </a:r>
            <a:r>
              <a:rPr lang="en-GB" altLang="zh-CN" sz="1600" dirty="0" smtClean="0">
                <a:solidFill>
                  <a:srgbClr val="C40062"/>
                </a:solidFill>
              </a:rPr>
              <a:t>consumption styles of AR Contents</a:t>
            </a:r>
            <a:endParaRPr lang="en-US" altLang="zh-CN" sz="1600" dirty="0" smtClean="0">
              <a:solidFill>
                <a:srgbClr val="C40062"/>
              </a:solidFill>
            </a:endParaRPr>
          </a:p>
          <a:p>
            <a:endParaRPr lang="en-US" altLang="zh-CN" sz="800" b="1" dirty="0" smtClean="0"/>
          </a:p>
          <a:p>
            <a:endParaRPr lang="en-US" altLang="zh-CN" sz="800" b="1" dirty="0" smtClean="0"/>
          </a:p>
          <a:p>
            <a:endParaRPr lang="en-US" altLang="zh-CN" sz="800" b="1" dirty="0" smtClean="0"/>
          </a:p>
          <a:p>
            <a:r>
              <a:rPr lang="en-US" altLang="zh-CN" sz="2200" b="1" dirty="0" smtClean="0"/>
              <a:t>List of main parameters used in AR Content Retrieval Response</a:t>
            </a:r>
            <a:endParaRPr lang="zh-CN" altLang="en-US" sz="2200" b="1" dirty="0" smtClean="0"/>
          </a:p>
          <a:p>
            <a:pPr lvl="1"/>
            <a:r>
              <a:rPr lang="en-US" altLang="zh-CN" sz="1600" b="1" dirty="0" smtClean="0"/>
              <a:t>Message Identifier:</a:t>
            </a:r>
            <a:r>
              <a:rPr lang="en-US" altLang="zh-CN" sz="1600" b="1" dirty="0" smtClean="0">
                <a:solidFill>
                  <a:srgbClr val="C40062"/>
                </a:solidFill>
              </a:rPr>
              <a:t> </a:t>
            </a:r>
            <a:r>
              <a:rPr lang="en-US" altLang="zh-CN" sz="1600" dirty="0" smtClean="0">
                <a:solidFill>
                  <a:srgbClr val="C40062"/>
                </a:solidFill>
              </a:rPr>
              <a:t>Uniquely identifies the response message</a:t>
            </a:r>
          </a:p>
          <a:p>
            <a:pPr lvl="1"/>
            <a:r>
              <a:rPr lang="en-US" altLang="zh-CN" sz="1600" b="1" dirty="0" smtClean="0"/>
              <a:t>Related Content: </a:t>
            </a:r>
            <a:r>
              <a:rPr lang="en-US" altLang="zh-CN" sz="1600" dirty="0" smtClean="0">
                <a:solidFill>
                  <a:srgbClr val="C40062"/>
                </a:solidFill>
              </a:rPr>
              <a:t>Core parameters used to convey retrieved AR Content </a:t>
            </a:r>
            <a:endParaRPr lang="en-US" altLang="zh-CN" sz="1600" b="1" dirty="0" smtClean="0"/>
          </a:p>
          <a:p>
            <a:pPr lvl="1"/>
            <a:r>
              <a:rPr lang="en-US" altLang="zh-CN" sz="1600" b="1" dirty="0" smtClean="0"/>
              <a:t>Caching Policy: </a:t>
            </a:r>
            <a:r>
              <a:rPr lang="en-US" altLang="zh-CN" sz="1600" dirty="0" smtClean="0">
                <a:solidFill>
                  <a:srgbClr val="C40062"/>
                </a:solidFill>
              </a:rPr>
              <a:t>Optional parameters to manage AR Contents cache</a:t>
            </a:r>
          </a:p>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p:txBody>
      </p:sp>
      <p:sp>
        <p:nvSpPr>
          <p:cNvPr id="3" name="标题 2"/>
          <p:cNvSpPr>
            <a:spLocks noGrp="1"/>
          </p:cNvSpPr>
          <p:nvPr>
            <p:ph type="title"/>
          </p:nvPr>
        </p:nvSpPr>
        <p:spPr/>
        <p:txBody>
          <a:bodyPr/>
          <a:lstStyle/>
          <a:p>
            <a:r>
              <a:rPr lang="en-US" altLang="zh-CN" dirty="0" smtClean="0"/>
              <a:t>Parameters Study Ⅱ </a:t>
            </a:r>
            <a:endParaRPr lang="zh-CN" altLang="en-US"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en-US" altLang="zh-CN" sz="2200" b="1" dirty="0" smtClean="0"/>
              <a:t>List of main parameters used in AR Content Subscription Request</a:t>
            </a:r>
            <a:endParaRPr lang="zh-CN" altLang="en-US" sz="2200" b="1" dirty="0" smtClean="0"/>
          </a:p>
          <a:p>
            <a:pPr lvl="1"/>
            <a:r>
              <a:rPr lang="en-US" altLang="zh-CN" sz="1600" b="1" dirty="0" smtClean="0"/>
              <a:t>Message Identifier:</a:t>
            </a:r>
            <a:r>
              <a:rPr lang="en-US" altLang="zh-CN" sz="1600" b="1" dirty="0" smtClean="0">
                <a:solidFill>
                  <a:srgbClr val="C40062"/>
                </a:solidFill>
              </a:rPr>
              <a:t> </a:t>
            </a:r>
            <a:r>
              <a:rPr lang="en-US" altLang="zh-CN" sz="1600" dirty="0" smtClean="0">
                <a:solidFill>
                  <a:srgbClr val="C40062"/>
                </a:solidFill>
              </a:rPr>
              <a:t>Uniquely identifies the request message</a:t>
            </a:r>
          </a:p>
          <a:p>
            <a:pPr lvl="1"/>
            <a:r>
              <a:rPr lang="en-GB" altLang="zh-CN" sz="1600" b="1" dirty="0" smtClean="0"/>
              <a:t>Trigger Condition</a:t>
            </a:r>
            <a:r>
              <a:rPr lang="en-US" altLang="zh-CN" sz="1600" b="1" dirty="0" smtClean="0"/>
              <a:t>: </a:t>
            </a:r>
            <a:r>
              <a:rPr lang="en-US" altLang="zh-CN" sz="1600" dirty="0" smtClean="0">
                <a:solidFill>
                  <a:srgbClr val="C40062"/>
                </a:solidFill>
              </a:rPr>
              <a:t>Core parameters used to determine situation under which AR Contents should be pushed             </a:t>
            </a:r>
          </a:p>
          <a:p>
            <a:pPr lvl="1">
              <a:buNone/>
            </a:pPr>
            <a:r>
              <a:rPr lang="en-US" altLang="zh-CN" sz="1600" dirty="0" smtClean="0">
                <a:solidFill>
                  <a:srgbClr val="C40062"/>
                </a:solidFill>
              </a:rPr>
              <a:t>                                    i.e. subscription type</a:t>
            </a:r>
          </a:p>
          <a:p>
            <a:pPr lvl="1"/>
            <a:r>
              <a:rPr lang="en-US" altLang="zh-CN" sz="1600" b="1" dirty="0" smtClean="0"/>
              <a:t>Filtration Criteria: </a:t>
            </a:r>
            <a:r>
              <a:rPr lang="en-US" altLang="zh-CN" sz="1600" dirty="0" smtClean="0">
                <a:solidFill>
                  <a:srgbClr val="C40062"/>
                </a:solidFill>
              </a:rPr>
              <a:t>Auxiliary parameters used to </a:t>
            </a:r>
            <a:r>
              <a:rPr lang="en-GB" altLang="zh-CN" sz="1600" dirty="0" smtClean="0">
                <a:solidFill>
                  <a:srgbClr val="C40062"/>
                </a:solidFill>
              </a:rPr>
              <a:t>filter AR Contents </a:t>
            </a:r>
            <a:r>
              <a:rPr lang="en-US" altLang="zh-CN" sz="1600" dirty="0" smtClean="0">
                <a:solidFill>
                  <a:srgbClr val="C40062"/>
                </a:solidFill>
              </a:rPr>
              <a:t>according to user preference and context</a:t>
            </a:r>
            <a:endParaRPr lang="en-US" altLang="zh-CN" sz="1600" b="1" dirty="0" smtClean="0"/>
          </a:p>
          <a:p>
            <a:pPr lvl="1"/>
            <a:r>
              <a:rPr lang="en-US" altLang="zh-CN" sz="1600" b="1" dirty="0" smtClean="0"/>
              <a:t>Consumption Style: </a:t>
            </a:r>
            <a:r>
              <a:rPr lang="en-US" altLang="zh-CN" sz="1600" dirty="0" smtClean="0">
                <a:solidFill>
                  <a:srgbClr val="C40062"/>
                </a:solidFill>
              </a:rPr>
              <a:t>Optional parameters related to preferred </a:t>
            </a:r>
            <a:r>
              <a:rPr lang="en-GB" altLang="zh-CN" sz="1600" dirty="0" smtClean="0">
                <a:solidFill>
                  <a:srgbClr val="C40062"/>
                </a:solidFill>
              </a:rPr>
              <a:t>consumption styles of AR Contents</a:t>
            </a:r>
            <a:endParaRPr lang="en-US" altLang="zh-CN" sz="1600" dirty="0" smtClean="0">
              <a:solidFill>
                <a:srgbClr val="C40062"/>
              </a:solidFill>
            </a:endParaRPr>
          </a:p>
          <a:p>
            <a:endParaRPr lang="en-US" altLang="zh-CN" dirty="0" smtClean="0"/>
          </a:p>
          <a:p>
            <a:r>
              <a:rPr lang="en-US" altLang="zh-CN" sz="2200" b="1" dirty="0" smtClean="0"/>
              <a:t>List of main parameters used in AR Content Subscription Response</a:t>
            </a:r>
            <a:endParaRPr lang="zh-CN" altLang="en-US" sz="2200" b="1" dirty="0" smtClean="0"/>
          </a:p>
          <a:p>
            <a:pPr lvl="1"/>
            <a:r>
              <a:rPr lang="en-US" altLang="zh-CN" sz="1600" b="1" dirty="0" smtClean="0"/>
              <a:t>Message Identifier:</a:t>
            </a:r>
            <a:r>
              <a:rPr lang="en-US" altLang="zh-CN" sz="1600" b="1" dirty="0" smtClean="0">
                <a:solidFill>
                  <a:srgbClr val="C40062"/>
                </a:solidFill>
              </a:rPr>
              <a:t> </a:t>
            </a:r>
            <a:r>
              <a:rPr lang="en-US" altLang="zh-CN" sz="1600" dirty="0" smtClean="0">
                <a:solidFill>
                  <a:srgbClr val="C40062"/>
                </a:solidFill>
              </a:rPr>
              <a:t>Uniquely identifies the response message</a:t>
            </a:r>
          </a:p>
          <a:p>
            <a:pPr lvl="1"/>
            <a:r>
              <a:rPr lang="en-GB" altLang="zh-CN" sz="1600" b="1" dirty="0" smtClean="0"/>
              <a:t>Subscription Status</a:t>
            </a:r>
            <a:r>
              <a:rPr lang="en-US" altLang="zh-CN" sz="1600" b="1" dirty="0" smtClean="0"/>
              <a:t>: </a:t>
            </a:r>
            <a:r>
              <a:rPr lang="en-US" altLang="zh-CN" sz="1600" dirty="0" smtClean="0">
                <a:solidFill>
                  <a:srgbClr val="C40062"/>
                </a:solidFill>
              </a:rPr>
              <a:t>Core parameters used to indicate current subscription state</a:t>
            </a:r>
          </a:p>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p:txBody>
      </p:sp>
      <p:sp>
        <p:nvSpPr>
          <p:cNvPr id="3" name="标题 2"/>
          <p:cNvSpPr>
            <a:spLocks noGrp="1"/>
          </p:cNvSpPr>
          <p:nvPr>
            <p:ph type="title"/>
          </p:nvPr>
        </p:nvSpPr>
        <p:spPr/>
        <p:txBody>
          <a:bodyPr/>
          <a:lstStyle/>
          <a:p>
            <a:r>
              <a:rPr lang="en-US" altLang="zh-CN" dirty="0" smtClean="0"/>
              <a:t>Parameters Study Ⅲ  </a:t>
            </a:r>
            <a:endParaRPr lang="zh-CN" altLang="en-US"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제목 1"/>
          <p:cNvSpPr>
            <a:spLocks noGrp="1"/>
          </p:cNvSpPr>
          <p:nvPr>
            <p:ph type="title"/>
          </p:nvPr>
        </p:nvSpPr>
        <p:spPr>
          <a:xfrm>
            <a:off x="306388" y="233363"/>
            <a:ext cx="8748712" cy="703262"/>
          </a:xfrm>
        </p:spPr>
        <p:txBody>
          <a:bodyPr/>
          <a:lstStyle/>
          <a:p>
            <a:r>
              <a:rPr lang="en-US" altLang="ko-KR" dirty="0" smtClean="0">
                <a:ea typeface="ＭＳ Ｐゴシック" pitchFamily="34" charset="-128"/>
              </a:rPr>
              <a:t>Recommendations</a:t>
            </a:r>
            <a:endParaRPr lang="ko-KR" altLang="en-US" dirty="0" smtClean="0">
              <a:ea typeface="ＭＳ Ｐゴシック" pitchFamily="34" charset="-128"/>
            </a:endParaRPr>
          </a:p>
        </p:txBody>
      </p:sp>
      <p:sp>
        <p:nvSpPr>
          <p:cNvPr id="14339" name="내용 개체 틀 2"/>
          <p:cNvSpPr>
            <a:spLocks noGrp="1"/>
          </p:cNvSpPr>
          <p:nvPr>
            <p:ph idx="1"/>
          </p:nvPr>
        </p:nvSpPr>
        <p:spPr/>
        <p:txBody>
          <a:bodyPr/>
          <a:lstStyle/>
          <a:p>
            <a:r>
              <a:rPr lang="en-US" altLang="zh-CN" sz="2800" dirty="0" smtClean="0"/>
              <a:t>Develop MobAR-2 Interface specification covering the following independent procedures related to AR Content Access :</a:t>
            </a:r>
          </a:p>
          <a:p>
            <a:pPr lvl="1"/>
            <a:r>
              <a:rPr lang="en-US" altLang="zh-CN" sz="2000" dirty="0" smtClean="0"/>
              <a:t>AR Target Search Procedure</a:t>
            </a:r>
          </a:p>
          <a:p>
            <a:pPr lvl="1"/>
            <a:r>
              <a:rPr lang="en-US" altLang="zh-CN" sz="2000" dirty="0" smtClean="0"/>
              <a:t>AR Content Retrieval Procedure</a:t>
            </a:r>
          </a:p>
          <a:p>
            <a:pPr lvl="1"/>
            <a:r>
              <a:rPr lang="en-US" altLang="zh-CN" sz="2000" dirty="0" smtClean="0"/>
              <a:t>AR Content Subscription/ Unsubscription Procedure</a:t>
            </a:r>
          </a:p>
          <a:p>
            <a:endParaRPr lang="en-US" altLang="ko-KR" sz="1000" dirty="0" smtClean="0"/>
          </a:p>
          <a:p>
            <a:r>
              <a:rPr lang="en-US" altLang="ko-KR" sz="2800" dirty="0" smtClean="0"/>
              <a:t>Consider the provided parameters analysis </a:t>
            </a:r>
            <a:r>
              <a:rPr lang="en-US" altLang="zh-CN" sz="2800" dirty="0" smtClean="0"/>
              <a:t>and take appropriate steps to</a:t>
            </a:r>
            <a:r>
              <a:rPr lang="en-US" altLang="ko-KR" sz="2800" dirty="0" smtClean="0"/>
              <a:t> specify MobAR-2 Interface messages:</a:t>
            </a:r>
          </a:p>
          <a:p>
            <a:pPr lvl="1"/>
            <a:r>
              <a:rPr lang="en-US" altLang="zh-CN" sz="2000" dirty="0" smtClean="0"/>
              <a:t>Agree on the list of parameters involved in each procedure, from first level parameter category, to specific parameters type and value</a:t>
            </a:r>
          </a:p>
          <a:p>
            <a:pPr lvl="1"/>
            <a:r>
              <a:rPr lang="en-US" altLang="zh-CN" sz="2000" dirty="0" smtClean="0"/>
              <a:t>Determine the way we work according to the availability of each needed parameter type</a:t>
            </a:r>
          </a:p>
          <a:p>
            <a:endParaRPr lang="ko-KR" altLang="en-US" dirty="0" smtClean="0">
              <a:ea typeface="ＭＳ Ｐゴシック" pitchFamily="34" charset="-128"/>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10942</TotalTime>
  <Pages>15</Pages>
  <Words>1000</Words>
  <Application>Microsoft Office PowerPoint</Application>
  <PresentationFormat>自定义</PresentationFormat>
  <Paragraphs>156</Paragraphs>
  <Slides>8</Slides>
  <Notes>5</Notes>
  <HiddenSlides>0</HiddenSlides>
  <MMClips>0</MMClips>
  <ScaleCrop>false</ScaleCrop>
  <HeadingPairs>
    <vt:vector size="4" baseType="variant">
      <vt:variant>
        <vt:lpstr>主题</vt:lpstr>
      </vt:variant>
      <vt:variant>
        <vt:i4>1</vt:i4>
      </vt:variant>
      <vt:variant>
        <vt:lpstr>幻灯片标题</vt:lpstr>
      </vt:variant>
      <vt:variant>
        <vt:i4>8</vt:i4>
      </vt:variant>
    </vt:vector>
  </HeadingPairs>
  <TitlesOfParts>
    <vt:vector size="9" baseType="lpstr">
      <vt:lpstr>OMA Template</vt:lpstr>
      <vt:lpstr>OMA-CD-MobAR-2011-0061R01-INP   AR Content Access Analysis</vt:lpstr>
      <vt:lpstr>Objective</vt:lpstr>
      <vt:lpstr>Summary of AR Content Access</vt:lpstr>
      <vt:lpstr>Parameters Study Ⅰ </vt:lpstr>
      <vt:lpstr>Parameters Study Ⅰ </vt:lpstr>
      <vt:lpstr>Parameters Study Ⅱ </vt:lpstr>
      <vt:lpstr>Parameters Study Ⅲ  </vt:lpstr>
      <vt:lpstr>Recommendations</vt:lpstr>
    </vt:vector>
  </TitlesOfParts>
  <Company>OMA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Slide Deck</dc:subject>
  <dc:creator>OMA</dc:creator>
  <cp:lastModifiedBy>Huang Cheng</cp:lastModifiedBy>
  <cp:revision>596</cp:revision>
  <cp:lastPrinted>1999-04-27T06:51:51Z</cp:lastPrinted>
  <dcterms:created xsi:type="dcterms:W3CDTF">2010-11-16T22:42:10Z</dcterms:created>
  <dcterms:modified xsi:type="dcterms:W3CDTF">2012-01-10T01:40:26Z</dcterms:modified>
</cp:coreProperties>
</file>