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3"/>
  </p:notesMasterIdLst>
  <p:handoutMasterIdLst>
    <p:handoutMasterId r:id="rId14"/>
  </p:handoutMasterIdLst>
  <p:sldIdLst>
    <p:sldId id="293" r:id="rId2"/>
    <p:sldId id="318" r:id="rId3"/>
    <p:sldId id="324" r:id="rId4"/>
    <p:sldId id="328" r:id="rId5"/>
    <p:sldId id="331" r:id="rId6"/>
    <p:sldId id="332" r:id="rId7"/>
    <p:sldId id="333" r:id="rId8"/>
    <p:sldId id="334" r:id="rId9"/>
    <p:sldId id="330" r:id="rId10"/>
    <p:sldId id="320" r:id="rId11"/>
    <p:sldId id="335"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2617" autoAdjust="0"/>
  </p:normalViewPr>
  <p:slideViewPr>
    <p:cSldViewPr>
      <p:cViewPr>
        <p:scale>
          <a:sx n="75" d="100"/>
          <a:sy n="75" d="100"/>
        </p:scale>
        <p:origin x="-846" y="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OMA-CD-MobSocNet-2013-0051R01</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OMA-CD-MobSocNet-2013-0051R01-INP_Addressing_SNeW_1.1_requirements </a:t>
            </a:r>
            <a:r>
              <a:rPr lang="en-US" sz="2400" dirty="0" smtClean="0"/>
              <a:t/>
            </a:r>
            <a:br>
              <a:rPr lang="en-US" sz="2400" dirty="0" smtClean="0"/>
            </a:br>
            <a:r>
              <a:rPr lang="en-US" sz="1600" dirty="0" smtClean="0"/>
              <a:t/>
            </a:r>
            <a:br>
              <a:rPr lang="en-US" sz="1600" dirty="0" smtClean="0"/>
            </a:br>
            <a:r>
              <a:rPr lang="en-US" sz="3600" dirty="0" smtClean="0"/>
              <a:t>Addressing </a:t>
            </a:r>
            <a:r>
              <a:rPr lang="en-US" sz="3600" dirty="0" err="1" smtClean="0"/>
              <a:t>SNeW</a:t>
            </a:r>
            <a:r>
              <a:rPr lang="en-US" sz="3600" dirty="0" smtClean="0"/>
              <a:t> 1.1 requirements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13 </a:t>
            </a:r>
            <a:r>
              <a:rPr lang="en-US" altLang="zh-CN" b="1" dirty="0" smtClean="0">
                <a:latin typeface="Tahoma" pitchFamily="34" charset="0"/>
                <a:ea typeface="宋体"/>
                <a:cs typeface="宋体"/>
              </a:rPr>
              <a:t>Sep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SNEW 1.1 champion</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a:xfrm>
            <a:off x="292100" y="996950"/>
            <a:ext cx="8778875" cy="5486400"/>
          </a:xfrm>
        </p:spPr>
        <p:txBody>
          <a:bodyPr/>
          <a:lstStyle/>
          <a:p>
            <a:r>
              <a:rPr lang="en-US" dirty="0" smtClean="0"/>
              <a:t>SNEW 1.1 introduces</a:t>
            </a:r>
          </a:p>
          <a:p>
            <a:pPr lvl="1"/>
            <a:r>
              <a:rPr lang="en-US" dirty="0" smtClean="0"/>
              <a:t>New requirements </a:t>
            </a:r>
            <a:r>
              <a:rPr lang="en-US" u="sng" dirty="0" smtClean="0"/>
              <a:t>on top of SNEW 1.0</a:t>
            </a:r>
            <a:r>
              <a:rPr lang="en-US" dirty="0" smtClean="0"/>
              <a:t> features</a:t>
            </a:r>
          </a:p>
          <a:p>
            <a:pPr lvl="1"/>
            <a:r>
              <a:rPr lang="en-US" dirty="0" smtClean="0"/>
              <a:t>Requirements for </a:t>
            </a:r>
            <a:r>
              <a:rPr lang="en-US" u="sng" dirty="0" smtClean="0"/>
              <a:t>brand new features</a:t>
            </a:r>
          </a:p>
          <a:p>
            <a:r>
              <a:rPr lang="en-US" dirty="0" smtClean="0"/>
              <a:t>Some (many) of the SNEW 1.1 requirements are already / can “easily” be addressed leveraging SNEW 1.0 technologies</a:t>
            </a:r>
          </a:p>
          <a:p>
            <a:pPr lvl="1"/>
            <a:r>
              <a:rPr lang="en-US" dirty="0" smtClean="0"/>
              <a:t>OpenSocial and </a:t>
            </a:r>
            <a:r>
              <a:rPr lang="en-US" dirty="0" err="1" smtClean="0"/>
              <a:t>OStatus</a:t>
            </a:r>
            <a:r>
              <a:rPr lang="en-US" dirty="0" smtClean="0"/>
              <a:t> specifications support some </a:t>
            </a:r>
            <a:r>
              <a:rPr lang="en-US" dirty="0" smtClean="0"/>
              <a:t>1.1 requirements </a:t>
            </a:r>
            <a:r>
              <a:rPr lang="en-US" dirty="0" smtClean="0"/>
              <a:t>although they were not emphasized in SNEW 1.0 (alternative solutions may be considered)</a:t>
            </a:r>
          </a:p>
          <a:p>
            <a:pPr lvl="1"/>
            <a:r>
              <a:rPr lang="en-US" dirty="0" smtClean="0"/>
              <a:t>E.g. Groups</a:t>
            </a:r>
            <a:r>
              <a:rPr lang="en-US" dirty="0" smtClean="0"/>
              <a:t>, search</a:t>
            </a:r>
          </a:p>
          <a:p>
            <a:r>
              <a:rPr lang="en-US" dirty="0" smtClean="0"/>
              <a:t>Some (few) of the SNEW 1.1 requirements need be addressed “from scratch”</a:t>
            </a:r>
          </a:p>
          <a:p>
            <a:pPr lvl="1"/>
            <a:r>
              <a:rPr lang="en-US" dirty="0" smtClean="0"/>
              <a:t>E.g. NFC</a:t>
            </a:r>
            <a:r>
              <a:rPr lang="en-US" dirty="0" smtClean="0"/>
              <a:t>, Proximity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Recommendations</a:t>
            </a:r>
            <a:endParaRPr lang="fr-FR" dirty="0"/>
          </a:p>
        </p:txBody>
      </p:sp>
      <p:sp>
        <p:nvSpPr>
          <p:cNvPr id="5" name="Segnaposto contenuto 4"/>
          <p:cNvSpPr>
            <a:spLocks noGrp="1"/>
          </p:cNvSpPr>
          <p:nvPr>
            <p:ph idx="1"/>
          </p:nvPr>
        </p:nvSpPr>
        <p:spPr>
          <a:xfrm>
            <a:off x="292100" y="1073150"/>
            <a:ext cx="8778875" cy="5383212"/>
          </a:xfrm>
        </p:spPr>
        <p:txBody>
          <a:bodyPr/>
          <a:lstStyle/>
          <a:p>
            <a:r>
              <a:rPr lang="it-IT" dirty="0" err="1" smtClean="0"/>
              <a:t>Many</a:t>
            </a:r>
            <a:r>
              <a:rPr lang="it-IT" dirty="0" smtClean="0"/>
              <a:t> SNEW 1.1 </a:t>
            </a:r>
            <a:r>
              <a:rPr lang="it-IT" dirty="0" err="1" smtClean="0"/>
              <a:t>requirements</a:t>
            </a:r>
            <a:r>
              <a:rPr lang="it-IT" dirty="0" smtClean="0"/>
              <a:t> </a:t>
            </a:r>
            <a:r>
              <a:rPr lang="it-IT" dirty="0" err="1" smtClean="0"/>
              <a:t>address</a:t>
            </a:r>
            <a:r>
              <a:rPr lang="it-IT" dirty="0" smtClean="0"/>
              <a:t> </a:t>
            </a:r>
            <a:r>
              <a:rPr lang="it-IT" b="1" dirty="0" smtClean="0"/>
              <a:t>*traditional* “social </a:t>
            </a:r>
            <a:r>
              <a:rPr lang="it-IT" b="1" dirty="0" err="1" smtClean="0"/>
              <a:t>networking</a:t>
            </a:r>
            <a:r>
              <a:rPr lang="it-IT" b="1" dirty="0" smtClean="0"/>
              <a:t>” </a:t>
            </a:r>
            <a:r>
              <a:rPr lang="it-IT" b="1" dirty="0" err="1" smtClean="0"/>
              <a:t>features</a:t>
            </a:r>
            <a:endParaRPr lang="it-IT" b="1" dirty="0" smtClean="0"/>
          </a:p>
          <a:p>
            <a:pPr lvl="1"/>
            <a:r>
              <a:rPr lang="it-IT" dirty="0" smtClean="0"/>
              <a:t>Privacy, </a:t>
            </a:r>
            <a:r>
              <a:rPr lang="it-IT" dirty="0" err="1" smtClean="0"/>
              <a:t>group</a:t>
            </a:r>
            <a:r>
              <a:rPr lang="it-IT" dirty="0" smtClean="0"/>
              <a:t> management, </a:t>
            </a:r>
            <a:r>
              <a:rPr lang="it-IT" dirty="0" err="1" smtClean="0"/>
              <a:t>recommendations</a:t>
            </a:r>
            <a:r>
              <a:rPr lang="it-IT" dirty="0" smtClean="0"/>
              <a:t>, </a:t>
            </a:r>
            <a:r>
              <a:rPr lang="it-IT" dirty="0" err="1" smtClean="0"/>
              <a:t>user-defined</a:t>
            </a:r>
            <a:r>
              <a:rPr lang="it-IT" dirty="0" smtClean="0"/>
              <a:t> </a:t>
            </a:r>
            <a:r>
              <a:rPr lang="it-IT" dirty="0" err="1" smtClean="0"/>
              <a:t>lists</a:t>
            </a:r>
            <a:endParaRPr lang="it-IT" dirty="0" smtClean="0"/>
          </a:p>
          <a:p>
            <a:pPr lvl="1"/>
            <a:r>
              <a:rPr lang="it-IT" dirty="0" err="1" smtClean="0"/>
              <a:t>For</a:t>
            </a:r>
            <a:r>
              <a:rPr lang="it-IT" dirty="0" smtClean="0"/>
              <a:t> </a:t>
            </a:r>
            <a:r>
              <a:rPr lang="it-IT" dirty="0" err="1" smtClean="0"/>
              <a:t>these</a:t>
            </a:r>
            <a:r>
              <a:rPr lang="it-IT" dirty="0" smtClean="0"/>
              <a:t> </a:t>
            </a:r>
            <a:r>
              <a:rPr lang="it-IT" dirty="0" err="1" smtClean="0"/>
              <a:t>features</a:t>
            </a:r>
            <a:r>
              <a:rPr lang="it-IT" dirty="0" smtClean="0"/>
              <a:t>, </a:t>
            </a:r>
            <a:r>
              <a:rPr lang="it-IT" dirty="0" err="1" smtClean="0"/>
              <a:t>it</a:t>
            </a:r>
            <a:r>
              <a:rPr lang="it-IT" dirty="0" smtClean="0"/>
              <a:t> </a:t>
            </a:r>
            <a:r>
              <a:rPr lang="it-IT" dirty="0" err="1" smtClean="0"/>
              <a:t>is</a:t>
            </a:r>
            <a:r>
              <a:rPr lang="it-IT" dirty="0" smtClean="0"/>
              <a:t> </a:t>
            </a:r>
            <a:r>
              <a:rPr lang="it-IT" dirty="0" err="1" smtClean="0"/>
              <a:t>recommended</a:t>
            </a:r>
            <a:r>
              <a:rPr lang="it-IT" dirty="0" smtClean="0"/>
              <a:t> </a:t>
            </a:r>
            <a:r>
              <a:rPr lang="it-IT" dirty="0" err="1" smtClean="0"/>
              <a:t>to</a:t>
            </a:r>
            <a:r>
              <a:rPr lang="it-IT" dirty="0" smtClean="0"/>
              <a:t> </a:t>
            </a:r>
            <a:r>
              <a:rPr lang="it-IT" b="1" dirty="0" err="1" smtClean="0"/>
              <a:t>leverage</a:t>
            </a:r>
            <a:r>
              <a:rPr lang="it-IT" b="1" dirty="0" smtClean="0"/>
              <a:t> SNEW 1.0, OpenSocial</a:t>
            </a:r>
            <a:r>
              <a:rPr lang="it-IT" dirty="0" smtClean="0"/>
              <a:t> and </a:t>
            </a:r>
            <a:r>
              <a:rPr lang="it-IT" dirty="0" err="1" smtClean="0"/>
              <a:t>OStatus</a:t>
            </a:r>
            <a:r>
              <a:rPr lang="it-IT" dirty="0" smtClean="0"/>
              <a:t> </a:t>
            </a:r>
            <a:r>
              <a:rPr lang="it-IT" dirty="0" err="1" smtClean="0"/>
              <a:t>specifications</a:t>
            </a:r>
            <a:r>
              <a:rPr lang="it-IT" dirty="0" smtClean="0"/>
              <a:t> </a:t>
            </a:r>
            <a:r>
              <a:rPr lang="it-IT" dirty="0" err="1" smtClean="0"/>
              <a:t>wherever</a:t>
            </a:r>
            <a:r>
              <a:rPr lang="it-IT" dirty="0" smtClean="0"/>
              <a:t> </a:t>
            </a:r>
            <a:r>
              <a:rPr lang="it-IT" dirty="0" err="1" smtClean="0"/>
              <a:t>applicable</a:t>
            </a:r>
            <a:r>
              <a:rPr lang="it-IT" dirty="0" smtClean="0"/>
              <a:t> and </a:t>
            </a:r>
            <a:r>
              <a:rPr lang="it-IT" dirty="0" err="1" smtClean="0"/>
              <a:t>reuse</a:t>
            </a:r>
            <a:r>
              <a:rPr lang="it-IT" dirty="0" smtClean="0"/>
              <a:t>/</a:t>
            </a:r>
            <a:r>
              <a:rPr lang="it-IT" dirty="0" err="1" smtClean="0"/>
              <a:t>extend</a:t>
            </a:r>
            <a:r>
              <a:rPr lang="it-IT" dirty="0" smtClean="0"/>
              <a:t> </a:t>
            </a:r>
            <a:r>
              <a:rPr lang="it-IT" dirty="0" err="1" smtClean="0"/>
              <a:t>them</a:t>
            </a:r>
            <a:r>
              <a:rPr lang="it-IT" dirty="0" smtClean="0"/>
              <a:t> </a:t>
            </a:r>
            <a:r>
              <a:rPr lang="it-IT" dirty="0" err="1" smtClean="0"/>
              <a:t>twith</a:t>
            </a:r>
            <a:r>
              <a:rPr lang="it-IT" dirty="0" smtClean="0"/>
              <a:t> minimal impact </a:t>
            </a:r>
            <a:r>
              <a:rPr lang="fr-FR" dirty="0" smtClean="0"/>
              <a:t>(in </a:t>
            </a:r>
            <a:r>
              <a:rPr lang="fr-FR" dirty="0" err="1" smtClean="0"/>
              <a:t>other</a:t>
            </a:r>
            <a:r>
              <a:rPr lang="fr-FR" dirty="0" smtClean="0"/>
              <a:t> </a:t>
            </a:r>
            <a:r>
              <a:rPr lang="fr-FR" dirty="0" err="1" smtClean="0"/>
              <a:t>words</a:t>
            </a:r>
            <a:r>
              <a:rPr lang="fr-FR" dirty="0" smtClean="0"/>
              <a:t>, check </a:t>
            </a:r>
            <a:r>
              <a:rPr lang="fr-FR" dirty="0" err="1" smtClean="0"/>
              <a:t>whether</a:t>
            </a:r>
            <a:r>
              <a:rPr lang="fr-FR" dirty="0" smtClean="0"/>
              <a:t> OpenSocial </a:t>
            </a:r>
            <a:r>
              <a:rPr lang="fr-FR" dirty="0" err="1" smtClean="0"/>
              <a:t>already</a:t>
            </a:r>
            <a:r>
              <a:rPr lang="fr-FR" dirty="0" smtClean="0"/>
              <a:t> supports </a:t>
            </a:r>
            <a:r>
              <a:rPr lang="fr-FR" dirty="0" err="1" smtClean="0"/>
              <a:t>it</a:t>
            </a:r>
            <a:r>
              <a:rPr lang="fr-FR" dirty="0" smtClean="0"/>
              <a:t> and </a:t>
            </a:r>
            <a:r>
              <a:rPr lang="fr-FR" dirty="0" err="1" smtClean="0"/>
              <a:t>rely</a:t>
            </a:r>
            <a:r>
              <a:rPr lang="fr-FR" dirty="0" smtClean="0"/>
              <a:t> on </a:t>
            </a:r>
            <a:r>
              <a:rPr lang="fr-FR" dirty="0" err="1" smtClean="0"/>
              <a:t>it</a:t>
            </a:r>
            <a:r>
              <a:rPr lang="fr-FR" dirty="0" smtClean="0"/>
              <a:t> if </a:t>
            </a:r>
            <a:r>
              <a:rPr lang="fr-FR" dirty="0" err="1" smtClean="0"/>
              <a:t>it</a:t>
            </a:r>
            <a:r>
              <a:rPr lang="fr-FR" dirty="0" smtClean="0"/>
              <a:t> </a:t>
            </a:r>
            <a:r>
              <a:rPr lang="fr-FR" dirty="0" err="1" smtClean="0"/>
              <a:t>satisfies</a:t>
            </a:r>
            <a:r>
              <a:rPr lang="fr-FR" dirty="0" smtClean="0"/>
              <a:t> </a:t>
            </a:r>
            <a:r>
              <a:rPr lang="fr-FR" dirty="0" err="1" smtClean="0"/>
              <a:t>our</a:t>
            </a:r>
            <a:r>
              <a:rPr lang="fr-FR" dirty="0" smtClean="0"/>
              <a:t> </a:t>
            </a:r>
            <a:r>
              <a:rPr lang="fr-FR" dirty="0" err="1" smtClean="0"/>
              <a:t>requirements</a:t>
            </a:r>
            <a:r>
              <a:rPr lang="fr-FR" dirty="0" smtClean="0"/>
              <a:t>)</a:t>
            </a:r>
          </a:p>
          <a:p>
            <a:pPr lvl="1"/>
            <a:r>
              <a:rPr lang="it-IT" dirty="0" err="1" smtClean="0"/>
              <a:t>This</a:t>
            </a:r>
            <a:r>
              <a:rPr lang="it-IT" dirty="0" smtClean="0"/>
              <a:t> </a:t>
            </a:r>
            <a:r>
              <a:rPr lang="it-IT" dirty="0" err="1" smtClean="0"/>
              <a:t>will</a:t>
            </a:r>
            <a:r>
              <a:rPr lang="it-IT" dirty="0" smtClean="0"/>
              <a:t> </a:t>
            </a:r>
            <a:r>
              <a:rPr lang="it-IT" u="sng" dirty="0" err="1" smtClean="0"/>
              <a:t>speed</a:t>
            </a:r>
            <a:r>
              <a:rPr lang="it-IT" u="sng" dirty="0" smtClean="0"/>
              <a:t> up </a:t>
            </a:r>
            <a:r>
              <a:rPr lang="it-IT" u="sng" dirty="0" err="1" smtClean="0"/>
              <a:t>specification</a:t>
            </a:r>
            <a:r>
              <a:rPr lang="it-IT" u="sng" dirty="0" smtClean="0"/>
              <a:t> </a:t>
            </a:r>
            <a:r>
              <a:rPr lang="it-IT" dirty="0" err="1" smtClean="0"/>
              <a:t>while</a:t>
            </a:r>
            <a:r>
              <a:rPr lang="it-IT" dirty="0" smtClean="0"/>
              <a:t> </a:t>
            </a:r>
            <a:r>
              <a:rPr lang="it-IT" dirty="0" smtClean="0"/>
              <a:t>at the </a:t>
            </a:r>
            <a:r>
              <a:rPr lang="it-IT" dirty="0" err="1" smtClean="0"/>
              <a:t>same</a:t>
            </a:r>
            <a:r>
              <a:rPr lang="it-IT" dirty="0" smtClean="0"/>
              <a:t> </a:t>
            </a:r>
            <a:r>
              <a:rPr lang="it-IT" dirty="0" err="1" smtClean="0"/>
              <a:t>time</a:t>
            </a:r>
            <a:r>
              <a:rPr lang="it-IT" dirty="0" smtClean="0"/>
              <a:t> </a:t>
            </a:r>
            <a:r>
              <a:rPr lang="it-IT" dirty="0" err="1" smtClean="0"/>
              <a:t>relying</a:t>
            </a:r>
            <a:r>
              <a:rPr lang="it-IT" dirty="0" smtClean="0"/>
              <a:t> on some </a:t>
            </a:r>
            <a:r>
              <a:rPr lang="it-IT" dirty="0" err="1" smtClean="0"/>
              <a:t>existing</a:t>
            </a:r>
            <a:r>
              <a:rPr lang="it-IT" dirty="0" smtClean="0"/>
              <a:t> / </a:t>
            </a:r>
            <a:r>
              <a:rPr lang="it-IT" dirty="0" err="1" smtClean="0"/>
              <a:t>working</a:t>
            </a:r>
            <a:r>
              <a:rPr lang="it-IT" dirty="0" smtClean="0"/>
              <a:t> </a:t>
            </a:r>
            <a:r>
              <a:rPr lang="it-IT" dirty="0" err="1" smtClean="0"/>
              <a:t>solution</a:t>
            </a:r>
            <a:endParaRPr lang="it-IT" dirty="0" smtClean="0"/>
          </a:p>
          <a:p>
            <a:r>
              <a:rPr lang="it-IT" dirty="0" err="1" smtClean="0"/>
              <a:t>Other</a:t>
            </a:r>
            <a:r>
              <a:rPr lang="it-IT" dirty="0" smtClean="0"/>
              <a:t> </a:t>
            </a:r>
            <a:r>
              <a:rPr lang="it-IT" dirty="0" err="1" smtClean="0"/>
              <a:t>requirements</a:t>
            </a:r>
            <a:r>
              <a:rPr lang="it-IT" dirty="0" smtClean="0"/>
              <a:t> </a:t>
            </a:r>
            <a:r>
              <a:rPr lang="it-IT" dirty="0" err="1" smtClean="0"/>
              <a:t>relate</a:t>
            </a:r>
            <a:r>
              <a:rPr lang="it-IT" dirty="0" smtClean="0"/>
              <a:t> </a:t>
            </a:r>
            <a:r>
              <a:rPr lang="it-IT" dirty="0" err="1" smtClean="0"/>
              <a:t>to</a:t>
            </a:r>
            <a:r>
              <a:rPr lang="it-IT" dirty="0" smtClean="0"/>
              <a:t> </a:t>
            </a:r>
            <a:r>
              <a:rPr lang="it-IT" b="1" dirty="0" err="1" smtClean="0"/>
              <a:t>mobile-specific</a:t>
            </a:r>
            <a:r>
              <a:rPr lang="it-IT" b="1" dirty="0" smtClean="0"/>
              <a:t> </a:t>
            </a:r>
            <a:r>
              <a:rPr lang="it-IT" b="1" dirty="0" err="1" smtClean="0"/>
              <a:t>aspects</a:t>
            </a:r>
            <a:r>
              <a:rPr lang="it-IT" b="1" dirty="0" smtClean="0"/>
              <a:t> </a:t>
            </a:r>
            <a:r>
              <a:rPr lang="it-IT" dirty="0" smtClean="0"/>
              <a:t>(</a:t>
            </a:r>
            <a:r>
              <a:rPr lang="it-IT" dirty="0" err="1" smtClean="0"/>
              <a:t>devices</a:t>
            </a:r>
            <a:r>
              <a:rPr lang="it-IT" dirty="0" smtClean="0"/>
              <a:t>!)</a:t>
            </a:r>
          </a:p>
          <a:p>
            <a:pPr lvl="1"/>
            <a:r>
              <a:rPr lang="it-IT" dirty="0" smtClean="0"/>
              <a:t>NFC, </a:t>
            </a:r>
            <a:r>
              <a:rPr lang="it-IT" dirty="0" err="1" smtClean="0"/>
              <a:t>proximity</a:t>
            </a:r>
            <a:r>
              <a:rPr lang="it-IT" dirty="0" smtClean="0"/>
              <a:t> </a:t>
            </a:r>
            <a:r>
              <a:rPr lang="it-IT" dirty="0" err="1" smtClean="0"/>
              <a:t>groups</a:t>
            </a:r>
            <a:r>
              <a:rPr lang="it-IT" dirty="0" smtClean="0"/>
              <a:t>, </a:t>
            </a:r>
            <a:r>
              <a:rPr lang="it-IT" dirty="0" err="1" smtClean="0"/>
              <a:t>device</a:t>
            </a:r>
            <a:r>
              <a:rPr lang="it-IT" dirty="0" smtClean="0"/>
              <a:t> </a:t>
            </a:r>
            <a:r>
              <a:rPr lang="it-IT" dirty="0" err="1" smtClean="0"/>
              <a:t>apis…</a:t>
            </a:r>
            <a:endParaRPr lang="it-IT" dirty="0" smtClean="0"/>
          </a:p>
          <a:p>
            <a:pPr lvl="1"/>
            <a:r>
              <a:rPr lang="it-IT" dirty="0" err="1" smtClean="0"/>
              <a:t>For</a:t>
            </a:r>
            <a:r>
              <a:rPr lang="it-IT" dirty="0" smtClean="0"/>
              <a:t> </a:t>
            </a:r>
            <a:r>
              <a:rPr lang="it-IT" dirty="0" err="1" smtClean="0"/>
              <a:t>these</a:t>
            </a:r>
            <a:r>
              <a:rPr lang="it-IT" dirty="0" smtClean="0"/>
              <a:t> </a:t>
            </a:r>
            <a:r>
              <a:rPr lang="it-IT" dirty="0" err="1" smtClean="0"/>
              <a:t>features</a:t>
            </a:r>
            <a:r>
              <a:rPr lang="it-IT" dirty="0" smtClean="0"/>
              <a:t>, </a:t>
            </a:r>
            <a:r>
              <a:rPr lang="it-IT" b="1" dirty="0" smtClean="0"/>
              <a:t>OMA expertise </a:t>
            </a:r>
            <a:r>
              <a:rPr lang="it-IT" b="1" dirty="0" err="1" smtClean="0"/>
              <a:t>is</a:t>
            </a:r>
            <a:r>
              <a:rPr lang="it-IT" b="1" dirty="0" smtClean="0"/>
              <a:t> </a:t>
            </a:r>
            <a:r>
              <a:rPr lang="it-IT" b="1" dirty="0" err="1" smtClean="0"/>
              <a:t>crucial</a:t>
            </a:r>
            <a:r>
              <a:rPr lang="it-IT" b="1" dirty="0" smtClean="0"/>
              <a:t>, and </a:t>
            </a:r>
            <a:r>
              <a:rPr lang="it-IT" b="1" dirty="0" err="1" smtClean="0"/>
              <a:t>may</a:t>
            </a:r>
            <a:r>
              <a:rPr lang="it-IT" b="1" dirty="0" smtClean="0"/>
              <a:t> come </a:t>
            </a:r>
            <a:r>
              <a:rPr lang="it-IT" b="1" dirty="0" err="1" smtClean="0"/>
              <a:t>from</a:t>
            </a:r>
            <a:r>
              <a:rPr lang="it-IT" b="1" dirty="0" smtClean="0"/>
              <a:t> </a:t>
            </a:r>
            <a:r>
              <a:rPr lang="it-IT" b="1" dirty="0" err="1" smtClean="0"/>
              <a:t>other</a:t>
            </a:r>
            <a:r>
              <a:rPr lang="it-IT" b="1" dirty="0" smtClean="0"/>
              <a:t> </a:t>
            </a:r>
            <a:r>
              <a:rPr lang="it-IT" b="1" dirty="0" err="1" smtClean="0"/>
              <a:t>subgroups</a:t>
            </a:r>
            <a:r>
              <a:rPr lang="it-IT" b="1" dirty="0" smtClean="0"/>
              <a:t>/</a:t>
            </a:r>
            <a:r>
              <a:rPr lang="it-IT" b="1" dirty="0" err="1" smtClean="0"/>
              <a:t>groups</a:t>
            </a:r>
            <a:r>
              <a:rPr lang="it-IT" dirty="0" smtClean="0"/>
              <a:t>. </a:t>
            </a:r>
            <a:r>
              <a:rPr lang="it-IT" dirty="0" err="1" smtClean="0"/>
              <a:t>Existing</a:t>
            </a:r>
            <a:r>
              <a:rPr lang="it-IT" dirty="0" smtClean="0"/>
              <a:t> </a:t>
            </a:r>
            <a:r>
              <a:rPr lang="it-IT" dirty="0" err="1" smtClean="0"/>
              <a:t>specifications</a:t>
            </a:r>
            <a:r>
              <a:rPr lang="it-IT" dirty="0" smtClean="0"/>
              <a:t> (</a:t>
            </a:r>
            <a:r>
              <a:rPr lang="it-IT" dirty="0" err="1" smtClean="0"/>
              <a:t>eg</a:t>
            </a:r>
            <a:r>
              <a:rPr lang="it-IT" dirty="0" smtClean="0"/>
              <a:t> OpenSocial) </a:t>
            </a:r>
            <a:r>
              <a:rPr lang="it-IT" dirty="0" err="1" smtClean="0"/>
              <a:t>may</a:t>
            </a:r>
            <a:r>
              <a:rPr lang="it-IT" dirty="0" smtClean="0"/>
              <a:t> </a:t>
            </a:r>
            <a:r>
              <a:rPr lang="it-IT" dirty="0" err="1" smtClean="0"/>
              <a:t>be</a:t>
            </a:r>
            <a:r>
              <a:rPr lang="it-IT" dirty="0" smtClean="0"/>
              <a:t> </a:t>
            </a:r>
            <a:r>
              <a:rPr lang="it-IT" dirty="0" err="1" smtClean="0"/>
              <a:t>reused</a:t>
            </a:r>
            <a:r>
              <a:rPr lang="it-IT" dirty="0" smtClean="0"/>
              <a:t> </a:t>
            </a:r>
            <a:r>
              <a:rPr lang="it-IT" dirty="0" err="1" smtClean="0"/>
              <a:t>as</a:t>
            </a:r>
            <a:r>
              <a:rPr lang="it-IT" dirty="0" smtClean="0"/>
              <a:t> </a:t>
            </a:r>
            <a:r>
              <a:rPr lang="it-IT" dirty="0" err="1" smtClean="0"/>
              <a:t>well</a:t>
            </a:r>
            <a:r>
              <a:rPr lang="it-IT" dirty="0" smtClean="0"/>
              <a:t> </a:t>
            </a:r>
            <a:r>
              <a:rPr lang="it-IT" dirty="0" err="1" smtClean="0"/>
              <a:t>but</a:t>
            </a:r>
            <a:r>
              <a:rPr lang="it-IT" dirty="0" smtClean="0"/>
              <a:t> more work </a:t>
            </a:r>
            <a:r>
              <a:rPr lang="it-IT" dirty="0" err="1" smtClean="0"/>
              <a:t>is</a:t>
            </a:r>
            <a:r>
              <a:rPr lang="it-IT" dirty="0" smtClean="0"/>
              <a:t> </a:t>
            </a:r>
            <a:r>
              <a:rPr lang="it-IT" dirty="0" err="1" smtClean="0"/>
              <a:t>needed</a:t>
            </a:r>
            <a:r>
              <a:rPr lang="it-IT" dirty="0" smtClean="0"/>
              <a:t> </a:t>
            </a:r>
            <a:r>
              <a:rPr lang="it-IT" dirty="0" err="1" smtClean="0"/>
              <a:t>to</a:t>
            </a:r>
            <a:r>
              <a:rPr lang="it-IT" dirty="0" smtClean="0"/>
              <a:t> </a:t>
            </a:r>
            <a:r>
              <a:rPr lang="it-IT" dirty="0" err="1" smtClean="0"/>
              <a:t>achieve</a:t>
            </a:r>
            <a:r>
              <a:rPr lang="it-IT" dirty="0" smtClean="0"/>
              <a:t> the </a:t>
            </a:r>
            <a:r>
              <a:rPr lang="it-IT" dirty="0" err="1" smtClean="0"/>
              <a:t>requirements</a:t>
            </a:r>
            <a:r>
              <a:rPr lang="it-IT" dirty="0" smtClean="0"/>
              <a:t> in the mobile </a:t>
            </a:r>
            <a:r>
              <a:rPr lang="it-IT" dirty="0" err="1" smtClean="0"/>
              <a:t>context</a:t>
            </a:r>
            <a:r>
              <a:rPr lang="it-IT" dirty="0" smtClean="0"/>
              <a:t>., </a:t>
            </a:r>
            <a:endParaRPr lang="it-IT"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About SNEW 1.1 </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smtClean="0">
                <a:ea typeface="Times New Roman" pitchFamily="18" charset="0"/>
                <a:cs typeface="Arial" charset="0"/>
              </a:rPr>
              <a:t>SNEW 1.0 </a:t>
            </a:r>
            <a:r>
              <a:rPr lang="it-IT" dirty="0" err="1" smtClean="0">
                <a:ea typeface="Times New Roman" pitchFamily="18" charset="0"/>
                <a:cs typeface="Arial" charset="0"/>
              </a:rPr>
              <a:t>is</a:t>
            </a:r>
            <a:r>
              <a:rPr lang="it-IT" dirty="0" smtClean="0">
                <a:ea typeface="Times New Roman" pitchFamily="18" charset="0"/>
                <a:cs typeface="Arial" charset="0"/>
              </a:rPr>
              <a:t> </a:t>
            </a:r>
            <a:r>
              <a:rPr lang="it-IT" dirty="0" err="1" smtClean="0">
                <a:ea typeface="Times New Roman" pitchFamily="18" charset="0"/>
                <a:cs typeface="Arial" charset="0"/>
              </a:rPr>
              <a:t>now</a:t>
            </a:r>
            <a:r>
              <a:rPr lang="it-IT" dirty="0" smtClean="0">
                <a:ea typeface="Times New Roman" pitchFamily="18" charset="0"/>
                <a:cs typeface="Arial" charset="0"/>
              </a:rPr>
              <a:t> Candidate</a:t>
            </a:r>
          </a:p>
          <a:p>
            <a:r>
              <a:rPr lang="it-IT" dirty="0" smtClean="0">
                <a:ea typeface="Times New Roman" pitchFamily="18" charset="0"/>
                <a:cs typeface="Arial" charset="0"/>
                <a:sym typeface="Wingdings" pitchFamily="2" charset="2"/>
              </a:rPr>
              <a:t>SNEW 1.1 </a:t>
            </a:r>
            <a:r>
              <a:rPr lang="it-IT" dirty="0" err="1" smtClean="0">
                <a:ea typeface="Times New Roman" pitchFamily="18" charset="0"/>
                <a:cs typeface="Arial" charset="0"/>
                <a:sym typeface="Wingdings" pitchFamily="2" charset="2"/>
              </a:rPr>
              <a:t>leverages</a:t>
            </a:r>
            <a:r>
              <a:rPr lang="it-IT" dirty="0" smtClean="0">
                <a:ea typeface="Times New Roman" pitchFamily="18" charset="0"/>
                <a:cs typeface="Arial" charset="0"/>
                <a:sym typeface="Wingdings" pitchFamily="2" charset="2"/>
              </a:rPr>
              <a:t> SNEW 1.0 and </a:t>
            </a:r>
            <a:r>
              <a:rPr lang="it-IT" dirty="0" err="1" smtClean="0">
                <a:ea typeface="Times New Roman" pitchFamily="18" charset="0"/>
                <a:cs typeface="Arial" charset="0"/>
                <a:sym typeface="Wingdings" pitchFamily="2" charset="2"/>
              </a:rPr>
              <a:t>adds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new</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requirements</a:t>
            </a:r>
            <a:r>
              <a:rPr lang="it-IT" dirty="0" smtClean="0">
                <a:ea typeface="Times New Roman" pitchFamily="18" charset="0"/>
                <a:cs typeface="Arial" charset="0"/>
                <a:sym typeface="Wingdings" pitchFamily="2" charset="2"/>
              </a:rPr>
              <a:t> in the </a:t>
            </a:r>
            <a:r>
              <a:rPr lang="it-IT" dirty="0" err="1" smtClean="0">
                <a:ea typeface="Times New Roman" pitchFamily="18" charset="0"/>
                <a:cs typeface="Arial" charset="0"/>
                <a:sym typeface="Wingdings" pitchFamily="2" charset="2"/>
              </a:rPr>
              <a:t>following</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areas</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Recommendations</a:t>
            </a:r>
            <a:endParaRPr lang="it-IT" dirty="0" smtClean="0">
              <a:ea typeface="Times New Roman" pitchFamily="18" charset="0"/>
              <a:cs typeface="Arial" charset="0"/>
              <a:sym typeface="Wingdings" pitchFamily="2" charset="2"/>
            </a:endParaRPr>
          </a:p>
          <a:p>
            <a:pPr lvl="1"/>
            <a:r>
              <a:rPr lang="it-IT" dirty="0" smtClean="0">
                <a:ea typeface="Times New Roman" pitchFamily="18" charset="0"/>
                <a:cs typeface="Arial" charset="0"/>
                <a:sym typeface="Wingdings" pitchFamily="2" charset="2"/>
              </a:rPr>
              <a:t>Privacy</a:t>
            </a:r>
          </a:p>
          <a:p>
            <a:pPr lvl="1"/>
            <a:r>
              <a:rPr lang="it-IT" dirty="0" err="1" smtClean="0">
                <a:ea typeface="Times New Roman" pitchFamily="18" charset="0"/>
                <a:cs typeface="Arial" charset="0"/>
                <a:sym typeface="Wingdings" pitchFamily="2" charset="2"/>
              </a:rPr>
              <a:t>Groups</a:t>
            </a:r>
            <a:endParaRPr lang="it-IT" dirty="0" smtClean="0">
              <a:ea typeface="Times New Roman" pitchFamily="18" charset="0"/>
              <a:cs typeface="Arial" charset="0"/>
              <a:sym typeface="Wingdings" pitchFamily="2" charset="2"/>
            </a:endParaRPr>
          </a:p>
          <a:p>
            <a:pPr lvl="1"/>
            <a:r>
              <a:rPr lang="it-IT" dirty="0" smtClean="0">
                <a:ea typeface="Times New Roman" pitchFamily="18" charset="0"/>
                <a:cs typeface="Arial" charset="0"/>
                <a:sym typeface="Wingdings" pitchFamily="2" charset="2"/>
              </a:rPr>
              <a:t>NFC</a:t>
            </a:r>
          </a:p>
          <a:p>
            <a:pPr lvl="1"/>
            <a:r>
              <a:rPr lang="it-IT" dirty="0" err="1" smtClean="0">
                <a:ea typeface="Times New Roman" pitchFamily="18" charset="0"/>
                <a:cs typeface="Arial" charset="0"/>
                <a:sym typeface="Wingdings" pitchFamily="2" charset="2"/>
              </a:rPr>
              <a:t>Device-to-device</a:t>
            </a:r>
            <a:endParaRPr lang="it-IT" dirty="0" smtClean="0">
              <a:ea typeface="Times New Roman" pitchFamily="18" charset="0"/>
              <a:cs typeface="Arial" charset="0"/>
              <a:sym typeface="Wingdings" pitchFamily="2" charset="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err="1" smtClean="0"/>
              <a:t>This</a:t>
            </a:r>
            <a:r>
              <a:rPr lang="it-IT" dirty="0" smtClean="0"/>
              <a:t> </a:t>
            </a:r>
            <a:r>
              <a:rPr lang="it-IT" dirty="0" err="1" smtClean="0"/>
              <a:t>contribution</a:t>
            </a:r>
            <a:r>
              <a:rPr lang="it-IT" dirty="0" smtClean="0"/>
              <a:t> </a:t>
            </a:r>
            <a:r>
              <a:rPr lang="it-IT" dirty="0" err="1" smtClean="0"/>
              <a:t>introduces</a:t>
            </a:r>
            <a:r>
              <a:rPr lang="it-IT" dirty="0" smtClean="0"/>
              <a:t> the </a:t>
            </a:r>
            <a:r>
              <a:rPr lang="it-IT" dirty="0" err="1" smtClean="0"/>
              <a:t>new</a:t>
            </a:r>
            <a:r>
              <a:rPr lang="it-IT" dirty="0" smtClean="0"/>
              <a:t> </a:t>
            </a:r>
            <a:r>
              <a:rPr lang="it-IT" dirty="0" err="1" smtClean="0"/>
              <a:t>requirements</a:t>
            </a:r>
            <a:r>
              <a:rPr lang="it-IT" dirty="0" smtClean="0"/>
              <a:t> </a:t>
            </a:r>
            <a:r>
              <a:rPr lang="it-IT" dirty="0" err="1" smtClean="0"/>
              <a:t>that</a:t>
            </a:r>
            <a:r>
              <a:rPr lang="it-IT" dirty="0" smtClean="0"/>
              <a:t> </a:t>
            </a:r>
            <a:r>
              <a:rPr lang="it-IT" dirty="0" err="1" smtClean="0"/>
              <a:t>need</a:t>
            </a:r>
            <a:r>
              <a:rPr lang="it-IT" dirty="0" smtClean="0"/>
              <a:t> </a:t>
            </a:r>
            <a:r>
              <a:rPr lang="it-IT" dirty="0" err="1" smtClean="0"/>
              <a:t>be</a:t>
            </a:r>
            <a:r>
              <a:rPr lang="it-IT" dirty="0" smtClean="0"/>
              <a:t> </a:t>
            </a:r>
            <a:r>
              <a:rPr lang="it-IT" dirty="0" err="1" smtClean="0"/>
              <a:t>addressed</a:t>
            </a:r>
            <a:r>
              <a:rPr lang="it-IT" dirty="0" smtClean="0"/>
              <a:t>, </a:t>
            </a:r>
          </a:p>
          <a:p>
            <a:pPr lvl="1"/>
            <a:r>
              <a:rPr lang="it-IT" dirty="0" err="1" smtClean="0"/>
              <a:t>Most</a:t>
            </a:r>
            <a:r>
              <a:rPr lang="it-IT" dirty="0" smtClean="0"/>
              <a:t> </a:t>
            </a:r>
            <a:r>
              <a:rPr lang="it-IT" dirty="0" err="1" smtClean="0"/>
              <a:t>important</a:t>
            </a:r>
            <a:r>
              <a:rPr lang="it-IT" dirty="0" smtClean="0"/>
              <a:t> </a:t>
            </a:r>
            <a:r>
              <a:rPr lang="it-IT" dirty="0" err="1" smtClean="0"/>
              <a:t>items</a:t>
            </a:r>
            <a:r>
              <a:rPr lang="it-IT" dirty="0" smtClean="0"/>
              <a:t> are </a:t>
            </a:r>
            <a:r>
              <a:rPr lang="it-IT" dirty="0" err="1" smtClean="0"/>
              <a:t>marked</a:t>
            </a:r>
            <a:r>
              <a:rPr lang="it-IT" dirty="0" smtClean="0"/>
              <a:t> in </a:t>
            </a:r>
            <a:r>
              <a:rPr lang="it-IT" b="1" dirty="0" err="1" smtClean="0"/>
              <a:t>bold</a:t>
            </a:r>
            <a:endParaRPr lang="it-IT" b="1" dirty="0" smtClean="0"/>
          </a:p>
          <a:p>
            <a:r>
              <a:rPr lang="it-IT" dirty="0" smtClean="0"/>
              <a:t>At the end of </a:t>
            </a:r>
            <a:r>
              <a:rPr lang="it-IT" dirty="0" err="1" smtClean="0"/>
              <a:t>this</a:t>
            </a:r>
            <a:r>
              <a:rPr lang="it-IT" dirty="0" smtClean="0"/>
              <a:t> </a:t>
            </a:r>
            <a:r>
              <a:rPr lang="it-IT" dirty="0" err="1" smtClean="0"/>
              <a:t>presentation</a:t>
            </a:r>
            <a:r>
              <a:rPr lang="it-IT" dirty="0" smtClean="0"/>
              <a:t> </a:t>
            </a:r>
            <a:r>
              <a:rPr lang="it-IT" dirty="0" err="1" smtClean="0"/>
              <a:t>it</a:t>
            </a:r>
            <a:r>
              <a:rPr lang="it-IT" dirty="0" smtClean="0"/>
              <a:t> </a:t>
            </a:r>
            <a:r>
              <a:rPr lang="it-IT" dirty="0" err="1" smtClean="0"/>
              <a:t>is</a:t>
            </a:r>
            <a:r>
              <a:rPr lang="it-IT" dirty="0" smtClean="0"/>
              <a:t> </a:t>
            </a:r>
            <a:r>
              <a:rPr lang="it-IT" dirty="0" err="1" smtClean="0"/>
              <a:t>expected</a:t>
            </a:r>
            <a:endParaRPr lang="it-IT" dirty="0" smtClean="0"/>
          </a:p>
          <a:p>
            <a:pPr lvl="1"/>
            <a:r>
              <a:rPr lang="it-IT" dirty="0" err="1" smtClean="0"/>
              <a:t>To</a:t>
            </a:r>
            <a:r>
              <a:rPr lang="it-IT" dirty="0" smtClean="0"/>
              <a:t> </a:t>
            </a:r>
            <a:r>
              <a:rPr lang="it-IT" dirty="0" err="1" smtClean="0"/>
              <a:t>have</a:t>
            </a:r>
            <a:r>
              <a:rPr lang="it-IT" dirty="0" smtClean="0"/>
              <a:t> a </a:t>
            </a:r>
            <a:r>
              <a:rPr lang="it-IT" dirty="0" err="1" smtClean="0"/>
              <a:t>comprehensive</a:t>
            </a:r>
            <a:r>
              <a:rPr lang="it-IT" dirty="0" smtClean="0"/>
              <a:t> </a:t>
            </a:r>
            <a:r>
              <a:rPr lang="it-IT" dirty="0" err="1" smtClean="0"/>
              <a:t>view</a:t>
            </a:r>
            <a:r>
              <a:rPr lang="it-IT" dirty="0" smtClean="0"/>
              <a:t> of the </a:t>
            </a:r>
            <a:r>
              <a:rPr lang="it-IT" dirty="0" err="1" smtClean="0"/>
              <a:t>technical</a:t>
            </a:r>
            <a:r>
              <a:rPr lang="it-IT" dirty="0" smtClean="0"/>
              <a:t> work </a:t>
            </a:r>
            <a:r>
              <a:rPr lang="it-IT" dirty="0" err="1" smtClean="0"/>
              <a:t>needed</a:t>
            </a:r>
            <a:r>
              <a:rPr lang="it-IT" dirty="0" smtClean="0"/>
              <a:t> </a:t>
            </a:r>
            <a:r>
              <a:rPr lang="it-IT" dirty="0" err="1" smtClean="0"/>
              <a:t>before</a:t>
            </a:r>
            <a:r>
              <a:rPr lang="it-IT" dirty="0" smtClean="0"/>
              <a:t> </a:t>
            </a:r>
            <a:r>
              <a:rPr lang="it-IT" dirty="0" err="1" smtClean="0"/>
              <a:t>getting</a:t>
            </a:r>
            <a:r>
              <a:rPr lang="it-IT" dirty="0" smtClean="0"/>
              <a:t> SNEW 1.1 Candidate</a:t>
            </a:r>
          </a:p>
          <a:p>
            <a:pPr lvl="1"/>
            <a:r>
              <a:rPr lang="it-IT" dirty="0" err="1" smtClean="0"/>
              <a:t>To</a:t>
            </a:r>
            <a:r>
              <a:rPr lang="it-IT" dirty="0" smtClean="0"/>
              <a:t> </a:t>
            </a:r>
            <a:r>
              <a:rPr lang="it-IT" dirty="0" err="1" smtClean="0"/>
              <a:t>identify</a:t>
            </a:r>
            <a:r>
              <a:rPr lang="it-IT" dirty="0" smtClean="0"/>
              <a:t> the </a:t>
            </a:r>
            <a:r>
              <a:rPr lang="it-IT" dirty="0" err="1" smtClean="0"/>
              <a:t>main</a:t>
            </a:r>
            <a:r>
              <a:rPr lang="it-IT" dirty="0" smtClean="0"/>
              <a:t> </a:t>
            </a:r>
            <a:r>
              <a:rPr lang="it-IT" dirty="0" err="1" smtClean="0"/>
              <a:t>areas</a:t>
            </a:r>
            <a:r>
              <a:rPr lang="it-IT" dirty="0" smtClean="0"/>
              <a:t> </a:t>
            </a:r>
            <a:r>
              <a:rPr lang="it-IT" dirty="0" err="1" smtClean="0"/>
              <a:t>of</a:t>
            </a:r>
            <a:r>
              <a:rPr lang="it-IT" dirty="0" smtClean="0"/>
              <a:t> </a:t>
            </a:r>
            <a:r>
              <a:rPr lang="it-IT" dirty="0" smtClean="0"/>
              <a:t>work</a:t>
            </a:r>
          </a:p>
          <a:p>
            <a:pPr lvl="1"/>
            <a:r>
              <a:rPr lang="it-IT" dirty="0" err="1" smtClean="0"/>
              <a:t>To</a:t>
            </a:r>
            <a:r>
              <a:rPr lang="it-IT" dirty="0" smtClean="0"/>
              <a:t> </a:t>
            </a:r>
            <a:r>
              <a:rPr lang="it-IT" dirty="0" err="1" smtClean="0"/>
              <a:t>agree</a:t>
            </a:r>
            <a:r>
              <a:rPr lang="it-IT" dirty="0" smtClean="0"/>
              <a:t> on common </a:t>
            </a:r>
            <a:r>
              <a:rPr lang="it-IT" dirty="0" err="1" smtClean="0"/>
              <a:t>principles</a:t>
            </a:r>
            <a:r>
              <a:rPr lang="it-IT" dirty="0" smtClean="0"/>
              <a:t> on </a:t>
            </a:r>
            <a:r>
              <a:rPr lang="it-IT" dirty="0" err="1" smtClean="0"/>
              <a:t>how</a:t>
            </a:r>
            <a:r>
              <a:rPr lang="it-IT" dirty="0" smtClean="0"/>
              <a:t> </a:t>
            </a:r>
            <a:r>
              <a:rPr lang="it-IT" dirty="0" err="1" smtClean="0"/>
              <a:t>to</a:t>
            </a:r>
            <a:r>
              <a:rPr lang="it-IT" dirty="0" smtClean="0"/>
              <a:t> </a:t>
            </a:r>
            <a:r>
              <a:rPr lang="it-IT" dirty="0" err="1" smtClean="0"/>
              <a:t>approach</a:t>
            </a:r>
            <a:r>
              <a:rPr lang="it-IT" dirty="0" smtClean="0"/>
              <a:t> the </a:t>
            </a:r>
            <a:r>
              <a:rPr lang="it-IT" dirty="0" err="1" smtClean="0"/>
              <a:t>technical</a:t>
            </a:r>
            <a:r>
              <a:rPr lang="it-IT" dirty="0" smtClean="0"/>
              <a:t> work</a:t>
            </a:r>
            <a:endParaRPr lang="it-IT" dirty="0" smtClean="0"/>
          </a:p>
          <a:p>
            <a:endParaRPr lang="it-IT" dirty="0" smtClean="0"/>
          </a:p>
          <a:p>
            <a:r>
              <a:rPr lang="it-IT" dirty="0" err="1" smtClean="0"/>
              <a:t>Dedicated</a:t>
            </a:r>
            <a:r>
              <a:rPr lang="it-IT" dirty="0" smtClean="0"/>
              <a:t> </a:t>
            </a:r>
            <a:r>
              <a:rPr lang="it-IT" dirty="0" err="1" smtClean="0"/>
              <a:t>contributions</a:t>
            </a:r>
            <a:r>
              <a:rPr lang="it-IT" dirty="0" smtClean="0"/>
              <a:t> </a:t>
            </a:r>
            <a:r>
              <a:rPr lang="it-IT" dirty="0" err="1" smtClean="0"/>
              <a:t>related</a:t>
            </a:r>
            <a:r>
              <a:rPr lang="it-IT" dirty="0" smtClean="0"/>
              <a:t> </a:t>
            </a:r>
            <a:r>
              <a:rPr lang="it-IT" dirty="0" err="1" smtClean="0"/>
              <a:t>to</a:t>
            </a:r>
            <a:r>
              <a:rPr lang="it-IT" dirty="0" smtClean="0"/>
              <a:t> single work </a:t>
            </a:r>
            <a:r>
              <a:rPr lang="it-IT" dirty="0" err="1" smtClean="0"/>
              <a:t>areas</a:t>
            </a:r>
            <a:r>
              <a:rPr lang="it-IT" dirty="0" smtClean="0"/>
              <a:t> </a:t>
            </a:r>
            <a:r>
              <a:rPr lang="it-IT" dirty="0" err="1" smtClean="0"/>
              <a:t>will</a:t>
            </a:r>
            <a:r>
              <a:rPr lang="it-IT" dirty="0" smtClean="0"/>
              <a:t> </a:t>
            </a:r>
            <a:r>
              <a:rPr lang="it-IT" dirty="0" err="1" smtClean="0"/>
              <a:t>be</a:t>
            </a:r>
            <a:r>
              <a:rPr lang="it-IT" dirty="0" smtClean="0"/>
              <a:t> </a:t>
            </a:r>
            <a:r>
              <a:rPr lang="it-IT" dirty="0" err="1" smtClean="0"/>
              <a:t>provided</a:t>
            </a:r>
            <a:endParaRPr lang="it-IT" dirty="0" smtClean="0"/>
          </a:p>
          <a:p>
            <a:pPr lvl="1"/>
            <a:r>
              <a:rPr lang="it-IT" dirty="0" err="1" smtClean="0"/>
              <a:t>To</a:t>
            </a:r>
            <a:r>
              <a:rPr lang="it-IT" dirty="0" smtClean="0"/>
              <a:t> </a:t>
            </a:r>
            <a:r>
              <a:rPr lang="it-IT" dirty="0" err="1" smtClean="0"/>
              <a:t>suggest</a:t>
            </a:r>
            <a:r>
              <a:rPr lang="it-IT" dirty="0" smtClean="0"/>
              <a:t>/</a:t>
            </a:r>
            <a:r>
              <a:rPr lang="it-IT" dirty="0" err="1" smtClean="0"/>
              <a:t>discuss</a:t>
            </a:r>
            <a:r>
              <a:rPr lang="it-IT" dirty="0" smtClean="0"/>
              <a:t> </a:t>
            </a:r>
            <a:r>
              <a:rPr lang="it-IT" dirty="0" err="1" smtClean="0"/>
              <a:t>technical</a:t>
            </a:r>
            <a:r>
              <a:rPr lang="it-IT" dirty="0" smtClean="0"/>
              <a:t> </a:t>
            </a:r>
            <a:r>
              <a:rPr lang="it-IT" dirty="0" err="1" smtClean="0"/>
              <a:t>solutions</a:t>
            </a:r>
            <a:endParaRPr lang="it-IT" dirty="0" smtClean="0"/>
          </a:p>
          <a:p>
            <a:pPr lvl="1"/>
            <a:r>
              <a:rPr lang="it-IT" dirty="0" err="1" smtClean="0"/>
              <a:t>To</a:t>
            </a:r>
            <a:r>
              <a:rPr lang="it-IT" dirty="0" smtClean="0"/>
              <a:t> </a:t>
            </a:r>
            <a:r>
              <a:rPr lang="it-IT" dirty="0" err="1" smtClean="0"/>
              <a:t>identify</a:t>
            </a:r>
            <a:r>
              <a:rPr lang="it-IT" dirty="0" smtClean="0"/>
              <a:t> </a:t>
            </a:r>
            <a:r>
              <a:rPr lang="it-IT" dirty="0" err="1" smtClean="0"/>
              <a:t>committed</a:t>
            </a:r>
            <a:r>
              <a:rPr lang="it-IT" dirty="0" smtClean="0"/>
              <a:t> </a:t>
            </a:r>
            <a:r>
              <a:rPr lang="it-IT" dirty="0" err="1" smtClean="0"/>
              <a:t>parties</a:t>
            </a:r>
            <a:endParaRPr lang="it-IT"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High-Level Functional Requirements</a:t>
            </a:r>
            <a:endParaRPr lang="fr-FR" dirty="0"/>
          </a:p>
        </p:txBody>
      </p:sp>
      <p:sp>
        <p:nvSpPr>
          <p:cNvPr id="5" name="Segnaposto contenuto 4"/>
          <p:cNvSpPr>
            <a:spLocks noGrp="1"/>
          </p:cNvSpPr>
          <p:nvPr>
            <p:ph idx="1"/>
          </p:nvPr>
        </p:nvSpPr>
        <p:spPr/>
        <p:txBody>
          <a:bodyPr/>
          <a:lstStyle/>
          <a:p>
            <a:r>
              <a:rPr lang="it-IT" dirty="0" smtClean="0"/>
              <a:t>New in 1.1</a:t>
            </a:r>
          </a:p>
          <a:p>
            <a:pPr lvl="1"/>
            <a:r>
              <a:rPr lang="it-IT" dirty="0" err="1" smtClean="0"/>
              <a:t>Recommendations</a:t>
            </a:r>
            <a:r>
              <a:rPr lang="it-IT" dirty="0" smtClean="0"/>
              <a:t> (of </a:t>
            </a:r>
            <a:r>
              <a:rPr lang="it-IT" dirty="0" err="1" smtClean="0"/>
              <a:t>users</a:t>
            </a:r>
            <a:r>
              <a:rPr lang="it-IT" dirty="0" smtClean="0"/>
              <a:t>, </a:t>
            </a:r>
            <a:r>
              <a:rPr lang="it-IT" dirty="0" err="1" smtClean="0"/>
              <a:t>groups</a:t>
            </a:r>
            <a:r>
              <a:rPr lang="it-IT" dirty="0" smtClean="0"/>
              <a:t> and </a:t>
            </a:r>
            <a:r>
              <a:rPr lang="it-IT" dirty="0" err="1" smtClean="0"/>
              <a:t>activities</a:t>
            </a:r>
            <a:r>
              <a:rPr lang="it-IT" dirty="0" smtClean="0"/>
              <a:t>) – SHALL/SHOULD</a:t>
            </a:r>
          </a:p>
          <a:p>
            <a:pPr lvl="2"/>
            <a:r>
              <a:rPr lang="it-IT" dirty="0" err="1" smtClean="0">
                <a:sym typeface="Wingdings" pitchFamily="2" charset="2"/>
              </a:rPr>
              <a:t>already</a:t>
            </a:r>
            <a:r>
              <a:rPr lang="it-IT" dirty="0" smtClean="0">
                <a:sym typeface="Wingdings" pitchFamily="2" charset="2"/>
              </a:rPr>
              <a:t> in 1.1 TS</a:t>
            </a:r>
          </a:p>
          <a:p>
            <a:pPr lvl="1"/>
            <a:r>
              <a:rPr lang="it-IT" b="1" dirty="0" err="1" smtClean="0">
                <a:sym typeface="Wingdings" pitchFamily="2" charset="2"/>
              </a:rPr>
              <a:t>Activity</a:t>
            </a:r>
            <a:r>
              <a:rPr lang="it-IT" b="1" dirty="0" smtClean="0">
                <a:sym typeface="Wingdings" pitchFamily="2" charset="2"/>
              </a:rPr>
              <a:t> </a:t>
            </a:r>
            <a:r>
              <a:rPr lang="it-IT" b="1" dirty="0" err="1" smtClean="0">
                <a:sym typeface="Wingdings" pitchFamily="2" charset="2"/>
              </a:rPr>
              <a:t>stream</a:t>
            </a:r>
            <a:r>
              <a:rPr lang="it-IT" b="1" dirty="0" smtClean="0">
                <a:sym typeface="Wingdings" pitchFamily="2" charset="2"/>
              </a:rPr>
              <a:t> </a:t>
            </a:r>
            <a:r>
              <a:rPr lang="it-IT" b="1" dirty="0" err="1" smtClean="0">
                <a:sym typeface="Wingdings" pitchFamily="2" charset="2"/>
              </a:rPr>
              <a:t>filtering</a:t>
            </a:r>
            <a:r>
              <a:rPr lang="it-IT" b="1" dirty="0" smtClean="0">
                <a:sym typeface="Wingdings" pitchFamily="2" charset="2"/>
              </a:rPr>
              <a:t> (</a:t>
            </a:r>
            <a:r>
              <a:rPr lang="it-IT" b="1" dirty="0" err="1" smtClean="0">
                <a:sym typeface="Wingdings" pitchFamily="2" charset="2"/>
              </a:rPr>
              <a:t>based</a:t>
            </a:r>
            <a:r>
              <a:rPr lang="it-IT" b="1" dirty="0" smtClean="0">
                <a:sym typeface="Wingdings" pitchFamily="2" charset="2"/>
              </a:rPr>
              <a:t> on location &amp; </a:t>
            </a:r>
            <a:r>
              <a:rPr lang="it-IT" b="1" dirty="0" err="1" smtClean="0">
                <a:sym typeface="Wingdings" pitchFamily="2" charset="2"/>
              </a:rPr>
              <a:t>topics</a:t>
            </a:r>
            <a:r>
              <a:rPr lang="it-IT" b="1" dirty="0" smtClean="0">
                <a:sym typeface="Wingdings" pitchFamily="2" charset="2"/>
              </a:rPr>
              <a:t>/</a:t>
            </a:r>
            <a:r>
              <a:rPr lang="it-IT" b="1" dirty="0" err="1" smtClean="0">
                <a:sym typeface="Wingdings" pitchFamily="2" charset="2"/>
              </a:rPr>
              <a:t>tags</a:t>
            </a:r>
            <a:r>
              <a:rPr lang="it-IT" b="1" dirty="0" smtClean="0">
                <a:sym typeface="Wingdings" pitchFamily="2" charset="2"/>
              </a:rPr>
              <a:t>/</a:t>
            </a:r>
            <a:r>
              <a:rPr lang="it-IT" b="1" dirty="0" err="1" smtClean="0">
                <a:sym typeface="Wingdings" pitchFamily="2" charset="2"/>
              </a:rPr>
              <a:t>categories</a:t>
            </a:r>
            <a:r>
              <a:rPr lang="it-IT" b="1" dirty="0" smtClean="0">
                <a:sym typeface="Wingdings" pitchFamily="2" charset="2"/>
              </a:rPr>
              <a:t>) - SHALL</a:t>
            </a:r>
          </a:p>
          <a:p>
            <a:pPr lvl="1"/>
            <a:r>
              <a:rPr lang="it-IT" b="1" dirty="0" smtClean="0">
                <a:sym typeface="Wingdings" pitchFamily="2" charset="2"/>
              </a:rPr>
              <a:t>3° party </a:t>
            </a:r>
            <a:r>
              <a:rPr lang="it-IT" b="1" dirty="0" err="1" smtClean="0">
                <a:sym typeface="Wingdings" pitchFamily="2" charset="2"/>
              </a:rPr>
              <a:t>apps</a:t>
            </a:r>
            <a:r>
              <a:rPr lang="it-IT" b="1" dirty="0" smtClean="0">
                <a:sym typeface="Wingdings" pitchFamily="2" charset="2"/>
              </a:rPr>
              <a:t> </a:t>
            </a:r>
            <a:r>
              <a:rPr lang="it-IT" b="1" dirty="0" err="1" smtClean="0">
                <a:sym typeface="Wingdings" pitchFamily="2" charset="2"/>
              </a:rPr>
              <a:t>registration</a:t>
            </a:r>
            <a:r>
              <a:rPr lang="it-IT" b="1" dirty="0" smtClean="0">
                <a:sym typeface="Wingdings" pitchFamily="2" charset="2"/>
              </a:rPr>
              <a:t> &amp; </a:t>
            </a:r>
            <a:r>
              <a:rPr lang="it-IT" b="1" dirty="0" err="1" smtClean="0">
                <a:sym typeface="Wingdings" pitchFamily="2" charset="2"/>
              </a:rPr>
              <a:t>search</a:t>
            </a:r>
            <a:r>
              <a:rPr lang="it-IT" b="1" dirty="0" smtClean="0">
                <a:sym typeface="Wingdings" pitchFamily="2" charset="2"/>
              </a:rPr>
              <a:t> - SHALL</a:t>
            </a:r>
          </a:p>
          <a:p>
            <a:pPr lvl="1"/>
            <a:r>
              <a:rPr lang="it-IT" b="1" dirty="0" smtClean="0">
                <a:sym typeface="Wingdings" pitchFamily="2" charset="2"/>
              </a:rPr>
              <a:t>NFC </a:t>
            </a:r>
            <a:r>
              <a:rPr lang="it-IT" b="1" dirty="0" err="1" smtClean="0">
                <a:sym typeface="Wingdings" pitchFamily="2" charset="2"/>
              </a:rPr>
              <a:t>support</a:t>
            </a:r>
            <a:r>
              <a:rPr lang="it-IT" b="1" dirty="0" smtClean="0">
                <a:sym typeface="Wingdings" pitchFamily="2" charset="2"/>
              </a:rPr>
              <a:t> - SHALL</a:t>
            </a:r>
          </a:p>
          <a:p>
            <a:pPr lvl="2"/>
            <a:r>
              <a:rPr lang="it-IT" dirty="0" err="1" smtClean="0">
                <a:sym typeface="Wingdings" pitchFamily="2" charset="2"/>
              </a:rPr>
              <a:t>See</a:t>
            </a:r>
            <a:r>
              <a:rPr lang="it-IT" dirty="0" smtClean="0">
                <a:sym typeface="Wingdings" pitchFamily="2" charset="2"/>
              </a:rPr>
              <a:t> </a:t>
            </a:r>
            <a:r>
              <a:rPr lang="it-IT" dirty="0" err="1" smtClean="0">
                <a:sym typeface="Wingdings" pitchFamily="2" charset="2"/>
              </a:rPr>
              <a:t>dedicated</a:t>
            </a:r>
            <a:r>
              <a:rPr lang="it-IT" dirty="0" smtClean="0">
                <a:sym typeface="Wingdings" pitchFamily="2" charset="2"/>
              </a:rPr>
              <a:t> </a:t>
            </a:r>
            <a:r>
              <a:rPr lang="it-IT" dirty="0" err="1" smtClean="0">
                <a:sym typeface="Wingdings" pitchFamily="2" charset="2"/>
              </a:rPr>
              <a:t>requirements</a:t>
            </a:r>
            <a:endParaRPr lang="it-IT" dirty="0" smtClean="0">
              <a:sym typeface="Wingdings" pitchFamily="2" charset="2"/>
            </a:endParaRPr>
          </a:p>
          <a:p>
            <a:pPr marL="339725" lvl="2" indent="-111125"/>
            <a:r>
              <a:rPr lang="it-IT" sz="2200" dirty="0" err="1" smtClean="0">
                <a:solidFill>
                  <a:srgbClr val="480024"/>
                </a:solidFill>
                <a:sym typeface="Wingdings" pitchFamily="2" charset="2"/>
              </a:rPr>
              <a:t>User-defined</a:t>
            </a:r>
            <a:r>
              <a:rPr lang="it-IT" sz="2200" dirty="0" smtClean="0">
                <a:solidFill>
                  <a:srgbClr val="480024"/>
                </a:solidFill>
                <a:sym typeface="Wingdings" pitchFamily="2" charset="2"/>
              </a:rPr>
              <a:t> </a:t>
            </a:r>
            <a:r>
              <a:rPr lang="it-IT" sz="2200" dirty="0" err="1" smtClean="0">
                <a:solidFill>
                  <a:srgbClr val="480024"/>
                </a:solidFill>
                <a:sym typeface="Wingdings" pitchFamily="2" charset="2"/>
              </a:rPr>
              <a:t>lists</a:t>
            </a:r>
            <a:r>
              <a:rPr lang="it-IT" sz="2200" dirty="0" smtClean="0">
                <a:solidFill>
                  <a:srgbClr val="480024"/>
                </a:solidFill>
                <a:sym typeface="Wingdings" pitchFamily="2" charset="2"/>
              </a:rPr>
              <a:t> of </a:t>
            </a:r>
            <a:r>
              <a:rPr lang="it-IT" sz="2200" dirty="0" err="1" smtClean="0">
                <a:solidFill>
                  <a:srgbClr val="480024"/>
                </a:solidFill>
                <a:sym typeface="Wingdings" pitchFamily="2" charset="2"/>
              </a:rPr>
              <a:t>contacts</a:t>
            </a:r>
            <a:r>
              <a:rPr lang="it-IT" sz="2200" dirty="0" smtClean="0">
                <a:solidFill>
                  <a:srgbClr val="480024"/>
                </a:solidFill>
                <a:sym typeface="Wingdings" pitchFamily="2" charset="2"/>
              </a:rPr>
              <a:t> (e.g. </a:t>
            </a:r>
            <a:r>
              <a:rPr lang="it-IT" sz="2200" dirty="0" err="1" smtClean="0">
                <a:solidFill>
                  <a:srgbClr val="480024"/>
                </a:solidFill>
                <a:sym typeface="Wingdings" pitchFamily="2" charset="2"/>
              </a:rPr>
              <a:t>school</a:t>
            </a:r>
            <a:r>
              <a:rPr lang="it-IT" sz="2200" dirty="0" smtClean="0">
                <a:solidFill>
                  <a:srgbClr val="480024"/>
                </a:solidFill>
                <a:sym typeface="Wingdings" pitchFamily="2" charset="2"/>
              </a:rPr>
              <a:t>, family, </a:t>
            </a:r>
            <a:r>
              <a:rPr lang="it-IT" sz="2200" dirty="0" err="1" smtClean="0">
                <a:solidFill>
                  <a:srgbClr val="480024"/>
                </a:solidFill>
                <a:sym typeface="Wingdings" pitchFamily="2" charset="2"/>
              </a:rPr>
              <a:t>etc</a:t>
            </a:r>
            <a:r>
              <a:rPr lang="it-IT" sz="2200" dirty="0" smtClean="0">
                <a:solidFill>
                  <a:srgbClr val="480024"/>
                </a:solidFill>
                <a:sym typeface="Wingdings" pitchFamily="2" charset="2"/>
              </a:rPr>
              <a:t>) - SHOULD</a:t>
            </a:r>
          </a:p>
          <a:p>
            <a:r>
              <a:rPr lang="it-IT" dirty="0" smtClean="0">
                <a:sym typeface="Wingdings" pitchFamily="2" charset="2"/>
              </a:rPr>
              <a:t>Future </a:t>
            </a:r>
            <a:r>
              <a:rPr lang="it-IT" dirty="0" err="1" smtClean="0">
                <a:sym typeface="Wingdings" pitchFamily="2" charset="2"/>
              </a:rPr>
              <a:t>release</a:t>
            </a:r>
            <a:endParaRPr lang="it-IT" dirty="0" smtClean="0">
              <a:sym typeface="Wingdings" pitchFamily="2" charset="2"/>
            </a:endParaRPr>
          </a:p>
          <a:p>
            <a:pPr lvl="1"/>
            <a:r>
              <a:rPr lang="it-IT" dirty="0" smtClean="0">
                <a:sym typeface="Wingdings" pitchFamily="2" charset="2"/>
              </a:rPr>
              <a:t>Private </a:t>
            </a:r>
            <a:r>
              <a:rPr lang="it-IT" dirty="0" err="1" smtClean="0">
                <a:sym typeface="Wingdings" pitchFamily="2" charset="2"/>
              </a:rPr>
              <a:t>messaging</a:t>
            </a:r>
            <a:r>
              <a:rPr lang="it-IT" dirty="0" smtClean="0">
                <a:sym typeface="Wingdings" pitchFamily="2" charset="2"/>
              </a:rPr>
              <a:t> </a:t>
            </a:r>
            <a:r>
              <a:rPr lang="it-IT" dirty="0" err="1" smtClean="0">
                <a:sym typeface="Wingdings" pitchFamily="2" charset="2"/>
              </a:rPr>
              <a:t>across</a:t>
            </a:r>
            <a:r>
              <a:rPr lang="it-IT" dirty="0" smtClean="0">
                <a:sym typeface="Wingdings" pitchFamily="2" charset="2"/>
              </a:rPr>
              <a:t> </a:t>
            </a:r>
            <a:r>
              <a:rPr lang="it-IT" dirty="0" err="1" smtClean="0">
                <a:sym typeface="Wingdings" pitchFamily="2" charset="2"/>
              </a:rPr>
              <a:t>SNs</a:t>
            </a:r>
            <a:r>
              <a:rPr lang="it-IT" dirty="0" smtClean="0">
                <a:sym typeface="Wingdings" pitchFamily="2" charset="2"/>
              </a:rPr>
              <a:t> - SHOULD</a:t>
            </a:r>
          </a:p>
          <a:p>
            <a:pPr lvl="1"/>
            <a:r>
              <a:rPr lang="it-IT" dirty="0" err="1" smtClean="0">
                <a:sym typeface="Wingdings" pitchFamily="2" charset="2"/>
              </a:rPr>
              <a:t>Acquaintance</a:t>
            </a:r>
            <a:r>
              <a:rPr lang="it-IT" dirty="0" smtClean="0">
                <a:sym typeface="Wingdings" pitchFamily="2" charset="2"/>
              </a:rPr>
              <a:t> </a:t>
            </a:r>
            <a:r>
              <a:rPr lang="it-IT" dirty="0" err="1" smtClean="0">
                <a:sym typeface="Wingdings" pitchFamily="2" charset="2"/>
              </a:rPr>
              <a:t>chain</a:t>
            </a:r>
            <a:r>
              <a:rPr lang="it-IT" dirty="0" smtClean="0">
                <a:sym typeface="Wingdings" pitchFamily="2" charset="2"/>
              </a:rPr>
              <a:t> </a:t>
            </a:r>
            <a:r>
              <a:rPr lang="it-IT" dirty="0" err="1" smtClean="0">
                <a:sym typeface="Wingdings" pitchFamily="2" charset="2"/>
              </a:rPr>
              <a:t>discovery</a:t>
            </a:r>
            <a:r>
              <a:rPr lang="it-IT" dirty="0" smtClean="0">
                <a:sym typeface="Wingdings" pitchFamily="2" charset="2"/>
              </a:rPr>
              <a:t> - SHOULD</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Device API Requirements</a:t>
            </a:r>
            <a:endParaRPr lang="fr-FR" dirty="0"/>
          </a:p>
        </p:txBody>
      </p:sp>
      <p:sp>
        <p:nvSpPr>
          <p:cNvPr id="5" name="Segnaposto contenuto 4"/>
          <p:cNvSpPr>
            <a:spLocks noGrp="1"/>
          </p:cNvSpPr>
          <p:nvPr>
            <p:ph idx="1"/>
          </p:nvPr>
        </p:nvSpPr>
        <p:spPr/>
        <p:txBody>
          <a:bodyPr/>
          <a:lstStyle/>
          <a:p>
            <a:r>
              <a:rPr lang="it-IT" dirty="0" err="1" smtClean="0"/>
              <a:t>Device</a:t>
            </a:r>
            <a:r>
              <a:rPr lang="it-IT" dirty="0" smtClean="0"/>
              <a:t> API </a:t>
            </a:r>
            <a:r>
              <a:rPr lang="it-IT" dirty="0" err="1" smtClean="0"/>
              <a:t>intended</a:t>
            </a:r>
            <a:r>
              <a:rPr lang="it-IT" dirty="0" smtClean="0"/>
              <a:t> </a:t>
            </a:r>
            <a:r>
              <a:rPr lang="it-IT" dirty="0" err="1" smtClean="0"/>
              <a:t>as</a:t>
            </a:r>
            <a:r>
              <a:rPr lang="it-IT" dirty="0" smtClean="0"/>
              <a:t> </a:t>
            </a:r>
            <a:r>
              <a:rPr lang="it-IT" dirty="0" smtClean="0"/>
              <a:t>“Web”</a:t>
            </a:r>
            <a:r>
              <a:rPr lang="it-IT" dirty="0" err="1" smtClean="0"/>
              <a:t>-based</a:t>
            </a:r>
            <a:r>
              <a:rPr lang="it-IT" dirty="0" smtClean="0"/>
              <a:t> API </a:t>
            </a:r>
            <a:r>
              <a:rPr lang="it-IT" dirty="0" err="1" smtClean="0"/>
              <a:t>exposed</a:t>
            </a:r>
            <a:r>
              <a:rPr lang="it-IT" dirty="0" smtClean="0"/>
              <a:t> </a:t>
            </a:r>
            <a:r>
              <a:rPr lang="it-IT" dirty="0" err="1" smtClean="0"/>
              <a:t>by</a:t>
            </a:r>
            <a:r>
              <a:rPr lang="it-IT" dirty="0" smtClean="0"/>
              <a:t> the </a:t>
            </a:r>
            <a:r>
              <a:rPr lang="it-IT" dirty="0" err="1" smtClean="0"/>
              <a:t>device</a:t>
            </a:r>
            <a:endParaRPr lang="it-IT" dirty="0" smtClean="0"/>
          </a:p>
          <a:p>
            <a:r>
              <a:rPr lang="it-IT" dirty="0" err="1" smtClean="0"/>
              <a:t>Brand</a:t>
            </a:r>
            <a:r>
              <a:rPr lang="it-IT" dirty="0" smtClean="0"/>
              <a:t> </a:t>
            </a:r>
            <a:r>
              <a:rPr lang="it-IT" dirty="0" err="1" smtClean="0"/>
              <a:t>new</a:t>
            </a:r>
            <a:r>
              <a:rPr lang="it-IT" dirty="0" smtClean="0"/>
              <a:t> in 1.1</a:t>
            </a:r>
          </a:p>
          <a:p>
            <a:pPr lvl="1"/>
            <a:r>
              <a:rPr lang="it-IT" b="1" dirty="0" err="1" smtClean="0"/>
              <a:t>Publish</a:t>
            </a:r>
            <a:r>
              <a:rPr lang="it-IT" b="1" dirty="0" smtClean="0"/>
              <a:t>/</a:t>
            </a:r>
            <a:r>
              <a:rPr lang="it-IT" b="1" dirty="0" err="1" smtClean="0"/>
              <a:t>receive</a:t>
            </a:r>
            <a:r>
              <a:rPr lang="it-IT" b="1" dirty="0" smtClean="0"/>
              <a:t> </a:t>
            </a:r>
            <a:r>
              <a:rPr lang="it-IT" b="1" dirty="0" err="1" smtClean="0"/>
              <a:t>activities</a:t>
            </a:r>
            <a:r>
              <a:rPr lang="it-IT" b="1" dirty="0" smtClean="0"/>
              <a:t> – SHALL</a:t>
            </a:r>
          </a:p>
          <a:p>
            <a:pPr lvl="1"/>
            <a:r>
              <a:rPr lang="it-IT" b="1" dirty="0" err="1" smtClean="0"/>
              <a:t>Authorization</a:t>
            </a:r>
            <a:r>
              <a:rPr lang="it-IT" b="1" dirty="0" smtClean="0"/>
              <a:t> </a:t>
            </a:r>
            <a:r>
              <a:rPr lang="it-IT" b="1" dirty="0" err="1" smtClean="0"/>
              <a:t>support</a:t>
            </a:r>
            <a:r>
              <a:rPr lang="it-IT" b="1" dirty="0" smtClean="0"/>
              <a:t> – SHALL</a:t>
            </a:r>
          </a:p>
          <a:p>
            <a:pPr lvl="1"/>
            <a:r>
              <a:rPr lang="it-IT" sz="2200" b="1" dirty="0" smtClean="0">
                <a:solidFill>
                  <a:srgbClr val="480024"/>
                </a:solidFill>
                <a:sym typeface="Wingdings" pitchFamily="2" charset="2"/>
              </a:rPr>
              <a:t>Multiple </a:t>
            </a:r>
            <a:r>
              <a:rPr lang="it-IT" sz="2200" b="1" dirty="0" err="1" smtClean="0">
                <a:solidFill>
                  <a:srgbClr val="480024"/>
                </a:solidFill>
                <a:sym typeface="Wingdings" pitchFamily="2" charset="2"/>
              </a:rPr>
              <a:t>device</a:t>
            </a:r>
            <a:r>
              <a:rPr lang="it-IT" sz="2200" b="1" dirty="0" smtClean="0">
                <a:solidFill>
                  <a:srgbClr val="480024"/>
                </a:solidFill>
                <a:sym typeface="Wingdings" pitchFamily="2" charset="2"/>
              </a:rPr>
              <a:t> </a:t>
            </a:r>
            <a:r>
              <a:rPr lang="it-IT" sz="2200" b="1" dirty="0" err="1" smtClean="0">
                <a:solidFill>
                  <a:srgbClr val="480024"/>
                </a:solidFill>
                <a:sym typeface="Wingdings" pitchFamily="2" charset="2"/>
              </a:rPr>
              <a:t>applications</a:t>
            </a:r>
            <a:r>
              <a:rPr lang="it-IT" sz="2200" b="1" dirty="0" smtClean="0">
                <a:solidFill>
                  <a:srgbClr val="480024"/>
                </a:solidFill>
                <a:sym typeface="Wingdings" pitchFamily="2" charset="2"/>
              </a:rPr>
              <a:t> </a:t>
            </a:r>
            <a:r>
              <a:rPr lang="it-IT" sz="2200" b="1" dirty="0" err="1" smtClean="0">
                <a:solidFill>
                  <a:srgbClr val="480024"/>
                </a:solidFill>
                <a:sym typeface="Wingdings" pitchFamily="2" charset="2"/>
              </a:rPr>
              <a:t>support</a:t>
            </a:r>
            <a:r>
              <a:rPr lang="it-IT" sz="2200" b="1" dirty="0" smtClean="0">
                <a:solidFill>
                  <a:srgbClr val="480024"/>
                </a:solidFill>
                <a:sym typeface="Wingdings" pitchFamily="2" charset="2"/>
              </a:rPr>
              <a:t> – SHALL</a:t>
            </a:r>
          </a:p>
          <a:p>
            <a:pPr lvl="1"/>
            <a:r>
              <a:rPr lang="it-IT" b="1" dirty="0" smtClean="0">
                <a:sym typeface="Wingdings" pitchFamily="2" charset="2"/>
              </a:rPr>
              <a:t>Remote </a:t>
            </a:r>
            <a:r>
              <a:rPr lang="it-IT" b="1" dirty="0" err="1" smtClean="0">
                <a:sym typeface="Wingdings" pitchFamily="2" charset="2"/>
              </a:rPr>
              <a:t>device</a:t>
            </a:r>
            <a:r>
              <a:rPr lang="it-IT" b="1" dirty="0" smtClean="0">
                <a:sym typeface="Wingdings" pitchFamily="2" charset="2"/>
              </a:rPr>
              <a:t> (</a:t>
            </a:r>
            <a:r>
              <a:rPr lang="it-IT" b="1" dirty="0" err="1" smtClean="0">
                <a:sym typeface="Wingdings" pitchFamily="2" charset="2"/>
              </a:rPr>
              <a:t>controlled</a:t>
            </a:r>
            <a:r>
              <a:rPr lang="it-IT" b="1" dirty="0" smtClean="0">
                <a:sym typeface="Wingdings" pitchFamily="2" charset="2"/>
              </a:rPr>
              <a:t>) </a:t>
            </a:r>
            <a:r>
              <a:rPr lang="it-IT" b="1" dirty="0" err="1" smtClean="0">
                <a:sym typeface="Wingdings" pitchFamily="2" charset="2"/>
              </a:rPr>
              <a:t>access</a:t>
            </a:r>
            <a:r>
              <a:rPr lang="it-IT" b="1" dirty="0" smtClean="0">
                <a:sym typeface="Wingdings" pitchFamily="2" charset="2"/>
              </a:rPr>
              <a:t> - SHALL</a:t>
            </a:r>
            <a:endParaRPr lang="it-IT" sz="2200" dirty="0" smtClean="0">
              <a:solidFill>
                <a:srgbClr val="480024"/>
              </a:solidFill>
              <a:sym typeface="Wingdings" pitchFamily="2" charset="2"/>
            </a:endParaRPr>
          </a:p>
          <a:p>
            <a:r>
              <a:rPr lang="it-IT" dirty="0" smtClean="0">
                <a:sym typeface="Wingdings" pitchFamily="2" charset="2"/>
              </a:rPr>
              <a:t>Future </a:t>
            </a:r>
            <a:r>
              <a:rPr lang="it-IT" dirty="0" err="1" smtClean="0">
                <a:sym typeface="Wingdings" pitchFamily="2" charset="2"/>
              </a:rPr>
              <a:t>release</a:t>
            </a:r>
            <a:endParaRPr lang="it-IT" dirty="0" smtClean="0">
              <a:sym typeface="Wingdings" pitchFamily="2" charset="2"/>
            </a:endParaRPr>
          </a:p>
          <a:p>
            <a:pPr lvl="1"/>
            <a:r>
              <a:rPr lang="it-IT" dirty="0" err="1" smtClean="0">
                <a:sym typeface="Wingdings" pitchFamily="2" charset="2"/>
              </a:rPr>
              <a:t>Mutual</a:t>
            </a:r>
            <a:r>
              <a:rPr lang="it-IT" dirty="0" smtClean="0">
                <a:sym typeface="Wingdings" pitchFamily="2" charset="2"/>
              </a:rPr>
              <a:t> </a:t>
            </a:r>
            <a:r>
              <a:rPr lang="it-IT" dirty="0" err="1" smtClean="0">
                <a:sym typeface="Wingdings" pitchFamily="2" charset="2"/>
              </a:rPr>
              <a:t>authentication</a:t>
            </a:r>
            <a:r>
              <a:rPr lang="it-IT" dirty="0" smtClean="0">
                <a:sym typeface="Wingdings" pitchFamily="2" charset="2"/>
              </a:rPr>
              <a:t> </a:t>
            </a:r>
            <a:r>
              <a:rPr lang="it-IT" dirty="0" err="1" smtClean="0">
                <a:sym typeface="Wingdings" pitchFamily="2" charset="2"/>
              </a:rPr>
              <a:t>between</a:t>
            </a:r>
            <a:r>
              <a:rPr lang="it-IT" dirty="0" smtClean="0">
                <a:sym typeface="Wingdings" pitchFamily="2" charset="2"/>
              </a:rPr>
              <a:t> </a:t>
            </a:r>
            <a:r>
              <a:rPr lang="it-IT" dirty="0" err="1" smtClean="0">
                <a:sym typeface="Wingdings" pitchFamily="2" charset="2"/>
              </a:rPr>
              <a:t>device</a:t>
            </a:r>
            <a:r>
              <a:rPr lang="it-IT" dirty="0" smtClean="0">
                <a:sym typeface="Wingdings" pitchFamily="2" charset="2"/>
              </a:rPr>
              <a:t> and </a:t>
            </a:r>
            <a:r>
              <a:rPr lang="it-IT" dirty="0" err="1" smtClean="0">
                <a:sym typeface="Wingdings" pitchFamily="2" charset="2"/>
              </a:rPr>
              <a:t>apps</a:t>
            </a:r>
            <a:r>
              <a:rPr lang="it-IT" dirty="0" smtClean="0">
                <a:sym typeface="Wingdings" pitchFamily="2" charset="2"/>
              </a:rPr>
              <a:t> - SHALL</a:t>
            </a:r>
          </a:p>
          <a:p>
            <a:pPr lvl="1"/>
            <a:r>
              <a:rPr lang="it-IT" dirty="0" err="1" smtClean="0">
                <a:sym typeface="Wingdings" pitchFamily="2" charset="2"/>
              </a:rPr>
              <a:t>Local</a:t>
            </a:r>
            <a:r>
              <a:rPr lang="it-IT" dirty="0" smtClean="0">
                <a:sym typeface="Wingdings" pitchFamily="2" charset="2"/>
              </a:rPr>
              <a:t> </a:t>
            </a:r>
            <a:r>
              <a:rPr lang="it-IT" dirty="0" err="1" smtClean="0">
                <a:sym typeface="Wingdings" pitchFamily="2" charset="2"/>
              </a:rPr>
              <a:t>app</a:t>
            </a:r>
            <a:r>
              <a:rPr lang="it-IT" dirty="0" smtClean="0">
                <a:sym typeface="Wingdings" pitchFamily="2" charset="2"/>
              </a:rPr>
              <a:t> </a:t>
            </a:r>
            <a:r>
              <a:rPr lang="it-IT" dirty="0" err="1" smtClean="0">
                <a:sym typeface="Wingdings" pitchFamily="2" charset="2"/>
              </a:rPr>
              <a:t>registration</a:t>
            </a:r>
            <a:r>
              <a:rPr lang="it-IT" dirty="0" smtClean="0">
                <a:sym typeface="Wingdings" pitchFamily="2" charset="2"/>
              </a:rPr>
              <a:t> (information, </a:t>
            </a:r>
            <a:r>
              <a:rPr lang="it-IT" dirty="0" err="1" smtClean="0">
                <a:sym typeface="Wingdings" pitchFamily="2" charset="2"/>
              </a:rPr>
              <a:t>constraints</a:t>
            </a:r>
            <a:r>
              <a:rPr lang="it-IT" dirty="0" smtClean="0">
                <a:sym typeface="Wingdings" pitchFamily="2" charset="2"/>
              </a:rPr>
              <a:t>) – SHALL</a:t>
            </a:r>
          </a:p>
          <a:p>
            <a:pPr lvl="1"/>
            <a:r>
              <a:rPr lang="it-IT" dirty="0" err="1" smtClean="0">
                <a:sym typeface="Wingdings" pitchFamily="2" charset="2"/>
              </a:rPr>
              <a:t>User</a:t>
            </a:r>
            <a:r>
              <a:rPr lang="it-IT" dirty="0" smtClean="0">
                <a:sym typeface="Wingdings" pitchFamily="2" charset="2"/>
              </a:rPr>
              <a:t> </a:t>
            </a:r>
            <a:r>
              <a:rPr lang="it-IT" dirty="0" err="1" smtClean="0">
                <a:sym typeface="Wingdings" pitchFamily="2" charset="2"/>
              </a:rPr>
              <a:t>authorization</a:t>
            </a:r>
            <a:r>
              <a:rPr lang="it-IT" dirty="0" smtClean="0">
                <a:sym typeface="Wingdings" pitchFamily="2" charset="2"/>
              </a:rPr>
              <a:t> – SHALL</a:t>
            </a:r>
          </a:p>
          <a:p>
            <a:pPr lvl="1"/>
            <a:r>
              <a:rPr lang="it-IT" dirty="0" err="1" smtClean="0">
                <a:sym typeface="Wingdings" pitchFamily="2" charset="2"/>
              </a:rPr>
              <a:t>Callbacks</a:t>
            </a:r>
            <a:r>
              <a:rPr lang="it-IT" dirty="0" smtClean="0">
                <a:sym typeface="Wingdings" pitchFamily="2" charset="2"/>
              </a:rPr>
              <a:t> </a:t>
            </a:r>
            <a:r>
              <a:rPr lang="it-IT" dirty="0" err="1" smtClean="0">
                <a:sym typeface="Wingdings" pitchFamily="2" charset="2"/>
              </a:rPr>
              <a:t>support</a:t>
            </a:r>
            <a:r>
              <a:rPr lang="it-IT" dirty="0" smtClean="0">
                <a:sym typeface="Wingdings" pitchFamily="2" charset="2"/>
              </a:rPr>
              <a:t> - SHALL</a:t>
            </a: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NFC-related Requirements</a:t>
            </a:r>
            <a:endParaRPr lang="fr-FR" dirty="0"/>
          </a:p>
        </p:txBody>
      </p:sp>
      <p:sp>
        <p:nvSpPr>
          <p:cNvPr id="5" name="Segnaposto contenuto 4"/>
          <p:cNvSpPr>
            <a:spLocks noGrp="1"/>
          </p:cNvSpPr>
          <p:nvPr>
            <p:ph idx="1"/>
          </p:nvPr>
        </p:nvSpPr>
        <p:spPr/>
        <p:txBody>
          <a:bodyPr/>
          <a:lstStyle/>
          <a:p>
            <a:r>
              <a:rPr lang="it-IT" dirty="0" err="1" smtClean="0"/>
              <a:t>Brand</a:t>
            </a:r>
            <a:r>
              <a:rPr lang="it-IT" dirty="0" smtClean="0"/>
              <a:t> </a:t>
            </a:r>
            <a:r>
              <a:rPr lang="it-IT" dirty="0" err="1" smtClean="0"/>
              <a:t>new</a:t>
            </a:r>
            <a:r>
              <a:rPr lang="it-IT" dirty="0" smtClean="0"/>
              <a:t> in 1.1</a:t>
            </a:r>
          </a:p>
          <a:p>
            <a:pPr lvl="1"/>
            <a:r>
              <a:rPr lang="it-IT" b="1" dirty="0" err="1" smtClean="0"/>
              <a:t>Perform</a:t>
            </a:r>
            <a:r>
              <a:rPr lang="it-IT" b="1" dirty="0" smtClean="0"/>
              <a:t> </a:t>
            </a:r>
            <a:r>
              <a:rPr lang="it-IT" b="1" dirty="0" err="1" smtClean="0"/>
              <a:t>actions</a:t>
            </a:r>
            <a:r>
              <a:rPr lang="it-IT" b="1" dirty="0" smtClean="0"/>
              <a:t> </a:t>
            </a:r>
            <a:r>
              <a:rPr lang="it-IT" b="1" dirty="0" err="1" smtClean="0"/>
              <a:t>when</a:t>
            </a:r>
            <a:r>
              <a:rPr lang="it-IT" b="1" dirty="0" smtClean="0"/>
              <a:t> </a:t>
            </a:r>
            <a:r>
              <a:rPr lang="it-IT" b="1" dirty="0" err="1" smtClean="0"/>
              <a:t>reading</a:t>
            </a:r>
            <a:r>
              <a:rPr lang="it-IT" b="1" dirty="0" smtClean="0"/>
              <a:t> </a:t>
            </a:r>
            <a:r>
              <a:rPr lang="it-IT" b="1" dirty="0" err="1" smtClean="0"/>
              <a:t>tag</a:t>
            </a:r>
            <a:r>
              <a:rPr lang="it-IT" b="1" dirty="0" smtClean="0"/>
              <a:t> (</a:t>
            </a:r>
            <a:r>
              <a:rPr lang="it-IT" b="1" dirty="0" err="1" smtClean="0"/>
              <a:t>subject</a:t>
            </a:r>
            <a:r>
              <a:rPr lang="it-IT" b="1" dirty="0" smtClean="0"/>
              <a:t> </a:t>
            </a:r>
            <a:r>
              <a:rPr lang="it-IT" b="1" dirty="0" err="1" smtClean="0"/>
              <a:t>to</a:t>
            </a:r>
            <a:r>
              <a:rPr lang="it-IT" b="1" dirty="0" smtClean="0"/>
              <a:t> </a:t>
            </a:r>
            <a:r>
              <a:rPr lang="it-IT" b="1" dirty="0" err="1" smtClean="0"/>
              <a:t>user</a:t>
            </a:r>
            <a:r>
              <a:rPr lang="it-IT" b="1" dirty="0" smtClean="0"/>
              <a:t> </a:t>
            </a:r>
            <a:r>
              <a:rPr lang="it-IT" b="1" dirty="0" err="1" smtClean="0"/>
              <a:t>consent</a:t>
            </a:r>
            <a:r>
              <a:rPr lang="it-IT" b="1" dirty="0" smtClean="0"/>
              <a:t>) – SHALL</a:t>
            </a:r>
          </a:p>
          <a:p>
            <a:pPr lvl="1"/>
            <a:r>
              <a:rPr lang="it-IT" b="1" dirty="0" smtClean="0"/>
              <a:t>Create </a:t>
            </a:r>
            <a:r>
              <a:rPr lang="it-IT" b="1" dirty="0" err="1" smtClean="0"/>
              <a:t>relationship</a:t>
            </a:r>
            <a:r>
              <a:rPr lang="it-IT" b="1" dirty="0" smtClean="0"/>
              <a:t> in P2P mode – SHALL</a:t>
            </a:r>
          </a:p>
          <a:p>
            <a:pPr lvl="1"/>
            <a:r>
              <a:rPr lang="it-IT" dirty="0" err="1" smtClean="0"/>
              <a:t>Authentication</a:t>
            </a:r>
            <a:r>
              <a:rPr lang="it-IT" dirty="0" smtClean="0"/>
              <a:t> &amp; security - MAY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Group-related Requirements (1/2)</a:t>
            </a:r>
            <a:endParaRPr lang="fr-FR" dirty="0"/>
          </a:p>
        </p:txBody>
      </p:sp>
      <p:sp>
        <p:nvSpPr>
          <p:cNvPr id="5" name="Segnaposto contenuto 4"/>
          <p:cNvSpPr>
            <a:spLocks noGrp="1"/>
          </p:cNvSpPr>
          <p:nvPr>
            <p:ph idx="1"/>
          </p:nvPr>
        </p:nvSpPr>
        <p:spPr/>
        <p:txBody>
          <a:bodyPr/>
          <a:lstStyle/>
          <a:p>
            <a:r>
              <a:rPr lang="it-IT" dirty="0" err="1" smtClean="0"/>
              <a:t>Groups</a:t>
            </a:r>
            <a:r>
              <a:rPr lang="it-IT" dirty="0" smtClean="0"/>
              <a:t> (</a:t>
            </a:r>
            <a:r>
              <a:rPr lang="it-IT" dirty="0" err="1" smtClean="0"/>
              <a:t>partially</a:t>
            </a:r>
            <a:r>
              <a:rPr lang="it-IT" dirty="0" smtClean="0"/>
              <a:t>) </a:t>
            </a:r>
            <a:r>
              <a:rPr lang="it-IT" dirty="0" err="1" smtClean="0"/>
              <a:t>supported</a:t>
            </a:r>
            <a:r>
              <a:rPr lang="it-IT" dirty="0" smtClean="0"/>
              <a:t> in SNEW 1.0 (optional)</a:t>
            </a:r>
          </a:p>
          <a:p>
            <a:r>
              <a:rPr lang="it-IT" dirty="0" smtClean="0"/>
              <a:t>New in 1.1</a:t>
            </a:r>
          </a:p>
          <a:p>
            <a:pPr lvl="1"/>
            <a:r>
              <a:rPr lang="it-IT" dirty="0" smtClean="0"/>
              <a:t>Group management (join,</a:t>
            </a:r>
            <a:r>
              <a:rPr lang="it-IT" dirty="0" err="1" smtClean="0"/>
              <a:t>leave</a:t>
            </a:r>
            <a:r>
              <a:rPr lang="it-IT" dirty="0" smtClean="0"/>
              <a:t>,create,terminate) – SHALL</a:t>
            </a:r>
          </a:p>
          <a:p>
            <a:pPr lvl="2"/>
            <a:r>
              <a:rPr lang="it-IT" dirty="0" err="1" smtClean="0"/>
              <a:t>Already</a:t>
            </a:r>
            <a:r>
              <a:rPr lang="it-IT" dirty="0" smtClean="0"/>
              <a:t> </a:t>
            </a:r>
            <a:r>
              <a:rPr lang="it-IT" dirty="0" err="1" smtClean="0"/>
              <a:t>supported</a:t>
            </a:r>
            <a:r>
              <a:rPr lang="it-IT" dirty="0" smtClean="0"/>
              <a:t> in SNEW 1.0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emphasis</a:t>
            </a:r>
            <a:endParaRPr lang="it-IT" dirty="0" smtClean="0"/>
          </a:p>
          <a:p>
            <a:pPr lvl="1"/>
            <a:r>
              <a:rPr lang="it-IT" dirty="0" err="1" smtClean="0"/>
              <a:t>Publish</a:t>
            </a:r>
            <a:r>
              <a:rPr lang="it-IT" dirty="0" smtClean="0"/>
              <a:t> </a:t>
            </a:r>
            <a:r>
              <a:rPr lang="it-IT" dirty="0" err="1" smtClean="0"/>
              <a:t>activities</a:t>
            </a:r>
            <a:r>
              <a:rPr lang="it-IT" dirty="0" smtClean="0"/>
              <a:t> </a:t>
            </a:r>
            <a:r>
              <a:rPr lang="it-IT" dirty="0" err="1" smtClean="0"/>
              <a:t>to</a:t>
            </a:r>
            <a:r>
              <a:rPr lang="it-IT" dirty="0" smtClean="0"/>
              <a:t> </a:t>
            </a:r>
            <a:r>
              <a:rPr lang="it-IT" dirty="0" err="1" smtClean="0"/>
              <a:t>groups</a:t>
            </a:r>
            <a:r>
              <a:rPr lang="it-IT" dirty="0" smtClean="0"/>
              <a:t> – SHALL</a:t>
            </a:r>
          </a:p>
          <a:p>
            <a:pPr lvl="2"/>
            <a:r>
              <a:rPr lang="it-IT" dirty="0" err="1" smtClean="0"/>
              <a:t>Already</a:t>
            </a:r>
            <a:r>
              <a:rPr lang="it-IT" dirty="0" smtClean="0"/>
              <a:t> </a:t>
            </a:r>
            <a:r>
              <a:rPr lang="it-IT" dirty="0" err="1" smtClean="0"/>
              <a:t>supported</a:t>
            </a:r>
            <a:r>
              <a:rPr lang="it-IT" dirty="0" smtClean="0"/>
              <a:t> in SNEW 1.0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emphasis</a:t>
            </a:r>
            <a:endParaRPr lang="it-IT" dirty="0" smtClean="0"/>
          </a:p>
          <a:p>
            <a:pPr lvl="1"/>
            <a:r>
              <a:rPr lang="it-IT" dirty="0" smtClean="0"/>
              <a:t>Group </a:t>
            </a:r>
            <a:r>
              <a:rPr lang="it-IT" dirty="0" err="1" smtClean="0"/>
              <a:t>followship</a:t>
            </a:r>
            <a:r>
              <a:rPr lang="it-IT" dirty="0" smtClean="0"/>
              <a:t> (</a:t>
            </a:r>
            <a:r>
              <a:rPr lang="it-IT" u="sng" dirty="0" err="1" smtClean="0"/>
              <a:t>local</a:t>
            </a:r>
            <a:r>
              <a:rPr lang="it-IT" u="sng" dirty="0" smtClean="0"/>
              <a:t> &amp; remote</a:t>
            </a:r>
            <a:r>
              <a:rPr lang="it-IT" dirty="0" smtClean="0"/>
              <a:t> SN) – SHALL</a:t>
            </a:r>
          </a:p>
          <a:p>
            <a:pPr lvl="2"/>
            <a:r>
              <a:rPr lang="it-IT" dirty="0" err="1" smtClean="0"/>
              <a:t>Already</a:t>
            </a:r>
            <a:r>
              <a:rPr lang="it-IT" dirty="0" smtClean="0"/>
              <a:t> </a:t>
            </a:r>
            <a:r>
              <a:rPr lang="it-IT" dirty="0" err="1" smtClean="0"/>
              <a:t>supported</a:t>
            </a:r>
            <a:r>
              <a:rPr lang="it-IT" dirty="0" smtClean="0"/>
              <a:t> in SNEW 1.0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emphasis</a:t>
            </a:r>
            <a:endParaRPr lang="it-IT"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Group-related Requirements (2/2)</a:t>
            </a:r>
            <a:endParaRPr lang="fr-FR" dirty="0"/>
          </a:p>
        </p:txBody>
      </p:sp>
      <p:sp>
        <p:nvSpPr>
          <p:cNvPr id="5" name="Segnaposto contenuto 4"/>
          <p:cNvSpPr>
            <a:spLocks noGrp="1"/>
          </p:cNvSpPr>
          <p:nvPr>
            <p:ph idx="1"/>
          </p:nvPr>
        </p:nvSpPr>
        <p:spPr/>
        <p:txBody>
          <a:bodyPr/>
          <a:lstStyle/>
          <a:p>
            <a:r>
              <a:rPr lang="it-IT" dirty="0" smtClean="0"/>
              <a:t>New in 1.1 (</a:t>
            </a:r>
            <a:r>
              <a:rPr lang="it-IT" dirty="0" err="1" smtClean="0"/>
              <a:t>cont</a:t>
            </a:r>
            <a:r>
              <a:rPr lang="it-IT" dirty="0" smtClean="0"/>
              <a:t>’d)</a:t>
            </a:r>
          </a:p>
          <a:p>
            <a:pPr lvl="1"/>
            <a:r>
              <a:rPr lang="it-IT" b="1" dirty="0" smtClean="0"/>
              <a:t>Group </a:t>
            </a:r>
            <a:r>
              <a:rPr lang="it-IT" b="1" dirty="0" err="1" smtClean="0"/>
              <a:t>administration</a:t>
            </a:r>
            <a:r>
              <a:rPr lang="it-IT" b="1" dirty="0" smtClean="0"/>
              <a:t> </a:t>
            </a:r>
            <a:r>
              <a:rPr lang="it-IT" b="1" dirty="0" err="1" smtClean="0"/>
              <a:t>policies</a:t>
            </a:r>
            <a:r>
              <a:rPr lang="it-IT" b="1" dirty="0" smtClean="0"/>
              <a:t> (</a:t>
            </a:r>
            <a:r>
              <a:rPr lang="it-IT" b="1" dirty="0" err="1" smtClean="0"/>
              <a:t>visibility</a:t>
            </a:r>
            <a:r>
              <a:rPr lang="it-IT" b="1" dirty="0" smtClean="0"/>
              <a:t>, </a:t>
            </a:r>
            <a:r>
              <a:rPr lang="it-IT" b="1" dirty="0" err="1" smtClean="0"/>
              <a:t>access</a:t>
            </a:r>
            <a:r>
              <a:rPr lang="it-IT" b="1" dirty="0" smtClean="0"/>
              <a:t> </a:t>
            </a:r>
            <a:r>
              <a:rPr lang="it-IT" b="1" dirty="0" err="1" smtClean="0"/>
              <a:t>control</a:t>
            </a:r>
            <a:r>
              <a:rPr lang="it-IT" b="1" dirty="0" smtClean="0"/>
              <a:t>, </a:t>
            </a:r>
            <a:r>
              <a:rPr lang="it-IT" b="1" dirty="0" err="1" smtClean="0"/>
              <a:t>invitation</a:t>
            </a:r>
            <a:r>
              <a:rPr lang="it-IT" b="1" dirty="0" smtClean="0"/>
              <a:t>) – SHALL</a:t>
            </a:r>
          </a:p>
          <a:p>
            <a:pPr lvl="1"/>
            <a:r>
              <a:rPr lang="it-IT" b="1" dirty="0" smtClean="0"/>
              <a:t>Group </a:t>
            </a:r>
            <a:r>
              <a:rPr lang="it-IT" b="1" dirty="0" err="1" smtClean="0"/>
              <a:t>membership</a:t>
            </a:r>
            <a:r>
              <a:rPr lang="it-IT" b="1" dirty="0" smtClean="0"/>
              <a:t> list – SHALL</a:t>
            </a:r>
          </a:p>
          <a:p>
            <a:pPr lvl="1"/>
            <a:r>
              <a:rPr lang="it-IT" b="1" dirty="0" smtClean="0"/>
              <a:t>Group </a:t>
            </a:r>
            <a:r>
              <a:rPr lang="it-IT" b="1" dirty="0" err="1" smtClean="0"/>
              <a:t>categorization</a:t>
            </a:r>
            <a:r>
              <a:rPr lang="it-IT" b="1" dirty="0" smtClean="0"/>
              <a:t> &amp; </a:t>
            </a:r>
            <a:r>
              <a:rPr lang="it-IT" b="1" dirty="0" err="1" smtClean="0"/>
              <a:t>search</a:t>
            </a:r>
            <a:r>
              <a:rPr lang="it-IT" b="1" dirty="0" smtClean="0"/>
              <a:t> – SHALL</a:t>
            </a:r>
          </a:p>
          <a:p>
            <a:pPr lvl="1"/>
            <a:r>
              <a:rPr lang="it-IT" b="1" dirty="0" err="1" smtClean="0"/>
              <a:t>Proximity</a:t>
            </a:r>
            <a:r>
              <a:rPr lang="it-IT" b="1" dirty="0" smtClean="0"/>
              <a:t> </a:t>
            </a:r>
            <a:r>
              <a:rPr lang="it-IT" b="1" dirty="0" err="1" smtClean="0"/>
              <a:t>group</a:t>
            </a:r>
            <a:r>
              <a:rPr lang="it-IT" b="1" dirty="0" smtClean="0"/>
              <a:t> information </a:t>
            </a:r>
            <a:r>
              <a:rPr lang="it-IT" b="1" dirty="0" err="1" smtClean="0"/>
              <a:t>exchange</a:t>
            </a:r>
            <a:r>
              <a:rPr lang="it-IT" b="1" dirty="0" smtClean="0"/>
              <a:t>, SN </a:t>
            </a:r>
            <a:r>
              <a:rPr lang="it-IT" b="1" dirty="0" err="1" smtClean="0"/>
              <a:t>sync</a:t>
            </a:r>
            <a:r>
              <a:rPr lang="it-IT" b="1" dirty="0" smtClean="0"/>
              <a:t> &amp; </a:t>
            </a:r>
            <a:r>
              <a:rPr lang="it-IT" b="1" dirty="0" err="1" smtClean="0"/>
              <a:t>member</a:t>
            </a:r>
            <a:r>
              <a:rPr lang="it-IT" b="1" dirty="0" smtClean="0"/>
              <a:t> </a:t>
            </a:r>
            <a:r>
              <a:rPr lang="it-IT" b="1" dirty="0" err="1" smtClean="0"/>
              <a:t>authentication</a:t>
            </a:r>
            <a:r>
              <a:rPr lang="it-IT" b="1" dirty="0" smtClean="0"/>
              <a:t> - SHALL</a:t>
            </a:r>
          </a:p>
          <a:p>
            <a:pPr lvl="1"/>
            <a:r>
              <a:rPr lang="it-IT" dirty="0" err="1" smtClean="0"/>
              <a:t>Dynamic</a:t>
            </a:r>
            <a:r>
              <a:rPr lang="it-IT" dirty="0" smtClean="0"/>
              <a:t> </a:t>
            </a:r>
            <a:r>
              <a:rPr lang="it-IT" dirty="0" err="1" smtClean="0"/>
              <a:t>groups</a:t>
            </a:r>
            <a:r>
              <a:rPr lang="it-IT" dirty="0" smtClean="0"/>
              <a:t> (</a:t>
            </a:r>
            <a:r>
              <a:rPr lang="it-IT" dirty="0" err="1" smtClean="0"/>
              <a:t>proximity</a:t>
            </a:r>
            <a:r>
              <a:rPr lang="it-IT" dirty="0" smtClean="0"/>
              <a:t>/</a:t>
            </a:r>
            <a:r>
              <a:rPr lang="it-IT" dirty="0" err="1" smtClean="0"/>
              <a:t>time</a:t>
            </a:r>
            <a:r>
              <a:rPr lang="it-IT" dirty="0" smtClean="0"/>
              <a:t> </a:t>
            </a:r>
            <a:r>
              <a:rPr lang="it-IT" dirty="0" err="1" smtClean="0"/>
              <a:t>constraints</a:t>
            </a:r>
            <a:r>
              <a:rPr lang="it-IT" dirty="0" smtClean="0"/>
              <a:t>, </a:t>
            </a:r>
            <a:r>
              <a:rPr lang="it-IT" dirty="0" err="1" smtClean="0"/>
              <a:t>administration</a:t>
            </a:r>
            <a:r>
              <a:rPr lang="it-IT" dirty="0" smtClean="0"/>
              <a:t> </a:t>
            </a:r>
            <a:r>
              <a:rPr lang="it-IT" dirty="0" err="1" smtClean="0"/>
              <a:t>policies</a:t>
            </a:r>
            <a:r>
              <a:rPr lang="it-IT" dirty="0" smtClean="0"/>
              <a:t>) – SHOULD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Other Requirements</a:t>
            </a:r>
            <a:endParaRPr lang="fr-FR" dirty="0"/>
          </a:p>
        </p:txBody>
      </p:sp>
      <p:sp>
        <p:nvSpPr>
          <p:cNvPr id="5" name="Segnaposto contenuto 4"/>
          <p:cNvSpPr>
            <a:spLocks noGrp="1"/>
          </p:cNvSpPr>
          <p:nvPr>
            <p:ph idx="1"/>
          </p:nvPr>
        </p:nvSpPr>
        <p:spPr/>
        <p:txBody>
          <a:bodyPr/>
          <a:lstStyle/>
          <a:p>
            <a:r>
              <a:rPr lang="it-IT" dirty="0" smtClean="0"/>
              <a:t>New in 1.1</a:t>
            </a:r>
          </a:p>
          <a:p>
            <a:pPr lvl="1"/>
            <a:r>
              <a:rPr lang="it-IT" dirty="0" err="1" smtClean="0"/>
              <a:t>User</a:t>
            </a:r>
            <a:r>
              <a:rPr lang="it-IT" dirty="0" smtClean="0"/>
              <a:t> management</a:t>
            </a:r>
          </a:p>
          <a:p>
            <a:pPr lvl="2"/>
            <a:r>
              <a:rPr lang="it-IT" dirty="0" err="1" smtClean="0"/>
              <a:t>Blocking</a:t>
            </a:r>
            <a:r>
              <a:rPr lang="it-IT" dirty="0" smtClean="0"/>
              <a:t> of </a:t>
            </a:r>
            <a:r>
              <a:rPr lang="it-IT" u="sng" dirty="0" err="1" smtClean="0"/>
              <a:t>incoming</a:t>
            </a:r>
            <a:r>
              <a:rPr lang="it-IT" u="sng" dirty="0" smtClean="0"/>
              <a:t> &amp; </a:t>
            </a:r>
            <a:r>
              <a:rPr lang="it-IT" u="sng" dirty="0" err="1" smtClean="0"/>
              <a:t>outgoing</a:t>
            </a:r>
            <a:r>
              <a:rPr lang="it-IT" dirty="0" smtClean="0"/>
              <a:t> </a:t>
            </a:r>
            <a:r>
              <a:rPr lang="it-IT" dirty="0" err="1" smtClean="0"/>
              <a:t>messages</a:t>
            </a:r>
            <a:r>
              <a:rPr lang="it-IT" dirty="0" smtClean="0"/>
              <a:t>/</a:t>
            </a:r>
            <a:r>
              <a:rPr lang="it-IT" dirty="0" err="1" smtClean="0"/>
              <a:t>activities</a:t>
            </a:r>
            <a:r>
              <a:rPr lang="it-IT" dirty="0" smtClean="0"/>
              <a:t> (</a:t>
            </a:r>
            <a:r>
              <a:rPr lang="it-IT" dirty="0" err="1" smtClean="0"/>
              <a:t>based</a:t>
            </a:r>
            <a:r>
              <a:rPr lang="it-IT" dirty="0" smtClean="0"/>
              <a:t> on </a:t>
            </a:r>
            <a:r>
              <a:rPr lang="it-IT" dirty="0" err="1" smtClean="0"/>
              <a:t>users</a:t>
            </a:r>
            <a:r>
              <a:rPr lang="it-IT" dirty="0" smtClean="0"/>
              <a:t>, </a:t>
            </a:r>
            <a:r>
              <a:rPr lang="it-IT" dirty="0" err="1" smtClean="0"/>
              <a:t>groups</a:t>
            </a:r>
            <a:r>
              <a:rPr lang="it-IT" dirty="0" smtClean="0"/>
              <a:t>, </a:t>
            </a:r>
            <a:r>
              <a:rPr lang="it-IT" dirty="0" err="1" smtClean="0"/>
              <a:t>SNs</a:t>
            </a:r>
            <a:r>
              <a:rPr lang="it-IT" dirty="0" smtClean="0"/>
              <a:t>) – SHOULD</a:t>
            </a:r>
          </a:p>
          <a:p>
            <a:pPr lvl="2"/>
            <a:r>
              <a:rPr lang="it-IT" dirty="0" smtClean="0"/>
              <a:t>Express </a:t>
            </a:r>
            <a:r>
              <a:rPr lang="it-IT" dirty="0" err="1" smtClean="0"/>
              <a:t>user</a:t>
            </a:r>
            <a:r>
              <a:rPr lang="it-IT" dirty="0" smtClean="0"/>
              <a:t> </a:t>
            </a:r>
            <a:r>
              <a:rPr lang="it-IT" dirty="0" err="1" smtClean="0"/>
              <a:t>interests</a:t>
            </a:r>
            <a:r>
              <a:rPr lang="it-IT" dirty="0" smtClean="0"/>
              <a:t> in </a:t>
            </a:r>
            <a:r>
              <a:rPr lang="it-IT" dirty="0" err="1" smtClean="0"/>
              <a:t>user</a:t>
            </a:r>
            <a:r>
              <a:rPr lang="it-IT" dirty="0" smtClean="0"/>
              <a:t> </a:t>
            </a:r>
            <a:r>
              <a:rPr lang="it-IT" dirty="0" err="1" smtClean="0"/>
              <a:t>profile</a:t>
            </a:r>
            <a:r>
              <a:rPr lang="it-IT" dirty="0" smtClean="0"/>
              <a:t> information – SHALL</a:t>
            </a:r>
          </a:p>
          <a:p>
            <a:pPr lvl="3"/>
            <a:r>
              <a:rPr lang="it-IT" sz="1800" dirty="0" err="1" smtClean="0"/>
              <a:t>Already</a:t>
            </a:r>
            <a:r>
              <a:rPr lang="it-IT" sz="1800" dirty="0" smtClean="0"/>
              <a:t> </a:t>
            </a:r>
            <a:r>
              <a:rPr lang="it-IT" sz="1800" dirty="0" err="1" smtClean="0"/>
              <a:t>supported</a:t>
            </a:r>
            <a:r>
              <a:rPr lang="it-IT" sz="1800" dirty="0" smtClean="0"/>
              <a:t> in SNEW 1.0 </a:t>
            </a:r>
            <a:r>
              <a:rPr lang="it-IT" sz="1800" dirty="0" smtClean="0">
                <a:sym typeface="Wingdings" pitchFamily="2" charset="2"/>
              </a:rPr>
              <a:t> </a:t>
            </a:r>
            <a:r>
              <a:rPr lang="it-IT" sz="1800" dirty="0" err="1" smtClean="0">
                <a:sym typeface="Wingdings" pitchFamily="2" charset="2"/>
              </a:rPr>
              <a:t>need</a:t>
            </a:r>
            <a:r>
              <a:rPr lang="it-IT" sz="1800" dirty="0" smtClean="0">
                <a:sym typeface="Wingdings" pitchFamily="2" charset="2"/>
              </a:rPr>
              <a:t> </a:t>
            </a:r>
            <a:r>
              <a:rPr lang="it-IT" sz="1800" dirty="0" err="1" smtClean="0">
                <a:sym typeface="Wingdings" pitchFamily="2" charset="2"/>
              </a:rPr>
              <a:t>emphasis</a:t>
            </a:r>
            <a:endParaRPr lang="it-IT" sz="1800" dirty="0" smtClean="0"/>
          </a:p>
          <a:p>
            <a:pPr lvl="1"/>
            <a:r>
              <a:rPr lang="it-IT" dirty="0" smtClean="0"/>
              <a:t>Security &amp; privacy</a:t>
            </a:r>
          </a:p>
          <a:p>
            <a:pPr lvl="2"/>
            <a:r>
              <a:rPr lang="it-IT" dirty="0" err="1" smtClean="0"/>
              <a:t>Availability</a:t>
            </a:r>
            <a:r>
              <a:rPr lang="it-IT" dirty="0" smtClean="0"/>
              <a:t> of </a:t>
            </a:r>
            <a:r>
              <a:rPr lang="it-IT" dirty="0" err="1" smtClean="0"/>
              <a:t>user</a:t>
            </a:r>
            <a:r>
              <a:rPr lang="it-IT" dirty="0" smtClean="0"/>
              <a:t> </a:t>
            </a:r>
            <a:r>
              <a:rPr lang="it-IT" dirty="0" err="1" smtClean="0"/>
              <a:t>for</a:t>
            </a:r>
            <a:r>
              <a:rPr lang="it-IT" dirty="0" smtClean="0"/>
              <a:t> </a:t>
            </a:r>
            <a:r>
              <a:rPr lang="it-IT" dirty="0" err="1" smtClean="0"/>
              <a:t>being</a:t>
            </a:r>
            <a:r>
              <a:rPr lang="it-IT" dirty="0" smtClean="0"/>
              <a:t> </a:t>
            </a:r>
            <a:r>
              <a:rPr lang="it-IT" dirty="0" err="1" smtClean="0"/>
              <a:t>searchable</a:t>
            </a:r>
            <a:r>
              <a:rPr lang="it-IT" dirty="0" smtClean="0"/>
              <a:t> - SHOULD</a:t>
            </a:r>
          </a:p>
          <a:p>
            <a:r>
              <a:rPr lang="it-IT" dirty="0" smtClean="0"/>
              <a:t>Future </a:t>
            </a:r>
            <a:r>
              <a:rPr lang="it-IT" dirty="0" err="1" smtClean="0"/>
              <a:t>release</a:t>
            </a:r>
            <a:endParaRPr lang="it-IT" dirty="0" smtClean="0"/>
          </a:p>
          <a:p>
            <a:pPr lvl="1"/>
            <a:r>
              <a:rPr lang="it-IT" dirty="0" err="1" smtClean="0"/>
              <a:t>Device</a:t>
            </a:r>
            <a:r>
              <a:rPr lang="it-IT" dirty="0" smtClean="0"/>
              <a:t> </a:t>
            </a:r>
            <a:r>
              <a:rPr lang="it-IT" dirty="0" err="1" smtClean="0"/>
              <a:t>related</a:t>
            </a:r>
            <a:endParaRPr lang="it-IT" dirty="0" smtClean="0"/>
          </a:p>
          <a:p>
            <a:pPr lvl="2"/>
            <a:r>
              <a:rPr lang="en-GB" dirty="0" smtClean="0"/>
              <a:t>Manage (e.g. remove, edit) items from the activities and reactions queue on the device - SHALL</a:t>
            </a:r>
            <a:endParaRPr lang="it-IT"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34447</TotalTime>
  <Pages>15</Pages>
  <Words>911</Words>
  <Application>Microsoft Office PowerPoint</Application>
  <PresentationFormat>Personalizzato</PresentationFormat>
  <Paragraphs>103</Paragraphs>
  <Slides>11</Slides>
  <Notes>2</Notes>
  <HiddenSlides>0</HiddenSlides>
  <MMClips>0</MMClips>
  <ScaleCrop>false</ScaleCrop>
  <HeadingPairs>
    <vt:vector size="4" baseType="variant">
      <vt:variant>
        <vt:lpstr>Tema</vt:lpstr>
      </vt:variant>
      <vt:variant>
        <vt:i4>1</vt:i4>
      </vt:variant>
      <vt:variant>
        <vt:lpstr>Titoli diapositive</vt:lpstr>
      </vt:variant>
      <vt:variant>
        <vt:i4>11</vt:i4>
      </vt:variant>
    </vt:vector>
  </HeadingPairs>
  <TitlesOfParts>
    <vt:vector size="12" baseType="lpstr">
      <vt:lpstr>OMA Template</vt:lpstr>
      <vt:lpstr>OMA-CD-MobSocNet-2013-0051R01-INP_Addressing_SNeW_1.1_requirements   Addressing SNeW 1.1 requirements</vt:lpstr>
      <vt:lpstr>About SNEW 1.1 </vt:lpstr>
      <vt:lpstr>About this contribution</vt:lpstr>
      <vt:lpstr>High-Level Functional Requirements</vt:lpstr>
      <vt:lpstr>Device API Requirements</vt:lpstr>
      <vt:lpstr>NFC-related Requirements</vt:lpstr>
      <vt:lpstr>Group-related Requirements (1/2)</vt:lpstr>
      <vt:lpstr>Group-related Requirements (2/2)</vt:lpstr>
      <vt:lpstr>Other Requirements</vt:lpstr>
      <vt:lpstr>Conclusions</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531</cp:revision>
  <cp:lastPrinted>1999-04-27T06:51:51Z</cp:lastPrinted>
  <dcterms:created xsi:type="dcterms:W3CDTF">2002-03-19T14:05:12Z</dcterms:created>
  <dcterms:modified xsi:type="dcterms:W3CDTF">2013-09-13T13:22:56Z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