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17"/>
  </p:notesMasterIdLst>
  <p:sldIdLst>
    <p:sldId id="256" r:id="rId3"/>
    <p:sldId id="258" r:id="rId4"/>
    <p:sldId id="270" r:id="rId5"/>
    <p:sldId id="260" r:id="rId6"/>
    <p:sldId id="262" r:id="rId7"/>
    <p:sldId id="263" r:id="rId8"/>
    <p:sldId id="264" r:id="rId9"/>
    <p:sldId id="268" r:id="rId10"/>
    <p:sldId id="265" r:id="rId11"/>
    <p:sldId id="269" r:id="rId12"/>
    <p:sldId id="266" r:id="rId13"/>
    <p:sldId id="257" r:id="rId14"/>
    <p:sldId id="267" r:id="rId15"/>
    <p:sldId id="27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C60CAF-BDFF-44C8-B5BF-813CF29B4B63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8E47BD5-92FE-435A-8D4E-0E00F9E81C6E}">
      <dgm:prSet/>
      <dgm:spPr/>
      <dgm:t>
        <a:bodyPr/>
        <a:lstStyle/>
        <a:p>
          <a:pPr rtl="0"/>
          <a:r>
            <a:rPr lang="en-GB" b="1" dirty="0" smtClean="0"/>
            <a:t>WG1: </a:t>
          </a:r>
          <a:br>
            <a:rPr lang="en-GB" b="1" dirty="0" smtClean="0"/>
          </a:br>
          <a:r>
            <a:rPr lang="en-GB" b="1" dirty="0" smtClean="0"/>
            <a:t>Requirements &amp; </a:t>
          </a:r>
          <a:r>
            <a:rPr lang="en-US" altLang="zh-CN" b="1" dirty="0" smtClean="0"/>
            <a:t>U</a:t>
          </a:r>
          <a:r>
            <a:rPr lang="en-GB" b="1" dirty="0" smtClean="0"/>
            <a:t>se </a:t>
          </a:r>
          <a:r>
            <a:rPr lang="en-US" altLang="zh-CN" b="1" dirty="0" smtClean="0"/>
            <a:t>C</a:t>
          </a:r>
          <a:r>
            <a:rPr lang="en-GB" b="1" dirty="0" err="1" smtClean="0"/>
            <a:t>ases</a:t>
          </a:r>
          <a:endParaRPr lang="en-GB" b="1" dirty="0"/>
        </a:p>
      </dgm:t>
    </dgm:pt>
    <dgm:pt modelId="{7CD2CE6F-B3A0-4A2B-B382-FAE9EF78A8F3}" type="parTrans" cxnId="{20708204-D06A-400C-806E-8E685DDEF588}">
      <dgm:prSet/>
      <dgm:spPr/>
      <dgm:t>
        <a:bodyPr/>
        <a:lstStyle/>
        <a:p>
          <a:endParaRPr lang="zh-CN" altLang="en-US"/>
        </a:p>
      </dgm:t>
    </dgm:pt>
    <dgm:pt modelId="{1B2A756C-7C03-4B1D-90F1-D771EC31C8E4}" type="sibTrans" cxnId="{20708204-D06A-400C-806E-8E685DDEF588}">
      <dgm:prSet/>
      <dgm:spPr/>
      <dgm:t>
        <a:bodyPr/>
        <a:lstStyle/>
        <a:p>
          <a:endParaRPr lang="zh-CN" altLang="en-US"/>
        </a:p>
      </dgm:t>
    </dgm:pt>
    <dgm:pt modelId="{5D348F4E-9FF4-40B2-90E2-69CEC48216F7}">
      <dgm:prSet/>
      <dgm:spPr/>
      <dgm:t>
        <a:bodyPr/>
        <a:lstStyle/>
        <a:p>
          <a:pPr rtl="0"/>
          <a:r>
            <a:rPr lang="en-GB" b="1" dirty="0" smtClean="0"/>
            <a:t>WG2: </a:t>
          </a:r>
          <a:br>
            <a:rPr lang="en-GB" b="1" dirty="0" smtClean="0"/>
          </a:br>
          <a:r>
            <a:rPr lang="en-GB" b="1" dirty="0" smtClean="0"/>
            <a:t>Architecture &amp; Network Interworking</a:t>
          </a:r>
          <a:endParaRPr lang="zh-CN" dirty="0"/>
        </a:p>
      </dgm:t>
    </dgm:pt>
    <dgm:pt modelId="{FB4FD3D8-7DAE-4273-8C05-C3A037621BD4}" type="parTrans" cxnId="{AFD74542-F84A-42AF-968C-C10ADF21F752}">
      <dgm:prSet/>
      <dgm:spPr/>
      <dgm:t>
        <a:bodyPr/>
        <a:lstStyle/>
        <a:p>
          <a:endParaRPr lang="zh-CN" altLang="en-US"/>
        </a:p>
      </dgm:t>
    </dgm:pt>
    <dgm:pt modelId="{88D35497-5725-47F2-AA20-E3FCC0CEAF1A}" type="sibTrans" cxnId="{AFD74542-F84A-42AF-968C-C10ADF21F752}">
      <dgm:prSet/>
      <dgm:spPr/>
      <dgm:t>
        <a:bodyPr/>
        <a:lstStyle/>
        <a:p>
          <a:endParaRPr lang="zh-CN" altLang="en-US"/>
        </a:p>
      </dgm:t>
    </dgm:pt>
    <dgm:pt modelId="{6759C692-E61A-485A-90F1-21AE869B3840}">
      <dgm:prSet/>
      <dgm:spPr/>
      <dgm:t>
        <a:bodyPr/>
        <a:lstStyle/>
        <a:p>
          <a:pPr rtl="0"/>
          <a:r>
            <a:rPr lang="en-GB" b="1" dirty="0" smtClean="0"/>
            <a:t>WG3: </a:t>
          </a:r>
          <a:br>
            <a:rPr lang="en-GB" b="1" dirty="0" smtClean="0"/>
          </a:br>
          <a:r>
            <a:rPr lang="en-GB" b="1" dirty="0" smtClean="0"/>
            <a:t>Protocols &amp; Interfaces</a:t>
          </a:r>
          <a:endParaRPr lang="zh-CN" dirty="0"/>
        </a:p>
      </dgm:t>
    </dgm:pt>
    <dgm:pt modelId="{E3C15616-18A4-4E44-A12E-A70DA59C7B3B}" type="parTrans" cxnId="{133CDC0F-179B-4620-8565-7C39314203ED}">
      <dgm:prSet/>
      <dgm:spPr/>
      <dgm:t>
        <a:bodyPr/>
        <a:lstStyle/>
        <a:p>
          <a:endParaRPr lang="zh-CN" altLang="en-US"/>
        </a:p>
      </dgm:t>
    </dgm:pt>
    <dgm:pt modelId="{5F3CF255-3FBA-427A-AB16-9CD71013A322}" type="sibTrans" cxnId="{133CDC0F-179B-4620-8565-7C39314203ED}">
      <dgm:prSet/>
      <dgm:spPr/>
      <dgm:t>
        <a:bodyPr/>
        <a:lstStyle/>
        <a:p>
          <a:endParaRPr lang="zh-CN" altLang="en-US"/>
        </a:p>
      </dgm:t>
    </dgm:pt>
    <dgm:pt modelId="{1E431346-A17C-4709-B78D-477BAE2D386C}">
      <dgm:prSet/>
      <dgm:spPr/>
      <dgm:t>
        <a:bodyPr/>
        <a:lstStyle/>
        <a:p>
          <a:pPr rtl="0"/>
          <a:r>
            <a:rPr lang="en-GB" b="1" dirty="0" smtClean="0"/>
            <a:t>WG4: </a:t>
          </a:r>
          <a:br>
            <a:rPr lang="en-GB" b="1" dirty="0" smtClean="0"/>
          </a:br>
          <a:r>
            <a:rPr lang="en-GB" b="1" dirty="0" smtClean="0"/>
            <a:t>Security Aspects</a:t>
          </a:r>
          <a:endParaRPr lang="zh-CN" dirty="0"/>
        </a:p>
      </dgm:t>
    </dgm:pt>
    <dgm:pt modelId="{32DDB6BD-5479-4AD5-970A-82AEB9F3686B}" type="parTrans" cxnId="{26EF991B-423D-480B-98FC-95674B1EAFF7}">
      <dgm:prSet/>
      <dgm:spPr/>
      <dgm:t>
        <a:bodyPr/>
        <a:lstStyle/>
        <a:p>
          <a:endParaRPr lang="zh-CN" altLang="en-US"/>
        </a:p>
      </dgm:t>
    </dgm:pt>
    <dgm:pt modelId="{A91951E4-3D80-4908-B9D9-8F26AF00CEF2}" type="sibTrans" cxnId="{26EF991B-423D-480B-98FC-95674B1EAFF7}">
      <dgm:prSet/>
      <dgm:spPr/>
      <dgm:t>
        <a:bodyPr/>
        <a:lstStyle/>
        <a:p>
          <a:endParaRPr lang="zh-CN" altLang="en-US"/>
        </a:p>
      </dgm:t>
    </dgm:pt>
    <dgm:pt modelId="{48950AF9-8F84-4F1A-AA53-C68304070BD5}">
      <dgm:prSet/>
      <dgm:spPr/>
      <dgm:t>
        <a:bodyPr/>
        <a:lstStyle/>
        <a:p>
          <a:pPr rtl="0"/>
          <a:r>
            <a:rPr lang="en-GB" b="1" dirty="0" smtClean="0"/>
            <a:t>WG5: </a:t>
          </a:r>
          <a:br>
            <a:rPr lang="en-GB" b="1" dirty="0" smtClean="0"/>
          </a:br>
          <a:r>
            <a:rPr lang="en-GB" b="1" dirty="0" smtClean="0"/>
            <a:t>Management</a:t>
          </a:r>
          <a:endParaRPr lang="zh-CN" dirty="0"/>
        </a:p>
      </dgm:t>
    </dgm:pt>
    <dgm:pt modelId="{06EBD527-C8AB-4EF6-8274-F774B8DF591D}" type="parTrans" cxnId="{DAED5CF4-20A0-4FF4-B878-8A53933DEDBC}">
      <dgm:prSet/>
      <dgm:spPr/>
      <dgm:t>
        <a:bodyPr/>
        <a:lstStyle/>
        <a:p>
          <a:endParaRPr lang="zh-CN" altLang="en-US"/>
        </a:p>
      </dgm:t>
    </dgm:pt>
    <dgm:pt modelId="{D35A8DD5-C942-4FC4-B8CA-75E2A7D95481}" type="sibTrans" cxnId="{DAED5CF4-20A0-4FF4-B878-8A53933DEDBC}">
      <dgm:prSet/>
      <dgm:spPr/>
      <dgm:t>
        <a:bodyPr/>
        <a:lstStyle/>
        <a:p>
          <a:endParaRPr lang="zh-CN" altLang="en-US"/>
        </a:p>
      </dgm:t>
    </dgm:pt>
    <dgm:pt modelId="{D45AA1C8-F6B5-4CA5-B98C-8B544A8FFE5D}">
      <dgm:prSet/>
      <dgm:spPr/>
      <dgm:t>
        <a:bodyPr/>
        <a:lstStyle/>
        <a:p>
          <a:pPr rtl="0"/>
          <a:r>
            <a:rPr lang="en-GB" b="1" dirty="0" smtClean="0"/>
            <a:t>ETSI TC M2M</a:t>
          </a:r>
          <a:endParaRPr lang="en-GB" b="1" dirty="0"/>
        </a:p>
      </dgm:t>
    </dgm:pt>
    <dgm:pt modelId="{33BA557D-F58F-4F96-BB66-BBBA3FBDDEEB}" type="parTrans" cxnId="{EE4CFE2F-34B1-4F5E-A8F1-119F9D0A6D44}">
      <dgm:prSet/>
      <dgm:spPr/>
      <dgm:t>
        <a:bodyPr/>
        <a:lstStyle/>
        <a:p>
          <a:endParaRPr lang="zh-CN" altLang="en-US"/>
        </a:p>
      </dgm:t>
    </dgm:pt>
    <dgm:pt modelId="{5D93D958-BBC7-4A9A-BEAA-05F5A4A79F6C}" type="sibTrans" cxnId="{EE4CFE2F-34B1-4F5E-A8F1-119F9D0A6D44}">
      <dgm:prSet/>
      <dgm:spPr/>
      <dgm:t>
        <a:bodyPr/>
        <a:lstStyle/>
        <a:p>
          <a:endParaRPr lang="zh-CN" altLang="en-US"/>
        </a:p>
      </dgm:t>
    </dgm:pt>
    <dgm:pt modelId="{8E50EF2B-3662-4FE4-8E80-067A16F0B6FE}" type="pres">
      <dgm:prSet presAssocID="{E3C60CAF-BDFF-44C8-B5BF-813CF29B4B6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F3E8C0B-5600-48EA-B04C-85EFEB049442}" type="pres">
      <dgm:prSet presAssocID="{D45AA1C8-F6B5-4CA5-B98C-8B544A8FFE5D}" presName="hierRoot1" presStyleCnt="0"/>
      <dgm:spPr/>
      <dgm:t>
        <a:bodyPr/>
        <a:lstStyle/>
        <a:p>
          <a:endParaRPr lang="zh-CN" altLang="en-US"/>
        </a:p>
      </dgm:t>
    </dgm:pt>
    <dgm:pt modelId="{135CDB37-C1BA-4878-809F-19110C459E82}" type="pres">
      <dgm:prSet presAssocID="{D45AA1C8-F6B5-4CA5-B98C-8B544A8FFE5D}" presName="composite" presStyleCnt="0"/>
      <dgm:spPr/>
      <dgm:t>
        <a:bodyPr/>
        <a:lstStyle/>
        <a:p>
          <a:endParaRPr lang="zh-CN" altLang="en-US"/>
        </a:p>
      </dgm:t>
    </dgm:pt>
    <dgm:pt modelId="{E8D03CDA-9425-45F0-A61C-F6C08168B503}" type="pres">
      <dgm:prSet presAssocID="{D45AA1C8-F6B5-4CA5-B98C-8B544A8FFE5D}" presName="background" presStyleLbl="node0" presStyleIdx="0" presStyleCnt="1"/>
      <dgm:spPr/>
      <dgm:t>
        <a:bodyPr/>
        <a:lstStyle/>
        <a:p>
          <a:endParaRPr lang="zh-CN" altLang="en-US"/>
        </a:p>
      </dgm:t>
    </dgm:pt>
    <dgm:pt modelId="{71A94F2E-794E-4B66-8C0C-CC534F9BD5A1}" type="pres">
      <dgm:prSet presAssocID="{D45AA1C8-F6B5-4CA5-B98C-8B544A8FFE5D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04A9932-65D1-4DB1-B86B-A691B9409643}" type="pres">
      <dgm:prSet presAssocID="{D45AA1C8-F6B5-4CA5-B98C-8B544A8FFE5D}" presName="hierChild2" presStyleCnt="0"/>
      <dgm:spPr/>
      <dgm:t>
        <a:bodyPr/>
        <a:lstStyle/>
        <a:p>
          <a:endParaRPr lang="zh-CN" altLang="en-US"/>
        </a:p>
      </dgm:t>
    </dgm:pt>
    <dgm:pt modelId="{4CDEEB9D-EE13-4B24-815C-57AAC19C050F}" type="pres">
      <dgm:prSet presAssocID="{7CD2CE6F-B3A0-4A2B-B382-FAE9EF78A8F3}" presName="Name10" presStyleLbl="parChTrans1D2" presStyleIdx="0" presStyleCnt="5"/>
      <dgm:spPr/>
      <dgm:t>
        <a:bodyPr/>
        <a:lstStyle/>
        <a:p>
          <a:endParaRPr lang="zh-CN" altLang="en-US"/>
        </a:p>
      </dgm:t>
    </dgm:pt>
    <dgm:pt modelId="{6F6380D2-DFF2-4DEA-87A8-93569B951F4E}" type="pres">
      <dgm:prSet presAssocID="{B8E47BD5-92FE-435A-8D4E-0E00F9E81C6E}" presName="hierRoot2" presStyleCnt="0"/>
      <dgm:spPr/>
      <dgm:t>
        <a:bodyPr/>
        <a:lstStyle/>
        <a:p>
          <a:endParaRPr lang="zh-CN" altLang="en-US"/>
        </a:p>
      </dgm:t>
    </dgm:pt>
    <dgm:pt modelId="{F52C760E-E391-4E0F-B13F-CD7A3F296C38}" type="pres">
      <dgm:prSet presAssocID="{B8E47BD5-92FE-435A-8D4E-0E00F9E81C6E}" presName="composite2" presStyleCnt="0"/>
      <dgm:spPr/>
      <dgm:t>
        <a:bodyPr/>
        <a:lstStyle/>
        <a:p>
          <a:endParaRPr lang="zh-CN" altLang="en-US"/>
        </a:p>
      </dgm:t>
    </dgm:pt>
    <dgm:pt modelId="{CC7E5E57-5963-4946-8FD9-18F6A88A99FA}" type="pres">
      <dgm:prSet presAssocID="{B8E47BD5-92FE-435A-8D4E-0E00F9E81C6E}" presName="background2" presStyleLbl="node2" presStyleIdx="0" presStyleCnt="5"/>
      <dgm:spPr/>
      <dgm:t>
        <a:bodyPr/>
        <a:lstStyle/>
        <a:p>
          <a:endParaRPr lang="zh-CN" altLang="en-US"/>
        </a:p>
      </dgm:t>
    </dgm:pt>
    <dgm:pt modelId="{8F99F3BE-CD0F-4E65-863C-ABEBABBF3F42}" type="pres">
      <dgm:prSet presAssocID="{B8E47BD5-92FE-435A-8D4E-0E00F9E81C6E}" presName="text2" presStyleLbl="fgAcc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977B41F-A2C6-4EB3-96B0-291D0683C790}" type="pres">
      <dgm:prSet presAssocID="{B8E47BD5-92FE-435A-8D4E-0E00F9E81C6E}" presName="hierChild3" presStyleCnt="0"/>
      <dgm:spPr/>
      <dgm:t>
        <a:bodyPr/>
        <a:lstStyle/>
        <a:p>
          <a:endParaRPr lang="zh-CN" altLang="en-US"/>
        </a:p>
      </dgm:t>
    </dgm:pt>
    <dgm:pt modelId="{70593B1C-4F54-4B54-BE49-50E359763EDB}" type="pres">
      <dgm:prSet presAssocID="{FB4FD3D8-7DAE-4273-8C05-C3A037621BD4}" presName="Name10" presStyleLbl="parChTrans1D2" presStyleIdx="1" presStyleCnt="5"/>
      <dgm:spPr/>
      <dgm:t>
        <a:bodyPr/>
        <a:lstStyle/>
        <a:p>
          <a:endParaRPr lang="zh-CN" altLang="en-US"/>
        </a:p>
      </dgm:t>
    </dgm:pt>
    <dgm:pt modelId="{17C3CB9E-379F-4D32-845D-58A104DE2DD7}" type="pres">
      <dgm:prSet presAssocID="{5D348F4E-9FF4-40B2-90E2-69CEC48216F7}" presName="hierRoot2" presStyleCnt="0"/>
      <dgm:spPr/>
      <dgm:t>
        <a:bodyPr/>
        <a:lstStyle/>
        <a:p>
          <a:endParaRPr lang="zh-CN" altLang="en-US"/>
        </a:p>
      </dgm:t>
    </dgm:pt>
    <dgm:pt modelId="{29422AC0-9503-457F-A49D-A2594878E9AD}" type="pres">
      <dgm:prSet presAssocID="{5D348F4E-9FF4-40B2-90E2-69CEC48216F7}" presName="composite2" presStyleCnt="0"/>
      <dgm:spPr/>
      <dgm:t>
        <a:bodyPr/>
        <a:lstStyle/>
        <a:p>
          <a:endParaRPr lang="zh-CN" altLang="en-US"/>
        </a:p>
      </dgm:t>
    </dgm:pt>
    <dgm:pt modelId="{1FB53405-6CF4-45C0-A554-F8D3024162F7}" type="pres">
      <dgm:prSet presAssocID="{5D348F4E-9FF4-40B2-90E2-69CEC48216F7}" presName="background2" presStyleLbl="node2" presStyleIdx="1" presStyleCnt="5"/>
      <dgm:spPr/>
      <dgm:t>
        <a:bodyPr/>
        <a:lstStyle/>
        <a:p>
          <a:endParaRPr lang="zh-CN" altLang="en-US"/>
        </a:p>
      </dgm:t>
    </dgm:pt>
    <dgm:pt modelId="{4DA9DAC2-4653-4BE0-9C04-C216B928A49C}" type="pres">
      <dgm:prSet presAssocID="{5D348F4E-9FF4-40B2-90E2-69CEC48216F7}" presName="text2" presStyleLbl="fgAcc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5DF2F45-056F-416F-A15C-2FBAB37BA824}" type="pres">
      <dgm:prSet presAssocID="{5D348F4E-9FF4-40B2-90E2-69CEC48216F7}" presName="hierChild3" presStyleCnt="0"/>
      <dgm:spPr/>
      <dgm:t>
        <a:bodyPr/>
        <a:lstStyle/>
        <a:p>
          <a:endParaRPr lang="zh-CN" altLang="en-US"/>
        </a:p>
      </dgm:t>
    </dgm:pt>
    <dgm:pt modelId="{9FAEC310-10C0-4E4C-885A-C085762E373A}" type="pres">
      <dgm:prSet presAssocID="{E3C15616-18A4-4E44-A12E-A70DA59C7B3B}" presName="Name10" presStyleLbl="parChTrans1D2" presStyleIdx="2" presStyleCnt="5"/>
      <dgm:spPr/>
      <dgm:t>
        <a:bodyPr/>
        <a:lstStyle/>
        <a:p>
          <a:endParaRPr lang="zh-CN" altLang="en-US"/>
        </a:p>
      </dgm:t>
    </dgm:pt>
    <dgm:pt modelId="{09F294A6-F00F-45A1-B8BC-F0B77679E279}" type="pres">
      <dgm:prSet presAssocID="{6759C692-E61A-485A-90F1-21AE869B3840}" presName="hierRoot2" presStyleCnt="0"/>
      <dgm:spPr/>
      <dgm:t>
        <a:bodyPr/>
        <a:lstStyle/>
        <a:p>
          <a:endParaRPr lang="zh-CN" altLang="en-US"/>
        </a:p>
      </dgm:t>
    </dgm:pt>
    <dgm:pt modelId="{22EB83DE-BFB9-42FC-A5DA-F0A19687991F}" type="pres">
      <dgm:prSet presAssocID="{6759C692-E61A-485A-90F1-21AE869B3840}" presName="composite2" presStyleCnt="0"/>
      <dgm:spPr/>
      <dgm:t>
        <a:bodyPr/>
        <a:lstStyle/>
        <a:p>
          <a:endParaRPr lang="zh-CN" altLang="en-US"/>
        </a:p>
      </dgm:t>
    </dgm:pt>
    <dgm:pt modelId="{D8C3B506-1949-44F5-A4F4-6CE37804FD97}" type="pres">
      <dgm:prSet presAssocID="{6759C692-E61A-485A-90F1-21AE869B3840}" presName="background2" presStyleLbl="node2" presStyleIdx="2" presStyleCnt="5"/>
      <dgm:spPr/>
      <dgm:t>
        <a:bodyPr/>
        <a:lstStyle/>
        <a:p>
          <a:endParaRPr lang="zh-CN" altLang="en-US"/>
        </a:p>
      </dgm:t>
    </dgm:pt>
    <dgm:pt modelId="{0BA7EF47-E9FE-4E8E-9AA9-07EC4F02E3D8}" type="pres">
      <dgm:prSet presAssocID="{6759C692-E61A-485A-90F1-21AE869B3840}" presName="text2" presStyleLbl="fgAcc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5F9B7B1-D1A1-480D-A3F5-71B2CC7F7997}" type="pres">
      <dgm:prSet presAssocID="{6759C692-E61A-485A-90F1-21AE869B3840}" presName="hierChild3" presStyleCnt="0"/>
      <dgm:spPr/>
      <dgm:t>
        <a:bodyPr/>
        <a:lstStyle/>
        <a:p>
          <a:endParaRPr lang="zh-CN" altLang="en-US"/>
        </a:p>
      </dgm:t>
    </dgm:pt>
    <dgm:pt modelId="{46B9AADC-ED5B-46C8-A362-980C01A75533}" type="pres">
      <dgm:prSet presAssocID="{32DDB6BD-5479-4AD5-970A-82AEB9F3686B}" presName="Name10" presStyleLbl="parChTrans1D2" presStyleIdx="3" presStyleCnt="5"/>
      <dgm:spPr/>
      <dgm:t>
        <a:bodyPr/>
        <a:lstStyle/>
        <a:p>
          <a:endParaRPr lang="zh-CN" altLang="en-US"/>
        </a:p>
      </dgm:t>
    </dgm:pt>
    <dgm:pt modelId="{CB812235-9C65-46CB-A713-B18F3DE62808}" type="pres">
      <dgm:prSet presAssocID="{1E431346-A17C-4709-B78D-477BAE2D386C}" presName="hierRoot2" presStyleCnt="0"/>
      <dgm:spPr/>
      <dgm:t>
        <a:bodyPr/>
        <a:lstStyle/>
        <a:p>
          <a:endParaRPr lang="zh-CN" altLang="en-US"/>
        </a:p>
      </dgm:t>
    </dgm:pt>
    <dgm:pt modelId="{D69DA315-69FE-4095-AFCE-497C0D46A599}" type="pres">
      <dgm:prSet presAssocID="{1E431346-A17C-4709-B78D-477BAE2D386C}" presName="composite2" presStyleCnt="0"/>
      <dgm:spPr/>
      <dgm:t>
        <a:bodyPr/>
        <a:lstStyle/>
        <a:p>
          <a:endParaRPr lang="zh-CN" altLang="en-US"/>
        </a:p>
      </dgm:t>
    </dgm:pt>
    <dgm:pt modelId="{84C60E9F-72EE-4C39-A0A2-6655815F1DCB}" type="pres">
      <dgm:prSet presAssocID="{1E431346-A17C-4709-B78D-477BAE2D386C}" presName="background2" presStyleLbl="node2" presStyleIdx="3" presStyleCnt="5"/>
      <dgm:spPr/>
      <dgm:t>
        <a:bodyPr/>
        <a:lstStyle/>
        <a:p>
          <a:endParaRPr lang="zh-CN" altLang="en-US"/>
        </a:p>
      </dgm:t>
    </dgm:pt>
    <dgm:pt modelId="{7BC1B265-3EC7-4B72-8900-1186530FC1F8}" type="pres">
      <dgm:prSet presAssocID="{1E431346-A17C-4709-B78D-477BAE2D386C}" presName="text2" presStyleLbl="fgAcc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015B9F7-29ED-4E95-AE1C-E49730E7DAF2}" type="pres">
      <dgm:prSet presAssocID="{1E431346-A17C-4709-B78D-477BAE2D386C}" presName="hierChild3" presStyleCnt="0"/>
      <dgm:spPr/>
      <dgm:t>
        <a:bodyPr/>
        <a:lstStyle/>
        <a:p>
          <a:endParaRPr lang="zh-CN" altLang="en-US"/>
        </a:p>
      </dgm:t>
    </dgm:pt>
    <dgm:pt modelId="{3C3290F8-90B1-471F-8101-1ACB79E92693}" type="pres">
      <dgm:prSet presAssocID="{06EBD527-C8AB-4EF6-8274-F774B8DF591D}" presName="Name10" presStyleLbl="parChTrans1D2" presStyleIdx="4" presStyleCnt="5"/>
      <dgm:spPr/>
      <dgm:t>
        <a:bodyPr/>
        <a:lstStyle/>
        <a:p>
          <a:endParaRPr lang="zh-CN" altLang="en-US"/>
        </a:p>
      </dgm:t>
    </dgm:pt>
    <dgm:pt modelId="{11111CC9-CD59-4458-A1E2-289D87DF24C6}" type="pres">
      <dgm:prSet presAssocID="{48950AF9-8F84-4F1A-AA53-C68304070BD5}" presName="hierRoot2" presStyleCnt="0"/>
      <dgm:spPr/>
      <dgm:t>
        <a:bodyPr/>
        <a:lstStyle/>
        <a:p>
          <a:endParaRPr lang="zh-CN" altLang="en-US"/>
        </a:p>
      </dgm:t>
    </dgm:pt>
    <dgm:pt modelId="{85702D02-E672-4266-83AE-BDDD3803FE59}" type="pres">
      <dgm:prSet presAssocID="{48950AF9-8F84-4F1A-AA53-C68304070BD5}" presName="composite2" presStyleCnt="0"/>
      <dgm:spPr/>
      <dgm:t>
        <a:bodyPr/>
        <a:lstStyle/>
        <a:p>
          <a:endParaRPr lang="zh-CN" altLang="en-US"/>
        </a:p>
      </dgm:t>
    </dgm:pt>
    <dgm:pt modelId="{B064C55A-06D5-4034-B91C-4D8354C498EE}" type="pres">
      <dgm:prSet presAssocID="{48950AF9-8F84-4F1A-AA53-C68304070BD5}" presName="background2" presStyleLbl="node2" presStyleIdx="4" presStyleCnt="5"/>
      <dgm:spPr/>
      <dgm:t>
        <a:bodyPr/>
        <a:lstStyle/>
        <a:p>
          <a:endParaRPr lang="zh-CN" altLang="en-US"/>
        </a:p>
      </dgm:t>
    </dgm:pt>
    <dgm:pt modelId="{B3DA1181-124A-4058-BC66-0929F70D7DDD}" type="pres">
      <dgm:prSet presAssocID="{48950AF9-8F84-4F1A-AA53-C68304070BD5}" presName="text2" presStyleLbl="fgAcc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2FE0D25-D35F-4740-BE6A-F7617192A756}" type="pres">
      <dgm:prSet presAssocID="{48950AF9-8F84-4F1A-AA53-C68304070BD5}" presName="hierChild3" presStyleCnt="0"/>
      <dgm:spPr/>
      <dgm:t>
        <a:bodyPr/>
        <a:lstStyle/>
        <a:p>
          <a:endParaRPr lang="zh-CN" altLang="en-US"/>
        </a:p>
      </dgm:t>
    </dgm:pt>
  </dgm:ptLst>
  <dgm:cxnLst>
    <dgm:cxn modelId="{26EF991B-423D-480B-98FC-95674B1EAFF7}" srcId="{D45AA1C8-F6B5-4CA5-B98C-8B544A8FFE5D}" destId="{1E431346-A17C-4709-B78D-477BAE2D386C}" srcOrd="3" destOrd="0" parTransId="{32DDB6BD-5479-4AD5-970A-82AEB9F3686B}" sibTransId="{A91951E4-3D80-4908-B9D9-8F26AF00CEF2}"/>
    <dgm:cxn modelId="{A4619C53-65B6-486A-BFDB-99575970031C}" type="presOf" srcId="{6759C692-E61A-485A-90F1-21AE869B3840}" destId="{0BA7EF47-E9FE-4E8E-9AA9-07EC4F02E3D8}" srcOrd="0" destOrd="0" presId="urn:microsoft.com/office/officeart/2005/8/layout/hierarchy1"/>
    <dgm:cxn modelId="{0EF70E9D-6E3E-40E6-AE3D-83F025AB3CCD}" type="presOf" srcId="{5D348F4E-9FF4-40B2-90E2-69CEC48216F7}" destId="{4DA9DAC2-4653-4BE0-9C04-C216B928A49C}" srcOrd="0" destOrd="0" presId="urn:microsoft.com/office/officeart/2005/8/layout/hierarchy1"/>
    <dgm:cxn modelId="{ACA26952-251D-45EC-92E9-25023CE0106E}" type="presOf" srcId="{1E431346-A17C-4709-B78D-477BAE2D386C}" destId="{7BC1B265-3EC7-4B72-8900-1186530FC1F8}" srcOrd="0" destOrd="0" presId="urn:microsoft.com/office/officeart/2005/8/layout/hierarchy1"/>
    <dgm:cxn modelId="{EE4CFE2F-34B1-4F5E-A8F1-119F9D0A6D44}" srcId="{E3C60CAF-BDFF-44C8-B5BF-813CF29B4B63}" destId="{D45AA1C8-F6B5-4CA5-B98C-8B544A8FFE5D}" srcOrd="0" destOrd="0" parTransId="{33BA557D-F58F-4F96-BB66-BBBA3FBDDEEB}" sibTransId="{5D93D958-BBC7-4A9A-BEAA-05F5A4A79F6C}"/>
    <dgm:cxn modelId="{2F72EBAE-6968-4675-84ED-25AEFE2D8CB9}" type="presOf" srcId="{7CD2CE6F-B3A0-4A2B-B382-FAE9EF78A8F3}" destId="{4CDEEB9D-EE13-4B24-815C-57AAC19C050F}" srcOrd="0" destOrd="0" presId="urn:microsoft.com/office/officeart/2005/8/layout/hierarchy1"/>
    <dgm:cxn modelId="{DAED5CF4-20A0-4FF4-B878-8A53933DEDBC}" srcId="{D45AA1C8-F6B5-4CA5-B98C-8B544A8FFE5D}" destId="{48950AF9-8F84-4F1A-AA53-C68304070BD5}" srcOrd="4" destOrd="0" parTransId="{06EBD527-C8AB-4EF6-8274-F774B8DF591D}" sibTransId="{D35A8DD5-C942-4FC4-B8CA-75E2A7D95481}"/>
    <dgm:cxn modelId="{20708204-D06A-400C-806E-8E685DDEF588}" srcId="{D45AA1C8-F6B5-4CA5-B98C-8B544A8FFE5D}" destId="{B8E47BD5-92FE-435A-8D4E-0E00F9E81C6E}" srcOrd="0" destOrd="0" parTransId="{7CD2CE6F-B3A0-4A2B-B382-FAE9EF78A8F3}" sibTransId="{1B2A756C-7C03-4B1D-90F1-D771EC31C8E4}"/>
    <dgm:cxn modelId="{14E94FBA-B67F-4C17-855C-FB60ED34A048}" type="presOf" srcId="{32DDB6BD-5479-4AD5-970A-82AEB9F3686B}" destId="{46B9AADC-ED5B-46C8-A362-980C01A75533}" srcOrd="0" destOrd="0" presId="urn:microsoft.com/office/officeart/2005/8/layout/hierarchy1"/>
    <dgm:cxn modelId="{E5682F26-9655-4173-9292-ED9F5F72A83E}" type="presOf" srcId="{FB4FD3D8-7DAE-4273-8C05-C3A037621BD4}" destId="{70593B1C-4F54-4B54-BE49-50E359763EDB}" srcOrd="0" destOrd="0" presId="urn:microsoft.com/office/officeart/2005/8/layout/hierarchy1"/>
    <dgm:cxn modelId="{8DCBD342-BE9F-4AD2-8BA3-F44B0C65EDAD}" type="presOf" srcId="{E3C60CAF-BDFF-44C8-B5BF-813CF29B4B63}" destId="{8E50EF2B-3662-4FE4-8E80-067A16F0B6FE}" srcOrd="0" destOrd="0" presId="urn:microsoft.com/office/officeart/2005/8/layout/hierarchy1"/>
    <dgm:cxn modelId="{79582825-DCCB-4C46-ACE2-7B1C0013971B}" type="presOf" srcId="{B8E47BD5-92FE-435A-8D4E-0E00F9E81C6E}" destId="{8F99F3BE-CD0F-4E65-863C-ABEBABBF3F42}" srcOrd="0" destOrd="0" presId="urn:microsoft.com/office/officeart/2005/8/layout/hierarchy1"/>
    <dgm:cxn modelId="{91B984D6-2B29-4E56-A716-D349C64D3239}" type="presOf" srcId="{D45AA1C8-F6B5-4CA5-B98C-8B544A8FFE5D}" destId="{71A94F2E-794E-4B66-8C0C-CC534F9BD5A1}" srcOrd="0" destOrd="0" presId="urn:microsoft.com/office/officeart/2005/8/layout/hierarchy1"/>
    <dgm:cxn modelId="{1EAA3EFC-0AF9-4CCF-A2E6-DD3879E156BE}" type="presOf" srcId="{48950AF9-8F84-4F1A-AA53-C68304070BD5}" destId="{B3DA1181-124A-4058-BC66-0929F70D7DDD}" srcOrd="0" destOrd="0" presId="urn:microsoft.com/office/officeart/2005/8/layout/hierarchy1"/>
    <dgm:cxn modelId="{D6402FAF-4AA8-415B-B0EF-27001FE9761A}" type="presOf" srcId="{E3C15616-18A4-4E44-A12E-A70DA59C7B3B}" destId="{9FAEC310-10C0-4E4C-885A-C085762E373A}" srcOrd="0" destOrd="0" presId="urn:microsoft.com/office/officeart/2005/8/layout/hierarchy1"/>
    <dgm:cxn modelId="{DAB5C385-6C84-46D5-9745-8B1700CB64F5}" type="presOf" srcId="{06EBD527-C8AB-4EF6-8274-F774B8DF591D}" destId="{3C3290F8-90B1-471F-8101-1ACB79E92693}" srcOrd="0" destOrd="0" presId="urn:microsoft.com/office/officeart/2005/8/layout/hierarchy1"/>
    <dgm:cxn modelId="{133CDC0F-179B-4620-8565-7C39314203ED}" srcId="{D45AA1C8-F6B5-4CA5-B98C-8B544A8FFE5D}" destId="{6759C692-E61A-485A-90F1-21AE869B3840}" srcOrd="2" destOrd="0" parTransId="{E3C15616-18A4-4E44-A12E-A70DA59C7B3B}" sibTransId="{5F3CF255-3FBA-427A-AB16-9CD71013A322}"/>
    <dgm:cxn modelId="{AFD74542-F84A-42AF-968C-C10ADF21F752}" srcId="{D45AA1C8-F6B5-4CA5-B98C-8B544A8FFE5D}" destId="{5D348F4E-9FF4-40B2-90E2-69CEC48216F7}" srcOrd="1" destOrd="0" parTransId="{FB4FD3D8-7DAE-4273-8C05-C3A037621BD4}" sibTransId="{88D35497-5725-47F2-AA20-E3FCC0CEAF1A}"/>
    <dgm:cxn modelId="{700927FC-8E06-4381-96E1-68E185C8C112}" type="presParOf" srcId="{8E50EF2B-3662-4FE4-8E80-067A16F0B6FE}" destId="{6F3E8C0B-5600-48EA-B04C-85EFEB049442}" srcOrd="0" destOrd="0" presId="urn:microsoft.com/office/officeart/2005/8/layout/hierarchy1"/>
    <dgm:cxn modelId="{B2555796-B712-4A1C-860F-49D8FE9E740E}" type="presParOf" srcId="{6F3E8C0B-5600-48EA-B04C-85EFEB049442}" destId="{135CDB37-C1BA-4878-809F-19110C459E82}" srcOrd="0" destOrd="0" presId="urn:microsoft.com/office/officeart/2005/8/layout/hierarchy1"/>
    <dgm:cxn modelId="{50D5E126-B565-45A1-A5EF-6AD8C0EF1689}" type="presParOf" srcId="{135CDB37-C1BA-4878-809F-19110C459E82}" destId="{E8D03CDA-9425-45F0-A61C-F6C08168B503}" srcOrd="0" destOrd="0" presId="urn:microsoft.com/office/officeart/2005/8/layout/hierarchy1"/>
    <dgm:cxn modelId="{2E85DE6F-9487-47A1-8B9C-B23A811FE98A}" type="presParOf" srcId="{135CDB37-C1BA-4878-809F-19110C459E82}" destId="{71A94F2E-794E-4B66-8C0C-CC534F9BD5A1}" srcOrd="1" destOrd="0" presId="urn:microsoft.com/office/officeart/2005/8/layout/hierarchy1"/>
    <dgm:cxn modelId="{37215651-05BD-4114-99AD-2030351E248E}" type="presParOf" srcId="{6F3E8C0B-5600-48EA-B04C-85EFEB049442}" destId="{504A9932-65D1-4DB1-B86B-A691B9409643}" srcOrd="1" destOrd="0" presId="urn:microsoft.com/office/officeart/2005/8/layout/hierarchy1"/>
    <dgm:cxn modelId="{A1A0239A-9D07-4BF6-894B-CB798568F4FC}" type="presParOf" srcId="{504A9932-65D1-4DB1-B86B-A691B9409643}" destId="{4CDEEB9D-EE13-4B24-815C-57AAC19C050F}" srcOrd="0" destOrd="0" presId="urn:microsoft.com/office/officeart/2005/8/layout/hierarchy1"/>
    <dgm:cxn modelId="{F50C081F-7298-4C65-8084-DF0D7FCC7CCE}" type="presParOf" srcId="{504A9932-65D1-4DB1-B86B-A691B9409643}" destId="{6F6380D2-DFF2-4DEA-87A8-93569B951F4E}" srcOrd="1" destOrd="0" presId="urn:microsoft.com/office/officeart/2005/8/layout/hierarchy1"/>
    <dgm:cxn modelId="{8D20A1B2-DC5B-4DBC-8A9A-F4BC411014E1}" type="presParOf" srcId="{6F6380D2-DFF2-4DEA-87A8-93569B951F4E}" destId="{F52C760E-E391-4E0F-B13F-CD7A3F296C38}" srcOrd="0" destOrd="0" presId="urn:microsoft.com/office/officeart/2005/8/layout/hierarchy1"/>
    <dgm:cxn modelId="{A686CDA3-8AC8-4E7C-B52D-D47E84F5BED7}" type="presParOf" srcId="{F52C760E-E391-4E0F-B13F-CD7A3F296C38}" destId="{CC7E5E57-5963-4946-8FD9-18F6A88A99FA}" srcOrd="0" destOrd="0" presId="urn:microsoft.com/office/officeart/2005/8/layout/hierarchy1"/>
    <dgm:cxn modelId="{5A4C1CBD-3E2D-4A15-B42D-356DB7C442E0}" type="presParOf" srcId="{F52C760E-E391-4E0F-B13F-CD7A3F296C38}" destId="{8F99F3BE-CD0F-4E65-863C-ABEBABBF3F42}" srcOrd="1" destOrd="0" presId="urn:microsoft.com/office/officeart/2005/8/layout/hierarchy1"/>
    <dgm:cxn modelId="{56A77C97-23A0-4BC6-AE05-2FDCF5638F56}" type="presParOf" srcId="{6F6380D2-DFF2-4DEA-87A8-93569B951F4E}" destId="{8977B41F-A2C6-4EB3-96B0-291D0683C790}" srcOrd="1" destOrd="0" presId="urn:microsoft.com/office/officeart/2005/8/layout/hierarchy1"/>
    <dgm:cxn modelId="{839C6AC8-B952-4150-A0A5-4A83684363C1}" type="presParOf" srcId="{504A9932-65D1-4DB1-B86B-A691B9409643}" destId="{70593B1C-4F54-4B54-BE49-50E359763EDB}" srcOrd="2" destOrd="0" presId="urn:microsoft.com/office/officeart/2005/8/layout/hierarchy1"/>
    <dgm:cxn modelId="{0AC0D2AD-A3A9-465C-8781-A5455F75911F}" type="presParOf" srcId="{504A9932-65D1-4DB1-B86B-A691B9409643}" destId="{17C3CB9E-379F-4D32-845D-58A104DE2DD7}" srcOrd="3" destOrd="0" presId="urn:microsoft.com/office/officeart/2005/8/layout/hierarchy1"/>
    <dgm:cxn modelId="{108070B4-8C8E-4A9D-BB20-0DC2E402363D}" type="presParOf" srcId="{17C3CB9E-379F-4D32-845D-58A104DE2DD7}" destId="{29422AC0-9503-457F-A49D-A2594878E9AD}" srcOrd="0" destOrd="0" presId="urn:microsoft.com/office/officeart/2005/8/layout/hierarchy1"/>
    <dgm:cxn modelId="{4B24A8D4-1B4F-4334-8EFE-411F7E9FBC85}" type="presParOf" srcId="{29422AC0-9503-457F-A49D-A2594878E9AD}" destId="{1FB53405-6CF4-45C0-A554-F8D3024162F7}" srcOrd="0" destOrd="0" presId="urn:microsoft.com/office/officeart/2005/8/layout/hierarchy1"/>
    <dgm:cxn modelId="{8A8B33DB-59CE-4591-A991-08F20FDC1E60}" type="presParOf" srcId="{29422AC0-9503-457F-A49D-A2594878E9AD}" destId="{4DA9DAC2-4653-4BE0-9C04-C216B928A49C}" srcOrd="1" destOrd="0" presId="urn:microsoft.com/office/officeart/2005/8/layout/hierarchy1"/>
    <dgm:cxn modelId="{8BA36B24-E5DB-45D8-8C43-0235E2211B90}" type="presParOf" srcId="{17C3CB9E-379F-4D32-845D-58A104DE2DD7}" destId="{85DF2F45-056F-416F-A15C-2FBAB37BA824}" srcOrd="1" destOrd="0" presId="urn:microsoft.com/office/officeart/2005/8/layout/hierarchy1"/>
    <dgm:cxn modelId="{F3C6E654-9565-4FB6-BFD4-057A432EE8BD}" type="presParOf" srcId="{504A9932-65D1-4DB1-B86B-A691B9409643}" destId="{9FAEC310-10C0-4E4C-885A-C085762E373A}" srcOrd="4" destOrd="0" presId="urn:microsoft.com/office/officeart/2005/8/layout/hierarchy1"/>
    <dgm:cxn modelId="{9A9D72A4-FC2B-4417-A518-1C8C63048FD6}" type="presParOf" srcId="{504A9932-65D1-4DB1-B86B-A691B9409643}" destId="{09F294A6-F00F-45A1-B8BC-F0B77679E279}" srcOrd="5" destOrd="0" presId="urn:microsoft.com/office/officeart/2005/8/layout/hierarchy1"/>
    <dgm:cxn modelId="{9715735F-4BB8-4373-88A2-FBE9D1673450}" type="presParOf" srcId="{09F294A6-F00F-45A1-B8BC-F0B77679E279}" destId="{22EB83DE-BFB9-42FC-A5DA-F0A19687991F}" srcOrd="0" destOrd="0" presId="urn:microsoft.com/office/officeart/2005/8/layout/hierarchy1"/>
    <dgm:cxn modelId="{0CA9322E-577B-4B6D-B58B-F831B3715215}" type="presParOf" srcId="{22EB83DE-BFB9-42FC-A5DA-F0A19687991F}" destId="{D8C3B506-1949-44F5-A4F4-6CE37804FD97}" srcOrd="0" destOrd="0" presId="urn:microsoft.com/office/officeart/2005/8/layout/hierarchy1"/>
    <dgm:cxn modelId="{9BB8FCD7-868A-4382-8587-537E557EA3DC}" type="presParOf" srcId="{22EB83DE-BFB9-42FC-A5DA-F0A19687991F}" destId="{0BA7EF47-E9FE-4E8E-9AA9-07EC4F02E3D8}" srcOrd="1" destOrd="0" presId="urn:microsoft.com/office/officeart/2005/8/layout/hierarchy1"/>
    <dgm:cxn modelId="{8E984C96-DD47-4634-A910-649BA16F968A}" type="presParOf" srcId="{09F294A6-F00F-45A1-B8BC-F0B77679E279}" destId="{65F9B7B1-D1A1-480D-A3F5-71B2CC7F7997}" srcOrd="1" destOrd="0" presId="urn:microsoft.com/office/officeart/2005/8/layout/hierarchy1"/>
    <dgm:cxn modelId="{35A08C6D-A8E0-499F-8DCC-AA164D162577}" type="presParOf" srcId="{504A9932-65D1-4DB1-B86B-A691B9409643}" destId="{46B9AADC-ED5B-46C8-A362-980C01A75533}" srcOrd="6" destOrd="0" presId="urn:microsoft.com/office/officeart/2005/8/layout/hierarchy1"/>
    <dgm:cxn modelId="{B1E03377-BBEF-444E-A6AD-AB86424EAAE4}" type="presParOf" srcId="{504A9932-65D1-4DB1-B86B-A691B9409643}" destId="{CB812235-9C65-46CB-A713-B18F3DE62808}" srcOrd="7" destOrd="0" presId="urn:microsoft.com/office/officeart/2005/8/layout/hierarchy1"/>
    <dgm:cxn modelId="{0E9DA6C4-F098-4651-B33F-4B85B8D295DB}" type="presParOf" srcId="{CB812235-9C65-46CB-A713-B18F3DE62808}" destId="{D69DA315-69FE-4095-AFCE-497C0D46A599}" srcOrd="0" destOrd="0" presId="urn:microsoft.com/office/officeart/2005/8/layout/hierarchy1"/>
    <dgm:cxn modelId="{1A31EA3D-A57D-47D8-ADC6-D5B17DA02AD2}" type="presParOf" srcId="{D69DA315-69FE-4095-AFCE-497C0D46A599}" destId="{84C60E9F-72EE-4C39-A0A2-6655815F1DCB}" srcOrd="0" destOrd="0" presId="urn:microsoft.com/office/officeart/2005/8/layout/hierarchy1"/>
    <dgm:cxn modelId="{7FAB2166-1555-453D-A380-DF1F7A3806DE}" type="presParOf" srcId="{D69DA315-69FE-4095-AFCE-497C0D46A599}" destId="{7BC1B265-3EC7-4B72-8900-1186530FC1F8}" srcOrd="1" destOrd="0" presId="urn:microsoft.com/office/officeart/2005/8/layout/hierarchy1"/>
    <dgm:cxn modelId="{A094B52E-707A-4B0F-BD9C-11F4E095927F}" type="presParOf" srcId="{CB812235-9C65-46CB-A713-B18F3DE62808}" destId="{F015B9F7-29ED-4E95-AE1C-E49730E7DAF2}" srcOrd="1" destOrd="0" presId="urn:microsoft.com/office/officeart/2005/8/layout/hierarchy1"/>
    <dgm:cxn modelId="{318DD9B8-6C78-4AAA-97CD-CC37419FBC8C}" type="presParOf" srcId="{504A9932-65D1-4DB1-B86B-A691B9409643}" destId="{3C3290F8-90B1-471F-8101-1ACB79E92693}" srcOrd="8" destOrd="0" presId="urn:microsoft.com/office/officeart/2005/8/layout/hierarchy1"/>
    <dgm:cxn modelId="{DCC419B5-1D83-4295-A8B8-2778DB7F4762}" type="presParOf" srcId="{504A9932-65D1-4DB1-B86B-A691B9409643}" destId="{11111CC9-CD59-4458-A1E2-289D87DF24C6}" srcOrd="9" destOrd="0" presId="urn:microsoft.com/office/officeart/2005/8/layout/hierarchy1"/>
    <dgm:cxn modelId="{50C7AB5E-FB0C-41EB-A33D-13AEBA372F4D}" type="presParOf" srcId="{11111CC9-CD59-4458-A1E2-289D87DF24C6}" destId="{85702D02-E672-4266-83AE-BDDD3803FE59}" srcOrd="0" destOrd="0" presId="urn:microsoft.com/office/officeart/2005/8/layout/hierarchy1"/>
    <dgm:cxn modelId="{ED9C9EEF-8575-4A0F-9FB2-FF5B1F522531}" type="presParOf" srcId="{85702D02-E672-4266-83AE-BDDD3803FE59}" destId="{B064C55A-06D5-4034-B91C-4D8354C498EE}" srcOrd="0" destOrd="0" presId="urn:microsoft.com/office/officeart/2005/8/layout/hierarchy1"/>
    <dgm:cxn modelId="{2F32C191-F134-4C34-887E-6752E8D2EF15}" type="presParOf" srcId="{85702D02-E672-4266-83AE-BDDD3803FE59}" destId="{B3DA1181-124A-4058-BC66-0929F70D7DDD}" srcOrd="1" destOrd="0" presId="urn:microsoft.com/office/officeart/2005/8/layout/hierarchy1"/>
    <dgm:cxn modelId="{944F93D5-6AF7-4600-8539-710326B2FA36}" type="presParOf" srcId="{11111CC9-CD59-4458-A1E2-289D87DF24C6}" destId="{12FE0D25-D35F-4740-BE6A-F7617192A75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3290F8-90B1-471F-8101-1ACB79E92693}">
      <dsp:nvSpPr>
        <dsp:cNvPr id="0" name=""/>
        <dsp:cNvSpPr/>
      </dsp:nvSpPr>
      <dsp:spPr>
        <a:xfrm>
          <a:off x="3891409" y="1835334"/>
          <a:ext cx="3228353" cy="384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753"/>
              </a:lnTo>
              <a:lnTo>
                <a:pt x="3228353" y="261753"/>
              </a:lnTo>
              <a:lnTo>
                <a:pt x="3228353" y="3841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9AADC-ED5B-46C8-A362-980C01A75533}">
      <dsp:nvSpPr>
        <dsp:cNvPr id="0" name=""/>
        <dsp:cNvSpPr/>
      </dsp:nvSpPr>
      <dsp:spPr>
        <a:xfrm>
          <a:off x="3891409" y="1835334"/>
          <a:ext cx="1614176" cy="384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1753"/>
              </a:lnTo>
              <a:lnTo>
                <a:pt x="1614176" y="261753"/>
              </a:lnTo>
              <a:lnTo>
                <a:pt x="1614176" y="3841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EC310-10C0-4E4C-885A-C085762E373A}">
      <dsp:nvSpPr>
        <dsp:cNvPr id="0" name=""/>
        <dsp:cNvSpPr/>
      </dsp:nvSpPr>
      <dsp:spPr>
        <a:xfrm>
          <a:off x="3845689" y="1835334"/>
          <a:ext cx="91440" cy="38410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41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593B1C-4F54-4B54-BE49-50E359763EDB}">
      <dsp:nvSpPr>
        <dsp:cNvPr id="0" name=""/>
        <dsp:cNvSpPr/>
      </dsp:nvSpPr>
      <dsp:spPr>
        <a:xfrm>
          <a:off x="2277232" y="1835334"/>
          <a:ext cx="1614176" cy="384100"/>
        </a:xfrm>
        <a:custGeom>
          <a:avLst/>
          <a:gdLst/>
          <a:ahLst/>
          <a:cxnLst/>
          <a:rect l="0" t="0" r="0" b="0"/>
          <a:pathLst>
            <a:path>
              <a:moveTo>
                <a:pt x="1614176" y="0"/>
              </a:moveTo>
              <a:lnTo>
                <a:pt x="1614176" y="261753"/>
              </a:lnTo>
              <a:lnTo>
                <a:pt x="0" y="261753"/>
              </a:lnTo>
              <a:lnTo>
                <a:pt x="0" y="3841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DEEB9D-EE13-4B24-815C-57AAC19C050F}">
      <dsp:nvSpPr>
        <dsp:cNvPr id="0" name=""/>
        <dsp:cNvSpPr/>
      </dsp:nvSpPr>
      <dsp:spPr>
        <a:xfrm>
          <a:off x="663055" y="1835334"/>
          <a:ext cx="3228353" cy="384100"/>
        </a:xfrm>
        <a:custGeom>
          <a:avLst/>
          <a:gdLst/>
          <a:ahLst/>
          <a:cxnLst/>
          <a:rect l="0" t="0" r="0" b="0"/>
          <a:pathLst>
            <a:path>
              <a:moveTo>
                <a:pt x="3228353" y="0"/>
              </a:moveTo>
              <a:lnTo>
                <a:pt x="3228353" y="261753"/>
              </a:lnTo>
              <a:lnTo>
                <a:pt x="0" y="261753"/>
              </a:lnTo>
              <a:lnTo>
                <a:pt x="0" y="3841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D03CDA-9425-45F0-A61C-F6C08168B503}">
      <dsp:nvSpPr>
        <dsp:cNvPr id="0" name=""/>
        <dsp:cNvSpPr/>
      </dsp:nvSpPr>
      <dsp:spPr>
        <a:xfrm>
          <a:off x="3231064" y="996695"/>
          <a:ext cx="1320690" cy="83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A94F2E-794E-4B66-8C0C-CC534F9BD5A1}">
      <dsp:nvSpPr>
        <dsp:cNvPr id="0" name=""/>
        <dsp:cNvSpPr/>
      </dsp:nvSpPr>
      <dsp:spPr>
        <a:xfrm>
          <a:off x="3377807" y="1136101"/>
          <a:ext cx="1320690" cy="8386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ETSI TC M2M</a:t>
          </a:r>
          <a:endParaRPr lang="en-GB" sz="1300" b="1" kern="1200" dirty="0"/>
        </a:p>
      </dsp:txBody>
      <dsp:txXfrm>
        <a:off x="3377807" y="1136101"/>
        <a:ext cx="1320690" cy="838638"/>
      </dsp:txXfrm>
    </dsp:sp>
    <dsp:sp modelId="{CC7E5E57-5963-4946-8FD9-18F6A88A99FA}">
      <dsp:nvSpPr>
        <dsp:cNvPr id="0" name=""/>
        <dsp:cNvSpPr/>
      </dsp:nvSpPr>
      <dsp:spPr>
        <a:xfrm>
          <a:off x="2710" y="2219434"/>
          <a:ext cx="1320690" cy="83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F99F3BE-CD0F-4E65-863C-ABEBABBF3F42}">
      <dsp:nvSpPr>
        <dsp:cNvPr id="0" name=""/>
        <dsp:cNvSpPr/>
      </dsp:nvSpPr>
      <dsp:spPr>
        <a:xfrm>
          <a:off x="149453" y="2358840"/>
          <a:ext cx="1320690" cy="8386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WG1: </a:t>
          </a:r>
          <a:br>
            <a:rPr lang="en-GB" sz="1300" b="1" kern="1200" dirty="0" smtClean="0"/>
          </a:br>
          <a:r>
            <a:rPr lang="en-GB" sz="1300" b="1" kern="1200" dirty="0" smtClean="0"/>
            <a:t>Requirements &amp; </a:t>
          </a:r>
          <a:r>
            <a:rPr lang="en-US" altLang="zh-CN" sz="1300" b="1" kern="1200" dirty="0" smtClean="0"/>
            <a:t>U</a:t>
          </a:r>
          <a:r>
            <a:rPr lang="en-GB" sz="1300" b="1" kern="1200" dirty="0" smtClean="0"/>
            <a:t>se </a:t>
          </a:r>
          <a:r>
            <a:rPr lang="en-US" altLang="zh-CN" sz="1300" b="1" kern="1200" dirty="0" smtClean="0"/>
            <a:t>C</a:t>
          </a:r>
          <a:r>
            <a:rPr lang="en-GB" sz="1300" b="1" kern="1200" dirty="0" err="1" smtClean="0"/>
            <a:t>ases</a:t>
          </a:r>
          <a:endParaRPr lang="en-GB" sz="1300" b="1" kern="1200" dirty="0"/>
        </a:p>
      </dsp:txBody>
      <dsp:txXfrm>
        <a:off x="149453" y="2358840"/>
        <a:ext cx="1320690" cy="838638"/>
      </dsp:txXfrm>
    </dsp:sp>
    <dsp:sp modelId="{1FB53405-6CF4-45C0-A554-F8D3024162F7}">
      <dsp:nvSpPr>
        <dsp:cNvPr id="0" name=""/>
        <dsp:cNvSpPr/>
      </dsp:nvSpPr>
      <dsp:spPr>
        <a:xfrm>
          <a:off x="1616887" y="2219434"/>
          <a:ext cx="1320690" cy="83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DA9DAC2-4653-4BE0-9C04-C216B928A49C}">
      <dsp:nvSpPr>
        <dsp:cNvPr id="0" name=""/>
        <dsp:cNvSpPr/>
      </dsp:nvSpPr>
      <dsp:spPr>
        <a:xfrm>
          <a:off x="1763630" y="2358840"/>
          <a:ext cx="1320690" cy="8386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WG2: </a:t>
          </a:r>
          <a:br>
            <a:rPr lang="en-GB" sz="1300" b="1" kern="1200" dirty="0" smtClean="0"/>
          </a:br>
          <a:r>
            <a:rPr lang="en-GB" sz="1300" b="1" kern="1200" dirty="0" smtClean="0"/>
            <a:t>Architecture &amp; Network Interworking</a:t>
          </a:r>
          <a:endParaRPr lang="zh-CN" sz="1300" kern="1200" dirty="0"/>
        </a:p>
      </dsp:txBody>
      <dsp:txXfrm>
        <a:off x="1763630" y="2358840"/>
        <a:ext cx="1320690" cy="838638"/>
      </dsp:txXfrm>
    </dsp:sp>
    <dsp:sp modelId="{D8C3B506-1949-44F5-A4F4-6CE37804FD97}">
      <dsp:nvSpPr>
        <dsp:cNvPr id="0" name=""/>
        <dsp:cNvSpPr/>
      </dsp:nvSpPr>
      <dsp:spPr>
        <a:xfrm>
          <a:off x="3231064" y="2219434"/>
          <a:ext cx="1320690" cy="83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BA7EF47-E9FE-4E8E-9AA9-07EC4F02E3D8}">
      <dsp:nvSpPr>
        <dsp:cNvPr id="0" name=""/>
        <dsp:cNvSpPr/>
      </dsp:nvSpPr>
      <dsp:spPr>
        <a:xfrm>
          <a:off x="3377807" y="2358840"/>
          <a:ext cx="1320690" cy="8386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WG3: </a:t>
          </a:r>
          <a:br>
            <a:rPr lang="en-GB" sz="1300" b="1" kern="1200" dirty="0" smtClean="0"/>
          </a:br>
          <a:r>
            <a:rPr lang="en-GB" sz="1300" b="1" kern="1200" dirty="0" smtClean="0"/>
            <a:t>Protocols &amp; Interfaces</a:t>
          </a:r>
          <a:endParaRPr lang="zh-CN" sz="1300" kern="1200" dirty="0"/>
        </a:p>
      </dsp:txBody>
      <dsp:txXfrm>
        <a:off x="3377807" y="2358840"/>
        <a:ext cx="1320690" cy="838638"/>
      </dsp:txXfrm>
    </dsp:sp>
    <dsp:sp modelId="{84C60E9F-72EE-4C39-A0A2-6655815F1DCB}">
      <dsp:nvSpPr>
        <dsp:cNvPr id="0" name=""/>
        <dsp:cNvSpPr/>
      </dsp:nvSpPr>
      <dsp:spPr>
        <a:xfrm>
          <a:off x="4845241" y="2219434"/>
          <a:ext cx="1320690" cy="83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BC1B265-3EC7-4B72-8900-1186530FC1F8}">
      <dsp:nvSpPr>
        <dsp:cNvPr id="0" name=""/>
        <dsp:cNvSpPr/>
      </dsp:nvSpPr>
      <dsp:spPr>
        <a:xfrm>
          <a:off x="4991984" y="2358840"/>
          <a:ext cx="1320690" cy="8386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WG4: </a:t>
          </a:r>
          <a:br>
            <a:rPr lang="en-GB" sz="1300" b="1" kern="1200" dirty="0" smtClean="0"/>
          </a:br>
          <a:r>
            <a:rPr lang="en-GB" sz="1300" b="1" kern="1200" dirty="0" smtClean="0"/>
            <a:t>Security Aspects</a:t>
          </a:r>
          <a:endParaRPr lang="zh-CN" sz="1300" kern="1200" dirty="0"/>
        </a:p>
      </dsp:txBody>
      <dsp:txXfrm>
        <a:off x="4991984" y="2358840"/>
        <a:ext cx="1320690" cy="838638"/>
      </dsp:txXfrm>
    </dsp:sp>
    <dsp:sp modelId="{B064C55A-06D5-4034-B91C-4D8354C498EE}">
      <dsp:nvSpPr>
        <dsp:cNvPr id="0" name=""/>
        <dsp:cNvSpPr/>
      </dsp:nvSpPr>
      <dsp:spPr>
        <a:xfrm>
          <a:off x="6459418" y="2219434"/>
          <a:ext cx="1320690" cy="8386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3DA1181-124A-4058-BC66-0929F70D7DDD}">
      <dsp:nvSpPr>
        <dsp:cNvPr id="0" name=""/>
        <dsp:cNvSpPr/>
      </dsp:nvSpPr>
      <dsp:spPr>
        <a:xfrm>
          <a:off x="6606161" y="2358840"/>
          <a:ext cx="1320690" cy="8386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1" kern="1200" dirty="0" smtClean="0"/>
            <a:t>WG5: </a:t>
          </a:r>
          <a:br>
            <a:rPr lang="en-GB" sz="1300" b="1" kern="1200" dirty="0" smtClean="0"/>
          </a:br>
          <a:r>
            <a:rPr lang="en-GB" sz="1300" b="1" kern="1200" dirty="0" smtClean="0"/>
            <a:t>Management</a:t>
          </a:r>
          <a:endParaRPr lang="zh-CN" sz="1300" kern="1200" dirty="0"/>
        </a:p>
      </dsp:txBody>
      <dsp:txXfrm>
        <a:off x="6606161" y="2358840"/>
        <a:ext cx="1320690" cy="8386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D1D67A-ED10-45E5-8EB8-894E9563319B}" type="datetimeFigureOut">
              <a:rPr lang="zh-CN" altLang="en-US" smtClean="0"/>
              <a:pPr/>
              <a:t>2011-4-26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1CA9E-37FF-40CB-9274-B43EF07502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1CA4D4"/>
              </a:solidFill>
              <a:ea typeface="+mn-ea"/>
            </a:endParaRPr>
          </a:p>
        </p:txBody>
      </p:sp>
      <p:pic>
        <p:nvPicPr>
          <p:cNvPr id="5" name="Picture 3" descr="darkbkgnd+logo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266700"/>
            <a:ext cx="862965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1CA4D4"/>
              </a:solidFill>
              <a:ea typeface="+mn-ea"/>
            </a:endParaRPr>
          </a:p>
        </p:txBody>
      </p:sp>
      <p:pic>
        <p:nvPicPr>
          <p:cNvPr id="7" name="Picture 13" descr="background_no_text_first_p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763" y="258763"/>
            <a:ext cx="8626475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b="1" dirty="0">
                <a:solidFill>
                  <a:srgbClr val="637381"/>
                </a:solidFill>
                <a:latin typeface="Arial" charset="0"/>
                <a:ea typeface="+mn-ea"/>
              </a:rPr>
              <a:t>World Class Standards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30213" y="1944688"/>
            <a:ext cx="8283575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44613" y="3562350"/>
            <a:ext cx="6451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1CA4D4"/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28215-DD6F-4414-AC0E-A55C70F3F6A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1358A-1E67-4A8E-BA63-4BACA6658E5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68A84-187B-43C4-8523-0FB318F429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5268B-7BEA-4594-91B9-47C2A56A70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06CC9-6668-4EE7-9F08-0CA24992644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BDE7A-FC7C-44A0-8F42-0BF275346AB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B985C-7F09-4370-81C8-FCB07B8AF32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7975" y="954088"/>
            <a:ext cx="8528050" cy="54181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+mn-ea"/>
              </a:defRPr>
            </a:lvl1pPr>
          </a:lstStyle>
          <a:p>
            <a:r>
              <a:rPr lang="en-US" altLang="zh-CN" smtClean="0"/>
              <a:t>2011-4-21</a:t>
            </a: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CN" smtClean="0"/>
              <a:t>2011-4-21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ackground_no_text_first_pag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763" y="258763"/>
            <a:ext cx="8626475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0"/>
          <p:cNvSpPr txBox="1">
            <a:spLocks noChangeArrowheads="1"/>
          </p:cNvSpPr>
          <p:nvPr userDrawn="1"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b="1" dirty="0">
                <a:solidFill>
                  <a:srgbClr val="637381"/>
                </a:solidFill>
                <a:latin typeface="Arial" charset="0"/>
                <a:ea typeface="+mn-ea"/>
              </a:rPr>
              <a:t>World Class Standards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de-DE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96438-1910-4378-A967-AA5A9F47DCA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E1338-C3B5-4A49-B44F-344DA79ECE3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BE97-2CC0-4B9F-9963-F75DE5A1ED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752F7-56B2-4AFA-8356-13803873030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1A4669"/>
            </a:gs>
            <a:gs pos="100000">
              <a:srgbClr val="2A6EA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AutoShape 2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1CA4D4"/>
              </a:solidFill>
              <a:ea typeface="+mn-ea"/>
            </a:endParaRPr>
          </a:p>
        </p:txBody>
      </p:sp>
      <p:sp>
        <p:nvSpPr>
          <p:cNvPr id="21094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9275" y="6376988"/>
            <a:ext cx="550386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637381"/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210949" name="AutoShape 5"/>
          <p:cNvSpPr>
            <a:spLocks noChangeArrowheads="1"/>
          </p:cNvSpPr>
          <p:nvPr/>
        </p:nvSpPr>
        <p:spPr bwMode="auto">
          <a:xfrm>
            <a:off x="8570913" y="6372225"/>
            <a:ext cx="322262" cy="271463"/>
          </a:xfrm>
          <a:prstGeom prst="roundRect">
            <a:avLst>
              <a:gd name="adj" fmla="val 38597"/>
            </a:avLst>
          </a:prstGeom>
          <a:solidFill>
            <a:srgbClr val="2A6EA8"/>
          </a:solidFill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2109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04238" y="6372225"/>
            <a:ext cx="468312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560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1657350"/>
            <a:ext cx="85280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First level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endParaRPr lang="en-GB" altLang="zh-CN" smtClean="0"/>
          </a:p>
        </p:txBody>
      </p:sp>
      <p:sp>
        <p:nvSpPr>
          <p:cNvPr id="2560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19088" y="954088"/>
            <a:ext cx="85042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GB" altLang="zh-CN" smtClean="0"/>
          </a:p>
        </p:txBody>
      </p:sp>
      <p:pic>
        <p:nvPicPr>
          <p:cNvPr id="25608" name="Picture 10" descr="ETS-PPT-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3688" y="265113"/>
            <a:ext cx="19494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55" name="Text Box 11"/>
          <p:cNvSpPr txBox="1">
            <a:spLocks noChangeArrowheads="1"/>
          </p:cNvSpPr>
          <p:nvPr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b="1" dirty="0">
                <a:solidFill>
                  <a:srgbClr val="637381"/>
                </a:solidFill>
                <a:latin typeface="Arial" charset="0"/>
                <a:ea typeface="+mn-ea"/>
              </a:rPr>
              <a:t>World Class Standards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q"/>
        <a:defRPr sz="2000" b="1">
          <a:solidFill>
            <a:srgbClr val="1A466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Ø"/>
        <a:defRPr b="1">
          <a:solidFill>
            <a:srgbClr val="1582A8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600" b="1">
          <a:solidFill>
            <a:srgbClr val="1582A8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400" b="1">
          <a:solidFill>
            <a:srgbClr val="1582A8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de-DE" altLang="zh-CN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e-DE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r>
              <a:rPr lang="en-US" altLang="zh-CN" smtClean="0"/>
              <a:t>2011-4-21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fld id="{81586F8B-5D7F-42C0-96F1-BF618419AC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Discussion Material for Joint Conference Call with OMA DM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ETSI M2M, Management WG</a:t>
            </a:r>
          </a:p>
          <a:p>
            <a:r>
              <a:rPr lang="en-US" altLang="zh-CN" i="1" dirty="0" smtClean="0"/>
              <a:t>Yongjing Zhang, </a:t>
            </a:r>
            <a:r>
              <a:rPr lang="en-US" altLang="zh-CN" i="1" dirty="0" err="1" smtClean="0"/>
              <a:t>Huawei</a:t>
            </a:r>
            <a:endParaRPr lang="en-US" altLang="zh-CN" i="1" dirty="0" smtClean="0"/>
          </a:p>
          <a:p>
            <a:r>
              <a:rPr lang="en-US" altLang="zh-CN" i="1" dirty="0" smtClean="0"/>
              <a:t>Joerg Swetina, NEC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294967295"/>
          </p:nvPr>
        </p:nvSpPr>
        <p:spPr>
          <a:xfrm>
            <a:off x="7010400" y="6356350"/>
            <a:ext cx="2133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067944" y="5553075"/>
            <a:ext cx="4415656" cy="64633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altLang="zh-CN" sz="1800" dirty="0">
                <a:solidFill>
                  <a:schemeClr val="bg1"/>
                </a:solidFill>
                <a:latin typeface="Arial" charset="0"/>
              </a:rPr>
              <a:t>Conference Call </a:t>
            </a:r>
            <a:r>
              <a:rPr lang="en-GB" altLang="zh-CN" sz="1800" dirty="0" smtClean="0">
                <a:solidFill>
                  <a:schemeClr val="bg1"/>
                </a:solidFill>
                <a:latin typeface="Arial" charset="0"/>
              </a:rPr>
              <a:t>OMA DM – ETSI M2M</a:t>
            </a:r>
            <a:r>
              <a:rPr lang="en-GB" altLang="zh-CN" sz="18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GB" altLang="zh-CN" sz="1800" dirty="0">
                <a:solidFill>
                  <a:schemeClr val="bg1"/>
                </a:solidFill>
                <a:latin typeface="Arial" charset="0"/>
              </a:rPr>
            </a:br>
            <a:r>
              <a:rPr lang="en-GB" altLang="zh-CN" sz="1800" dirty="0" smtClean="0">
                <a:solidFill>
                  <a:schemeClr val="bg1"/>
                </a:solidFill>
                <a:latin typeface="Arial" charset="0"/>
              </a:rPr>
              <a:t>21</a:t>
            </a:r>
            <a:r>
              <a:rPr lang="en-GB" altLang="zh-CN" sz="1800" baseline="30000" dirty="0" smtClean="0">
                <a:solidFill>
                  <a:schemeClr val="bg1"/>
                </a:solidFill>
                <a:latin typeface="Arial" charset="0"/>
              </a:rPr>
              <a:t>st</a:t>
            </a:r>
            <a:r>
              <a:rPr lang="en-GB" altLang="zh-CN" sz="1800" dirty="0" smtClean="0">
                <a:solidFill>
                  <a:schemeClr val="bg1"/>
                </a:solidFill>
                <a:latin typeface="Arial" charset="0"/>
              </a:rPr>
              <a:t>  April, </a:t>
            </a:r>
            <a:r>
              <a:rPr lang="en-GB" altLang="zh-CN" sz="1800" dirty="0">
                <a:solidFill>
                  <a:schemeClr val="bg1"/>
                </a:solidFill>
                <a:latin typeface="Arial" charset="0"/>
              </a:rPr>
              <a:t>2011</a:t>
            </a: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M2M Management Functions Overview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hangingPunct="0"/>
            <a:r>
              <a:rPr lang="en-GB" altLang="zh-CN" b="1" dirty="0" smtClean="0"/>
              <a:t>General Management (Gen-xxx): </a:t>
            </a:r>
          </a:p>
          <a:p>
            <a:pPr lvl="1" hangingPunct="0"/>
            <a:r>
              <a:rPr lang="en-GB" altLang="zh-CN" b="0" dirty="0" smtClean="0"/>
              <a:t>Allows retrieving general information of the M2M Device or Gateway, and provides generic mechanism applicable to different specific management functions.</a:t>
            </a:r>
            <a:endParaRPr lang="zh-CN" altLang="zh-CN" b="0" dirty="0" smtClean="0"/>
          </a:p>
          <a:p>
            <a:pPr lvl="0" hangingPunct="0"/>
            <a:r>
              <a:rPr lang="en-GB" altLang="zh-CN" b="1" dirty="0" smtClean="0"/>
              <a:t>Configuration Management (</a:t>
            </a:r>
            <a:r>
              <a:rPr lang="en-GB" altLang="zh-CN" b="1" dirty="0" err="1" smtClean="0"/>
              <a:t>Cfg</a:t>
            </a:r>
            <a:r>
              <a:rPr lang="en-GB" altLang="zh-CN" b="1" dirty="0" smtClean="0"/>
              <a:t>-xxx</a:t>
            </a:r>
            <a:r>
              <a:rPr lang="en-GB" altLang="zh-CN" b="0" dirty="0" smtClean="0"/>
              <a:t>): </a:t>
            </a:r>
          </a:p>
          <a:p>
            <a:pPr lvl="1" hangingPunct="0"/>
            <a:r>
              <a:rPr lang="en-GB" altLang="zh-CN" b="0" dirty="0" smtClean="0"/>
              <a:t>Allows configuration of the device capabilities and features for supporting M2M services and applications, including activating / deactivating device hardware components or I/Os in the M2M Device or Gateway.</a:t>
            </a:r>
            <a:endParaRPr lang="zh-CN" altLang="zh-CN" b="0" dirty="0" smtClean="0"/>
          </a:p>
          <a:p>
            <a:pPr lvl="0" hangingPunct="0"/>
            <a:r>
              <a:rPr lang="en-GB" altLang="zh-CN" b="1" dirty="0" smtClean="0"/>
              <a:t>Diagnostic &amp; Monitoring Management (</a:t>
            </a:r>
            <a:r>
              <a:rPr lang="en-GB" altLang="zh-CN" b="1" dirty="0" err="1" smtClean="0"/>
              <a:t>D&amp;m</a:t>
            </a:r>
            <a:r>
              <a:rPr lang="en-GB" altLang="zh-CN" b="1" dirty="0" smtClean="0"/>
              <a:t>-xxx):</a:t>
            </a:r>
            <a:r>
              <a:rPr lang="en-GB" altLang="zh-CN" dirty="0" smtClean="0"/>
              <a:t> </a:t>
            </a:r>
          </a:p>
          <a:p>
            <a:pPr lvl="1" hangingPunct="0"/>
            <a:r>
              <a:rPr lang="en-GB" altLang="zh-CN" b="0" dirty="0" smtClean="0"/>
              <a:t>Allows running specific diagnostic tests on a device and collecting the results or alerts from the M2M Device or Gateway. This package is also called </a:t>
            </a:r>
            <a:r>
              <a:rPr lang="en-GB" altLang="zh-CN" dirty="0" smtClean="0"/>
              <a:t>Fault and Performance Management</a:t>
            </a:r>
            <a:r>
              <a:rPr lang="en-GB" altLang="zh-CN" b="0" dirty="0" smtClean="0"/>
              <a:t>.</a:t>
            </a:r>
            <a:endParaRPr lang="zh-CN" altLang="zh-CN" b="0" dirty="0" smtClean="0"/>
          </a:p>
          <a:p>
            <a:pPr lvl="0" hangingPunct="0"/>
            <a:r>
              <a:rPr lang="en-GB" altLang="zh-CN" b="1" dirty="0" smtClean="0"/>
              <a:t>Software/Firmware Management (</a:t>
            </a:r>
            <a:r>
              <a:rPr lang="en-GB" altLang="zh-CN" b="1" dirty="0" err="1" smtClean="0"/>
              <a:t>sfw</a:t>
            </a:r>
            <a:r>
              <a:rPr lang="en-GB" altLang="zh-CN" b="1" dirty="0" smtClean="0"/>
              <a:t>-xxx):</a:t>
            </a:r>
            <a:r>
              <a:rPr lang="en-GB" altLang="zh-CN" dirty="0" smtClean="0"/>
              <a:t> </a:t>
            </a:r>
          </a:p>
          <a:p>
            <a:pPr lvl="1" hangingPunct="0"/>
            <a:r>
              <a:rPr lang="en-GB" altLang="zh-CN" b="0" dirty="0" smtClean="0"/>
              <a:t>Allows installation /update/removal of application specific or SCL related software / firmware in M2M Device or Gateway.</a:t>
            </a:r>
            <a:endParaRPr lang="zh-CN" altLang="zh-CN" b="0" dirty="0" smtClean="0"/>
          </a:p>
          <a:p>
            <a:pPr lvl="0" hangingPunct="0"/>
            <a:r>
              <a:rPr lang="en-GB" altLang="zh-CN" b="1" dirty="0" smtClean="0"/>
              <a:t>Gateway Management (</a:t>
            </a:r>
            <a:r>
              <a:rPr lang="en-GB" altLang="zh-CN" b="1" dirty="0" err="1" smtClean="0"/>
              <a:t>Gtw</a:t>
            </a:r>
            <a:r>
              <a:rPr lang="en-GB" altLang="zh-CN" b="1" dirty="0" smtClean="0"/>
              <a:t>-xxx): </a:t>
            </a:r>
          </a:p>
          <a:p>
            <a:pPr lvl="1" hangingPunct="0"/>
            <a:r>
              <a:rPr lang="en-GB" altLang="zh-CN" b="0" dirty="0" smtClean="0"/>
              <a:t>Allows M2M Gateway-specific configuration and M2M Devices management through a M2M Gateway.</a:t>
            </a:r>
            <a:endParaRPr lang="zh-CN" altLang="zh-CN" b="0" dirty="0" smtClean="0"/>
          </a:p>
          <a:p>
            <a:pPr lvl="0" hangingPunct="0"/>
            <a:r>
              <a:rPr lang="en-GB" altLang="zh-CN" b="1" dirty="0" smtClean="0"/>
              <a:t>SCL Management (</a:t>
            </a:r>
            <a:r>
              <a:rPr lang="en-GB" altLang="zh-CN" b="1" dirty="0" err="1" smtClean="0"/>
              <a:t>Scl</a:t>
            </a:r>
            <a:r>
              <a:rPr lang="en-GB" altLang="zh-CN" b="1" dirty="0" smtClean="0"/>
              <a:t>-xxx): </a:t>
            </a:r>
          </a:p>
          <a:p>
            <a:pPr lvl="1" hangingPunct="0"/>
            <a:r>
              <a:rPr lang="en-GB" altLang="zh-CN" b="0" dirty="0" smtClean="0"/>
              <a:t>Allows remote configuration, provisioning and retrieval of M2M Device or Gateway service capability layer parameters. </a:t>
            </a:r>
            <a:endParaRPr lang="zh-CN" altLang="en-US" b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187624" y="6095037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ETSI M2M shall identify M2M REM functions and parameters with the help of existing DM/TR069 data model.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M2M REM Procedures</a:t>
            </a:r>
            <a:endParaRPr lang="zh-CN" altLang="en-US" dirty="0"/>
          </a:p>
        </p:txBody>
      </p:sp>
      <p:sp>
        <p:nvSpPr>
          <p:cNvPr id="35" name="灯片编号占位符 3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025180" y="148478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D/GREM</a:t>
            </a:r>
          </a:p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(DM Client)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2700" y="1484784"/>
            <a:ext cx="135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NREM</a:t>
            </a:r>
          </a:p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(DM Server)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25972" y="1484784"/>
            <a:ext cx="714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NA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 bwMode="auto">
          <a:xfrm rot="5400000">
            <a:off x="-367861" y="4020833"/>
            <a:ext cx="4071966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直接连接符 6"/>
          <p:cNvCxnSpPr/>
          <p:nvPr/>
        </p:nvCxnSpPr>
        <p:spPr bwMode="auto">
          <a:xfrm rot="5400000">
            <a:off x="2489659" y="4020833"/>
            <a:ext cx="4071966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直接连接符 7"/>
          <p:cNvCxnSpPr/>
          <p:nvPr/>
        </p:nvCxnSpPr>
        <p:spPr bwMode="auto">
          <a:xfrm rot="5400000">
            <a:off x="5275741" y="4020833"/>
            <a:ext cx="4214842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圆角矩形 8"/>
          <p:cNvSpPr/>
          <p:nvPr/>
        </p:nvSpPr>
        <p:spPr>
          <a:xfrm>
            <a:off x="2339752" y="2348880"/>
            <a:ext cx="4443406" cy="30646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&lt;mgmtObj-x&gt; created (by </a:t>
            </a:r>
            <a:r>
              <a:rPr lang="en-US" altLang="zh-CN" sz="1200" dirty="0" err="1" smtClean="0">
                <a:solidFill>
                  <a:srgbClr val="000000"/>
                </a:solidFill>
              </a:rPr>
              <a:t>xREM</a:t>
            </a:r>
            <a:r>
              <a:rPr lang="en-US" altLang="zh-CN" sz="1200" dirty="0" smtClean="0">
                <a:solidFill>
                  <a:srgbClr val="000000"/>
                </a:solidFill>
              </a:rPr>
              <a:t>, NA, or provisioning means)</a:t>
            </a:r>
            <a:endParaRPr lang="zh-CN" altLang="en-US" sz="1200" dirty="0" smtClean="0">
              <a:solidFill>
                <a:srgbClr val="000000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 bwMode="auto">
          <a:xfrm rot="10800000">
            <a:off x="4525642" y="3338545"/>
            <a:ext cx="2857520" cy="1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4593090" y="2918222"/>
            <a:ext cx="26432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000000"/>
                </a:solidFill>
              </a:rPr>
              <a:t>RESTful (C/R/U/D) access to &lt;mgmtObj-x&gt;  or its components</a:t>
            </a:r>
            <a:endParaRPr lang="zh-CN" altLang="en-US" sz="1200" dirty="0" smtClean="0">
              <a:solidFill>
                <a:srgbClr val="000000"/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 bwMode="auto">
          <a:xfrm flipV="1">
            <a:off x="4525642" y="5443636"/>
            <a:ext cx="2857520" cy="158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5025138" y="4983559"/>
            <a:ext cx="230425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 smtClean="0">
                <a:solidFill>
                  <a:srgbClr val="000000"/>
                </a:solidFill>
              </a:rPr>
              <a:t>RESTful response (status code, acquired information, …)</a:t>
            </a:r>
            <a:endParaRPr lang="zh-CN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004048" y="5934460"/>
            <a:ext cx="19951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err="1" smtClean="0">
                <a:solidFill>
                  <a:srgbClr val="000000"/>
                </a:solidFill>
              </a:rPr>
              <a:t>mIa</a:t>
            </a:r>
            <a:r>
              <a:rPr lang="en-US" altLang="zh-CN" sz="1200" b="1" dirty="0" smtClean="0">
                <a:solidFill>
                  <a:srgbClr val="000000"/>
                </a:solidFill>
              </a:rPr>
              <a:t> (ETSI M2M RESTful)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23728" y="5934460"/>
            <a:ext cx="19951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err="1" smtClean="0">
                <a:solidFill>
                  <a:srgbClr val="000000"/>
                </a:solidFill>
              </a:rPr>
              <a:t>mId</a:t>
            </a:r>
            <a:r>
              <a:rPr lang="en-US" altLang="zh-CN" sz="1200" b="1" dirty="0" smtClean="0">
                <a:solidFill>
                  <a:srgbClr val="000000"/>
                </a:solidFill>
              </a:rPr>
              <a:t> (OMA-DM/TR069)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008914" y="3638302"/>
            <a:ext cx="3219270" cy="51077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Resource mapping to existing MOs,</a:t>
            </a:r>
          </a:p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Operation mapping to existing DM methods</a:t>
            </a:r>
            <a:endParaRPr lang="zh-CN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496746" y="4509120"/>
            <a:ext cx="3384376" cy="306467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DM procedures (add/replace/exec/delete…)</a:t>
            </a:r>
            <a:endParaRPr lang="zh-CN" altLang="en-US" sz="12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Firmware management </a:t>
            </a:r>
            <a:r>
              <a:rPr lang="en-US" altLang="zh-CN" dirty="0" smtClean="0"/>
              <a:t>partitioning</a:t>
            </a:r>
          </a:p>
          <a:p>
            <a:pPr lvl="1"/>
            <a:r>
              <a:rPr lang="en-US" altLang="zh-CN" dirty="0" smtClean="0"/>
              <a:t>Different Management Authorities (e.g. M2M </a:t>
            </a:r>
            <a:r>
              <a:rPr lang="en-US" altLang="zh-CN" dirty="0" smtClean="0"/>
              <a:t>service provider, </a:t>
            </a:r>
            <a:r>
              <a:rPr lang="en-US" altLang="zh-CN" dirty="0" smtClean="0"/>
              <a:t>3</a:t>
            </a:r>
            <a:r>
              <a:rPr lang="en-US" altLang="zh-CN" baseline="30000" dirty="0" smtClean="0"/>
              <a:t>rd</a:t>
            </a:r>
            <a:r>
              <a:rPr lang="en-US" altLang="zh-CN" dirty="0" smtClean="0"/>
              <a:t> party Network Applications, device manufacturers) </a:t>
            </a:r>
            <a:r>
              <a:rPr lang="en-US" altLang="zh-CN" dirty="0" smtClean="0"/>
              <a:t>need to manage different pieces of the device firmware.</a:t>
            </a:r>
            <a:endParaRPr lang="en-US" altLang="zh-CN" dirty="0" smtClean="0"/>
          </a:p>
          <a:p>
            <a:r>
              <a:rPr lang="en-US" altLang="zh-CN" dirty="0" smtClean="0"/>
              <a:t>Addressing of DM Client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How does the DM server route messages to the DM Client.</a:t>
            </a:r>
            <a:endParaRPr lang="en-US" altLang="zh-CN" dirty="0" smtClean="0"/>
          </a:p>
          <a:p>
            <a:r>
              <a:rPr lang="en-US" altLang="zh-CN" dirty="0" smtClean="0"/>
              <a:t>Device </a:t>
            </a:r>
            <a:r>
              <a:rPr lang="en-US" altLang="zh-CN" dirty="0" smtClean="0"/>
              <a:t>identifier</a:t>
            </a:r>
          </a:p>
          <a:p>
            <a:pPr lvl="1"/>
            <a:r>
              <a:rPr lang="en-US" altLang="zh-CN" dirty="0" smtClean="0"/>
              <a:t>How do the DM server and Management Authority identify a device</a:t>
            </a:r>
            <a:endParaRPr lang="en-US" altLang="zh-CN" dirty="0" smtClean="0"/>
          </a:p>
          <a:p>
            <a:r>
              <a:rPr lang="en-US" altLang="zh-CN" dirty="0" smtClean="0"/>
              <a:t>Security mechanism for </a:t>
            </a:r>
            <a:r>
              <a:rPr lang="en-US" altLang="zh-CN" dirty="0" smtClean="0"/>
              <a:t>MOs</a:t>
            </a:r>
          </a:p>
          <a:p>
            <a:pPr lvl="1"/>
            <a:r>
              <a:rPr lang="en-US" altLang="zh-CN" dirty="0" smtClean="0"/>
              <a:t>How to protect MOs from illegal access?</a:t>
            </a:r>
            <a:endParaRPr lang="en-US" altLang="zh-CN" dirty="0" smtClean="0"/>
          </a:p>
          <a:p>
            <a:r>
              <a:rPr lang="en-US" altLang="zh-CN" dirty="0" smtClean="0"/>
              <a:t>The creation/deletion/update of a &lt;mgmtObj&gt; resource by a Network Application triggers the addition/deletion/update of a MO in the management tree of the remote entity. </a:t>
            </a:r>
          </a:p>
          <a:p>
            <a:pPr lvl="1"/>
            <a:r>
              <a:rPr lang="en-US" altLang="zh-CN" dirty="0" smtClean="0"/>
              <a:t>Do OMA-DM have some opinion/guideline/advice concerning this </a:t>
            </a:r>
            <a:r>
              <a:rPr lang="en-US" altLang="zh-CN" dirty="0" smtClean="0"/>
              <a:t>behavior? Is it </a:t>
            </a:r>
            <a:r>
              <a:rPr lang="en-US" altLang="zh-CN" dirty="0" smtClean="0"/>
              <a:t>compatible with the OMA-DM spirit ?</a:t>
            </a:r>
          </a:p>
          <a:p>
            <a:endParaRPr lang="en-US" altLang="zh-CN" dirty="0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Service Requirement (TS 102 689 v1.1.1)</a:t>
            </a:r>
          </a:p>
          <a:p>
            <a:r>
              <a:rPr lang="en-US" altLang="zh-CN" dirty="0" smtClean="0"/>
              <a:t>Functional Architecture (TS 102 690 v0.11.2)</a:t>
            </a:r>
          </a:p>
          <a:p>
            <a:r>
              <a:rPr lang="en-US" altLang="zh-CN" dirty="0" smtClean="0"/>
              <a:t>Reuse of core network functionality (TR 101 531 v0.1.5)</a:t>
            </a:r>
          </a:p>
          <a:p>
            <a:r>
              <a:rPr lang="en-US" altLang="zh-CN" dirty="0" smtClean="0"/>
              <a:t>M2M Management Function List (Working </a:t>
            </a:r>
            <a:r>
              <a:rPr lang="en-US" altLang="zh-CN" dirty="0" smtClean="0"/>
              <a:t>document M2M(11)0258r3)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1261" y="2967335"/>
            <a:ext cx="4241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THANK YOU!</a:t>
            </a:r>
            <a:endParaRPr lang="zh-CN" alt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Outline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General Information</a:t>
            </a:r>
          </a:p>
          <a:p>
            <a:pPr lvl="1"/>
            <a:r>
              <a:rPr lang="en-US" altLang="zh-CN" dirty="0" smtClean="0"/>
              <a:t>Topic discussed during M2M#14bis (Mar 28 - Apr 1, 2011)</a:t>
            </a:r>
          </a:p>
          <a:p>
            <a:pPr lvl="1"/>
            <a:r>
              <a:rPr lang="en-US" altLang="zh-CN" dirty="0" smtClean="0"/>
              <a:t>New WG Organization</a:t>
            </a:r>
          </a:p>
          <a:p>
            <a:pPr lvl="1"/>
            <a:r>
              <a:rPr lang="en-US" altLang="zh-CN" dirty="0" smtClean="0"/>
              <a:t>Future Meetings</a:t>
            </a:r>
          </a:p>
          <a:p>
            <a:r>
              <a:rPr lang="en-US" altLang="zh-CN" dirty="0" smtClean="0"/>
              <a:t>ETSI M2M </a:t>
            </a:r>
            <a:r>
              <a:rPr lang="en-US" altLang="zh-CN" dirty="0" smtClean="0"/>
              <a:t>Updates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ETSI-M2M and OMA-DM Architecture Integration</a:t>
            </a:r>
          </a:p>
          <a:p>
            <a:pPr lvl="1"/>
            <a:r>
              <a:rPr lang="en-US" altLang="zh-CN" dirty="0" smtClean="0"/>
              <a:t>M2M &lt;mgmtObj&gt; Resource Structure</a:t>
            </a:r>
          </a:p>
          <a:p>
            <a:pPr lvl="1"/>
            <a:r>
              <a:rPr lang="en-US" altLang="zh-CN" dirty="0" smtClean="0"/>
              <a:t>M2M </a:t>
            </a:r>
            <a:r>
              <a:rPr lang="en-US" altLang="zh-CN" dirty="0" smtClean="0"/>
              <a:t>Remote Entity Management </a:t>
            </a:r>
            <a:r>
              <a:rPr lang="en-US" altLang="zh-CN" dirty="0" smtClean="0"/>
              <a:t>Procedures</a:t>
            </a:r>
          </a:p>
          <a:p>
            <a:r>
              <a:rPr lang="en-US" altLang="zh-CN" dirty="0" smtClean="0"/>
              <a:t>Discussion</a:t>
            </a:r>
          </a:p>
          <a:p>
            <a:r>
              <a:rPr lang="en-US" altLang="zh-CN" dirty="0" smtClean="0"/>
              <a:t>References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/>
            <a:r>
              <a:rPr lang="en-US" altLang="zh-CN" dirty="0" smtClean="0"/>
              <a:t>Topic discussed during M2M#14bis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13 contributions were received addressing the following management topics: </a:t>
            </a:r>
          </a:p>
          <a:p>
            <a:pPr lvl="1"/>
            <a:r>
              <a:rPr lang="en-US" altLang="zh-CN" dirty="0" smtClean="0"/>
              <a:t>Remote Entity Management (REM) </a:t>
            </a:r>
            <a:r>
              <a:rPr lang="en-US" altLang="zh-CN" dirty="0" smtClean="0"/>
              <a:t>API analysis</a:t>
            </a:r>
          </a:p>
          <a:p>
            <a:pPr lvl="1"/>
            <a:r>
              <a:rPr lang="en-US" altLang="zh-CN" dirty="0" smtClean="0"/>
              <a:t>M2M resource structure (data model) for REM</a:t>
            </a:r>
          </a:p>
          <a:p>
            <a:pPr lvl="1"/>
            <a:r>
              <a:rPr lang="en-US" altLang="zh-CN" dirty="0" smtClean="0"/>
              <a:t>REM procedures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Details can be found in following slides.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/>
          </p:nvPr>
        </p:nvSpPr>
        <p:spPr>
          <a:xfrm>
            <a:off x="319088" y="1412776"/>
            <a:ext cx="8504237" cy="6096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ETSI M2M WG Organization</a:t>
            </a:r>
            <a:endParaRPr lang="zh-CN" altLang="en-US" dirty="0" smtClean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652463" y="1484784"/>
          <a:ext cx="7929562" cy="4194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7584" y="5373216"/>
            <a:ext cx="74888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i="1" dirty="0" smtClean="0">
                <a:solidFill>
                  <a:schemeClr val="tx2"/>
                </a:solidFill>
              </a:rPr>
              <a:t>*New WG Organization will be formally operational since M2M#15, May 2011.</a:t>
            </a:r>
            <a:endParaRPr lang="zh-CN" altLang="en-US" sz="160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Future Meetings in 2011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20000"/>
              </a:lnSpc>
            </a:pPr>
            <a:endParaRPr lang="en-US" altLang="zh-CN" sz="1800" smtClean="0"/>
          </a:p>
          <a:p>
            <a:pPr eaLnBrk="1" hangingPunct="1">
              <a:lnSpc>
                <a:spcPct val="120000"/>
              </a:lnSpc>
            </a:pPr>
            <a:endParaRPr lang="zh-CN" altLang="en-US" sz="1800" smtClean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785813" y="1643063"/>
          <a:ext cx="7643812" cy="3476628"/>
        </p:xfrm>
        <a:graphic>
          <a:graphicData uri="http://schemas.openxmlformats.org/drawingml/2006/table">
            <a:tbl>
              <a:tblPr/>
              <a:tblGrid>
                <a:gridCol w="1911350"/>
                <a:gridCol w="1658813"/>
                <a:gridCol w="1859087"/>
                <a:gridCol w="2214562"/>
              </a:tblGrid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Meeting ID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Date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Place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Memo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M2M#15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23-27 May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San Diego, US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Times New Roman" pitchFamily="18" charset="0"/>
                        </a:rPr>
                        <a:t>Joint with OMA DM</a:t>
                      </a: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Times New Roman" pitchFamily="18" charset="0"/>
                        </a:rPr>
                        <a:t>Stage 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Times New Roman" pitchFamily="18" charset="0"/>
                        </a:rPr>
                        <a:t>2 stable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M2M#15bis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27 Jun-01 Jul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Sophia Antipolis, FR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M2M#16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12-16 Sep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TBD,  JP?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Times New Roman" pitchFamily="18" charset="0"/>
                        </a:rPr>
                        <a:t>Stage 3 complete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  <a:cs typeface="Arial" charset="0"/>
                        </a:rPr>
                        <a:t>M2M Workshop #2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18-19 Oct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  <a:defRPr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Sophia Antipolis, FR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6EF"/>
                    </a:solidFill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utigerNext LT Regular" pitchFamily="34" charset="0"/>
                          <a:ea typeface="华文细黑" pitchFamily="2" charset="-122"/>
                        </a:rPr>
                        <a:t>M2M#17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28 Nov-02 Dec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utigerNext LT Regular" pitchFamily="34" charset="0"/>
                        <a:ea typeface="华文细黑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ECD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Architecture Integration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1069975" y="1647825"/>
          <a:ext cx="6789738" cy="4225925"/>
        </p:xfrm>
        <a:graphic>
          <a:graphicData uri="http://schemas.openxmlformats.org/presentationml/2006/ole">
            <p:oleObj spid="_x0000_s1026" name="Picture" r:id="rId3" imgW="6781680" imgH="4229280" progId="Word.Picture.8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M2M &lt;mgmtObj&gt; Resource and DM MOs</a:t>
            </a:r>
            <a:endParaRPr lang="zh-CN" altLang="en-US" dirty="0"/>
          </a:p>
        </p:txBody>
      </p:sp>
      <p:sp>
        <p:nvSpPr>
          <p:cNvPr id="22" name="内容占位符 21"/>
          <p:cNvSpPr>
            <a:spLocks noGrp="1"/>
          </p:cNvSpPr>
          <p:nvPr>
            <p:ph idx="1"/>
          </p:nvPr>
        </p:nvSpPr>
        <p:spPr>
          <a:xfrm>
            <a:off x="609600" y="4680550"/>
            <a:ext cx="7543800" cy="1628770"/>
          </a:xfrm>
        </p:spPr>
        <p:txBody>
          <a:bodyPr>
            <a:normAutofit lnSpcReduction="10000"/>
          </a:bodyPr>
          <a:lstStyle/>
          <a:p>
            <a:r>
              <a:rPr lang="en-US" altLang="zh-CN" sz="1600" dirty="0" smtClean="0"/>
              <a:t>For each remote entity (D/G), one or multiple &lt;mgmtObj&gt; resources may be created in N-SCL for remote management purpose.</a:t>
            </a:r>
          </a:p>
          <a:p>
            <a:endParaRPr lang="en-US" altLang="zh-CN" sz="1600" dirty="0" smtClean="0"/>
          </a:p>
          <a:p>
            <a:r>
              <a:rPr lang="en-US" altLang="zh-CN" sz="1600" dirty="0" smtClean="0"/>
              <a:t>N-SCL (NREM) shall translate the RESTful methods performed on &lt;mgmtObj&gt; resources from NA into corresponding DM/TR069 procedures performed on the MOs in the D/G.</a:t>
            </a:r>
          </a:p>
          <a:p>
            <a:endParaRPr lang="zh-CN" altLang="en-US" sz="1600" dirty="0"/>
          </a:p>
        </p:txBody>
      </p:sp>
      <p:sp>
        <p:nvSpPr>
          <p:cNvPr id="25" name="灯片编号占位符 2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" name="矩形 3"/>
          <p:cNvSpPr/>
          <p:nvPr/>
        </p:nvSpPr>
        <p:spPr bwMode="auto">
          <a:xfrm>
            <a:off x="1214414" y="2651162"/>
            <a:ext cx="2071702" cy="178595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D/G-SCL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5643570" y="2651162"/>
            <a:ext cx="2500330" cy="178595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N-SCL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3088543"/>
            <a:ext cx="1782860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&lt;mgmtObj&gt; Resource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3079790"/>
            <a:ext cx="1218603" cy="27699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DM/TR069 MO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6429388" y="1552060"/>
            <a:ext cx="928694" cy="42862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NA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cxnSp>
        <p:nvCxnSpPr>
          <p:cNvPr id="10" name="直接连接符 9"/>
          <p:cNvCxnSpPr>
            <a:stCxn id="8" idx="2"/>
            <a:endCxn id="5" idx="0"/>
          </p:cNvCxnSpPr>
          <p:nvPr/>
        </p:nvCxnSpPr>
        <p:spPr bwMode="auto">
          <a:xfrm>
            <a:off x="6893735" y="1980688"/>
            <a:ext cx="0" cy="670474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直接连接符 12"/>
          <p:cNvCxnSpPr/>
          <p:nvPr/>
        </p:nvCxnSpPr>
        <p:spPr bwMode="auto">
          <a:xfrm>
            <a:off x="6786578" y="2337878"/>
            <a:ext cx="214314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7000892" y="2123564"/>
            <a:ext cx="171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00"/>
                </a:solidFill>
              </a:rPr>
              <a:t>mIa</a:t>
            </a:r>
            <a:r>
              <a:rPr lang="en-US" altLang="zh-CN" dirty="0" smtClean="0">
                <a:solidFill>
                  <a:srgbClr val="000000"/>
                </a:solidFill>
              </a:rPr>
              <a:t> (RESTful)</a:t>
            </a:r>
            <a:endParaRPr lang="zh-CN" altLang="en-US" dirty="0" smtClean="0">
              <a:solidFill>
                <a:srgbClr val="000000"/>
              </a:solidFill>
            </a:endParaRPr>
          </a:p>
        </p:txBody>
      </p:sp>
      <p:cxnSp>
        <p:nvCxnSpPr>
          <p:cNvPr id="15" name="直接连接符 14"/>
          <p:cNvCxnSpPr>
            <a:stCxn id="5" idx="1"/>
            <a:endCxn id="4" idx="3"/>
          </p:cNvCxnSpPr>
          <p:nvPr/>
        </p:nvCxnSpPr>
        <p:spPr bwMode="auto">
          <a:xfrm rot="10800000">
            <a:off x="3286116" y="3544137"/>
            <a:ext cx="2357454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3500430" y="2996210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00"/>
                </a:solidFill>
              </a:rPr>
              <a:t>mId</a:t>
            </a:r>
            <a:r>
              <a:rPr lang="en-US" altLang="zh-CN" dirty="0" smtClean="0">
                <a:solidFill>
                  <a:srgbClr val="000000"/>
                </a:solidFill>
              </a:rPr>
              <a:t> (DM/TR069)</a:t>
            </a:r>
            <a:endParaRPr lang="zh-CN" altLang="en-US" dirty="0" smtClean="0">
              <a:solidFill>
                <a:srgbClr val="00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 rot="5400000" flipH="1" flipV="1">
            <a:off x="4321967" y="3544137"/>
            <a:ext cx="214314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1571604" y="3151228"/>
            <a:ext cx="1218603" cy="27699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DM/TR069 MO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43042" y="3222666"/>
            <a:ext cx="1218603" cy="276999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DM/TR069 MO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29322" y="3159981"/>
            <a:ext cx="1782860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&lt;mgmtObj&gt; Resource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00760" y="3231419"/>
            <a:ext cx="1782860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&lt;mgmtObj&gt; Resource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72198" y="3302857"/>
            <a:ext cx="1782860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&lt;mgmtObj&gt; Resource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2" name="圆角矩形 31"/>
          <p:cNvSpPr/>
          <p:nvPr/>
        </p:nvSpPr>
        <p:spPr bwMode="auto">
          <a:xfrm>
            <a:off x="5929322" y="3794170"/>
            <a:ext cx="2071702" cy="571504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NREM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(Device Mgmt Server)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35" name="圆角矩形 34"/>
          <p:cNvSpPr/>
          <p:nvPr/>
        </p:nvSpPr>
        <p:spPr bwMode="auto">
          <a:xfrm>
            <a:off x="1285852" y="3722732"/>
            <a:ext cx="1928826" cy="571504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D/GREM</a:t>
            </a:r>
            <a:r>
              <a:rPr kumimoji="0" lang="en-US" altLang="zh-CN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(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charset="0"/>
              </a:rPr>
              <a:t>Device Mgmt Client)</a:t>
            </a:r>
            <a:endParaRPr kumimoji="0" lang="zh-CN" altLang="en-US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cxnSp>
        <p:nvCxnSpPr>
          <p:cNvPr id="37" name="直接连接符 36"/>
          <p:cNvCxnSpPr>
            <a:stCxn id="31" idx="2"/>
            <a:endCxn id="32" idx="0"/>
          </p:cNvCxnSpPr>
          <p:nvPr/>
        </p:nvCxnSpPr>
        <p:spPr bwMode="auto">
          <a:xfrm rot="16200000" flipH="1">
            <a:off x="6857243" y="3686240"/>
            <a:ext cx="214314" cy="1545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直接连接符 38"/>
          <p:cNvCxnSpPr>
            <a:stCxn id="28" idx="2"/>
            <a:endCxn id="35" idx="0"/>
          </p:cNvCxnSpPr>
          <p:nvPr/>
        </p:nvCxnSpPr>
        <p:spPr bwMode="auto">
          <a:xfrm rot="5400000">
            <a:off x="2139772" y="3610159"/>
            <a:ext cx="223067" cy="2079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M2M &lt;mgmtObj&gt; Resource Structure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ETSI M2M supports REM function at different management layer:</a:t>
            </a:r>
          </a:p>
          <a:p>
            <a:endParaRPr lang="zh-CN" altLang="en-US" sz="20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899592" y="2276872"/>
          <a:ext cx="7283711" cy="3816424"/>
        </p:xfrm>
        <a:graphic>
          <a:graphicData uri="http://schemas.openxmlformats.org/presentationml/2006/ole">
            <p:oleObj spid="_x0000_s2049" r:id="rId3" imgW="7121366" imgH="3717608" progId="">
              <p:embed/>
            </p:oleObj>
          </a:graphicData>
        </a:graphic>
      </p:graphicFrame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 bwMode="auto">
          <a:xfrm>
            <a:off x="714348" y="1500174"/>
            <a:ext cx="7000924" cy="3714776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M2M &lt;mgmtObj&gt; Resource Structure</a:t>
            </a:r>
            <a:endParaRPr lang="zh-CN" altLang="en-US" dirty="0"/>
          </a:p>
        </p:txBody>
      </p:sp>
      <p:sp>
        <p:nvSpPr>
          <p:cNvPr id="66" name="灯片编号占位符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941011" y="1643050"/>
            <a:ext cx="1189749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&lt;sclBase-N1&gt;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3101" y="2071678"/>
            <a:ext cx="482824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err="1" smtClean="0">
                <a:solidFill>
                  <a:srgbClr val="000000"/>
                </a:solidFill>
              </a:rPr>
              <a:t>scls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2381" y="2428868"/>
            <a:ext cx="824265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&lt;scl-D1&gt;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6050" y="2866249"/>
            <a:ext cx="946092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mgmtObjs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366253" y="3643314"/>
            <a:ext cx="1214446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&lt;mgmtObj-y&gt;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cxnSp>
        <p:nvCxnSpPr>
          <p:cNvPr id="14" name="形状 13"/>
          <p:cNvCxnSpPr>
            <a:stCxn id="6" idx="2"/>
            <a:endCxn id="7" idx="1"/>
          </p:cNvCxnSpPr>
          <p:nvPr/>
        </p:nvCxnSpPr>
        <p:spPr bwMode="auto">
          <a:xfrm rot="16200000" flipH="1">
            <a:off x="1484429" y="1971505"/>
            <a:ext cx="290129" cy="187215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形状 15"/>
          <p:cNvCxnSpPr>
            <a:stCxn id="7" idx="2"/>
            <a:endCxn id="8" idx="1"/>
          </p:cNvCxnSpPr>
          <p:nvPr/>
        </p:nvCxnSpPr>
        <p:spPr bwMode="auto">
          <a:xfrm rot="16200000" flipH="1">
            <a:off x="1964102" y="2349088"/>
            <a:ext cx="218691" cy="217868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形状 17"/>
          <p:cNvCxnSpPr>
            <a:stCxn id="8" idx="2"/>
            <a:endCxn id="9" idx="1"/>
          </p:cNvCxnSpPr>
          <p:nvPr/>
        </p:nvCxnSpPr>
        <p:spPr bwMode="auto">
          <a:xfrm rot="16200000" flipH="1">
            <a:off x="2540841" y="2759540"/>
            <a:ext cx="298882" cy="191536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形状 19"/>
          <p:cNvCxnSpPr>
            <a:stCxn id="9" idx="2"/>
            <a:endCxn id="10" idx="1"/>
          </p:cNvCxnSpPr>
          <p:nvPr/>
        </p:nvCxnSpPr>
        <p:spPr bwMode="auto">
          <a:xfrm rot="16200000" flipH="1">
            <a:off x="2993391" y="3408952"/>
            <a:ext cx="638566" cy="107157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71472" y="5286388"/>
            <a:ext cx="7500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sym typeface="Wingdings" pitchFamily="2" charset="2"/>
              </a:rPr>
              <a:t>A &lt;mgmtObj&gt;</a:t>
            </a:r>
            <a:r>
              <a:rPr lang="en-US" altLang="zh-CN" dirty="0" smtClean="0">
                <a:solidFill>
                  <a:srgbClr val="000000"/>
                </a:solidFill>
              </a:rPr>
              <a:t> resource is an management </a:t>
            </a:r>
            <a:r>
              <a:rPr lang="en-US" altLang="zh-CN" dirty="0" smtClean="0">
                <a:solidFill>
                  <a:srgbClr val="FF0000"/>
                </a:solidFill>
              </a:rPr>
              <a:t>data interface </a:t>
            </a:r>
            <a:r>
              <a:rPr lang="en-US" altLang="zh-CN" dirty="0" smtClean="0">
                <a:solidFill>
                  <a:srgbClr val="000000"/>
                </a:solidFill>
              </a:rPr>
              <a:t>that defines the parameters to be manipulated (via RESTful methods) for a certain type of REM function. </a:t>
            </a:r>
            <a:endParaRPr lang="zh-CN" altLang="en-US" dirty="0" smtClean="0">
              <a:solidFill>
                <a:srgbClr val="0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72264" y="1559470"/>
            <a:ext cx="107157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N-SCL</a:t>
            </a:r>
            <a:endParaRPr lang="zh-CN" altLang="en-US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57554" y="3286124"/>
            <a:ext cx="1214446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&lt;mgmtObj-x&gt;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cxnSp>
        <p:nvCxnSpPr>
          <p:cNvPr id="33" name="形状 32"/>
          <p:cNvCxnSpPr>
            <a:stCxn id="9" idx="2"/>
            <a:endCxn id="32" idx="1"/>
          </p:cNvCxnSpPr>
          <p:nvPr/>
        </p:nvCxnSpPr>
        <p:spPr bwMode="auto">
          <a:xfrm rot="16200000" flipH="1">
            <a:off x="3167637" y="3234707"/>
            <a:ext cx="281376" cy="98458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2240311" y="4009257"/>
            <a:ext cx="833883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&lt;scl-G1&gt;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48789" y="4375200"/>
            <a:ext cx="946092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mgmtObjs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cxnSp>
        <p:nvCxnSpPr>
          <p:cNvPr id="42" name="形状 41"/>
          <p:cNvCxnSpPr>
            <a:stCxn id="39" idx="2"/>
            <a:endCxn id="40" idx="1"/>
          </p:cNvCxnSpPr>
          <p:nvPr/>
        </p:nvCxnSpPr>
        <p:spPr bwMode="auto">
          <a:xfrm rot="16200000" flipH="1">
            <a:off x="2639299" y="4304210"/>
            <a:ext cx="227444" cy="191536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3420293" y="4795075"/>
            <a:ext cx="1214446" cy="27699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&lt;mgmtObj-z&gt;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cxnSp>
        <p:nvCxnSpPr>
          <p:cNvPr id="45" name="形状 44"/>
          <p:cNvCxnSpPr>
            <a:stCxn id="40" idx="2"/>
            <a:endCxn id="44" idx="1"/>
          </p:cNvCxnSpPr>
          <p:nvPr/>
        </p:nvCxnSpPr>
        <p:spPr bwMode="auto">
          <a:xfrm rot="16200000" flipH="1">
            <a:off x="3230376" y="4743658"/>
            <a:ext cx="281376" cy="98458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形状 45"/>
          <p:cNvCxnSpPr>
            <a:stCxn id="7" idx="2"/>
            <a:endCxn id="39" idx="1"/>
          </p:cNvCxnSpPr>
          <p:nvPr/>
        </p:nvCxnSpPr>
        <p:spPr bwMode="auto">
          <a:xfrm rot="16200000" flipH="1">
            <a:off x="1202872" y="3110318"/>
            <a:ext cx="1799080" cy="275798"/>
          </a:xfrm>
          <a:prstGeom prst="bentConnector2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5004048" y="2852936"/>
            <a:ext cx="1306923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“attributes”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4048" y="3284984"/>
            <a:ext cx="1306923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basic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4048" y="3717032"/>
            <a:ext cx="1306923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additional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04048" y="4149080"/>
            <a:ext cx="1306923" cy="276999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</a:rPr>
              <a:t>subscriptions</a:t>
            </a:r>
            <a:endParaRPr lang="zh-CN" altLang="en-US" sz="1200" b="1" dirty="0" smtClean="0">
              <a:solidFill>
                <a:srgbClr val="000000"/>
              </a:solidFill>
            </a:endParaRPr>
          </a:p>
        </p:txBody>
      </p:sp>
      <p:cxnSp>
        <p:nvCxnSpPr>
          <p:cNvPr id="37" name="形状 36"/>
          <p:cNvCxnSpPr>
            <a:stCxn id="32" idx="3"/>
            <a:endCxn id="31" idx="1"/>
          </p:cNvCxnSpPr>
          <p:nvPr/>
        </p:nvCxnSpPr>
        <p:spPr bwMode="auto">
          <a:xfrm flipV="1">
            <a:off x="4572000" y="2991436"/>
            <a:ext cx="432048" cy="433188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形状 36"/>
          <p:cNvCxnSpPr>
            <a:stCxn id="32" idx="3"/>
            <a:endCxn id="34" idx="1"/>
          </p:cNvCxnSpPr>
          <p:nvPr/>
        </p:nvCxnSpPr>
        <p:spPr bwMode="auto">
          <a:xfrm flipV="1">
            <a:off x="4572000" y="3423484"/>
            <a:ext cx="432048" cy="1140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形状 36"/>
          <p:cNvCxnSpPr>
            <a:stCxn id="32" idx="3"/>
            <a:endCxn id="35" idx="1"/>
          </p:cNvCxnSpPr>
          <p:nvPr/>
        </p:nvCxnSpPr>
        <p:spPr bwMode="auto">
          <a:xfrm>
            <a:off x="4572000" y="3424624"/>
            <a:ext cx="432048" cy="430908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形状 36"/>
          <p:cNvCxnSpPr>
            <a:stCxn id="32" idx="3"/>
            <a:endCxn id="36" idx="1"/>
          </p:cNvCxnSpPr>
          <p:nvPr/>
        </p:nvCxnSpPr>
        <p:spPr bwMode="auto">
          <a:xfrm>
            <a:off x="4572000" y="3424624"/>
            <a:ext cx="432048" cy="862956"/>
          </a:xfrm>
          <a:prstGeom prst="bentConnector3">
            <a:avLst>
              <a:gd name="adj1" fmla="val 5000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7" name="圆角矩形标注 56"/>
          <p:cNvSpPr/>
          <p:nvPr/>
        </p:nvSpPr>
        <p:spPr>
          <a:xfrm>
            <a:off x="6588224" y="3212976"/>
            <a:ext cx="2160240" cy="288032"/>
          </a:xfrm>
          <a:prstGeom prst="wedgeRoundRectCallout">
            <a:avLst>
              <a:gd name="adj1" fmla="val -66626"/>
              <a:gd name="adj2" fmla="val 42157"/>
              <a:gd name="adj3" fmla="val 16667"/>
            </a:avLst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ESTI-compliant data model</a:t>
            </a:r>
            <a:endParaRPr lang="zh-CN" altLang="en-US" sz="1100" dirty="0"/>
          </a:p>
        </p:txBody>
      </p:sp>
      <p:sp>
        <p:nvSpPr>
          <p:cNvPr id="58" name="圆角矩形标注 57"/>
          <p:cNvSpPr/>
          <p:nvPr/>
        </p:nvSpPr>
        <p:spPr>
          <a:xfrm>
            <a:off x="6588224" y="3645024"/>
            <a:ext cx="2160240" cy="432048"/>
          </a:xfrm>
          <a:prstGeom prst="wedgeRoundRectCallout">
            <a:avLst>
              <a:gd name="adj1" fmla="val -65697"/>
              <a:gd name="adj2" fmla="val 12109"/>
              <a:gd name="adj3" fmla="val 16667"/>
            </a:avLst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Mapping of DM/TR069 data model, e.g. FUMO,  </a:t>
            </a:r>
            <a:r>
              <a:rPr lang="en-US" altLang="zh-CN" sz="1100" dirty="0" err="1" smtClean="0"/>
              <a:t>DiagMO</a:t>
            </a:r>
            <a:endParaRPr lang="zh-CN" altLang="en-US" sz="1100" dirty="0"/>
          </a:p>
        </p:txBody>
      </p:sp>
      <p:sp>
        <p:nvSpPr>
          <p:cNvPr id="59" name="圆角矩形标注 58"/>
          <p:cNvSpPr/>
          <p:nvPr/>
        </p:nvSpPr>
        <p:spPr>
          <a:xfrm>
            <a:off x="6588224" y="4221088"/>
            <a:ext cx="2160240" cy="648072"/>
          </a:xfrm>
          <a:prstGeom prst="wedgeRoundRectCallout">
            <a:avLst>
              <a:gd name="adj1" fmla="val -65427"/>
              <a:gd name="adj2" fmla="val -35794"/>
              <a:gd name="adj3" fmla="val 16667"/>
            </a:avLst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NA may subscribe to the changes of a specific MO parameter for notification</a:t>
            </a:r>
            <a:endParaRPr lang="zh-CN" altLang="en-US" sz="1100" dirty="0" smtClean="0"/>
          </a:p>
        </p:txBody>
      </p:sp>
      <p:sp>
        <p:nvSpPr>
          <p:cNvPr id="61" name="圆角矩形标注 60"/>
          <p:cNvSpPr/>
          <p:nvPr/>
        </p:nvSpPr>
        <p:spPr>
          <a:xfrm>
            <a:off x="6588224" y="2564904"/>
            <a:ext cx="2160240" cy="504056"/>
          </a:xfrm>
          <a:prstGeom prst="wedgeRoundRectCallout">
            <a:avLst>
              <a:gd name="adj1" fmla="val -65580"/>
              <a:gd name="adj2" fmla="val 44957"/>
              <a:gd name="adj3" fmla="val 16667"/>
            </a:avLst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Meta information of this &lt;mgmtObj&gt; resource instance</a:t>
            </a:r>
            <a:endParaRPr lang="zh-CN" altLang="en-US" sz="1100" dirty="0"/>
          </a:p>
        </p:txBody>
      </p:sp>
      <p:sp>
        <p:nvSpPr>
          <p:cNvPr id="63" name="圆角矩形标注 62"/>
          <p:cNvSpPr/>
          <p:nvPr/>
        </p:nvSpPr>
        <p:spPr>
          <a:xfrm>
            <a:off x="3635896" y="2132856"/>
            <a:ext cx="2520280" cy="576064"/>
          </a:xfrm>
          <a:prstGeom prst="wedgeRoundRectCallout">
            <a:avLst>
              <a:gd name="adj1" fmla="val -14943"/>
              <a:gd name="adj2" fmla="val 169666"/>
              <a:gd name="adj3" fmla="val 16667"/>
            </a:avLst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An instance of &lt;mgmtObj&gt; resource, e.g. “battery”, “memory”, “firmware”</a:t>
            </a:r>
            <a:endParaRPr lang="zh-CN" altLang="en-US" sz="1100" dirty="0"/>
          </a:p>
        </p:txBody>
      </p:sp>
      <p:sp>
        <p:nvSpPr>
          <p:cNvPr id="64" name="圆角矩形标注 63"/>
          <p:cNvSpPr/>
          <p:nvPr/>
        </p:nvSpPr>
        <p:spPr>
          <a:xfrm>
            <a:off x="683568" y="2996952"/>
            <a:ext cx="1224136" cy="504056"/>
          </a:xfrm>
          <a:prstGeom prst="wedgeRoundRectCallout">
            <a:avLst>
              <a:gd name="adj1" fmla="val 77792"/>
              <a:gd name="adj2" fmla="val -123014"/>
              <a:gd name="adj3" fmla="val 16667"/>
            </a:avLst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An M2M Device representation</a:t>
            </a:r>
            <a:endParaRPr lang="zh-CN" altLang="en-US" sz="1100" dirty="0"/>
          </a:p>
        </p:txBody>
      </p:sp>
      <p:sp>
        <p:nvSpPr>
          <p:cNvPr id="65" name="圆角矩形标注 64"/>
          <p:cNvSpPr/>
          <p:nvPr/>
        </p:nvSpPr>
        <p:spPr>
          <a:xfrm>
            <a:off x="971600" y="4653136"/>
            <a:ext cx="1368152" cy="504056"/>
          </a:xfrm>
          <a:prstGeom prst="wedgeRoundRectCallout">
            <a:avLst>
              <a:gd name="adj1" fmla="val 51534"/>
              <a:gd name="adj2" fmla="val -136451"/>
              <a:gd name="adj3" fmla="val 16667"/>
            </a:avLst>
          </a:prstGeom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/>
              <a:t>An M2M Gateway representation</a:t>
            </a:r>
            <a:endParaRPr lang="zh-CN" alt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TSI M2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9900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33CC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637381"/>
        </a:hlink>
        <a:folHlink>
          <a:srgbClr val="63738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ETSI M2M</Template>
  <TotalTime>1055</TotalTime>
  <Words>885</Words>
  <Application>Microsoft Office PowerPoint</Application>
  <PresentationFormat>全屏显示(4:3)</PresentationFormat>
  <Paragraphs>160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ETSI M2M</vt:lpstr>
      <vt:lpstr>Office Theme</vt:lpstr>
      <vt:lpstr>Microsoft Word Picture</vt:lpstr>
      <vt:lpstr>Discussion Material for Joint Conference Call with OMA DM</vt:lpstr>
      <vt:lpstr>Outline</vt:lpstr>
      <vt:lpstr>Topic discussed during M2M#14bis </vt:lpstr>
      <vt:lpstr>ETSI M2M WG Organization</vt:lpstr>
      <vt:lpstr>Future Meetings in 2011</vt:lpstr>
      <vt:lpstr>Architecture Integration</vt:lpstr>
      <vt:lpstr>M2M &lt;mgmtObj&gt; Resource and DM MOs</vt:lpstr>
      <vt:lpstr>M2M &lt;mgmtObj&gt; Resource Structure</vt:lpstr>
      <vt:lpstr>M2M &lt;mgmtObj&gt; Resource Structure</vt:lpstr>
      <vt:lpstr>M2M Management Functions Overview</vt:lpstr>
      <vt:lpstr>M2M REM Procedures</vt:lpstr>
      <vt:lpstr>Discussion</vt:lpstr>
      <vt:lpstr>References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Yongjing r3</cp:lastModifiedBy>
  <cp:revision>152</cp:revision>
  <dcterms:modified xsi:type="dcterms:W3CDTF">2011-04-26T01:39:21Z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1303780888</vt:lpwstr>
  </property>
</Properties>
</file>