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78" r:id="rId2"/>
    <p:sldId id="294" r:id="rId3"/>
    <p:sldId id="281" r:id="rId4"/>
    <p:sldId id="284" r:id="rId5"/>
    <p:sldId id="285" r:id="rId6"/>
    <p:sldId id="286" r:id="rId7"/>
    <p:sldId id="287" r:id="rId8"/>
    <p:sldId id="288" r:id="rId9"/>
    <p:sldId id="289" r:id="rId10"/>
    <p:sldId id="290" r:id="rId11"/>
    <p:sldId id="291" r:id="rId12"/>
    <p:sldId id="292" r:id="rId13"/>
    <p:sldId id="296" r:id="rId14"/>
    <p:sldId id="297" r:id="rId15"/>
    <p:sldId id="298" r:id="rId16"/>
    <p:sldId id="293" r:id="rId17"/>
    <p:sldId id="301" r:id="rId18"/>
    <p:sldId id="302" r:id="rId19"/>
    <p:sldId id="303" r:id="rId20"/>
    <p:sldId id="304" r:id="rId21"/>
    <p:sldId id="305" r:id="rId22"/>
    <p:sldId id="307" r:id="rId23"/>
    <p:sldId id="306" r:id="rId24"/>
    <p:sldId id="308" r:id="rId25"/>
    <p:sldId id="309" r:id="rId26"/>
    <p:sldId id="310" r:id="rId27"/>
    <p:sldId id="273" r:id="rId28"/>
    <p:sldId id="295" r:id="rId29"/>
    <p:sldId id="311"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4"/>
    <p:restoredTop sz="83767" autoAdjust="0"/>
  </p:normalViewPr>
  <p:slideViewPr>
    <p:cSldViewPr>
      <p:cViewPr>
        <p:scale>
          <a:sx n="87" d="100"/>
          <a:sy n="87" d="100"/>
        </p:scale>
        <p:origin x="1376" y="232"/>
      </p:cViewPr>
      <p:guideLst>
        <p:guide orient="horz" pos="216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04A4A6-F05E-4B38-97AD-14F16ABC79A8}" type="datetimeFigureOut">
              <a:rPr lang="en-US" smtClean="0"/>
              <a:t>4/29/16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E40F34-7388-4E23-9EAF-0604442EA99B}" type="slidenum">
              <a:rPr lang="en-US" smtClean="0"/>
              <a:t>‹#›</a:t>
            </a:fld>
            <a:endParaRPr lang="en-US" dirty="0"/>
          </a:p>
        </p:txBody>
      </p:sp>
    </p:spTree>
    <p:extLst>
      <p:ext uri="{BB962C8B-B14F-4D97-AF65-F5344CB8AC3E}">
        <p14:creationId xmlns:p14="http://schemas.microsoft.com/office/powerpoint/2010/main" val="30349243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smtClean="0"/>
              <a:t>YANG is</a:t>
            </a:r>
            <a:r>
              <a:rPr lang="en-US" baseline="0" dirty="0" smtClean="0"/>
              <a:t> reputed to stand for Yet Another Next Generation, which is probably a reference to RFC 3780 “</a:t>
            </a:r>
            <a:r>
              <a:rPr lang="en-US" baseline="0" dirty="0" err="1" smtClean="0"/>
              <a:t>SMIng</a:t>
            </a:r>
            <a:r>
              <a:rPr lang="en-US" baseline="0" dirty="0" smtClean="0"/>
              <a:t> - Next Generation Structure of Management Information”</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smtClean="0"/>
              <a:t>There is (of course) a companion YIN format; YIN stands for YANG Independent Notation and is an equivalent XML syntax (the translation rules are very simple)</a:t>
            </a:r>
          </a:p>
        </p:txBody>
      </p:sp>
      <p:sp>
        <p:nvSpPr>
          <p:cNvPr id="4" name="Slide Number Placeholder 3"/>
          <p:cNvSpPr>
            <a:spLocks noGrp="1"/>
          </p:cNvSpPr>
          <p:nvPr>
            <p:ph type="sldNum" sz="quarter" idx="10"/>
          </p:nvPr>
        </p:nvSpPr>
        <p:spPr/>
        <p:txBody>
          <a:bodyPr/>
          <a:lstStyle/>
          <a:p>
            <a:fld id="{F2E40F34-7388-4E23-9EAF-0604442EA99B}" type="slidenum">
              <a:rPr lang="en-US" smtClean="0"/>
              <a:t>4</a:t>
            </a:fld>
            <a:endParaRPr lang="en-US" dirty="0"/>
          </a:p>
        </p:txBody>
      </p:sp>
    </p:spTree>
    <p:extLst>
      <p:ext uri="{BB962C8B-B14F-4D97-AF65-F5344CB8AC3E}">
        <p14:creationId xmlns:p14="http://schemas.microsoft.com/office/powerpoint/2010/main" val="1849142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The translation was manual and is just to show roughly how OMA DM </a:t>
            </a:r>
            <a:r>
              <a:rPr lang="en-US" smtClean="0"/>
              <a:t>DDF might map to YANG</a:t>
            </a:r>
            <a:endParaRPr lang="en-US" dirty="0"/>
          </a:p>
        </p:txBody>
      </p:sp>
      <p:sp>
        <p:nvSpPr>
          <p:cNvPr id="4" name="Slide Number Placeholder 3"/>
          <p:cNvSpPr>
            <a:spLocks noGrp="1"/>
          </p:cNvSpPr>
          <p:nvPr>
            <p:ph type="sldNum" sz="quarter" idx="10"/>
          </p:nvPr>
        </p:nvSpPr>
        <p:spPr/>
        <p:txBody>
          <a:bodyPr/>
          <a:lstStyle/>
          <a:p>
            <a:fld id="{F2E40F34-7388-4E23-9EAF-0604442EA99B}" type="slidenum">
              <a:rPr lang="en-US" smtClean="0"/>
              <a:t>21</a:t>
            </a:fld>
            <a:endParaRPr lang="en-US" dirty="0"/>
          </a:p>
        </p:txBody>
      </p:sp>
    </p:spTree>
    <p:extLst>
      <p:ext uri="{BB962C8B-B14F-4D97-AF65-F5344CB8AC3E}">
        <p14:creationId xmlns:p14="http://schemas.microsoft.com/office/powerpoint/2010/main" val="1533007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charset="0"/>
              <a:buNone/>
              <a:tabLst/>
              <a:defRPr/>
            </a:pPr>
            <a:endParaRPr lang="en-US" dirty="0"/>
          </a:p>
        </p:txBody>
      </p:sp>
      <p:sp>
        <p:nvSpPr>
          <p:cNvPr id="4" name="Slide Number Placeholder 3"/>
          <p:cNvSpPr>
            <a:spLocks noGrp="1"/>
          </p:cNvSpPr>
          <p:nvPr>
            <p:ph type="sldNum" sz="quarter" idx="10"/>
          </p:nvPr>
        </p:nvSpPr>
        <p:spPr/>
        <p:txBody>
          <a:bodyPr/>
          <a:lstStyle/>
          <a:p>
            <a:fld id="{F2E40F34-7388-4E23-9EAF-0604442EA99B}" type="slidenum">
              <a:rPr lang="en-US" smtClean="0"/>
              <a:t>22</a:t>
            </a:fld>
            <a:endParaRPr lang="en-US" dirty="0"/>
          </a:p>
        </p:txBody>
      </p:sp>
    </p:spTree>
    <p:extLst>
      <p:ext uri="{BB962C8B-B14F-4D97-AF65-F5344CB8AC3E}">
        <p14:creationId xmlns:p14="http://schemas.microsoft.com/office/powerpoint/2010/main" val="587482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charset="0"/>
              <a:buNone/>
              <a:tabLst/>
              <a:defRPr/>
            </a:pPr>
            <a:endParaRPr lang="en-US" dirty="0"/>
          </a:p>
        </p:txBody>
      </p:sp>
      <p:sp>
        <p:nvSpPr>
          <p:cNvPr id="4" name="Slide Number Placeholder 3"/>
          <p:cNvSpPr>
            <a:spLocks noGrp="1"/>
          </p:cNvSpPr>
          <p:nvPr>
            <p:ph type="sldNum" sz="quarter" idx="10"/>
          </p:nvPr>
        </p:nvSpPr>
        <p:spPr/>
        <p:txBody>
          <a:bodyPr/>
          <a:lstStyle/>
          <a:p>
            <a:fld id="{F2E40F34-7388-4E23-9EAF-0604442EA99B}" type="slidenum">
              <a:rPr lang="en-US" smtClean="0"/>
              <a:t>23</a:t>
            </a:fld>
            <a:endParaRPr lang="en-US" dirty="0"/>
          </a:p>
        </p:txBody>
      </p:sp>
    </p:spTree>
    <p:extLst>
      <p:ext uri="{BB962C8B-B14F-4D97-AF65-F5344CB8AC3E}">
        <p14:creationId xmlns:p14="http://schemas.microsoft.com/office/powerpoint/2010/main" val="17982200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The translation was manual and is just to show roughly how OMA LWM2M objects and resources might map to YANG</a:t>
            </a:r>
            <a:endParaRPr lang="en-US" dirty="0"/>
          </a:p>
        </p:txBody>
      </p:sp>
      <p:sp>
        <p:nvSpPr>
          <p:cNvPr id="4" name="Slide Number Placeholder 3"/>
          <p:cNvSpPr>
            <a:spLocks noGrp="1"/>
          </p:cNvSpPr>
          <p:nvPr>
            <p:ph type="sldNum" sz="quarter" idx="10"/>
          </p:nvPr>
        </p:nvSpPr>
        <p:spPr/>
        <p:txBody>
          <a:bodyPr/>
          <a:lstStyle/>
          <a:p>
            <a:fld id="{F2E40F34-7388-4E23-9EAF-0604442EA99B}" type="slidenum">
              <a:rPr lang="en-US" smtClean="0"/>
              <a:t>24</a:t>
            </a:fld>
            <a:endParaRPr lang="en-US" dirty="0"/>
          </a:p>
        </p:txBody>
      </p:sp>
    </p:spTree>
    <p:extLst>
      <p:ext uri="{BB962C8B-B14F-4D97-AF65-F5344CB8AC3E}">
        <p14:creationId xmlns:p14="http://schemas.microsoft.com/office/powerpoint/2010/main" val="966771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The translation was manual and is just to show roughly how OMA LWM2M objects and resources might map to YANG</a:t>
            </a:r>
            <a:endParaRPr lang="en-US" dirty="0"/>
          </a:p>
        </p:txBody>
      </p:sp>
      <p:sp>
        <p:nvSpPr>
          <p:cNvPr id="4" name="Slide Number Placeholder 3"/>
          <p:cNvSpPr>
            <a:spLocks noGrp="1"/>
          </p:cNvSpPr>
          <p:nvPr>
            <p:ph type="sldNum" sz="quarter" idx="10"/>
          </p:nvPr>
        </p:nvSpPr>
        <p:spPr/>
        <p:txBody>
          <a:bodyPr/>
          <a:lstStyle/>
          <a:p>
            <a:fld id="{F2E40F34-7388-4E23-9EAF-0604442EA99B}" type="slidenum">
              <a:rPr lang="en-US" smtClean="0"/>
              <a:t>25</a:t>
            </a:fld>
            <a:endParaRPr lang="en-US" dirty="0"/>
          </a:p>
        </p:txBody>
      </p:sp>
    </p:spTree>
    <p:extLst>
      <p:ext uri="{BB962C8B-B14F-4D97-AF65-F5344CB8AC3E}">
        <p14:creationId xmlns:p14="http://schemas.microsoft.com/office/powerpoint/2010/main" val="8285366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err="1" smtClean="0"/>
              <a:t>AvailablePowerSourcesAsEnumeration</a:t>
            </a:r>
            <a:r>
              <a:rPr lang="en-US" dirty="0" smtClean="0"/>
              <a:t> and </a:t>
            </a:r>
            <a:r>
              <a:rPr lang="en-US" dirty="0" err="1" smtClean="0"/>
              <a:t>AvailablePowerSourcesAsBits</a:t>
            </a:r>
            <a:r>
              <a:rPr lang="en-US" dirty="0" smtClean="0"/>
              <a:t> illustrate alternative</a:t>
            </a:r>
            <a:r>
              <a:rPr lang="en-US" baseline="0" dirty="0" smtClean="0"/>
              <a:t> approaches</a:t>
            </a:r>
            <a:endParaRPr lang="en-US" dirty="0"/>
          </a:p>
        </p:txBody>
      </p:sp>
      <p:sp>
        <p:nvSpPr>
          <p:cNvPr id="4" name="Slide Number Placeholder 3"/>
          <p:cNvSpPr>
            <a:spLocks noGrp="1"/>
          </p:cNvSpPr>
          <p:nvPr>
            <p:ph type="sldNum" sz="quarter" idx="10"/>
          </p:nvPr>
        </p:nvSpPr>
        <p:spPr/>
        <p:txBody>
          <a:bodyPr/>
          <a:lstStyle/>
          <a:p>
            <a:fld id="{F2E40F34-7388-4E23-9EAF-0604442EA99B}" type="slidenum">
              <a:rPr lang="en-US" smtClean="0"/>
              <a:t>26</a:t>
            </a:fld>
            <a:endParaRPr lang="en-US" dirty="0"/>
          </a:p>
        </p:txBody>
      </p:sp>
    </p:spTree>
    <p:extLst>
      <p:ext uri="{BB962C8B-B14F-4D97-AF65-F5344CB8AC3E}">
        <p14:creationId xmlns:p14="http://schemas.microsoft.com/office/powerpoint/2010/main" val="919547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baseline="0" dirty="0" smtClean="0"/>
              <a:t>This and the next slide are taken from the RFC 7223 </a:t>
            </a:r>
            <a:r>
              <a:rPr lang="en-US" baseline="0" dirty="0" err="1" smtClean="0"/>
              <a:t>ietf</a:t>
            </a:r>
            <a:r>
              <a:rPr lang="en-US" baseline="0" dirty="0" smtClean="0"/>
              <a:t>-interfaces YANG module.</a:t>
            </a:r>
          </a:p>
          <a:p>
            <a:pPr marL="171450" indent="-171450">
              <a:buFont typeface="Arial" charset="0"/>
              <a:buChar char="•"/>
            </a:pPr>
            <a:r>
              <a:rPr lang="en-US" baseline="0" dirty="0" smtClean="0"/>
              <a:t>Many sections have been removed and much text has been truncated.</a:t>
            </a:r>
          </a:p>
          <a:p>
            <a:pPr marL="171450" indent="-171450">
              <a:buFont typeface="Arial" charset="0"/>
              <a:buChar char="•"/>
            </a:pPr>
            <a:r>
              <a:rPr lang="en-US" baseline="0" dirty="0" smtClean="0"/>
              <a:t>The idea is to illustrate the most common and important YANG constructs.</a:t>
            </a:r>
          </a:p>
        </p:txBody>
      </p:sp>
      <p:sp>
        <p:nvSpPr>
          <p:cNvPr id="4" name="Slide Number Placeholder 3"/>
          <p:cNvSpPr>
            <a:spLocks noGrp="1"/>
          </p:cNvSpPr>
          <p:nvPr>
            <p:ph type="sldNum" sz="quarter" idx="10"/>
          </p:nvPr>
        </p:nvSpPr>
        <p:spPr/>
        <p:txBody>
          <a:bodyPr/>
          <a:lstStyle/>
          <a:p>
            <a:fld id="{F2E40F34-7388-4E23-9EAF-0604442EA99B}" type="slidenum">
              <a:rPr lang="en-US" smtClean="0"/>
              <a:t>5</a:t>
            </a:fld>
            <a:endParaRPr lang="en-US" dirty="0"/>
          </a:p>
        </p:txBody>
      </p:sp>
    </p:spTree>
    <p:extLst>
      <p:ext uri="{BB962C8B-B14F-4D97-AF65-F5344CB8AC3E}">
        <p14:creationId xmlns:p14="http://schemas.microsoft.com/office/powerpoint/2010/main" val="1823205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Not all statements are mentioned</a:t>
            </a:r>
            <a:endParaRPr lang="en-US" dirty="0"/>
          </a:p>
        </p:txBody>
      </p:sp>
      <p:sp>
        <p:nvSpPr>
          <p:cNvPr id="4" name="Slide Number Placeholder 3"/>
          <p:cNvSpPr>
            <a:spLocks noGrp="1"/>
          </p:cNvSpPr>
          <p:nvPr>
            <p:ph type="sldNum" sz="quarter" idx="10"/>
          </p:nvPr>
        </p:nvSpPr>
        <p:spPr/>
        <p:txBody>
          <a:bodyPr/>
          <a:lstStyle/>
          <a:p>
            <a:fld id="{F2E40F34-7388-4E23-9EAF-0604442EA99B}" type="slidenum">
              <a:rPr lang="en-US" smtClean="0"/>
              <a:t>7</a:t>
            </a:fld>
            <a:endParaRPr lang="en-US" dirty="0"/>
          </a:p>
        </p:txBody>
      </p:sp>
    </p:spTree>
    <p:extLst>
      <p:ext uri="{BB962C8B-B14F-4D97-AF65-F5344CB8AC3E}">
        <p14:creationId xmlns:p14="http://schemas.microsoft.com/office/powerpoint/2010/main" val="7196702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E40F34-7388-4E23-9EAF-0604442EA99B}" type="slidenum">
              <a:rPr lang="en-US" smtClean="0"/>
              <a:t>11</a:t>
            </a:fld>
            <a:endParaRPr lang="en-US" dirty="0"/>
          </a:p>
        </p:txBody>
      </p:sp>
    </p:spTree>
    <p:extLst>
      <p:ext uri="{BB962C8B-B14F-4D97-AF65-F5344CB8AC3E}">
        <p14:creationId xmlns:p14="http://schemas.microsoft.com/office/powerpoint/2010/main" val="1997372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Figure adapted from BBF TR-106 Amendment 7 Figure 2 </a:t>
            </a:r>
            <a:endParaRPr lang="en-US" dirty="0"/>
          </a:p>
        </p:txBody>
      </p:sp>
      <p:sp>
        <p:nvSpPr>
          <p:cNvPr id="4" name="Slide Number Placeholder 3"/>
          <p:cNvSpPr>
            <a:spLocks noGrp="1"/>
          </p:cNvSpPr>
          <p:nvPr>
            <p:ph type="sldNum" sz="quarter" idx="10"/>
          </p:nvPr>
        </p:nvSpPr>
        <p:spPr/>
        <p:txBody>
          <a:bodyPr/>
          <a:lstStyle/>
          <a:p>
            <a:fld id="{F2E40F34-7388-4E23-9EAF-0604442EA99B}" type="slidenum">
              <a:rPr lang="en-US" smtClean="0"/>
              <a:t>13</a:t>
            </a:fld>
            <a:endParaRPr lang="en-US" dirty="0"/>
          </a:p>
        </p:txBody>
      </p:sp>
    </p:spTree>
    <p:extLst>
      <p:ext uri="{BB962C8B-B14F-4D97-AF65-F5344CB8AC3E}">
        <p14:creationId xmlns:p14="http://schemas.microsoft.com/office/powerpoint/2010/main" val="337254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smtClean="0"/>
              <a:t>The brute-force</a:t>
            </a:r>
            <a:r>
              <a:rPr lang="en-US" baseline="0" dirty="0" smtClean="0"/>
              <a:t> translation was done using a proof-of-concept “dm2yang” tool, with some final manual editing to extract smaller YANG modules (the tool can’t yet do this)</a:t>
            </a:r>
            <a:endParaRPr lang="en-US" dirty="0" smtClean="0"/>
          </a:p>
        </p:txBody>
      </p:sp>
      <p:sp>
        <p:nvSpPr>
          <p:cNvPr id="4" name="Slide Number Placeholder 3"/>
          <p:cNvSpPr>
            <a:spLocks noGrp="1"/>
          </p:cNvSpPr>
          <p:nvPr>
            <p:ph type="sldNum" sz="quarter" idx="10"/>
          </p:nvPr>
        </p:nvSpPr>
        <p:spPr/>
        <p:txBody>
          <a:bodyPr/>
          <a:lstStyle/>
          <a:p>
            <a:fld id="{F2E40F34-7388-4E23-9EAF-0604442EA99B}" type="slidenum">
              <a:rPr lang="en-US" smtClean="0"/>
              <a:t>17</a:t>
            </a:fld>
            <a:endParaRPr lang="en-US" dirty="0"/>
          </a:p>
        </p:txBody>
      </p:sp>
    </p:spTree>
    <p:extLst>
      <p:ext uri="{BB962C8B-B14F-4D97-AF65-F5344CB8AC3E}">
        <p14:creationId xmlns:p14="http://schemas.microsoft.com/office/powerpoint/2010/main" val="19493272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smtClean="0"/>
              <a:t>The brute-force</a:t>
            </a:r>
            <a:r>
              <a:rPr lang="en-US" baseline="0" dirty="0" smtClean="0"/>
              <a:t> translation was done using a proof-of-concept “dm2yang” tool, with some final manual editing to extract smaller YANG modules (the tool can’t yet do this)</a:t>
            </a:r>
            <a:endParaRPr lang="en-US" dirty="0" smtClean="0"/>
          </a:p>
        </p:txBody>
      </p:sp>
      <p:sp>
        <p:nvSpPr>
          <p:cNvPr id="4" name="Slide Number Placeholder 3"/>
          <p:cNvSpPr>
            <a:spLocks noGrp="1"/>
          </p:cNvSpPr>
          <p:nvPr>
            <p:ph type="sldNum" sz="quarter" idx="10"/>
          </p:nvPr>
        </p:nvSpPr>
        <p:spPr/>
        <p:txBody>
          <a:bodyPr/>
          <a:lstStyle/>
          <a:p>
            <a:fld id="{F2E40F34-7388-4E23-9EAF-0604442EA99B}" type="slidenum">
              <a:rPr lang="en-US" smtClean="0"/>
              <a:t>18</a:t>
            </a:fld>
            <a:endParaRPr lang="en-US" dirty="0"/>
          </a:p>
        </p:txBody>
      </p:sp>
    </p:spTree>
    <p:extLst>
      <p:ext uri="{BB962C8B-B14F-4D97-AF65-F5344CB8AC3E}">
        <p14:creationId xmlns:p14="http://schemas.microsoft.com/office/powerpoint/2010/main" val="22974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charset="0"/>
              <a:buNone/>
              <a:tabLst/>
              <a:defRPr/>
            </a:pPr>
            <a:endParaRPr lang="en-US" dirty="0"/>
          </a:p>
        </p:txBody>
      </p:sp>
      <p:sp>
        <p:nvSpPr>
          <p:cNvPr id="4" name="Slide Number Placeholder 3"/>
          <p:cNvSpPr>
            <a:spLocks noGrp="1"/>
          </p:cNvSpPr>
          <p:nvPr>
            <p:ph type="sldNum" sz="quarter" idx="10"/>
          </p:nvPr>
        </p:nvSpPr>
        <p:spPr/>
        <p:txBody>
          <a:bodyPr/>
          <a:lstStyle/>
          <a:p>
            <a:fld id="{F2E40F34-7388-4E23-9EAF-0604442EA99B}" type="slidenum">
              <a:rPr lang="en-US" smtClean="0"/>
              <a:t>19</a:t>
            </a:fld>
            <a:endParaRPr lang="en-US" dirty="0"/>
          </a:p>
        </p:txBody>
      </p:sp>
    </p:spTree>
    <p:extLst>
      <p:ext uri="{BB962C8B-B14F-4D97-AF65-F5344CB8AC3E}">
        <p14:creationId xmlns:p14="http://schemas.microsoft.com/office/powerpoint/2010/main" val="7047410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The translation was manual and is just to show roughly how OMA DM DDF might map to YANG</a:t>
            </a:r>
            <a:endParaRPr lang="en-US" dirty="0"/>
          </a:p>
        </p:txBody>
      </p:sp>
      <p:sp>
        <p:nvSpPr>
          <p:cNvPr id="4" name="Slide Number Placeholder 3"/>
          <p:cNvSpPr>
            <a:spLocks noGrp="1"/>
          </p:cNvSpPr>
          <p:nvPr>
            <p:ph type="sldNum" sz="quarter" idx="10"/>
          </p:nvPr>
        </p:nvSpPr>
        <p:spPr/>
        <p:txBody>
          <a:bodyPr/>
          <a:lstStyle/>
          <a:p>
            <a:fld id="{F2E40F34-7388-4E23-9EAF-0604442EA99B}" type="slidenum">
              <a:rPr lang="en-US" smtClean="0"/>
              <a:t>20</a:t>
            </a:fld>
            <a:endParaRPr lang="en-US" dirty="0"/>
          </a:p>
        </p:txBody>
      </p:sp>
    </p:spTree>
    <p:extLst>
      <p:ext uri="{BB962C8B-B14F-4D97-AF65-F5344CB8AC3E}">
        <p14:creationId xmlns:p14="http://schemas.microsoft.com/office/powerpoint/2010/main" val="78181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11" name="Rectangle 10"/>
          <p:cNvSpPr/>
          <p:nvPr userDrawn="1"/>
        </p:nvSpPr>
        <p:spPr>
          <a:xfrm>
            <a:off x="1" y="-12604"/>
            <a:ext cx="9148767" cy="6858000"/>
          </a:xfrm>
          <a:prstGeom prst="rect">
            <a:avLst/>
          </a:prstGeom>
          <a:gradFill>
            <a:gsLst>
              <a:gs pos="0">
                <a:srgbClr val="006032"/>
              </a:gs>
              <a:gs pos="100000">
                <a:srgbClr val="006032"/>
              </a:gs>
              <a:gs pos="29000">
                <a:schemeClr val="bg1">
                  <a:lumMod val="95000"/>
                </a:schemeClr>
              </a:gs>
              <a:gs pos="6000">
                <a:srgbClr val="97C642"/>
              </a:gs>
              <a:gs pos="87000">
                <a:srgbClr val="97C642"/>
              </a:gs>
              <a:gs pos="69000">
                <a:schemeClr val="bg1"/>
              </a:gs>
            </a:gsLst>
            <a:lin ang="300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userDrawn="1"/>
        </p:nvSpPr>
        <p:spPr>
          <a:xfrm>
            <a:off x="1" y="0"/>
            <a:ext cx="9148767" cy="6858000"/>
          </a:xfrm>
          <a:prstGeom prst="rect">
            <a:avLst/>
          </a:pr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p:cNvGrpSpPr/>
          <p:nvPr userDrawn="1"/>
        </p:nvGrpSpPr>
        <p:grpSpPr>
          <a:xfrm>
            <a:off x="1654312" y="2286000"/>
            <a:ext cx="7431993" cy="4419600"/>
            <a:chOff x="3153239" y="1294968"/>
            <a:chExt cx="6618037" cy="2954750"/>
          </a:xfrm>
        </p:grpSpPr>
        <p:sp>
          <p:nvSpPr>
            <p:cNvPr id="14" name="Cloud 2"/>
            <p:cNvSpPr/>
            <p:nvPr/>
          </p:nvSpPr>
          <p:spPr>
            <a:xfrm>
              <a:off x="5123076" y="1294968"/>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15" name="Cloud 2"/>
            <p:cNvSpPr/>
            <p:nvPr/>
          </p:nvSpPr>
          <p:spPr>
            <a:xfrm>
              <a:off x="4002308" y="1497879"/>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gs>
                <a:gs pos="100000">
                  <a:srgbClr val="006032"/>
                </a:gs>
                <a:gs pos="29000">
                  <a:schemeClr val="bg1">
                    <a:lumMod val="95000"/>
                  </a:schemeClr>
                </a:gs>
                <a:gs pos="6000">
                  <a:srgbClr val="97C642"/>
                </a:gs>
                <a:gs pos="87000">
                  <a:srgbClr val="97C642"/>
                </a:gs>
                <a:gs pos="69000">
                  <a:schemeClr val="bg1"/>
                </a:gs>
              </a:gsLst>
              <a:lin ang="30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Cloud 2"/>
            <p:cNvSpPr/>
            <p:nvPr/>
          </p:nvSpPr>
          <p:spPr>
            <a:xfrm>
              <a:off x="3153239" y="1752599"/>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grpSp>
      <p:grpSp>
        <p:nvGrpSpPr>
          <p:cNvPr id="17" name="Group 16"/>
          <p:cNvGrpSpPr/>
          <p:nvPr userDrawn="1"/>
        </p:nvGrpSpPr>
        <p:grpSpPr>
          <a:xfrm>
            <a:off x="3313341" y="5257800"/>
            <a:ext cx="5606589" cy="1371600"/>
            <a:chOff x="4184585" y="4648200"/>
            <a:chExt cx="7467665" cy="1606646"/>
          </a:xfrm>
        </p:grpSpPr>
        <p:grpSp>
          <p:nvGrpSpPr>
            <p:cNvPr id="18" name="Group 17"/>
            <p:cNvGrpSpPr/>
            <p:nvPr/>
          </p:nvGrpSpPr>
          <p:grpSpPr>
            <a:xfrm>
              <a:off x="5330825" y="5297881"/>
              <a:ext cx="5440080" cy="381000"/>
              <a:chOff x="2965450" y="4876800"/>
              <a:chExt cx="7467600" cy="381000"/>
            </a:xfrm>
          </p:grpSpPr>
          <p:cxnSp>
            <p:nvCxnSpPr>
              <p:cNvPr id="33" name="Straight Connector 32"/>
              <p:cNvCxnSpPr/>
              <p:nvPr/>
            </p:nvCxnSpPr>
            <p:spPr>
              <a:xfrm>
                <a:off x="2965450" y="4876800"/>
                <a:ext cx="74676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2965450" y="4876800"/>
                <a:ext cx="6281177" cy="19149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965450" y="4876800"/>
                <a:ext cx="4524872" cy="3048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2965450" y="4876800"/>
                <a:ext cx="3108325" cy="3810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flipH="1" flipV="1">
              <a:off x="5327650" y="5638800"/>
              <a:ext cx="5440080" cy="381000"/>
              <a:chOff x="2965450" y="4876800"/>
              <a:chExt cx="7467600" cy="381000"/>
            </a:xfrm>
          </p:grpSpPr>
          <p:cxnSp>
            <p:nvCxnSpPr>
              <p:cNvPr id="29" name="Straight Connector 28"/>
              <p:cNvCxnSpPr/>
              <p:nvPr/>
            </p:nvCxnSpPr>
            <p:spPr>
              <a:xfrm>
                <a:off x="2965450" y="4876800"/>
                <a:ext cx="74676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965450" y="4876800"/>
                <a:ext cx="6281177" cy="19149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965450" y="4876800"/>
                <a:ext cx="4524872" cy="3048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965450" y="4876800"/>
                <a:ext cx="3108325" cy="3810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4184585" y="4648200"/>
              <a:ext cx="7467665" cy="1606646"/>
              <a:chOff x="4184585" y="4648200"/>
              <a:chExt cx="7467665" cy="1606646"/>
            </a:xfrm>
          </p:grpSpPr>
          <p:sp>
            <p:nvSpPr>
              <p:cNvPr id="21" name="Cloud 2"/>
              <p:cNvSpPr/>
              <p:nvPr/>
            </p:nvSpPr>
            <p:spPr>
              <a:xfrm>
                <a:off x="9486470" y="541466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80000"/>
                  </a:lnSpc>
                </a:pPr>
                <a:r>
                  <a:rPr lang="en-US" sz="1100" b="1" dirty="0" smtClean="0">
                    <a:solidFill>
                      <a:srgbClr val="000000"/>
                    </a:solidFill>
                  </a:rPr>
                  <a:t>Enterprise/Govt.</a:t>
                </a:r>
                <a:endParaRPr lang="en-US" sz="1100" b="1" dirty="0">
                  <a:solidFill>
                    <a:srgbClr val="000000"/>
                  </a:solidFill>
                </a:endParaRPr>
              </a:p>
            </p:txBody>
          </p:sp>
          <p:sp>
            <p:nvSpPr>
              <p:cNvPr id="22" name="Cloud 2"/>
              <p:cNvSpPr/>
              <p:nvPr/>
            </p:nvSpPr>
            <p:spPr>
              <a:xfrm>
                <a:off x="5926388" y="541466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80000"/>
                  </a:lnSpc>
                </a:pPr>
                <a:r>
                  <a:rPr lang="en-US" sz="1100" b="1" dirty="0" smtClean="0">
                    <a:solidFill>
                      <a:srgbClr val="000000"/>
                    </a:solidFill>
                  </a:rPr>
                  <a:t>SMB</a:t>
                </a:r>
                <a:endParaRPr lang="en-US" sz="1100" b="1" dirty="0">
                  <a:solidFill>
                    <a:srgbClr val="000000"/>
                  </a:solidFill>
                </a:endParaRPr>
              </a:p>
            </p:txBody>
          </p:sp>
          <p:sp>
            <p:nvSpPr>
              <p:cNvPr id="23" name="Cloud 2"/>
              <p:cNvSpPr/>
              <p:nvPr/>
            </p:nvSpPr>
            <p:spPr>
              <a:xfrm>
                <a:off x="4184585" y="541466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80000"/>
                  </a:lnSpc>
                </a:pPr>
                <a:r>
                  <a:rPr lang="en-US" sz="1100" b="1" dirty="0" smtClean="0">
                    <a:solidFill>
                      <a:srgbClr val="000000"/>
                    </a:solidFill>
                  </a:rPr>
                  <a:t>Residential</a:t>
                </a:r>
                <a:endParaRPr lang="en-US" sz="1100" b="1" dirty="0">
                  <a:solidFill>
                    <a:srgbClr val="000000"/>
                  </a:solidFill>
                </a:endParaRPr>
              </a:p>
            </p:txBody>
          </p:sp>
          <p:sp>
            <p:nvSpPr>
              <p:cNvPr id="24" name="Cloud 2"/>
              <p:cNvSpPr/>
              <p:nvPr/>
            </p:nvSpPr>
            <p:spPr>
              <a:xfrm>
                <a:off x="7807789" y="541466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80000"/>
                  </a:lnSpc>
                </a:pPr>
                <a:r>
                  <a:rPr lang="en-US" sz="1100" b="1" dirty="0" smtClean="0">
                    <a:solidFill>
                      <a:srgbClr val="000000"/>
                    </a:solidFill>
                  </a:rPr>
                  <a:t>Mobile</a:t>
                </a:r>
                <a:endParaRPr lang="en-US" sz="1100" b="1" dirty="0">
                  <a:solidFill>
                    <a:srgbClr val="000000"/>
                  </a:solidFill>
                </a:endParaRPr>
              </a:p>
            </p:txBody>
          </p:sp>
          <p:sp>
            <p:nvSpPr>
              <p:cNvPr id="25" name="Cloud 2"/>
              <p:cNvSpPr/>
              <p:nvPr/>
            </p:nvSpPr>
            <p:spPr>
              <a:xfrm>
                <a:off x="5155141" y="465571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tlCol="0" anchor="ctr"/>
              <a:lstStyle/>
              <a:p>
                <a:pPr algn="ctr">
                  <a:lnSpc>
                    <a:spcPct val="80000"/>
                  </a:lnSpc>
                </a:pPr>
                <a:r>
                  <a:rPr lang="en-US" sz="1100" b="1" dirty="0" smtClean="0"/>
                  <a:t>Access</a:t>
                </a:r>
                <a:endParaRPr lang="en-US" sz="1100" b="1" dirty="0"/>
              </a:p>
            </p:txBody>
          </p:sp>
          <p:sp>
            <p:nvSpPr>
              <p:cNvPr id="26" name="Cloud 2"/>
              <p:cNvSpPr/>
              <p:nvPr/>
            </p:nvSpPr>
            <p:spPr>
              <a:xfrm>
                <a:off x="6824831" y="4648200"/>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tlCol="0" anchor="ctr"/>
              <a:lstStyle/>
              <a:p>
                <a:pPr algn="ctr">
                  <a:lnSpc>
                    <a:spcPct val="80000"/>
                  </a:lnSpc>
                </a:pPr>
                <a:r>
                  <a:rPr lang="en-US" sz="1100" b="1" dirty="0" smtClean="0"/>
                  <a:t>Metro</a:t>
                </a:r>
                <a:endParaRPr lang="en-US" sz="1100" b="1" dirty="0"/>
              </a:p>
            </p:txBody>
          </p:sp>
          <p:sp>
            <p:nvSpPr>
              <p:cNvPr id="27" name="Cloud 2"/>
              <p:cNvSpPr/>
              <p:nvPr/>
            </p:nvSpPr>
            <p:spPr>
              <a:xfrm>
                <a:off x="8464660" y="4648200"/>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tlCol="0" anchor="ctr"/>
              <a:lstStyle/>
              <a:p>
                <a:pPr algn="ctr">
                  <a:lnSpc>
                    <a:spcPct val="80000"/>
                  </a:lnSpc>
                </a:pPr>
                <a:r>
                  <a:rPr lang="en-US" sz="1100" b="1" dirty="0" smtClean="0"/>
                  <a:t>Backhaul/Core</a:t>
                </a:r>
                <a:endParaRPr lang="en-US" sz="1100" b="1" dirty="0"/>
              </a:p>
            </p:txBody>
          </p:sp>
          <p:sp>
            <p:nvSpPr>
              <p:cNvPr id="28" name="Cloud 2"/>
              <p:cNvSpPr/>
              <p:nvPr/>
            </p:nvSpPr>
            <p:spPr>
              <a:xfrm>
                <a:off x="10088316" y="4648200"/>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tlCol="0" anchor="ctr"/>
              <a:lstStyle/>
              <a:p>
                <a:pPr algn="ctr">
                  <a:lnSpc>
                    <a:spcPct val="80000"/>
                  </a:lnSpc>
                </a:pPr>
                <a:r>
                  <a:rPr lang="en-US" sz="1100" b="1" dirty="0" smtClean="0"/>
                  <a:t>Data Center</a:t>
                </a:r>
                <a:endParaRPr lang="en-US" sz="1100" b="1" dirty="0"/>
              </a:p>
            </p:txBody>
          </p:sp>
        </p:grpSp>
      </p:grpSp>
      <p:sp>
        <p:nvSpPr>
          <p:cNvPr id="37" name="Rectangle 3"/>
          <p:cNvSpPr/>
          <p:nvPr userDrawn="1"/>
        </p:nvSpPr>
        <p:spPr>
          <a:xfrm>
            <a:off x="-4766" y="590550"/>
            <a:ext cx="9148767" cy="6267450"/>
          </a:xfrm>
          <a:custGeom>
            <a:avLst/>
            <a:gdLst>
              <a:gd name="connsiteX0" fmla="*/ 0 w 7620000"/>
              <a:gd name="connsiteY0" fmla="*/ 0 h 3276600"/>
              <a:gd name="connsiteX1" fmla="*/ 7620000 w 7620000"/>
              <a:gd name="connsiteY1" fmla="*/ 0 h 3276600"/>
              <a:gd name="connsiteX2" fmla="*/ 7620000 w 7620000"/>
              <a:gd name="connsiteY2" fmla="*/ 3276600 h 3276600"/>
              <a:gd name="connsiteX3" fmla="*/ 0 w 7620000"/>
              <a:gd name="connsiteY3" fmla="*/ 3276600 h 3276600"/>
              <a:gd name="connsiteX4" fmla="*/ 0 w 7620000"/>
              <a:gd name="connsiteY4" fmla="*/ 0 h 3276600"/>
              <a:gd name="connsiteX0" fmla="*/ 4791075 w 7620000"/>
              <a:gd name="connsiteY0" fmla="*/ 1952625 h 3276600"/>
              <a:gd name="connsiteX1" fmla="*/ 7620000 w 7620000"/>
              <a:gd name="connsiteY1" fmla="*/ 0 h 3276600"/>
              <a:gd name="connsiteX2" fmla="*/ 7620000 w 7620000"/>
              <a:gd name="connsiteY2" fmla="*/ 3276600 h 3276600"/>
              <a:gd name="connsiteX3" fmla="*/ 0 w 7620000"/>
              <a:gd name="connsiteY3" fmla="*/ 3276600 h 3276600"/>
              <a:gd name="connsiteX4" fmla="*/ 4791075 w 7620000"/>
              <a:gd name="connsiteY4" fmla="*/ 19526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62007 w 7638457"/>
              <a:gd name="connsiteY0" fmla="*/ 2231111 h 3288386"/>
              <a:gd name="connsiteX1" fmla="*/ 7638457 w 7638457"/>
              <a:gd name="connsiteY1" fmla="*/ 11786 h 3288386"/>
              <a:gd name="connsiteX2" fmla="*/ 7638457 w 7638457"/>
              <a:gd name="connsiteY2" fmla="*/ 3288386 h 3288386"/>
              <a:gd name="connsiteX3" fmla="*/ 18457 w 7638457"/>
              <a:gd name="connsiteY3" fmla="*/ 3288386 h 3288386"/>
              <a:gd name="connsiteX4" fmla="*/ 5562007 w 7638457"/>
              <a:gd name="connsiteY4" fmla="*/ 2231111 h 3288386"/>
              <a:gd name="connsiteX0" fmla="*/ 5561159 w 7637609"/>
              <a:gd name="connsiteY0" fmla="*/ 2233594 h 3290869"/>
              <a:gd name="connsiteX1" fmla="*/ 7637609 w 7637609"/>
              <a:gd name="connsiteY1" fmla="*/ 14269 h 3290869"/>
              <a:gd name="connsiteX2" fmla="*/ 7637609 w 7637609"/>
              <a:gd name="connsiteY2" fmla="*/ 3290869 h 3290869"/>
              <a:gd name="connsiteX3" fmla="*/ 17609 w 7637609"/>
              <a:gd name="connsiteY3" fmla="*/ 3290869 h 3290869"/>
              <a:gd name="connsiteX4" fmla="*/ 5561159 w 7637609"/>
              <a:gd name="connsiteY4" fmla="*/ 2233594 h 3290869"/>
              <a:gd name="connsiteX0" fmla="*/ 5543550 w 7620000"/>
              <a:gd name="connsiteY0" fmla="*/ 2233594 h 3290869"/>
              <a:gd name="connsiteX1" fmla="*/ 7620000 w 7620000"/>
              <a:gd name="connsiteY1" fmla="*/ 14269 h 3290869"/>
              <a:gd name="connsiteX2" fmla="*/ 7620000 w 7620000"/>
              <a:gd name="connsiteY2" fmla="*/ 3290869 h 3290869"/>
              <a:gd name="connsiteX3" fmla="*/ 0 w 7620000"/>
              <a:gd name="connsiteY3" fmla="*/ 3290869 h 3290869"/>
              <a:gd name="connsiteX4" fmla="*/ 5543550 w 7620000"/>
              <a:gd name="connsiteY4" fmla="*/ 2233594 h 3290869"/>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00" h="3276600">
                <a:moveTo>
                  <a:pt x="5543550" y="2219325"/>
                </a:moveTo>
                <a:cubicBezTo>
                  <a:pt x="6575425" y="1320800"/>
                  <a:pt x="6397625" y="166687"/>
                  <a:pt x="7620000" y="0"/>
                </a:cubicBezTo>
                <a:lnTo>
                  <a:pt x="7620000" y="3276600"/>
                </a:lnTo>
                <a:lnTo>
                  <a:pt x="0" y="3276600"/>
                </a:lnTo>
                <a:cubicBezTo>
                  <a:pt x="720725" y="2433638"/>
                  <a:pt x="4511675" y="3117850"/>
                  <a:pt x="5543550" y="2219325"/>
                </a:cubicBezTo>
                <a:close/>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Freeform 37"/>
          <p:cNvSpPr/>
          <p:nvPr userDrawn="1"/>
        </p:nvSpPr>
        <p:spPr>
          <a:xfrm>
            <a:off x="-4905" y="1"/>
            <a:ext cx="9177510" cy="6858000"/>
          </a:xfrm>
          <a:custGeom>
            <a:avLst/>
            <a:gdLst>
              <a:gd name="connsiteX0" fmla="*/ 11112072 w 12095117"/>
              <a:gd name="connsiteY0" fmla="*/ 343473 h 5191093"/>
              <a:gd name="connsiteX1" fmla="*/ 8168847 w 12095117"/>
              <a:gd name="connsiteY1" fmla="*/ 533973 h 5191093"/>
              <a:gd name="connsiteX2" fmla="*/ 4968447 w 12095117"/>
              <a:gd name="connsiteY2" fmla="*/ 2305623 h 5191093"/>
              <a:gd name="connsiteX3" fmla="*/ 3034872 w 12095117"/>
              <a:gd name="connsiteY3" fmla="*/ 2534223 h 5191093"/>
              <a:gd name="connsiteX4" fmla="*/ 1425147 w 12095117"/>
              <a:gd name="connsiteY4" fmla="*/ 3039048 h 5191093"/>
              <a:gd name="connsiteX5" fmla="*/ 177372 w 12095117"/>
              <a:gd name="connsiteY5" fmla="*/ 4124898 h 5191093"/>
              <a:gd name="connsiteX6" fmla="*/ 91647 w 12095117"/>
              <a:gd name="connsiteY6" fmla="*/ 4744023 h 5191093"/>
              <a:gd name="connsiteX7" fmla="*/ 967947 w 12095117"/>
              <a:gd name="connsiteY7" fmla="*/ 4858323 h 5191093"/>
              <a:gd name="connsiteX8" fmla="*/ 11264472 w 12095117"/>
              <a:gd name="connsiteY8" fmla="*/ 4848798 h 5191093"/>
              <a:gd name="connsiteX9" fmla="*/ 11112072 w 12095117"/>
              <a:gd name="connsiteY9" fmla="*/ 343473 h 5191093"/>
              <a:gd name="connsiteX0" fmla="*/ 11112072 w 12095117"/>
              <a:gd name="connsiteY0" fmla="*/ 343473 h 5191093"/>
              <a:gd name="connsiteX1" fmla="*/ 8168847 w 12095117"/>
              <a:gd name="connsiteY1" fmla="*/ 533973 h 5191093"/>
              <a:gd name="connsiteX2" fmla="*/ 4968447 w 12095117"/>
              <a:gd name="connsiteY2" fmla="*/ 2305623 h 5191093"/>
              <a:gd name="connsiteX3" fmla="*/ 3034872 w 12095117"/>
              <a:gd name="connsiteY3" fmla="*/ 2534223 h 5191093"/>
              <a:gd name="connsiteX4" fmla="*/ 1425147 w 12095117"/>
              <a:gd name="connsiteY4" fmla="*/ 3039048 h 5191093"/>
              <a:gd name="connsiteX5" fmla="*/ 177372 w 12095117"/>
              <a:gd name="connsiteY5" fmla="*/ 4124898 h 5191093"/>
              <a:gd name="connsiteX6" fmla="*/ 91647 w 12095117"/>
              <a:gd name="connsiteY6" fmla="*/ 4744023 h 5191093"/>
              <a:gd name="connsiteX7" fmla="*/ 967947 w 12095117"/>
              <a:gd name="connsiteY7" fmla="*/ 4858323 h 5191093"/>
              <a:gd name="connsiteX8" fmla="*/ 11264472 w 12095117"/>
              <a:gd name="connsiteY8" fmla="*/ 4848798 h 5191093"/>
              <a:gd name="connsiteX9" fmla="*/ 11112072 w 12095117"/>
              <a:gd name="connsiteY9" fmla="*/ 343473 h 5191093"/>
              <a:gd name="connsiteX0" fmla="*/ 11112072 w 12095117"/>
              <a:gd name="connsiteY0" fmla="*/ 343473 h 4866436"/>
              <a:gd name="connsiteX1" fmla="*/ 8168847 w 12095117"/>
              <a:gd name="connsiteY1" fmla="*/ 533973 h 4866436"/>
              <a:gd name="connsiteX2" fmla="*/ 4968447 w 12095117"/>
              <a:gd name="connsiteY2" fmla="*/ 2305623 h 4866436"/>
              <a:gd name="connsiteX3" fmla="*/ 3034872 w 12095117"/>
              <a:gd name="connsiteY3" fmla="*/ 2534223 h 4866436"/>
              <a:gd name="connsiteX4" fmla="*/ 1425147 w 12095117"/>
              <a:gd name="connsiteY4" fmla="*/ 3039048 h 4866436"/>
              <a:gd name="connsiteX5" fmla="*/ 177372 w 12095117"/>
              <a:gd name="connsiteY5" fmla="*/ 4124898 h 4866436"/>
              <a:gd name="connsiteX6" fmla="*/ 91647 w 12095117"/>
              <a:gd name="connsiteY6" fmla="*/ 4744023 h 4866436"/>
              <a:gd name="connsiteX7" fmla="*/ 967947 w 12095117"/>
              <a:gd name="connsiteY7" fmla="*/ 4858323 h 4866436"/>
              <a:gd name="connsiteX8" fmla="*/ 11264472 w 12095117"/>
              <a:gd name="connsiteY8" fmla="*/ 4848798 h 4866436"/>
              <a:gd name="connsiteX9" fmla="*/ 11112072 w 12095117"/>
              <a:gd name="connsiteY9" fmla="*/ 343473 h 4866436"/>
              <a:gd name="connsiteX0" fmla="*/ 11112072 w 11350587"/>
              <a:gd name="connsiteY0" fmla="*/ 343473 h 4866436"/>
              <a:gd name="connsiteX1" fmla="*/ 8168847 w 11350587"/>
              <a:gd name="connsiteY1" fmla="*/ 533973 h 4866436"/>
              <a:gd name="connsiteX2" fmla="*/ 4968447 w 11350587"/>
              <a:gd name="connsiteY2" fmla="*/ 2305623 h 4866436"/>
              <a:gd name="connsiteX3" fmla="*/ 3034872 w 11350587"/>
              <a:gd name="connsiteY3" fmla="*/ 2534223 h 4866436"/>
              <a:gd name="connsiteX4" fmla="*/ 1425147 w 11350587"/>
              <a:gd name="connsiteY4" fmla="*/ 3039048 h 4866436"/>
              <a:gd name="connsiteX5" fmla="*/ 177372 w 11350587"/>
              <a:gd name="connsiteY5" fmla="*/ 4124898 h 4866436"/>
              <a:gd name="connsiteX6" fmla="*/ 91647 w 11350587"/>
              <a:gd name="connsiteY6" fmla="*/ 4744023 h 4866436"/>
              <a:gd name="connsiteX7" fmla="*/ 967947 w 11350587"/>
              <a:gd name="connsiteY7" fmla="*/ 4858323 h 4866436"/>
              <a:gd name="connsiteX8" fmla="*/ 11264472 w 11350587"/>
              <a:gd name="connsiteY8" fmla="*/ 4848798 h 4866436"/>
              <a:gd name="connsiteX9" fmla="*/ 11112072 w 11350587"/>
              <a:gd name="connsiteY9" fmla="*/ 343473 h 4866436"/>
              <a:gd name="connsiteX0" fmla="*/ 11112072 w 11350587"/>
              <a:gd name="connsiteY0" fmla="*/ 343473 h 4866436"/>
              <a:gd name="connsiteX1" fmla="*/ 8168847 w 11350587"/>
              <a:gd name="connsiteY1" fmla="*/ 533973 h 4866436"/>
              <a:gd name="connsiteX2" fmla="*/ 4968447 w 11350587"/>
              <a:gd name="connsiteY2" fmla="*/ 2305623 h 4866436"/>
              <a:gd name="connsiteX3" fmla="*/ 3034872 w 11350587"/>
              <a:gd name="connsiteY3" fmla="*/ 2534223 h 4866436"/>
              <a:gd name="connsiteX4" fmla="*/ 1425147 w 11350587"/>
              <a:gd name="connsiteY4" fmla="*/ 3039048 h 4866436"/>
              <a:gd name="connsiteX5" fmla="*/ 177372 w 11350587"/>
              <a:gd name="connsiteY5" fmla="*/ 4124898 h 4866436"/>
              <a:gd name="connsiteX6" fmla="*/ 91647 w 11350587"/>
              <a:gd name="connsiteY6" fmla="*/ 4744023 h 4866436"/>
              <a:gd name="connsiteX7" fmla="*/ 967947 w 11350587"/>
              <a:gd name="connsiteY7" fmla="*/ 4858323 h 4866436"/>
              <a:gd name="connsiteX8" fmla="*/ 11264472 w 11350587"/>
              <a:gd name="connsiteY8" fmla="*/ 4848798 h 4866436"/>
              <a:gd name="connsiteX9" fmla="*/ 11112072 w 11350587"/>
              <a:gd name="connsiteY9" fmla="*/ 343473 h 4866436"/>
              <a:gd name="connsiteX0" fmla="*/ 11112072 w 11264472"/>
              <a:gd name="connsiteY0" fmla="*/ 2023630 h 6546593"/>
              <a:gd name="connsiteX1" fmla="*/ 8168847 w 11264472"/>
              <a:gd name="connsiteY1" fmla="*/ 2214130 h 6546593"/>
              <a:gd name="connsiteX2" fmla="*/ 4968447 w 11264472"/>
              <a:gd name="connsiteY2" fmla="*/ 3985780 h 6546593"/>
              <a:gd name="connsiteX3" fmla="*/ 3034872 w 11264472"/>
              <a:gd name="connsiteY3" fmla="*/ 4214380 h 6546593"/>
              <a:gd name="connsiteX4" fmla="*/ 1425147 w 11264472"/>
              <a:gd name="connsiteY4" fmla="*/ 4719205 h 6546593"/>
              <a:gd name="connsiteX5" fmla="*/ 177372 w 11264472"/>
              <a:gd name="connsiteY5" fmla="*/ 5805055 h 6546593"/>
              <a:gd name="connsiteX6" fmla="*/ 91647 w 11264472"/>
              <a:gd name="connsiteY6" fmla="*/ 6424180 h 6546593"/>
              <a:gd name="connsiteX7" fmla="*/ 967947 w 11264472"/>
              <a:gd name="connsiteY7" fmla="*/ 6538480 h 6546593"/>
              <a:gd name="connsiteX8" fmla="*/ 11264472 w 11264472"/>
              <a:gd name="connsiteY8" fmla="*/ 6528955 h 6546593"/>
              <a:gd name="connsiteX9" fmla="*/ 11112072 w 11264472"/>
              <a:gd name="connsiteY9" fmla="*/ 2023630 h 6546593"/>
              <a:gd name="connsiteX0" fmla="*/ 11112072 w 11264472"/>
              <a:gd name="connsiteY0" fmla="*/ 2023630 h 6546593"/>
              <a:gd name="connsiteX1" fmla="*/ 8168847 w 11264472"/>
              <a:gd name="connsiteY1" fmla="*/ 2214130 h 6546593"/>
              <a:gd name="connsiteX2" fmla="*/ 4968447 w 11264472"/>
              <a:gd name="connsiteY2" fmla="*/ 3985780 h 6546593"/>
              <a:gd name="connsiteX3" fmla="*/ 3034872 w 11264472"/>
              <a:gd name="connsiteY3" fmla="*/ 4214380 h 6546593"/>
              <a:gd name="connsiteX4" fmla="*/ 1425147 w 11264472"/>
              <a:gd name="connsiteY4" fmla="*/ 4719205 h 6546593"/>
              <a:gd name="connsiteX5" fmla="*/ 177372 w 11264472"/>
              <a:gd name="connsiteY5" fmla="*/ 5805055 h 6546593"/>
              <a:gd name="connsiteX6" fmla="*/ 91647 w 11264472"/>
              <a:gd name="connsiteY6" fmla="*/ 6424180 h 6546593"/>
              <a:gd name="connsiteX7" fmla="*/ 967947 w 11264472"/>
              <a:gd name="connsiteY7" fmla="*/ 6538480 h 6546593"/>
              <a:gd name="connsiteX8" fmla="*/ 11264472 w 11264472"/>
              <a:gd name="connsiteY8" fmla="*/ 6528955 h 6546593"/>
              <a:gd name="connsiteX9" fmla="*/ 11112072 w 11264472"/>
              <a:gd name="connsiteY9" fmla="*/ 2023630 h 6546593"/>
              <a:gd name="connsiteX0" fmla="*/ 11112072 w 11264472"/>
              <a:gd name="connsiteY0" fmla="*/ 648005 h 5170968"/>
              <a:gd name="connsiteX1" fmla="*/ 8168847 w 11264472"/>
              <a:gd name="connsiteY1" fmla="*/ 838505 h 5170968"/>
              <a:gd name="connsiteX2" fmla="*/ 4968447 w 11264472"/>
              <a:gd name="connsiteY2" fmla="*/ 2610155 h 5170968"/>
              <a:gd name="connsiteX3" fmla="*/ 3034872 w 11264472"/>
              <a:gd name="connsiteY3" fmla="*/ 2838755 h 5170968"/>
              <a:gd name="connsiteX4" fmla="*/ 1425147 w 11264472"/>
              <a:gd name="connsiteY4" fmla="*/ 3343580 h 5170968"/>
              <a:gd name="connsiteX5" fmla="*/ 177372 w 11264472"/>
              <a:gd name="connsiteY5" fmla="*/ 4429430 h 5170968"/>
              <a:gd name="connsiteX6" fmla="*/ 91647 w 11264472"/>
              <a:gd name="connsiteY6" fmla="*/ 5048555 h 5170968"/>
              <a:gd name="connsiteX7" fmla="*/ 967947 w 11264472"/>
              <a:gd name="connsiteY7" fmla="*/ 5162855 h 5170968"/>
              <a:gd name="connsiteX8" fmla="*/ 11264472 w 11264472"/>
              <a:gd name="connsiteY8" fmla="*/ 5153330 h 5170968"/>
              <a:gd name="connsiteX9" fmla="*/ 11112072 w 11264472"/>
              <a:gd name="connsiteY9" fmla="*/ 648005 h 5170968"/>
              <a:gd name="connsiteX0" fmla="*/ 11112072 w 11143736"/>
              <a:gd name="connsiteY0" fmla="*/ 648005 h 5174235"/>
              <a:gd name="connsiteX1" fmla="*/ 8168847 w 11143736"/>
              <a:gd name="connsiteY1" fmla="*/ 838505 h 5174235"/>
              <a:gd name="connsiteX2" fmla="*/ 4968447 w 11143736"/>
              <a:gd name="connsiteY2" fmla="*/ 2610155 h 5174235"/>
              <a:gd name="connsiteX3" fmla="*/ 3034872 w 11143736"/>
              <a:gd name="connsiteY3" fmla="*/ 2838755 h 5174235"/>
              <a:gd name="connsiteX4" fmla="*/ 1425147 w 11143736"/>
              <a:gd name="connsiteY4" fmla="*/ 3343580 h 5174235"/>
              <a:gd name="connsiteX5" fmla="*/ 177372 w 11143736"/>
              <a:gd name="connsiteY5" fmla="*/ 4429430 h 5174235"/>
              <a:gd name="connsiteX6" fmla="*/ 91647 w 11143736"/>
              <a:gd name="connsiteY6" fmla="*/ 5048555 h 5174235"/>
              <a:gd name="connsiteX7" fmla="*/ 967947 w 11143736"/>
              <a:gd name="connsiteY7" fmla="*/ 5162855 h 5174235"/>
              <a:gd name="connsiteX8" fmla="*/ 10940622 w 11143736"/>
              <a:gd name="connsiteY8" fmla="*/ 5162855 h 5174235"/>
              <a:gd name="connsiteX9" fmla="*/ 11112072 w 11143736"/>
              <a:gd name="connsiteY9" fmla="*/ 648005 h 5174235"/>
              <a:gd name="connsiteX0" fmla="*/ 11112072 w 11174304"/>
              <a:gd name="connsiteY0" fmla="*/ 648005 h 5174235"/>
              <a:gd name="connsiteX1" fmla="*/ 8168847 w 11174304"/>
              <a:gd name="connsiteY1" fmla="*/ 838505 h 5174235"/>
              <a:gd name="connsiteX2" fmla="*/ 4968447 w 11174304"/>
              <a:gd name="connsiteY2" fmla="*/ 2610155 h 5174235"/>
              <a:gd name="connsiteX3" fmla="*/ 3034872 w 11174304"/>
              <a:gd name="connsiteY3" fmla="*/ 2838755 h 5174235"/>
              <a:gd name="connsiteX4" fmla="*/ 1425147 w 11174304"/>
              <a:gd name="connsiteY4" fmla="*/ 3343580 h 5174235"/>
              <a:gd name="connsiteX5" fmla="*/ 177372 w 11174304"/>
              <a:gd name="connsiteY5" fmla="*/ 4429430 h 5174235"/>
              <a:gd name="connsiteX6" fmla="*/ 91647 w 11174304"/>
              <a:gd name="connsiteY6" fmla="*/ 5048555 h 5174235"/>
              <a:gd name="connsiteX7" fmla="*/ 967947 w 11174304"/>
              <a:gd name="connsiteY7" fmla="*/ 5162855 h 5174235"/>
              <a:gd name="connsiteX8" fmla="*/ 10940622 w 11174304"/>
              <a:gd name="connsiteY8" fmla="*/ 5162855 h 5174235"/>
              <a:gd name="connsiteX9" fmla="*/ 11112072 w 11174304"/>
              <a:gd name="connsiteY9" fmla="*/ 648005 h 5174235"/>
              <a:gd name="connsiteX0" fmla="*/ 11112072 w 11112072"/>
              <a:gd name="connsiteY0" fmla="*/ 648005 h 5174235"/>
              <a:gd name="connsiteX1" fmla="*/ 8168847 w 11112072"/>
              <a:gd name="connsiteY1" fmla="*/ 838505 h 5174235"/>
              <a:gd name="connsiteX2" fmla="*/ 4968447 w 11112072"/>
              <a:gd name="connsiteY2" fmla="*/ 2610155 h 5174235"/>
              <a:gd name="connsiteX3" fmla="*/ 3034872 w 11112072"/>
              <a:gd name="connsiteY3" fmla="*/ 2838755 h 5174235"/>
              <a:gd name="connsiteX4" fmla="*/ 1425147 w 11112072"/>
              <a:gd name="connsiteY4" fmla="*/ 3343580 h 5174235"/>
              <a:gd name="connsiteX5" fmla="*/ 177372 w 11112072"/>
              <a:gd name="connsiteY5" fmla="*/ 4429430 h 5174235"/>
              <a:gd name="connsiteX6" fmla="*/ 91647 w 11112072"/>
              <a:gd name="connsiteY6" fmla="*/ 5048555 h 5174235"/>
              <a:gd name="connsiteX7" fmla="*/ 967947 w 11112072"/>
              <a:gd name="connsiteY7" fmla="*/ 5162855 h 5174235"/>
              <a:gd name="connsiteX8" fmla="*/ 10940622 w 11112072"/>
              <a:gd name="connsiteY8" fmla="*/ 5162855 h 5174235"/>
              <a:gd name="connsiteX9" fmla="*/ 11112072 w 11112072"/>
              <a:gd name="connsiteY9" fmla="*/ 648005 h 5174235"/>
              <a:gd name="connsiteX0" fmla="*/ 11112072 w 11112072"/>
              <a:gd name="connsiteY0" fmla="*/ 132692 h 4658922"/>
              <a:gd name="connsiteX1" fmla="*/ 8168847 w 11112072"/>
              <a:gd name="connsiteY1" fmla="*/ 323192 h 4658922"/>
              <a:gd name="connsiteX2" fmla="*/ 4968447 w 11112072"/>
              <a:gd name="connsiteY2" fmla="*/ 2094842 h 4658922"/>
              <a:gd name="connsiteX3" fmla="*/ 3034872 w 11112072"/>
              <a:gd name="connsiteY3" fmla="*/ 2323442 h 4658922"/>
              <a:gd name="connsiteX4" fmla="*/ 1425147 w 11112072"/>
              <a:gd name="connsiteY4" fmla="*/ 2828267 h 4658922"/>
              <a:gd name="connsiteX5" fmla="*/ 177372 w 11112072"/>
              <a:gd name="connsiteY5" fmla="*/ 3914117 h 4658922"/>
              <a:gd name="connsiteX6" fmla="*/ 91647 w 11112072"/>
              <a:gd name="connsiteY6" fmla="*/ 4533242 h 4658922"/>
              <a:gd name="connsiteX7" fmla="*/ 967947 w 11112072"/>
              <a:gd name="connsiteY7" fmla="*/ 4647542 h 4658922"/>
              <a:gd name="connsiteX8" fmla="*/ 10940622 w 11112072"/>
              <a:gd name="connsiteY8" fmla="*/ 4647542 h 4658922"/>
              <a:gd name="connsiteX9" fmla="*/ 11112072 w 11112072"/>
              <a:gd name="connsiteY9" fmla="*/ 132692 h 4658922"/>
              <a:gd name="connsiteX0" fmla="*/ 11112072 w 11112072"/>
              <a:gd name="connsiteY0" fmla="*/ 132692 h 4658922"/>
              <a:gd name="connsiteX1" fmla="*/ 8168847 w 11112072"/>
              <a:gd name="connsiteY1" fmla="*/ 323192 h 4658922"/>
              <a:gd name="connsiteX2" fmla="*/ 4968447 w 11112072"/>
              <a:gd name="connsiteY2" fmla="*/ 2094842 h 4658922"/>
              <a:gd name="connsiteX3" fmla="*/ 3034872 w 11112072"/>
              <a:gd name="connsiteY3" fmla="*/ 2323442 h 4658922"/>
              <a:gd name="connsiteX4" fmla="*/ 1425147 w 11112072"/>
              <a:gd name="connsiteY4" fmla="*/ 2828267 h 4658922"/>
              <a:gd name="connsiteX5" fmla="*/ 177372 w 11112072"/>
              <a:gd name="connsiteY5" fmla="*/ 3914117 h 4658922"/>
              <a:gd name="connsiteX6" fmla="*/ 91647 w 11112072"/>
              <a:gd name="connsiteY6" fmla="*/ 4533242 h 4658922"/>
              <a:gd name="connsiteX7" fmla="*/ 967947 w 11112072"/>
              <a:gd name="connsiteY7" fmla="*/ 4647542 h 4658922"/>
              <a:gd name="connsiteX8" fmla="*/ 10940622 w 11112072"/>
              <a:gd name="connsiteY8" fmla="*/ 4647542 h 4658922"/>
              <a:gd name="connsiteX9" fmla="*/ 11112072 w 11112072"/>
              <a:gd name="connsiteY9" fmla="*/ 132692 h 4658922"/>
              <a:gd name="connsiteX0" fmla="*/ 11131084 w 11131084"/>
              <a:gd name="connsiteY0" fmla="*/ 132692 h 4658922"/>
              <a:gd name="connsiteX1" fmla="*/ 8187859 w 11131084"/>
              <a:gd name="connsiteY1" fmla="*/ 323192 h 4658922"/>
              <a:gd name="connsiteX2" fmla="*/ 4987459 w 11131084"/>
              <a:gd name="connsiteY2" fmla="*/ 2094842 h 4658922"/>
              <a:gd name="connsiteX3" fmla="*/ 3053884 w 11131084"/>
              <a:gd name="connsiteY3" fmla="*/ 2323442 h 4658922"/>
              <a:gd name="connsiteX4" fmla="*/ 1444159 w 11131084"/>
              <a:gd name="connsiteY4" fmla="*/ 2828267 h 4658922"/>
              <a:gd name="connsiteX5" fmla="*/ 196384 w 11131084"/>
              <a:gd name="connsiteY5" fmla="*/ 3914117 h 4658922"/>
              <a:gd name="connsiteX6" fmla="*/ 82084 w 11131084"/>
              <a:gd name="connsiteY6" fmla="*/ 4514192 h 4658922"/>
              <a:gd name="connsiteX7" fmla="*/ 986959 w 11131084"/>
              <a:gd name="connsiteY7" fmla="*/ 4647542 h 4658922"/>
              <a:gd name="connsiteX8" fmla="*/ 10959634 w 11131084"/>
              <a:gd name="connsiteY8" fmla="*/ 4647542 h 4658922"/>
              <a:gd name="connsiteX9" fmla="*/ 11131084 w 11131084"/>
              <a:gd name="connsiteY9" fmla="*/ 132692 h 4658922"/>
              <a:gd name="connsiteX0" fmla="*/ 11131084 w 11131084"/>
              <a:gd name="connsiteY0" fmla="*/ 132692 h 4658922"/>
              <a:gd name="connsiteX1" fmla="*/ 8187859 w 11131084"/>
              <a:gd name="connsiteY1" fmla="*/ 323192 h 4658922"/>
              <a:gd name="connsiteX2" fmla="*/ 4987459 w 11131084"/>
              <a:gd name="connsiteY2" fmla="*/ 2094842 h 4658922"/>
              <a:gd name="connsiteX3" fmla="*/ 3053884 w 11131084"/>
              <a:gd name="connsiteY3" fmla="*/ 2323442 h 4658922"/>
              <a:gd name="connsiteX4" fmla="*/ 1444159 w 11131084"/>
              <a:gd name="connsiteY4" fmla="*/ 2828267 h 4658922"/>
              <a:gd name="connsiteX5" fmla="*/ 196384 w 11131084"/>
              <a:gd name="connsiteY5" fmla="*/ 3914117 h 4658922"/>
              <a:gd name="connsiteX6" fmla="*/ 82084 w 11131084"/>
              <a:gd name="connsiteY6" fmla="*/ 4514192 h 4658922"/>
              <a:gd name="connsiteX7" fmla="*/ 986959 w 11131084"/>
              <a:gd name="connsiteY7" fmla="*/ 4647542 h 4658922"/>
              <a:gd name="connsiteX8" fmla="*/ 10959634 w 11131084"/>
              <a:gd name="connsiteY8" fmla="*/ 4647542 h 4658922"/>
              <a:gd name="connsiteX9" fmla="*/ 11131084 w 11131084"/>
              <a:gd name="connsiteY9" fmla="*/ 132692 h 4658922"/>
              <a:gd name="connsiteX0" fmla="*/ 11049000 w 11049000"/>
              <a:gd name="connsiteY0" fmla="*/ 132692 h 4658922"/>
              <a:gd name="connsiteX1" fmla="*/ 8105775 w 11049000"/>
              <a:gd name="connsiteY1" fmla="*/ 323192 h 4658922"/>
              <a:gd name="connsiteX2" fmla="*/ 4905375 w 11049000"/>
              <a:gd name="connsiteY2" fmla="*/ 2094842 h 4658922"/>
              <a:gd name="connsiteX3" fmla="*/ 2971800 w 11049000"/>
              <a:gd name="connsiteY3" fmla="*/ 2323442 h 4658922"/>
              <a:gd name="connsiteX4" fmla="*/ 1362075 w 11049000"/>
              <a:gd name="connsiteY4" fmla="*/ 2828267 h 4658922"/>
              <a:gd name="connsiteX5" fmla="*/ 114300 w 11049000"/>
              <a:gd name="connsiteY5" fmla="*/ 3914117 h 4658922"/>
              <a:gd name="connsiteX6" fmla="*/ 0 w 11049000"/>
              <a:gd name="connsiteY6" fmla="*/ 4514192 h 4658922"/>
              <a:gd name="connsiteX7" fmla="*/ 904875 w 11049000"/>
              <a:gd name="connsiteY7" fmla="*/ 4647542 h 4658922"/>
              <a:gd name="connsiteX8" fmla="*/ 10877550 w 11049000"/>
              <a:gd name="connsiteY8" fmla="*/ 4647542 h 4658922"/>
              <a:gd name="connsiteX9" fmla="*/ 11049000 w 11049000"/>
              <a:gd name="connsiteY9" fmla="*/ 132692 h 4658922"/>
              <a:gd name="connsiteX0" fmla="*/ 11049000 w 11049000"/>
              <a:gd name="connsiteY0" fmla="*/ 132692 h 4658922"/>
              <a:gd name="connsiteX1" fmla="*/ 8105775 w 11049000"/>
              <a:gd name="connsiteY1" fmla="*/ 323192 h 4658922"/>
              <a:gd name="connsiteX2" fmla="*/ 4905375 w 11049000"/>
              <a:gd name="connsiteY2" fmla="*/ 2094842 h 4658922"/>
              <a:gd name="connsiteX3" fmla="*/ 2971800 w 11049000"/>
              <a:gd name="connsiteY3" fmla="*/ 2323442 h 4658922"/>
              <a:gd name="connsiteX4" fmla="*/ 1362075 w 11049000"/>
              <a:gd name="connsiteY4" fmla="*/ 2828267 h 4658922"/>
              <a:gd name="connsiteX5" fmla="*/ 114300 w 11049000"/>
              <a:gd name="connsiteY5" fmla="*/ 3914117 h 4658922"/>
              <a:gd name="connsiteX6" fmla="*/ 0 w 11049000"/>
              <a:gd name="connsiteY6" fmla="*/ 4514192 h 4658922"/>
              <a:gd name="connsiteX7" fmla="*/ 904875 w 11049000"/>
              <a:gd name="connsiteY7" fmla="*/ 4647542 h 4658922"/>
              <a:gd name="connsiteX8" fmla="*/ 10877550 w 11049000"/>
              <a:gd name="connsiteY8" fmla="*/ 4647542 h 4658922"/>
              <a:gd name="connsiteX9" fmla="*/ 11049000 w 11049000"/>
              <a:gd name="connsiteY9" fmla="*/ 132692 h 4658922"/>
              <a:gd name="connsiteX0" fmla="*/ 11239500 w 11239500"/>
              <a:gd name="connsiteY0" fmla="*/ 132692 h 4682266"/>
              <a:gd name="connsiteX1" fmla="*/ 8296275 w 11239500"/>
              <a:gd name="connsiteY1" fmla="*/ 323192 h 4682266"/>
              <a:gd name="connsiteX2" fmla="*/ 5095875 w 11239500"/>
              <a:gd name="connsiteY2" fmla="*/ 2094842 h 4682266"/>
              <a:gd name="connsiteX3" fmla="*/ 3162300 w 11239500"/>
              <a:gd name="connsiteY3" fmla="*/ 2323442 h 4682266"/>
              <a:gd name="connsiteX4" fmla="*/ 1552575 w 11239500"/>
              <a:gd name="connsiteY4" fmla="*/ 2828267 h 4682266"/>
              <a:gd name="connsiteX5" fmla="*/ 304800 w 11239500"/>
              <a:gd name="connsiteY5" fmla="*/ 3914117 h 4682266"/>
              <a:gd name="connsiteX6" fmla="*/ 0 w 11239500"/>
              <a:gd name="connsiteY6" fmla="*/ 4638017 h 4682266"/>
              <a:gd name="connsiteX7" fmla="*/ 1095375 w 11239500"/>
              <a:gd name="connsiteY7" fmla="*/ 4647542 h 4682266"/>
              <a:gd name="connsiteX8" fmla="*/ 11068050 w 11239500"/>
              <a:gd name="connsiteY8" fmla="*/ 4647542 h 4682266"/>
              <a:gd name="connsiteX9" fmla="*/ 11239500 w 11239500"/>
              <a:gd name="connsiteY9" fmla="*/ 132692 h 4682266"/>
              <a:gd name="connsiteX0" fmla="*/ 11240229 w 11240229"/>
              <a:gd name="connsiteY0" fmla="*/ 132692 h 4682266"/>
              <a:gd name="connsiteX1" fmla="*/ 8297004 w 11240229"/>
              <a:gd name="connsiteY1" fmla="*/ 323192 h 4682266"/>
              <a:gd name="connsiteX2" fmla="*/ 5096604 w 11240229"/>
              <a:gd name="connsiteY2" fmla="*/ 2094842 h 4682266"/>
              <a:gd name="connsiteX3" fmla="*/ 3163029 w 11240229"/>
              <a:gd name="connsiteY3" fmla="*/ 2323442 h 4682266"/>
              <a:gd name="connsiteX4" fmla="*/ 1553304 w 11240229"/>
              <a:gd name="connsiteY4" fmla="*/ 2828267 h 4682266"/>
              <a:gd name="connsiteX5" fmla="*/ 305529 w 11240229"/>
              <a:gd name="connsiteY5" fmla="*/ 3914117 h 4682266"/>
              <a:gd name="connsiteX6" fmla="*/ 729 w 11240229"/>
              <a:gd name="connsiteY6" fmla="*/ 4638017 h 4682266"/>
              <a:gd name="connsiteX7" fmla="*/ 1096104 w 11240229"/>
              <a:gd name="connsiteY7" fmla="*/ 4647542 h 4682266"/>
              <a:gd name="connsiteX8" fmla="*/ 11068779 w 11240229"/>
              <a:gd name="connsiteY8" fmla="*/ 4647542 h 4682266"/>
              <a:gd name="connsiteX9" fmla="*/ 11240229 w 11240229"/>
              <a:gd name="connsiteY9" fmla="*/ 132692 h 4682266"/>
              <a:gd name="connsiteX0" fmla="*/ 11240229 w 11240229"/>
              <a:gd name="connsiteY0" fmla="*/ 132692 h 4658922"/>
              <a:gd name="connsiteX1" fmla="*/ 8297004 w 11240229"/>
              <a:gd name="connsiteY1" fmla="*/ 323192 h 4658922"/>
              <a:gd name="connsiteX2" fmla="*/ 5096604 w 11240229"/>
              <a:gd name="connsiteY2" fmla="*/ 2094842 h 4658922"/>
              <a:gd name="connsiteX3" fmla="*/ 3163029 w 11240229"/>
              <a:gd name="connsiteY3" fmla="*/ 2323442 h 4658922"/>
              <a:gd name="connsiteX4" fmla="*/ 1553304 w 11240229"/>
              <a:gd name="connsiteY4" fmla="*/ 2828267 h 4658922"/>
              <a:gd name="connsiteX5" fmla="*/ 305529 w 11240229"/>
              <a:gd name="connsiteY5" fmla="*/ 3914117 h 4658922"/>
              <a:gd name="connsiteX6" fmla="*/ 729 w 11240229"/>
              <a:gd name="connsiteY6" fmla="*/ 4638017 h 4658922"/>
              <a:gd name="connsiteX7" fmla="*/ 1096104 w 11240229"/>
              <a:gd name="connsiteY7" fmla="*/ 4647542 h 4658922"/>
              <a:gd name="connsiteX8" fmla="*/ 11068779 w 11240229"/>
              <a:gd name="connsiteY8" fmla="*/ 4647542 h 4658922"/>
              <a:gd name="connsiteX9" fmla="*/ 11240229 w 11240229"/>
              <a:gd name="connsiteY9" fmla="*/ 132692 h 4658922"/>
              <a:gd name="connsiteX0" fmla="*/ 11240229 w 11240229"/>
              <a:gd name="connsiteY0" fmla="*/ 56979 h 4583209"/>
              <a:gd name="connsiteX1" fmla="*/ 7344504 w 11240229"/>
              <a:gd name="connsiteY1" fmla="*/ 733254 h 4583209"/>
              <a:gd name="connsiteX2" fmla="*/ 5096604 w 11240229"/>
              <a:gd name="connsiteY2" fmla="*/ 2019129 h 4583209"/>
              <a:gd name="connsiteX3" fmla="*/ 3163029 w 11240229"/>
              <a:gd name="connsiteY3" fmla="*/ 2247729 h 4583209"/>
              <a:gd name="connsiteX4" fmla="*/ 1553304 w 11240229"/>
              <a:gd name="connsiteY4" fmla="*/ 2752554 h 4583209"/>
              <a:gd name="connsiteX5" fmla="*/ 305529 w 11240229"/>
              <a:gd name="connsiteY5" fmla="*/ 3838404 h 4583209"/>
              <a:gd name="connsiteX6" fmla="*/ 729 w 11240229"/>
              <a:gd name="connsiteY6" fmla="*/ 4562304 h 4583209"/>
              <a:gd name="connsiteX7" fmla="*/ 1096104 w 11240229"/>
              <a:gd name="connsiteY7" fmla="*/ 4571829 h 4583209"/>
              <a:gd name="connsiteX8" fmla="*/ 11068779 w 11240229"/>
              <a:gd name="connsiteY8" fmla="*/ 4571829 h 4583209"/>
              <a:gd name="connsiteX9" fmla="*/ 11240229 w 11240229"/>
              <a:gd name="connsiteY9" fmla="*/ 56979 h 4583209"/>
              <a:gd name="connsiteX0" fmla="*/ 11240229 w 11240229"/>
              <a:gd name="connsiteY0" fmla="*/ 68987 h 4595217"/>
              <a:gd name="connsiteX1" fmla="*/ 7344504 w 11240229"/>
              <a:gd name="connsiteY1" fmla="*/ 745262 h 4595217"/>
              <a:gd name="connsiteX2" fmla="*/ 5096604 w 11240229"/>
              <a:gd name="connsiteY2" fmla="*/ 2031137 h 4595217"/>
              <a:gd name="connsiteX3" fmla="*/ 3163029 w 11240229"/>
              <a:gd name="connsiteY3" fmla="*/ 2259737 h 4595217"/>
              <a:gd name="connsiteX4" fmla="*/ 1553304 w 11240229"/>
              <a:gd name="connsiteY4" fmla="*/ 2764562 h 4595217"/>
              <a:gd name="connsiteX5" fmla="*/ 305529 w 11240229"/>
              <a:gd name="connsiteY5" fmla="*/ 3850412 h 4595217"/>
              <a:gd name="connsiteX6" fmla="*/ 729 w 11240229"/>
              <a:gd name="connsiteY6" fmla="*/ 4574312 h 4595217"/>
              <a:gd name="connsiteX7" fmla="*/ 1096104 w 11240229"/>
              <a:gd name="connsiteY7" fmla="*/ 4583837 h 4595217"/>
              <a:gd name="connsiteX8" fmla="*/ 11068779 w 11240229"/>
              <a:gd name="connsiteY8" fmla="*/ 4583837 h 4595217"/>
              <a:gd name="connsiteX9" fmla="*/ 11240229 w 11240229"/>
              <a:gd name="connsiteY9" fmla="*/ 68987 h 4595217"/>
              <a:gd name="connsiteX0" fmla="*/ 11239641 w 11239641"/>
              <a:gd name="connsiteY0" fmla="*/ 68987 h 4595217"/>
              <a:gd name="connsiteX1" fmla="*/ 7343916 w 11239641"/>
              <a:gd name="connsiteY1" fmla="*/ 745262 h 4595217"/>
              <a:gd name="connsiteX2" fmla="*/ 5096016 w 11239641"/>
              <a:gd name="connsiteY2" fmla="*/ 2031137 h 4595217"/>
              <a:gd name="connsiteX3" fmla="*/ 3162441 w 11239641"/>
              <a:gd name="connsiteY3" fmla="*/ 2259737 h 4595217"/>
              <a:gd name="connsiteX4" fmla="*/ 1552716 w 11239641"/>
              <a:gd name="connsiteY4" fmla="*/ 2764562 h 4595217"/>
              <a:gd name="connsiteX5" fmla="*/ 581166 w 11239641"/>
              <a:gd name="connsiteY5" fmla="*/ 3431312 h 4595217"/>
              <a:gd name="connsiteX6" fmla="*/ 141 w 11239641"/>
              <a:gd name="connsiteY6" fmla="*/ 4574312 h 4595217"/>
              <a:gd name="connsiteX7" fmla="*/ 1095516 w 11239641"/>
              <a:gd name="connsiteY7" fmla="*/ 4583837 h 4595217"/>
              <a:gd name="connsiteX8" fmla="*/ 11068191 w 11239641"/>
              <a:gd name="connsiteY8" fmla="*/ 4583837 h 4595217"/>
              <a:gd name="connsiteX9" fmla="*/ 11239641 w 11239641"/>
              <a:gd name="connsiteY9" fmla="*/ 68987 h 4595217"/>
              <a:gd name="connsiteX0" fmla="*/ 11239743 w 11239743"/>
              <a:gd name="connsiteY0" fmla="*/ 68987 h 4595217"/>
              <a:gd name="connsiteX1" fmla="*/ 7344018 w 11239743"/>
              <a:gd name="connsiteY1" fmla="*/ 745262 h 4595217"/>
              <a:gd name="connsiteX2" fmla="*/ 5096118 w 11239743"/>
              <a:gd name="connsiteY2" fmla="*/ 2031137 h 4595217"/>
              <a:gd name="connsiteX3" fmla="*/ 3162543 w 11239743"/>
              <a:gd name="connsiteY3" fmla="*/ 2259737 h 4595217"/>
              <a:gd name="connsiteX4" fmla="*/ 1552818 w 11239743"/>
              <a:gd name="connsiteY4" fmla="*/ 2764562 h 4595217"/>
              <a:gd name="connsiteX5" fmla="*/ 438393 w 11239743"/>
              <a:gd name="connsiteY5" fmla="*/ 3393212 h 4595217"/>
              <a:gd name="connsiteX6" fmla="*/ 243 w 11239743"/>
              <a:gd name="connsiteY6" fmla="*/ 4574312 h 4595217"/>
              <a:gd name="connsiteX7" fmla="*/ 1095618 w 11239743"/>
              <a:gd name="connsiteY7" fmla="*/ 4583837 h 4595217"/>
              <a:gd name="connsiteX8" fmla="*/ 11068293 w 11239743"/>
              <a:gd name="connsiteY8" fmla="*/ 4583837 h 4595217"/>
              <a:gd name="connsiteX9" fmla="*/ 11239743 w 11239743"/>
              <a:gd name="connsiteY9" fmla="*/ 68987 h 4595217"/>
              <a:gd name="connsiteX0" fmla="*/ 11143151 w 11143151"/>
              <a:gd name="connsiteY0" fmla="*/ 44908 h 4825663"/>
              <a:gd name="connsiteX1" fmla="*/ 7344018 w 11143151"/>
              <a:gd name="connsiteY1" fmla="*/ 975708 h 4825663"/>
              <a:gd name="connsiteX2" fmla="*/ 5096118 w 11143151"/>
              <a:gd name="connsiteY2" fmla="*/ 2261583 h 4825663"/>
              <a:gd name="connsiteX3" fmla="*/ 3162543 w 11143151"/>
              <a:gd name="connsiteY3" fmla="*/ 2490183 h 4825663"/>
              <a:gd name="connsiteX4" fmla="*/ 1552818 w 11143151"/>
              <a:gd name="connsiteY4" fmla="*/ 2995008 h 4825663"/>
              <a:gd name="connsiteX5" fmla="*/ 438393 w 11143151"/>
              <a:gd name="connsiteY5" fmla="*/ 3623658 h 4825663"/>
              <a:gd name="connsiteX6" fmla="*/ 243 w 11143151"/>
              <a:gd name="connsiteY6" fmla="*/ 4804758 h 4825663"/>
              <a:gd name="connsiteX7" fmla="*/ 1095618 w 11143151"/>
              <a:gd name="connsiteY7" fmla="*/ 4814283 h 4825663"/>
              <a:gd name="connsiteX8" fmla="*/ 11068293 w 11143151"/>
              <a:gd name="connsiteY8" fmla="*/ 4814283 h 4825663"/>
              <a:gd name="connsiteX9" fmla="*/ 11143151 w 11143151"/>
              <a:gd name="connsiteY9" fmla="*/ 44908 h 4825663"/>
              <a:gd name="connsiteX0" fmla="*/ 11143151 w 11147335"/>
              <a:gd name="connsiteY0" fmla="*/ 44908 h 4825663"/>
              <a:gd name="connsiteX1" fmla="*/ 7344018 w 11147335"/>
              <a:gd name="connsiteY1" fmla="*/ 975708 h 4825663"/>
              <a:gd name="connsiteX2" fmla="*/ 5096118 w 11147335"/>
              <a:gd name="connsiteY2" fmla="*/ 2261583 h 4825663"/>
              <a:gd name="connsiteX3" fmla="*/ 3162543 w 11147335"/>
              <a:gd name="connsiteY3" fmla="*/ 2490183 h 4825663"/>
              <a:gd name="connsiteX4" fmla="*/ 1552818 w 11147335"/>
              <a:gd name="connsiteY4" fmla="*/ 2995008 h 4825663"/>
              <a:gd name="connsiteX5" fmla="*/ 438393 w 11147335"/>
              <a:gd name="connsiteY5" fmla="*/ 3623658 h 4825663"/>
              <a:gd name="connsiteX6" fmla="*/ 243 w 11147335"/>
              <a:gd name="connsiteY6" fmla="*/ 4804758 h 4825663"/>
              <a:gd name="connsiteX7" fmla="*/ 1095618 w 11147335"/>
              <a:gd name="connsiteY7" fmla="*/ 4814283 h 4825663"/>
              <a:gd name="connsiteX8" fmla="*/ 11068293 w 11147335"/>
              <a:gd name="connsiteY8" fmla="*/ 4814283 h 4825663"/>
              <a:gd name="connsiteX9" fmla="*/ 11143151 w 11147335"/>
              <a:gd name="connsiteY9" fmla="*/ 44908 h 4825663"/>
              <a:gd name="connsiteX0" fmla="*/ 11143151 w 11147335"/>
              <a:gd name="connsiteY0" fmla="*/ 0 h 4780755"/>
              <a:gd name="connsiteX1" fmla="*/ 7344018 w 11147335"/>
              <a:gd name="connsiteY1" fmla="*/ 930800 h 4780755"/>
              <a:gd name="connsiteX2" fmla="*/ 5096118 w 11147335"/>
              <a:gd name="connsiteY2" fmla="*/ 2216675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51 w 11147335"/>
              <a:gd name="connsiteY0" fmla="*/ 0 h 4780755"/>
              <a:gd name="connsiteX1" fmla="*/ 7344018 w 11147335"/>
              <a:gd name="connsiteY1" fmla="*/ 930800 h 4780755"/>
              <a:gd name="connsiteX2" fmla="*/ 5289301 w 11147335"/>
              <a:gd name="connsiteY2" fmla="*/ 2154764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51 w 11147335"/>
              <a:gd name="connsiteY0" fmla="*/ 0 h 4780755"/>
              <a:gd name="connsiteX1" fmla="*/ 7317675 w 11147335"/>
              <a:gd name="connsiteY1" fmla="*/ 882647 h 4780755"/>
              <a:gd name="connsiteX2" fmla="*/ 5289301 w 11147335"/>
              <a:gd name="connsiteY2" fmla="*/ 2154764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51 w 11147335"/>
              <a:gd name="connsiteY0" fmla="*/ 0 h 4780755"/>
              <a:gd name="connsiteX1" fmla="*/ 7317675 w 11147335"/>
              <a:gd name="connsiteY1" fmla="*/ 882647 h 4780755"/>
              <a:gd name="connsiteX2" fmla="*/ 5289301 w 11147335"/>
              <a:gd name="connsiteY2" fmla="*/ 2154764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33 w 11147317"/>
              <a:gd name="connsiteY0" fmla="*/ 0 h 4780755"/>
              <a:gd name="connsiteX1" fmla="*/ 7317657 w 11147317"/>
              <a:gd name="connsiteY1" fmla="*/ 882647 h 4780755"/>
              <a:gd name="connsiteX2" fmla="*/ 5289283 w 11147317"/>
              <a:gd name="connsiteY2" fmla="*/ 2154764 h 4780755"/>
              <a:gd name="connsiteX3" fmla="*/ 3162525 w 11147317"/>
              <a:gd name="connsiteY3" fmla="*/ 2445275 h 4780755"/>
              <a:gd name="connsiteX4" fmla="*/ 1456208 w 11147317"/>
              <a:gd name="connsiteY4" fmla="*/ 2888188 h 4780755"/>
              <a:gd name="connsiteX5" fmla="*/ 438375 w 11147317"/>
              <a:gd name="connsiteY5" fmla="*/ 3578750 h 4780755"/>
              <a:gd name="connsiteX6" fmla="*/ 225 w 11147317"/>
              <a:gd name="connsiteY6" fmla="*/ 4759850 h 4780755"/>
              <a:gd name="connsiteX7" fmla="*/ 1095600 w 11147317"/>
              <a:gd name="connsiteY7" fmla="*/ 4769375 h 4780755"/>
              <a:gd name="connsiteX8" fmla="*/ 11068275 w 11147317"/>
              <a:gd name="connsiteY8" fmla="*/ 4769375 h 4780755"/>
              <a:gd name="connsiteX9" fmla="*/ 11143133 w 11147317"/>
              <a:gd name="connsiteY9" fmla="*/ 0 h 4780755"/>
              <a:gd name="connsiteX0" fmla="*/ 11143318 w 11147502"/>
              <a:gd name="connsiteY0" fmla="*/ 0 h 4780755"/>
              <a:gd name="connsiteX1" fmla="*/ 7317842 w 11147502"/>
              <a:gd name="connsiteY1" fmla="*/ 882647 h 4780755"/>
              <a:gd name="connsiteX2" fmla="*/ 5289468 w 11147502"/>
              <a:gd name="connsiteY2" fmla="*/ 2154764 h 4780755"/>
              <a:gd name="connsiteX3" fmla="*/ 3162710 w 11147502"/>
              <a:gd name="connsiteY3" fmla="*/ 2445275 h 4780755"/>
              <a:gd name="connsiteX4" fmla="*/ 1456393 w 11147502"/>
              <a:gd name="connsiteY4" fmla="*/ 2888188 h 4780755"/>
              <a:gd name="connsiteX5" fmla="*/ 341968 w 11147502"/>
              <a:gd name="connsiteY5" fmla="*/ 3523717 h 4780755"/>
              <a:gd name="connsiteX6" fmla="*/ 410 w 11147502"/>
              <a:gd name="connsiteY6" fmla="*/ 4759850 h 4780755"/>
              <a:gd name="connsiteX7" fmla="*/ 1095785 w 11147502"/>
              <a:gd name="connsiteY7" fmla="*/ 4769375 h 4780755"/>
              <a:gd name="connsiteX8" fmla="*/ 11068460 w 11147502"/>
              <a:gd name="connsiteY8" fmla="*/ 4769375 h 4780755"/>
              <a:gd name="connsiteX9" fmla="*/ 11143318 w 11147502"/>
              <a:gd name="connsiteY9" fmla="*/ 0 h 478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47502" h="4780755">
                <a:moveTo>
                  <a:pt x="11143318" y="0"/>
                </a:moveTo>
                <a:cubicBezTo>
                  <a:pt x="8675963" y="39155"/>
                  <a:pt x="8311046" y="392817"/>
                  <a:pt x="7317842" y="882647"/>
                </a:cubicBezTo>
                <a:cubicBezTo>
                  <a:pt x="6324638" y="1372477"/>
                  <a:pt x="5981990" y="1894326"/>
                  <a:pt x="5289468" y="2154764"/>
                </a:cubicBezTo>
                <a:cubicBezTo>
                  <a:pt x="4596946" y="2415202"/>
                  <a:pt x="3801556" y="2323038"/>
                  <a:pt x="3162710" y="2445275"/>
                </a:cubicBezTo>
                <a:cubicBezTo>
                  <a:pt x="2523864" y="2567512"/>
                  <a:pt x="1926517" y="2708448"/>
                  <a:pt x="1456393" y="2888188"/>
                </a:cubicBezTo>
                <a:cubicBezTo>
                  <a:pt x="986269" y="3067928"/>
                  <a:pt x="584632" y="3211773"/>
                  <a:pt x="341968" y="3523717"/>
                </a:cubicBezTo>
                <a:cubicBezTo>
                  <a:pt x="99304" y="3835661"/>
                  <a:pt x="-7527" y="3923238"/>
                  <a:pt x="410" y="4759850"/>
                </a:cubicBezTo>
                <a:lnTo>
                  <a:pt x="1095785" y="4769375"/>
                </a:lnTo>
                <a:cubicBezTo>
                  <a:pt x="2957922" y="4786837"/>
                  <a:pt x="759235" y="4782075"/>
                  <a:pt x="11068460" y="4769375"/>
                </a:cubicBezTo>
                <a:cubicBezTo>
                  <a:pt x="11233560" y="260875"/>
                  <a:pt x="11078084" y="4794775"/>
                  <a:pt x="11143318" y="0"/>
                </a:cubicBezTo>
                <a:close/>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
          <p:cNvSpPr/>
          <p:nvPr userDrawn="1"/>
        </p:nvSpPr>
        <p:spPr>
          <a:xfrm>
            <a:off x="1139425" y="-12604"/>
            <a:ext cx="7992657" cy="6870604"/>
          </a:xfrm>
          <a:custGeom>
            <a:avLst/>
            <a:gdLst>
              <a:gd name="connsiteX0" fmla="*/ 0 w 7620000"/>
              <a:gd name="connsiteY0" fmla="*/ 0 h 3276600"/>
              <a:gd name="connsiteX1" fmla="*/ 7620000 w 7620000"/>
              <a:gd name="connsiteY1" fmla="*/ 0 h 3276600"/>
              <a:gd name="connsiteX2" fmla="*/ 7620000 w 7620000"/>
              <a:gd name="connsiteY2" fmla="*/ 3276600 h 3276600"/>
              <a:gd name="connsiteX3" fmla="*/ 0 w 7620000"/>
              <a:gd name="connsiteY3" fmla="*/ 3276600 h 3276600"/>
              <a:gd name="connsiteX4" fmla="*/ 0 w 7620000"/>
              <a:gd name="connsiteY4" fmla="*/ 0 h 3276600"/>
              <a:gd name="connsiteX0" fmla="*/ 4791075 w 7620000"/>
              <a:gd name="connsiteY0" fmla="*/ 1952625 h 3276600"/>
              <a:gd name="connsiteX1" fmla="*/ 7620000 w 7620000"/>
              <a:gd name="connsiteY1" fmla="*/ 0 h 3276600"/>
              <a:gd name="connsiteX2" fmla="*/ 7620000 w 7620000"/>
              <a:gd name="connsiteY2" fmla="*/ 3276600 h 3276600"/>
              <a:gd name="connsiteX3" fmla="*/ 0 w 7620000"/>
              <a:gd name="connsiteY3" fmla="*/ 3276600 h 3276600"/>
              <a:gd name="connsiteX4" fmla="*/ 4791075 w 7620000"/>
              <a:gd name="connsiteY4" fmla="*/ 19526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62007 w 7638457"/>
              <a:gd name="connsiteY0" fmla="*/ 2231111 h 3288386"/>
              <a:gd name="connsiteX1" fmla="*/ 7638457 w 7638457"/>
              <a:gd name="connsiteY1" fmla="*/ 11786 h 3288386"/>
              <a:gd name="connsiteX2" fmla="*/ 7638457 w 7638457"/>
              <a:gd name="connsiteY2" fmla="*/ 3288386 h 3288386"/>
              <a:gd name="connsiteX3" fmla="*/ 18457 w 7638457"/>
              <a:gd name="connsiteY3" fmla="*/ 3288386 h 3288386"/>
              <a:gd name="connsiteX4" fmla="*/ 5562007 w 7638457"/>
              <a:gd name="connsiteY4" fmla="*/ 2231111 h 3288386"/>
              <a:gd name="connsiteX0" fmla="*/ 5561159 w 7637609"/>
              <a:gd name="connsiteY0" fmla="*/ 2233594 h 3290869"/>
              <a:gd name="connsiteX1" fmla="*/ 7637609 w 7637609"/>
              <a:gd name="connsiteY1" fmla="*/ 14269 h 3290869"/>
              <a:gd name="connsiteX2" fmla="*/ 7637609 w 7637609"/>
              <a:gd name="connsiteY2" fmla="*/ 3290869 h 3290869"/>
              <a:gd name="connsiteX3" fmla="*/ 17609 w 7637609"/>
              <a:gd name="connsiteY3" fmla="*/ 3290869 h 3290869"/>
              <a:gd name="connsiteX4" fmla="*/ 5561159 w 7637609"/>
              <a:gd name="connsiteY4" fmla="*/ 2233594 h 3290869"/>
              <a:gd name="connsiteX0" fmla="*/ 5543550 w 7620000"/>
              <a:gd name="connsiteY0" fmla="*/ 2233594 h 3290869"/>
              <a:gd name="connsiteX1" fmla="*/ 7620000 w 7620000"/>
              <a:gd name="connsiteY1" fmla="*/ 14269 h 3290869"/>
              <a:gd name="connsiteX2" fmla="*/ 7620000 w 7620000"/>
              <a:gd name="connsiteY2" fmla="*/ 3290869 h 3290869"/>
              <a:gd name="connsiteX3" fmla="*/ 0 w 7620000"/>
              <a:gd name="connsiteY3" fmla="*/ 3290869 h 3290869"/>
              <a:gd name="connsiteX4" fmla="*/ 5543550 w 7620000"/>
              <a:gd name="connsiteY4" fmla="*/ 2233594 h 3290869"/>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4004575 w 7620000"/>
              <a:gd name="connsiteY0" fmla="*/ 1871641 h 3276600"/>
              <a:gd name="connsiteX1" fmla="*/ 7620000 w 7620000"/>
              <a:gd name="connsiteY1" fmla="*/ 0 h 3276600"/>
              <a:gd name="connsiteX2" fmla="*/ 7620000 w 7620000"/>
              <a:gd name="connsiteY2" fmla="*/ 3276600 h 3276600"/>
              <a:gd name="connsiteX3" fmla="*/ 0 w 7620000"/>
              <a:gd name="connsiteY3" fmla="*/ 3276600 h 3276600"/>
              <a:gd name="connsiteX4" fmla="*/ 4004575 w 7620000"/>
              <a:gd name="connsiteY4" fmla="*/ 1871641 h 3276600"/>
              <a:gd name="connsiteX0" fmla="*/ 4004575 w 7620000"/>
              <a:gd name="connsiteY0" fmla="*/ 1871641 h 3276600"/>
              <a:gd name="connsiteX1" fmla="*/ 7620000 w 7620000"/>
              <a:gd name="connsiteY1" fmla="*/ 0 h 3276600"/>
              <a:gd name="connsiteX2" fmla="*/ 7620000 w 7620000"/>
              <a:gd name="connsiteY2" fmla="*/ 3276600 h 3276600"/>
              <a:gd name="connsiteX3" fmla="*/ 0 w 7620000"/>
              <a:gd name="connsiteY3" fmla="*/ 3276600 h 3276600"/>
              <a:gd name="connsiteX4" fmla="*/ 4004575 w 7620000"/>
              <a:gd name="connsiteY4" fmla="*/ 1871641 h 3276600"/>
              <a:gd name="connsiteX0" fmla="*/ 3792303 w 7620000"/>
              <a:gd name="connsiteY0" fmla="*/ 1818605 h 3276600"/>
              <a:gd name="connsiteX1" fmla="*/ 7620000 w 7620000"/>
              <a:gd name="connsiteY1" fmla="*/ 0 h 3276600"/>
              <a:gd name="connsiteX2" fmla="*/ 7620000 w 7620000"/>
              <a:gd name="connsiteY2" fmla="*/ 3276600 h 3276600"/>
              <a:gd name="connsiteX3" fmla="*/ 0 w 7620000"/>
              <a:gd name="connsiteY3" fmla="*/ 3276600 h 3276600"/>
              <a:gd name="connsiteX4" fmla="*/ 3792303 w 7620000"/>
              <a:gd name="connsiteY4" fmla="*/ 1818605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00" h="3276600">
                <a:moveTo>
                  <a:pt x="3792303" y="1818605"/>
                </a:moveTo>
                <a:cubicBezTo>
                  <a:pt x="5169121" y="1032046"/>
                  <a:pt x="6397625" y="166687"/>
                  <a:pt x="7620000" y="0"/>
                </a:cubicBezTo>
                <a:lnTo>
                  <a:pt x="7620000" y="3276600"/>
                </a:lnTo>
                <a:lnTo>
                  <a:pt x="0" y="3276600"/>
                </a:lnTo>
                <a:cubicBezTo>
                  <a:pt x="720725" y="2433638"/>
                  <a:pt x="2415485" y="2605164"/>
                  <a:pt x="3792303" y="1818605"/>
                </a:cubicBezTo>
                <a:close/>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p:cNvSpPr>
            <a:spLocks noChangeArrowheads="1"/>
          </p:cNvSpPr>
          <p:nvPr userDrawn="1"/>
        </p:nvSpPr>
        <p:spPr bwMode="auto">
          <a:xfrm>
            <a:off x="8692090" y="6474026"/>
            <a:ext cx="39946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r"/>
            <a:fld id="{137707FA-DA0D-44A4-94B1-8EAC83670A87}" type="slidenum">
              <a:rPr lang="zh-CN" altLang="en-US" sz="1400" b="1">
                <a:solidFill>
                  <a:srgbClr val="006032"/>
                </a:solidFill>
              </a:rPr>
              <a:pPr algn="r"/>
              <a:t>‹#›</a:t>
            </a:fld>
            <a:endParaRPr lang="en-US" altLang="zh-CN" sz="1400" b="1" dirty="0">
              <a:solidFill>
                <a:srgbClr val="006032"/>
              </a:solidFill>
            </a:endParaRPr>
          </a:p>
        </p:txBody>
      </p:sp>
      <p:sp>
        <p:nvSpPr>
          <p:cNvPr id="3" name="Subtitle 2"/>
          <p:cNvSpPr>
            <a:spLocks noGrp="1"/>
          </p:cNvSpPr>
          <p:nvPr>
            <p:ph type="subTitle" idx="1"/>
          </p:nvPr>
        </p:nvSpPr>
        <p:spPr>
          <a:xfrm>
            <a:off x="-9534" y="3962400"/>
            <a:ext cx="9153535" cy="762000"/>
          </a:xfrm>
        </p:spPr>
        <p:txBody>
          <a:bodyPr/>
          <a:lstStyle>
            <a:lvl1pPr marL="0" indent="0" algn="ctr">
              <a:buNone/>
              <a:defRPr sz="2400" b="1">
                <a:solidFill>
                  <a:schemeClr val="tx1">
                    <a:lumMod val="85000"/>
                    <a:lumOff val="15000"/>
                  </a:schemeClr>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smtClean="0"/>
              <a:t>Click to edit Master subtitle style</a:t>
            </a:r>
            <a:endParaRPr lang="en-US" dirty="0"/>
          </a:p>
        </p:txBody>
      </p:sp>
      <p:sp>
        <p:nvSpPr>
          <p:cNvPr id="43" name="AutoShape 7"/>
          <p:cNvSpPr>
            <a:spLocks noChangeArrowheads="1"/>
          </p:cNvSpPr>
          <p:nvPr userDrawn="1"/>
        </p:nvSpPr>
        <p:spPr bwMode="auto">
          <a:xfrm flipH="1" flipV="1">
            <a:off x="1" y="3002284"/>
            <a:ext cx="9136347" cy="45719"/>
          </a:xfrm>
          <a:prstGeom prst="roundRect">
            <a:avLst>
              <a:gd name="adj" fmla="val 0"/>
            </a:avLst>
          </a:prstGeom>
          <a:gradFill>
            <a:gsLst>
              <a:gs pos="93000">
                <a:srgbClr val="006032"/>
              </a:gs>
              <a:gs pos="100000">
                <a:srgbClr val="006032">
                  <a:alpha val="0"/>
                </a:srgbClr>
              </a:gs>
              <a:gs pos="7000">
                <a:srgbClr val="006032"/>
              </a:gs>
              <a:gs pos="0">
                <a:srgbClr val="006032">
                  <a:alpha val="0"/>
                </a:srgbClr>
              </a:gs>
            </a:gsLst>
            <a:lin ang="3000000" scaled="0"/>
          </a:gradFill>
          <a:ln>
            <a:noFill/>
          </a:ln>
          <a:extLst/>
        </p:spPr>
        <p:txBody>
          <a:bodyPr wrap="none"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defRPr/>
            </a:pPr>
            <a:endParaRPr lang="en-US" altLang="en-US" dirty="0" smtClean="0">
              <a:solidFill>
                <a:srgbClr val="003366"/>
              </a:solidFill>
              <a:ea typeface="ＭＳ Ｐゴシック" charset="-128"/>
            </a:endParaRPr>
          </a:p>
        </p:txBody>
      </p:sp>
      <p:sp>
        <p:nvSpPr>
          <p:cNvPr id="2" name="Title 1"/>
          <p:cNvSpPr>
            <a:spLocks noGrp="1"/>
          </p:cNvSpPr>
          <p:nvPr>
            <p:ph type="ctrTitle"/>
          </p:nvPr>
        </p:nvSpPr>
        <p:spPr>
          <a:xfrm>
            <a:off x="-4904" y="3025778"/>
            <a:ext cx="9153672" cy="860425"/>
          </a:xfrm>
        </p:spPr>
        <p:txBody>
          <a:bodyPr/>
          <a:lstStyle>
            <a:lvl1pPr algn="ctr">
              <a:defRPr sz="3600" b="1">
                <a:effectLst/>
              </a:defRPr>
            </a:lvl1pPr>
          </a:lstStyle>
          <a:p>
            <a:r>
              <a:rPr lang="en-US" smtClean="0"/>
              <a:t>Click to edit Master title style</a:t>
            </a:r>
            <a:endParaRPr lang="en-US" dirty="0"/>
          </a:p>
        </p:txBody>
      </p:sp>
      <p:pic>
        <p:nvPicPr>
          <p:cNvPr id="40" name="Picture 3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76500" y="1447800"/>
            <a:ext cx="4191000" cy="957943"/>
          </a:xfrm>
          <a:prstGeom prst="rect">
            <a:avLst/>
          </a:prstGeom>
        </p:spPr>
      </p:pic>
    </p:spTree>
    <p:extLst>
      <p:ext uri="{BB962C8B-B14F-4D97-AF65-F5344CB8AC3E}">
        <p14:creationId xmlns:p14="http://schemas.microsoft.com/office/powerpoint/2010/main" val="27876413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3_Title Slide">
    <p:spTree>
      <p:nvGrpSpPr>
        <p:cNvPr id="1" name=""/>
        <p:cNvGrpSpPr/>
        <p:nvPr/>
      </p:nvGrpSpPr>
      <p:grpSpPr>
        <a:xfrm>
          <a:off x="0" y="0"/>
          <a:ext cx="0" cy="0"/>
          <a:chOff x="0" y="0"/>
          <a:chExt cx="0" cy="0"/>
        </a:xfrm>
      </p:grpSpPr>
      <p:sp>
        <p:nvSpPr>
          <p:cNvPr id="11" name="Rectangle 10"/>
          <p:cNvSpPr/>
          <p:nvPr userDrawn="1"/>
        </p:nvSpPr>
        <p:spPr>
          <a:xfrm>
            <a:off x="1" y="-12604"/>
            <a:ext cx="9148767" cy="6858000"/>
          </a:xfrm>
          <a:prstGeom prst="rect">
            <a:avLst/>
          </a:prstGeom>
          <a:gradFill>
            <a:gsLst>
              <a:gs pos="0">
                <a:srgbClr val="006032"/>
              </a:gs>
              <a:gs pos="100000">
                <a:srgbClr val="006032"/>
              </a:gs>
              <a:gs pos="29000">
                <a:schemeClr val="bg1">
                  <a:lumMod val="95000"/>
                </a:schemeClr>
              </a:gs>
              <a:gs pos="6000">
                <a:srgbClr val="97C642"/>
              </a:gs>
              <a:gs pos="87000">
                <a:srgbClr val="97C642"/>
              </a:gs>
              <a:gs pos="69000">
                <a:schemeClr val="bg1"/>
              </a:gs>
            </a:gsLst>
            <a:lin ang="300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userDrawn="1"/>
        </p:nvSpPr>
        <p:spPr>
          <a:xfrm>
            <a:off x="1" y="0"/>
            <a:ext cx="9148767" cy="6858000"/>
          </a:xfrm>
          <a:prstGeom prst="rect">
            <a:avLst/>
          </a:pr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p:cNvGrpSpPr/>
          <p:nvPr userDrawn="1"/>
        </p:nvGrpSpPr>
        <p:grpSpPr>
          <a:xfrm>
            <a:off x="1654312" y="2286000"/>
            <a:ext cx="7431993" cy="4419600"/>
            <a:chOff x="3153239" y="1294968"/>
            <a:chExt cx="6618037" cy="2954750"/>
          </a:xfrm>
        </p:grpSpPr>
        <p:sp>
          <p:nvSpPr>
            <p:cNvPr id="14" name="Cloud 2"/>
            <p:cNvSpPr/>
            <p:nvPr/>
          </p:nvSpPr>
          <p:spPr>
            <a:xfrm>
              <a:off x="5123076" y="1294968"/>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15" name="Cloud 2"/>
            <p:cNvSpPr/>
            <p:nvPr/>
          </p:nvSpPr>
          <p:spPr>
            <a:xfrm>
              <a:off x="4002308" y="1497879"/>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gs>
                <a:gs pos="100000">
                  <a:srgbClr val="006032"/>
                </a:gs>
                <a:gs pos="29000">
                  <a:schemeClr val="bg1">
                    <a:lumMod val="95000"/>
                  </a:schemeClr>
                </a:gs>
                <a:gs pos="6000">
                  <a:srgbClr val="97C642"/>
                </a:gs>
                <a:gs pos="87000">
                  <a:srgbClr val="97C642"/>
                </a:gs>
                <a:gs pos="69000">
                  <a:schemeClr val="bg1"/>
                </a:gs>
              </a:gsLst>
              <a:lin ang="30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Cloud 2"/>
            <p:cNvSpPr/>
            <p:nvPr/>
          </p:nvSpPr>
          <p:spPr>
            <a:xfrm>
              <a:off x="3153239" y="1752599"/>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grpSp>
      <p:grpSp>
        <p:nvGrpSpPr>
          <p:cNvPr id="17" name="Group 16"/>
          <p:cNvGrpSpPr/>
          <p:nvPr userDrawn="1"/>
        </p:nvGrpSpPr>
        <p:grpSpPr>
          <a:xfrm>
            <a:off x="3313341" y="5257800"/>
            <a:ext cx="5606589" cy="1371600"/>
            <a:chOff x="4184585" y="4648200"/>
            <a:chExt cx="7467665" cy="1606646"/>
          </a:xfrm>
        </p:grpSpPr>
        <p:grpSp>
          <p:nvGrpSpPr>
            <p:cNvPr id="18" name="Group 17"/>
            <p:cNvGrpSpPr/>
            <p:nvPr/>
          </p:nvGrpSpPr>
          <p:grpSpPr>
            <a:xfrm>
              <a:off x="5330825" y="5297881"/>
              <a:ext cx="5440080" cy="381000"/>
              <a:chOff x="2965450" y="4876800"/>
              <a:chExt cx="7467600" cy="381000"/>
            </a:xfrm>
          </p:grpSpPr>
          <p:cxnSp>
            <p:nvCxnSpPr>
              <p:cNvPr id="33" name="Straight Connector 32"/>
              <p:cNvCxnSpPr/>
              <p:nvPr/>
            </p:nvCxnSpPr>
            <p:spPr>
              <a:xfrm>
                <a:off x="2965450" y="4876800"/>
                <a:ext cx="74676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2965450" y="4876800"/>
                <a:ext cx="6281177" cy="19149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965450" y="4876800"/>
                <a:ext cx="4524872" cy="3048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2965450" y="4876800"/>
                <a:ext cx="3108325" cy="3810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flipH="1" flipV="1">
              <a:off x="5327650" y="5638800"/>
              <a:ext cx="5440080" cy="381000"/>
              <a:chOff x="2965450" y="4876800"/>
              <a:chExt cx="7467600" cy="381000"/>
            </a:xfrm>
          </p:grpSpPr>
          <p:cxnSp>
            <p:nvCxnSpPr>
              <p:cNvPr id="29" name="Straight Connector 28"/>
              <p:cNvCxnSpPr/>
              <p:nvPr/>
            </p:nvCxnSpPr>
            <p:spPr>
              <a:xfrm>
                <a:off x="2965450" y="4876800"/>
                <a:ext cx="74676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965450" y="4876800"/>
                <a:ext cx="6281177" cy="19149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965450" y="4876800"/>
                <a:ext cx="4524872" cy="3048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965450" y="4876800"/>
                <a:ext cx="3108325" cy="3810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4184585" y="4648200"/>
              <a:ext cx="7467665" cy="1606646"/>
              <a:chOff x="4184585" y="4648200"/>
              <a:chExt cx="7467665" cy="1606646"/>
            </a:xfrm>
          </p:grpSpPr>
          <p:sp>
            <p:nvSpPr>
              <p:cNvPr id="21" name="Cloud 2"/>
              <p:cNvSpPr/>
              <p:nvPr/>
            </p:nvSpPr>
            <p:spPr>
              <a:xfrm>
                <a:off x="9486470" y="541466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80000"/>
                  </a:lnSpc>
                </a:pPr>
                <a:r>
                  <a:rPr lang="en-US" sz="1100" b="1" dirty="0" smtClean="0">
                    <a:solidFill>
                      <a:srgbClr val="000000"/>
                    </a:solidFill>
                  </a:rPr>
                  <a:t>Enterprise/Govt.</a:t>
                </a:r>
                <a:endParaRPr lang="en-US" sz="1100" b="1" dirty="0">
                  <a:solidFill>
                    <a:srgbClr val="000000"/>
                  </a:solidFill>
                </a:endParaRPr>
              </a:p>
            </p:txBody>
          </p:sp>
          <p:sp>
            <p:nvSpPr>
              <p:cNvPr id="22" name="Cloud 2"/>
              <p:cNvSpPr/>
              <p:nvPr/>
            </p:nvSpPr>
            <p:spPr>
              <a:xfrm>
                <a:off x="5926388" y="541466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80000"/>
                  </a:lnSpc>
                </a:pPr>
                <a:r>
                  <a:rPr lang="en-US" sz="1100" b="1" dirty="0" smtClean="0">
                    <a:solidFill>
                      <a:srgbClr val="000000"/>
                    </a:solidFill>
                  </a:rPr>
                  <a:t>SMB</a:t>
                </a:r>
                <a:endParaRPr lang="en-US" sz="1100" b="1" dirty="0">
                  <a:solidFill>
                    <a:srgbClr val="000000"/>
                  </a:solidFill>
                </a:endParaRPr>
              </a:p>
            </p:txBody>
          </p:sp>
          <p:sp>
            <p:nvSpPr>
              <p:cNvPr id="23" name="Cloud 2"/>
              <p:cNvSpPr/>
              <p:nvPr/>
            </p:nvSpPr>
            <p:spPr>
              <a:xfrm>
                <a:off x="4184585" y="541466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80000"/>
                  </a:lnSpc>
                </a:pPr>
                <a:r>
                  <a:rPr lang="en-US" sz="1100" b="1" dirty="0" smtClean="0">
                    <a:solidFill>
                      <a:srgbClr val="000000"/>
                    </a:solidFill>
                  </a:rPr>
                  <a:t>Residential</a:t>
                </a:r>
                <a:endParaRPr lang="en-US" sz="1100" b="1" dirty="0">
                  <a:solidFill>
                    <a:srgbClr val="000000"/>
                  </a:solidFill>
                </a:endParaRPr>
              </a:p>
            </p:txBody>
          </p:sp>
          <p:sp>
            <p:nvSpPr>
              <p:cNvPr id="24" name="Cloud 2"/>
              <p:cNvSpPr/>
              <p:nvPr/>
            </p:nvSpPr>
            <p:spPr>
              <a:xfrm>
                <a:off x="7807789" y="541466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80000"/>
                  </a:lnSpc>
                </a:pPr>
                <a:r>
                  <a:rPr lang="en-US" sz="1100" b="1" dirty="0" smtClean="0">
                    <a:solidFill>
                      <a:srgbClr val="000000"/>
                    </a:solidFill>
                  </a:rPr>
                  <a:t>Mobile</a:t>
                </a:r>
                <a:endParaRPr lang="en-US" sz="1100" b="1" dirty="0">
                  <a:solidFill>
                    <a:srgbClr val="000000"/>
                  </a:solidFill>
                </a:endParaRPr>
              </a:p>
            </p:txBody>
          </p:sp>
          <p:sp>
            <p:nvSpPr>
              <p:cNvPr id="25" name="Cloud 2"/>
              <p:cNvSpPr/>
              <p:nvPr/>
            </p:nvSpPr>
            <p:spPr>
              <a:xfrm>
                <a:off x="5155141" y="4655715"/>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tlCol="0" anchor="ctr"/>
              <a:lstStyle/>
              <a:p>
                <a:pPr algn="ctr">
                  <a:lnSpc>
                    <a:spcPct val="80000"/>
                  </a:lnSpc>
                </a:pPr>
                <a:r>
                  <a:rPr lang="en-US" sz="1100" b="1" dirty="0" smtClean="0"/>
                  <a:t>Access</a:t>
                </a:r>
                <a:endParaRPr lang="en-US" sz="1100" b="1" dirty="0"/>
              </a:p>
            </p:txBody>
          </p:sp>
          <p:sp>
            <p:nvSpPr>
              <p:cNvPr id="26" name="Cloud 2"/>
              <p:cNvSpPr/>
              <p:nvPr/>
            </p:nvSpPr>
            <p:spPr>
              <a:xfrm>
                <a:off x="6824831" y="4648200"/>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tlCol="0" anchor="ctr"/>
              <a:lstStyle/>
              <a:p>
                <a:pPr algn="ctr">
                  <a:lnSpc>
                    <a:spcPct val="80000"/>
                  </a:lnSpc>
                </a:pPr>
                <a:r>
                  <a:rPr lang="en-US" sz="1100" b="1" dirty="0" smtClean="0"/>
                  <a:t>Metro</a:t>
                </a:r>
                <a:endParaRPr lang="en-US" sz="1100" b="1" dirty="0"/>
              </a:p>
            </p:txBody>
          </p:sp>
          <p:sp>
            <p:nvSpPr>
              <p:cNvPr id="27" name="Cloud 2"/>
              <p:cNvSpPr/>
              <p:nvPr/>
            </p:nvSpPr>
            <p:spPr>
              <a:xfrm>
                <a:off x="8464660" y="4648200"/>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tlCol="0" anchor="ctr"/>
              <a:lstStyle/>
              <a:p>
                <a:pPr algn="ctr">
                  <a:lnSpc>
                    <a:spcPct val="80000"/>
                  </a:lnSpc>
                </a:pPr>
                <a:r>
                  <a:rPr lang="en-US" sz="1100" b="1" dirty="0" smtClean="0"/>
                  <a:t>Backhaul/Core</a:t>
                </a:r>
                <a:endParaRPr lang="en-US" sz="1100" b="1" dirty="0"/>
              </a:p>
            </p:txBody>
          </p:sp>
          <p:sp>
            <p:nvSpPr>
              <p:cNvPr id="28" name="Cloud 2"/>
              <p:cNvSpPr/>
              <p:nvPr/>
            </p:nvSpPr>
            <p:spPr>
              <a:xfrm>
                <a:off x="10088316" y="4648200"/>
                <a:ext cx="1563934" cy="84018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rtlCol="0" anchor="ctr"/>
              <a:lstStyle/>
              <a:p>
                <a:pPr algn="ctr">
                  <a:lnSpc>
                    <a:spcPct val="80000"/>
                  </a:lnSpc>
                </a:pPr>
                <a:r>
                  <a:rPr lang="en-US" sz="1100" b="1" dirty="0" smtClean="0"/>
                  <a:t>Data Center</a:t>
                </a:r>
                <a:endParaRPr lang="en-US" sz="1100" b="1" dirty="0"/>
              </a:p>
            </p:txBody>
          </p:sp>
        </p:grpSp>
      </p:grpSp>
      <p:sp>
        <p:nvSpPr>
          <p:cNvPr id="37" name="Rectangle 3"/>
          <p:cNvSpPr/>
          <p:nvPr userDrawn="1"/>
        </p:nvSpPr>
        <p:spPr>
          <a:xfrm>
            <a:off x="-4766" y="590550"/>
            <a:ext cx="9148767" cy="6267450"/>
          </a:xfrm>
          <a:custGeom>
            <a:avLst/>
            <a:gdLst>
              <a:gd name="connsiteX0" fmla="*/ 0 w 7620000"/>
              <a:gd name="connsiteY0" fmla="*/ 0 h 3276600"/>
              <a:gd name="connsiteX1" fmla="*/ 7620000 w 7620000"/>
              <a:gd name="connsiteY1" fmla="*/ 0 h 3276600"/>
              <a:gd name="connsiteX2" fmla="*/ 7620000 w 7620000"/>
              <a:gd name="connsiteY2" fmla="*/ 3276600 h 3276600"/>
              <a:gd name="connsiteX3" fmla="*/ 0 w 7620000"/>
              <a:gd name="connsiteY3" fmla="*/ 3276600 h 3276600"/>
              <a:gd name="connsiteX4" fmla="*/ 0 w 7620000"/>
              <a:gd name="connsiteY4" fmla="*/ 0 h 3276600"/>
              <a:gd name="connsiteX0" fmla="*/ 4791075 w 7620000"/>
              <a:gd name="connsiteY0" fmla="*/ 1952625 h 3276600"/>
              <a:gd name="connsiteX1" fmla="*/ 7620000 w 7620000"/>
              <a:gd name="connsiteY1" fmla="*/ 0 h 3276600"/>
              <a:gd name="connsiteX2" fmla="*/ 7620000 w 7620000"/>
              <a:gd name="connsiteY2" fmla="*/ 3276600 h 3276600"/>
              <a:gd name="connsiteX3" fmla="*/ 0 w 7620000"/>
              <a:gd name="connsiteY3" fmla="*/ 3276600 h 3276600"/>
              <a:gd name="connsiteX4" fmla="*/ 4791075 w 7620000"/>
              <a:gd name="connsiteY4" fmla="*/ 19526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62007 w 7638457"/>
              <a:gd name="connsiteY0" fmla="*/ 2231111 h 3288386"/>
              <a:gd name="connsiteX1" fmla="*/ 7638457 w 7638457"/>
              <a:gd name="connsiteY1" fmla="*/ 11786 h 3288386"/>
              <a:gd name="connsiteX2" fmla="*/ 7638457 w 7638457"/>
              <a:gd name="connsiteY2" fmla="*/ 3288386 h 3288386"/>
              <a:gd name="connsiteX3" fmla="*/ 18457 w 7638457"/>
              <a:gd name="connsiteY3" fmla="*/ 3288386 h 3288386"/>
              <a:gd name="connsiteX4" fmla="*/ 5562007 w 7638457"/>
              <a:gd name="connsiteY4" fmla="*/ 2231111 h 3288386"/>
              <a:gd name="connsiteX0" fmla="*/ 5561159 w 7637609"/>
              <a:gd name="connsiteY0" fmla="*/ 2233594 h 3290869"/>
              <a:gd name="connsiteX1" fmla="*/ 7637609 w 7637609"/>
              <a:gd name="connsiteY1" fmla="*/ 14269 h 3290869"/>
              <a:gd name="connsiteX2" fmla="*/ 7637609 w 7637609"/>
              <a:gd name="connsiteY2" fmla="*/ 3290869 h 3290869"/>
              <a:gd name="connsiteX3" fmla="*/ 17609 w 7637609"/>
              <a:gd name="connsiteY3" fmla="*/ 3290869 h 3290869"/>
              <a:gd name="connsiteX4" fmla="*/ 5561159 w 7637609"/>
              <a:gd name="connsiteY4" fmla="*/ 2233594 h 3290869"/>
              <a:gd name="connsiteX0" fmla="*/ 5543550 w 7620000"/>
              <a:gd name="connsiteY0" fmla="*/ 2233594 h 3290869"/>
              <a:gd name="connsiteX1" fmla="*/ 7620000 w 7620000"/>
              <a:gd name="connsiteY1" fmla="*/ 14269 h 3290869"/>
              <a:gd name="connsiteX2" fmla="*/ 7620000 w 7620000"/>
              <a:gd name="connsiteY2" fmla="*/ 3290869 h 3290869"/>
              <a:gd name="connsiteX3" fmla="*/ 0 w 7620000"/>
              <a:gd name="connsiteY3" fmla="*/ 3290869 h 3290869"/>
              <a:gd name="connsiteX4" fmla="*/ 5543550 w 7620000"/>
              <a:gd name="connsiteY4" fmla="*/ 2233594 h 3290869"/>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00" h="3276600">
                <a:moveTo>
                  <a:pt x="5543550" y="2219325"/>
                </a:moveTo>
                <a:cubicBezTo>
                  <a:pt x="6575425" y="1320800"/>
                  <a:pt x="6397625" y="166687"/>
                  <a:pt x="7620000" y="0"/>
                </a:cubicBezTo>
                <a:lnTo>
                  <a:pt x="7620000" y="3276600"/>
                </a:lnTo>
                <a:lnTo>
                  <a:pt x="0" y="3276600"/>
                </a:lnTo>
                <a:cubicBezTo>
                  <a:pt x="720725" y="2433638"/>
                  <a:pt x="4511675" y="3117850"/>
                  <a:pt x="5543550" y="2219325"/>
                </a:cubicBezTo>
                <a:close/>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Freeform 37"/>
          <p:cNvSpPr/>
          <p:nvPr userDrawn="1"/>
        </p:nvSpPr>
        <p:spPr>
          <a:xfrm>
            <a:off x="-4905" y="1"/>
            <a:ext cx="9177510" cy="6858000"/>
          </a:xfrm>
          <a:custGeom>
            <a:avLst/>
            <a:gdLst>
              <a:gd name="connsiteX0" fmla="*/ 11112072 w 12095117"/>
              <a:gd name="connsiteY0" fmla="*/ 343473 h 5191093"/>
              <a:gd name="connsiteX1" fmla="*/ 8168847 w 12095117"/>
              <a:gd name="connsiteY1" fmla="*/ 533973 h 5191093"/>
              <a:gd name="connsiteX2" fmla="*/ 4968447 w 12095117"/>
              <a:gd name="connsiteY2" fmla="*/ 2305623 h 5191093"/>
              <a:gd name="connsiteX3" fmla="*/ 3034872 w 12095117"/>
              <a:gd name="connsiteY3" fmla="*/ 2534223 h 5191093"/>
              <a:gd name="connsiteX4" fmla="*/ 1425147 w 12095117"/>
              <a:gd name="connsiteY4" fmla="*/ 3039048 h 5191093"/>
              <a:gd name="connsiteX5" fmla="*/ 177372 w 12095117"/>
              <a:gd name="connsiteY5" fmla="*/ 4124898 h 5191093"/>
              <a:gd name="connsiteX6" fmla="*/ 91647 w 12095117"/>
              <a:gd name="connsiteY6" fmla="*/ 4744023 h 5191093"/>
              <a:gd name="connsiteX7" fmla="*/ 967947 w 12095117"/>
              <a:gd name="connsiteY7" fmla="*/ 4858323 h 5191093"/>
              <a:gd name="connsiteX8" fmla="*/ 11264472 w 12095117"/>
              <a:gd name="connsiteY8" fmla="*/ 4848798 h 5191093"/>
              <a:gd name="connsiteX9" fmla="*/ 11112072 w 12095117"/>
              <a:gd name="connsiteY9" fmla="*/ 343473 h 5191093"/>
              <a:gd name="connsiteX0" fmla="*/ 11112072 w 12095117"/>
              <a:gd name="connsiteY0" fmla="*/ 343473 h 5191093"/>
              <a:gd name="connsiteX1" fmla="*/ 8168847 w 12095117"/>
              <a:gd name="connsiteY1" fmla="*/ 533973 h 5191093"/>
              <a:gd name="connsiteX2" fmla="*/ 4968447 w 12095117"/>
              <a:gd name="connsiteY2" fmla="*/ 2305623 h 5191093"/>
              <a:gd name="connsiteX3" fmla="*/ 3034872 w 12095117"/>
              <a:gd name="connsiteY3" fmla="*/ 2534223 h 5191093"/>
              <a:gd name="connsiteX4" fmla="*/ 1425147 w 12095117"/>
              <a:gd name="connsiteY4" fmla="*/ 3039048 h 5191093"/>
              <a:gd name="connsiteX5" fmla="*/ 177372 w 12095117"/>
              <a:gd name="connsiteY5" fmla="*/ 4124898 h 5191093"/>
              <a:gd name="connsiteX6" fmla="*/ 91647 w 12095117"/>
              <a:gd name="connsiteY6" fmla="*/ 4744023 h 5191093"/>
              <a:gd name="connsiteX7" fmla="*/ 967947 w 12095117"/>
              <a:gd name="connsiteY7" fmla="*/ 4858323 h 5191093"/>
              <a:gd name="connsiteX8" fmla="*/ 11264472 w 12095117"/>
              <a:gd name="connsiteY8" fmla="*/ 4848798 h 5191093"/>
              <a:gd name="connsiteX9" fmla="*/ 11112072 w 12095117"/>
              <a:gd name="connsiteY9" fmla="*/ 343473 h 5191093"/>
              <a:gd name="connsiteX0" fmla="*/ 11112072 w 12095117"/>
              <a:gd name="connsiteY0" fmla="*/ 343473 h 4866436"/>
              <a:gd name="connsiteX1" fmla="*/ 8168847 w 12095117"/>
              <a:gd name="connsiteY1" fmla="*/ 533973 h 4866436"/>
              <a:gd name="connsiteX2" fmla="*/ 4968447 w 12095117"/>
              <a:gd name="connsiteY2" fmla="*/ 2305623 h 4866436"/>
              <a:gd name="connsiteX3" fmla="*/ 3034872 w 12095117"/>
              <a:gd name="connsiteY3" fmla="*/ 2534223 h 4866436"/>
              <a:gd name="connsiteX4" fmla="*/ 1425147 w 12095117"/>
              <a:gd name="connsiteY4" fmla="*/ 3039048 h 4866436"/>
              <a:gd name="connsiteX5" fmla="*/ 177372 w 12095117"/>
              <a:gd name="connsiteY5" fmla="*/ 4124898 h 4866436"/>
              <a:gd name="connsiteX6" fmla="*/ 91647 w 12095117"/>
              <a:gd name="connsiteY6" fmla="*/ 4744023 h 4866436"/>
              <a:gd name="connsiteX7" fmla="*/ 967947 w 12095117"/>
              <a:gd name="connsiteY7" fmla="*/ 4858323 h 4866436"/>
              <a:gd name="connsiteX8" fmla="*/ 11264472 w 12095117"/>
              <a:gd name="connsiteY8" fmla="*/ 4848798 h 4866436"/>
              <a:gd name="connsiteX9" fmla="*/ 11112072 w 12095117"/>
              <a:gd name="connsiteY9" fmla="*/ 343473 h 4866436"/>
              <a:gd name="connsiteX0" fmla="*/ 11112072 w 11350587"/>
              <a:gd name="connsiteY0" fmla="*/ 343473 h 4866436"/>
              <a:gd name="connsiteX1" fmla="*/ 8168847 w 11350587"/>
              <a:gd name="connsiteY1" fmla="*/ 533973 h 4866436"/>
              <a:gd name="connsiteX2" fmla="*/ 4968447 w 11350587"/>
              <a:gd name="connsiteY2" fmla="*/ 2305623 h 4866436"/>
              <a:gd name="connsiteX3" fmla="*/ 3034872 w 11350587"/>
              <a:gd name="connsiteY3" fmla="*/ 2534223 h 4866436"/>
              <a:gd name="connsiteX4" fmla="*/ 1425147 w 11350587"/>
              <a:gd name="connsiteY4" fmla="*/ 3039048 h 4866436"/>
              <a:gd name="connsiteX5" fmla="*/ 177372 w 11350587"/>
              <a:gd name="connsiteY5" fmla="*/ 4124898 h 4866436"/>
              <a:gd name="connsiteX6" fmla="*/ 91647 w 11350587"/>
              <a:gd name="connsiteY6" fmla="*/ 4744023 h 4866436"/>
              <a:gd name="connsiteX7" fmla="*/ 967947 w 11350587"/>
              <a:gd name="connsiteY7" fmla="*/ 4858323 h 4866436"/>
              <a:gd name="connsiteX8" fmla="*/ 11264472 w 11350587"/>
              <a:gd name="connsiteY8" fmla="*/ 4848798 h 4866436"/>
              <a:gd name="connsiteX9" fmla="*/ 11112072 w 11350587"/>
              <a:gd name="connsiteY9" fmla="*/ 343473 h 4866436"/>
              <a:gd name="connsiteX0" fmla="*/ 11112072 w 11350587"/>
              <a:gd name="connsiteY0" fmla="*/ 343473 h 4866436"/>
              <a:gd name="connsiteX1" fmla="*/ 8168847 w 11350587"/>
              <a:gd name="connsiteY1" fmla="*/ 533973 h 4866436"/>
              <a:gd name="connsiteX2" fmla="*/ 4968447 w 11350587"/>
              <a:gd name="connsiteY2" fmla="*/ 2305623 h 4866436"/>
              <a:gd name="connsiteX3" fmla="*/ 3034872 w 11350587"/>
              <a:gd name="connsiteY3" fmla="*/ 2534223 h 4866436"/>
              <a:gd name="connsiteX4" fmla="*/ 1425147 w 11350587"/>
              <a:gd name="connsiteY4" fmla="*/ 3039048 h 4866436"/>
              <a:gd name="connsiteX5" fmla="*/ 177372 w 11350587"/>
              <a:gd name="connsiteY5" fmla="*/ 4124898 h 4866436"/>
              <a:gd name="connsiteX6" fmla="*/ 91647 w 11350587"/>
              <a:gd name="connsiteY6" fmla="*/ 4744023 h 4866436"/>
              <a:gd name="connsiteX7" fmla="*/ 967947 w 11350587"/>
              <a:gd name="connsiteY7" fmla="*/ 4858323 h 4866436"/>
              <a:gd name="connsiteX8" fmla="*/ 11264472 w 11350587"/>
              <a:gd name="connsiteY8" fmla="*/ 4848798 h 4866436"/>
              <a:gd name="connsiteX9" fmla="*/ 11112072 w 11350587"/>
              <a:gd name="connsiteY9" fmla="*/ 343473 h 4866436"/>
              <a:gd name="connsiteX0" fmla="*/ 11112072 w 11264472"/>
              <a:gd name="connsiteY0" fmla="*/ 2023630 h 6546593"/>
              <a:gd name="connsiteX1" fmla="*/ 8168847 w 11264472"/>
              <a:gd name="connsiteY1" fmla="*/ 2214130 h 6546593"/>
              <a:gd name="connsiteX2" fmla="*/ 4968447 w 11264472"/>
              <a:gd name="connsiteY2" fmla="*/ 3985780 h 6546593"/>
              <a:gd name="connsiteX3" fmla="*/ 3034872 w 11264472"/>
              <a:gd name="connsiteY3" fmla="*/ 4214380 h 6546593"/>
              <a:gd name="connsiteX4" fmla="*/ 1425147 w 11264472"/>
              <a:gd name="connsiteY4" fmla="*/ 4719205 h 6546593"/>
              <a:gd name="connsiteX5" fmla="*/ 177372 w 11264472"/>
              <a:gd name="connsiteY5" fmla="*/ 5805055 h 6546593"/>
              <a:gd name="connsiteX6" fmla="*/ 91647 w 11264472"/>
              <a:gd name="connsiteY6" fmla="*/ 6424180 h 6546593"/>
              <a:gd name="connsiteX7" fmla="*/ 967947 w 11264472"/>
              <a:gd name="connsiteY7" fmla="*/ 6538480 h 6546593"/>
              <a:gd name="connsiteX8" fmla="*/ 11264472 w 11264472"/>
              <a:gd name="connsiteY8" fmla="*/ 6528955 h 6546593"/>
              <a:gd name="connsiteX9" fmla="*/ 11112072 w 11264472"/>
              <a:gd name="connsiteY9" fmla="*/ 2023630 h 6546593"/>
              <a:gd name="connsiteX0" fmla="*/ 11112072 w 11264472"/>
              <a:gd name="connsiteY0" fmla="*/ 2023630 h 6546593"/>
              <a:gd name="connsiteX1" fmla="*/ 8168847 w 11264472"/>
              <a:gd name="connsiteY1" fmla="*/ 2214130 h 6546593"/>
              <a:gd name="connsiteX2" fmla="*/ 4968447 w 11264472"/>
              <a:gd name="connsiteY2" fmla="*/ 3985780 h 6546593"/>
              <a:gd name="connsiteX3" fmla="*/ 3034872 w 11264472"/>
              <a:gd name="connsiteY3" fmla="*/ 4214380 h 6546593"/>
              <a:gd name="connsiteX4" fmla="*/ 1425147 w 11264472"/>
              <a:gd name="connsiteY4" fmla="*/ 4719205 h 6546593"/>
              <a:gd name="connsiteX5" fmla="*/ 177372 w 11264472"/>
              <a:gd name="connsiteY5" fmla="*/ 5805055 h 6546593"/>
              <a:gd name="connsiteX6" fmla="*/ 91647 w 11264472"/>
              <a:gd name="connsiteY6" fmla="*/ 6424180 h 6546593"/>
              <a:gd name="connsiteX7" fmla="*/ 967947 w 11264472"/>
              <a:gd name="connsiteY7" fmla="*/ 6538480 h 6546593"/>
              <a:gd name="connsiteX8" fmla="*/ 11264472 w 11264472"/>
              <a:gd name="connsiteY8" fmla="*/ 6528955 h 6546593"/>
              <a:gd name="connsiteX9" fmla="*/ 11112072 w 11264472"/>
              <a:gd name="connsiteY9" fmla="*/ 2023630 h 6546593"/>
              <a:gd name="connsiteX0" fmla="*/ 11112072 w 11264472"/>
              <a:gd name="connsiteY0" fmla="*/ 648005 h 5170968"/>
              <a:gd name="connsiteX1" fmla="*/ 8168847 w 11264472"/>
              <a:gd name="connsiteY1" fmla="*/ 838505 h 5170968"/>
              <a:gd name="connsiteX2" fmla="*/ 4968447 w 11264472"/>
              <a:gd name="connsiteY2" fmla="*/ 2610155 h 5170968"/>
              <a:gd name="connsiteX3" fmla="*/ 3034872 w 11264472"/>
              <a:gd name="connsiteY3" fmla="*/ 2838755 h 5170968"/>
              <a:gd name="connsiteX4" fmla="*/ 1425147 w 11264472"/>
              <a:gd name="connsiteY4" fmla="*/ 3343580 h 5170968"/>
              <a:gd name="connsiteX5" fmla="*/ 177372 w 11264472"/>
              <a:gd name="connsiteY5" fmla="*/ 4429430 h 5170968"/>
              <a:gd name="connsiteX6" fmla="*/ 91647 w 11264472"/>
              <a:gd name="connsiteY6" fmla="*/ 5048555 h 5170968"/>
              <a:gd name="connsiteX7" fmla="*/ 967947 w 11264472"/>
              <a:gd name="connsiteY7" fmla="*/ 5162855 h 5170968"/>
              <a:gd name="connsiteX8" fmla="*/ 11264472 w 11264472"/>
              <a:gd name="connsiteY8" fmla="*/ 5153330 h 5170968"/>
              <a:gd name="connsiteX9" fmla="*/ 11112072 w 11264472"/>
              <a:gd name="connsiteY9" fmla="*/ 648005 h 5170968"/>
              <a:gd name="connsiteX0" fmla="*/ 11112072 w 11143736"/>
              <a:gd name="connsiteY0" fmla="*/ 648005 h 5174235"/>
              <a:gd name="connsiteX1" fmla="*/ 8168847 w 11143736"/>
              <a:gd name="connsiteY1" fmla="*/ 838505 h 5174235"/>
              <a:gd name="connsiteX2" fmla="*/ 4968447 w 11143736"/>
              <a:gd name="connsiteY2" fmla="*/ 2610155 h 5174235"/>
              <a:gd name="connsiteX3" fmla="*/ 3034872 w 11143736"/>
              <a:gd name="connsiteY3" fmla="*/ 2838755 h 5174235"/>
              <a:gd name="connsiteX4" fmla="*/ 1425147 w 11143736"/>
              <a:gd name="connsiteY4" fmla="*/ 3343580 h 5174235"/>
              <a:gd name="connsiteX5" fmla="*/ 177372 w 11143736"/>
              <a:gd name="connsiteY5" fmla="*/ 4429430 h 5174235"/>
              <a:gd name="connsiteX6" fmla="*/ 91647 w 11143736"/>
              <a:gd name="connsiteY6" fmla="*/ 5048555 h 5174235"/>
              <a:gd name="connsiteX7" fmla="*/ 967947 w 11143736"/>
              <a:gd name="connsiteY7" fmla="*/ 5162855 h 5174235"/>
              <a:gd name="connsiteX8" fmla="*/ 10940622 w 11143736"/>
              <a:gd name="connsiteY8" fmla="*/ 5162855 h 5174235"/>
              <a:gd name="connsiteX9" fmla="*/ 11112072 w 11143736"/>
              <a:gd name="connsiteY9" fmla="*/ 648005 h 5174235"/>
              <a:gd name="connsiteX0" fmla="*/ 11112072 w 11174304"/>
              <a:gd name="connsiteY0" fmla="*/ 648005 h 5174235"/>
              <a:gd name="connsiteX1" fmla="*/ 8168847 w 11174304"/>
              <a:gd name="connsiteY1" fmla="*/ 838505 h 5174235"/>
              <a:gd name="connsiteX2" fmla="*/ 4968447 w 11174304"/>
              <a:gd name="connsiteY2" fmla="*/ 2610155 h 5174235"/>
              <a:gd name="connsiteX3" fmla="*/ 3034872 w 11174304"/>
              <a:gd name="connsiteY3" fmla="*/ 2838755 h 5174235"/>
              <a:gd name="connsiteX4" fmla="*/ 1425147 w 11174304"/>
              <a:gd name="connsiteY4" fmla="*/ 3343580 h 5174235"/>
              <a:gd name="connsiteX5" fmla="*/ 177372 w 11174304"/>
              <a:gd name="connsiteY5" fmla="*/ 4429430 h 5174235"/>
              <a:gd name="connsiteX6" fmla="*/ 91647 w 11174304"/>
              <a:gd name="connsiteY6" fmla="*/ 5048555 h 5174235"/>
              <a:gd name="connsiteX7" fmla="*/ 967947 w 11174304"/>
              <a:gd name="connsiteY7" fmla="*/ 5162855 h 5174235"/>
              <a:gd name="connsiteX8" fmla="*/ 10940622 w 11174304"/>
              <a:gd name="connsiteY8" fmla="*/ 5162855 h 5174235"/>
              <a:gd name="connsiteX9" fmla="*/ 11112072 w 11174304"/>
              <a:gd name="connsiteY9" fmla="*/ 648005 h 5174235"/>
              <a:gd name="connsiteX0" fmla="*/ 11112072 w 11112072"/>
              <a:gd name="connsiteY0" fmla="*/ 648005 h 5174235"/>
              <a:gd name="connsiteX1" fmla="*/ 8168847 w 11112072"/>
              <a:gd name="connsiteY1" fmla="*/ 838505 h 5174235"/>
              <a:gd name="connsiteX2" fmla="*/ 4968447 w 11112072"/>
              <a:gd name="connsiteY2" fmla="*/ 2610155 h 5174235"/>
              <a:gd name="connsiteX3" fmla="*/ 3034872 w 11112072"/>
              <a:gd name="connsiteY3" fmla="*/ 2838755 h 5174235"/>
              <a:gd name="connsiteX4" fmla="*/ 1425147 w 11112072"/>
              <a:gd name="connsiteY4" fmla="*/ 3343580 h 5174235"/>
              <a:gd name="connsiteX5" fmla="*/ 177372 w 11112072"/>
              <a:gd name="connsiteY5" fmla="*/ 4429430 h 5174235"/>
              <a:gd name="connsiteX6" fmla="*/ 91647 w 11112072"/>
              <a:gd name="connsiteY6" fmla="*/ 5048555 h 5174235"/>
              <a:gd name="connsiteX7" fmla="*/ 967947 w 11112072"/>
              <a:gd name="connsiteY7" fmla="*/ 5162855 h 5174235"/>
              <a:gd name="connsiteX8" fmla="*/ 10940622 w 11112072"/>
              <a:gd name="connsiteY8" fmla="*/ 5162855 h 5174235"/>
              <a:gd name="connsiteX9" fmla="*/ 11112072 w 11112072"/>
              <a:gd name="connsiteY9" fmla="*/ 648005 h 5174235"/>
              <a:gd name="connsiteX0" fmla="*/ 11112072 w 11112072"/>
              <a:gd name="connsiteY0" fmla="*/ 132692 h 4658922"/>
              <a:gd name="connsiteX1" fmla="*/ 8168847 w 11112072"/>
              <a:gd name="connsiteY1" fmla="*/ 323192 h 4658922"/>
              <a:gd name="connsiteX2" fmla="*/ 4968447 w 11112072"/>
              <a:gd name="connsiteY2" fmla="*/ 2094842 h 4658922"/>
              <a:gd name="connsiteX3" fmla="*/ 3034872 w 11112072"/>
              <a:gd name="connsiteY3" fmla="*/ 2323442 h 4658922"/>
              <a:gd name="connsiteX4" fmla="*/ 1425147 w 11112072"/>
              <a:gd name="connsiteY4" fmla="*/ 2828267 h 4658922"/>
              <a:gd name="connsiteX5" fmla="*/ 177372 w 11112072"/>
              <a:gd name="connsiteY5" fmla="*/ 3914117 h 4658922"/>
              <a:gd name="connsiteX6" fmla="*/ 91647 w 11112072"/>
              <a:gd name="connsiteY6" fmla="*/ 4533242 h 4658922"/>
              <a:gd name="connsiteX7" fmla="*/ 967947 w 11112072"/>
              <a:gd name="connsiteY7" fmla="*/ 4647542 h 4658922"/>
              <a:gd name="connsiteX8" fmla="*/ 10940622 w 11112072"/>
              <a:gd name="connsiteY8" fmla="*/ 4647542 h 4658922"/>
              <a:gd name="connsiteX9" fmla="*/ 11112072 w 11112072"/>
              <a:gd name="connsiteY9" fmla="*/ 132692 h 4658922"/>
              <a:gd name="connsiteX0" fmla="*/ 11112072 w 11112072"/>
              <a:gd name="connsiteY0" fmla="*/ 132692 h 4658922"/>
              <a:gd name="connsiteX1" fmla="*/ 8168847 w 11112072"/>
              <a:gd name="connsiteY1" fmla="*/ 323192 h 4658922"/>
              <a:gd name="connsiteX2" fmla="*/ 4968447 w 11112072"/>
              <a:gd name="connsiteY2" fmla="*/ 2094842 h 4658922"/>
              <a:gd name="connsiteX3" fmla="*/ 3034872 w 11112072"/>
              <a:gd name="connsiteY3" fmla="*/ 2323442 h 4658922"/>
              <a:gd name="connsiteX4" fmla="*/ 1425147 w 11112072"/>
              <a:gd name="connsiteY4" fmla="*/ 2828267 h 4658922"/>
              <a:gd name="connsiteX5" fmla="*/ 177372 w 11112072"/>
              <a:gd name="connsiteY5" fmla="*/ 3914117 h 4658922"/>
              <a:gd name="connsiteX6" fmla="*/ 91647 w 11112072"/>
              <a:gd name="connsiteY6" fmla="*/ 4533242 h 4658922"/>
              <a:gd name="connsiteX7" fmla="*/ 967947 w 11112072"/>
              <a:gd name="connsiteY7" fmla="*/ 4647542 h 4658922"/>
              <a:gd name="connsiteX8" fmla="*/ 10940622 w 11112072"/>
              <a:gd name="connsiteY8" fmla="*/ 4647542 h 4658922"/>
              <a:gd name="connsiteX9" fmla="*/ 11112072 w 11112072"/>
              <a:gd name="connsiteY9" fmla="*/ 132692 h 4658922"/>
              <a:gd name="connsiteX0" fmla="*/ 11131084 w 11131084"/>
              <a:gd name="connsiteY0" fmla="*/ 132692 h 4658922"/>
              <a:gd name="connsiteX1" fmla="*/ 8187859 w 11131084"/>
              <a:gd name="connsiteY1" fmla="*/ 323192 h 4658922"/>
              <a:gd name="connsiteX2" fmla="*/ 4987459 w 11131084"/>
              <a:gd name="connsiteY2" fmla="*/ 2094842 h 4658922"/>
              <a:gd name="connsiteX3" fmla="*/ 3053884 w 11131084"/>
              <a:gd name="connsiteY3" fmla="*/ 2323442 h 4658922"/>
              <a:gd name="connsiteX4" fmla="*/ 1444159 w 11131084"/>
              <a:gd name="connsiteY4" fmla="*/ 2828267 h 4658922"/>
              <a:gd name="connsiteX5" fmla="*/ 196384 w 11131084"/>
              <a:gd name="connsiteY5" fmla="*/ 3914117 h 4658922"/>
              <a:gd name="connsiteX6" fmla="*/ 82084 w 11131084"/>
              <a:gd name="connsiteY6" fmla="*/ 4514192 h 4658922"/>
              <a:gd name="connsiteX7" fmla="*/ 986959 w 11131084"/>
              <a:gd name="connsiteY7" fmla="*/ 4647542 h 4658922"/>
              <a:gd name="connsiteX8" fmla="*/ 10959634 w 11131084"/>
              <a:gd name="connsiteY8" fmla="*/ 4647542 h 4658922"/>
              <a:gd name="connsiteX9" fmla="*/ 11131084 w 11131084"/>
              <a:gd name="connsiteY9" fmla="*/ 132692 h 4658922"/>
              <a:gd name="connsiteX0" fmla="*/ 11131084 w 11131084"/>
              <a:gd name="connsiteY0" fmla="*/ 132692 h 4658922"/>
              <a:gd name="connsiteX1" fmla="*/ 8187859 w 11131084"/>
              <a:gd name="connsiteY1" fmla="*/ 323192 h 4658922"/>
              <a:gd name="connsiteX2" fmla="*/ 4987459 w 11131084"/>
              <a:gd name="connsiteY2" fmla="*/ 2094842 h 4658922"/>
              <a:gd name="connsiteX3" fmla="*/ 3053884 w 11131084"/>
              <a:gd name="connsiteY3" fmla="*/ 2323442 h 4658922"/>
              <a:gd name="connsiteX4" fmla="*/ 1444159 w 11131084"/>
              <a:gd name="connsiteY4" fmla="*/ 2828267 h 4658922"/>
              <a:gd name="connsiteX5" fmla="*/ 196384 w 11131084"/>
              <a:gd name="connsiteY5" fmla="*/ 3914117 h 4658922"/>
              <a:gd name="connsiteX6" fmla="*/ 82084 w 11131084"/>
              <a:gd name="connsiteY6" fmla="*/ 4514192 h 4658922"/>
              <a:gd name="connsiteX7" fmla="*/ 986959 w 11131084"/>
              <a:gd name="connsiteY7" fmla="*/ 4647542 h 4658922"/>
              <a:gd name="connsiteX8" fmla="*/ 10959634 w 11131084"/>
              <a:gd name="connsiteY8" fmla="*/ 4647542 h 4658922"/>
              <a:gd name="connsiteX9" fmla="*/ 11131084 w 11131084"/>
              <a:gd name="connsiteY9" fmla="*/ 132692 h 4658922"/>
              <a:gd name="connsiteX0" fmla="*/ 11049000 w 11049000"/>
              <a:gd name="connsiteY0" fmla="*/ 132692 h 4658922"/>
              <a:gd name="connsiteX1" fmla="*/ 8105775 w 11049000"/>
              <a:gd name="connsiteY1" fmla="*/ 323192 h 4658922"/>
              <a:gd name="connsiteX2" fmla="*/ 4905375 w 11049000"/>
              <a:gd name="connsiteY2" fmla="*/ 2094842 h 4658922"/>
              <a:gd name="connsiteX3" fmla="*/ 2971800 w 11049000"/>
              <a:gd name="connsiteY3" fmla="*/ 2323442 h 4658922"/>
              <a:gd name="connsiteX4" fmla="*/ 1362075 w 11049000"/>
              <a:gd name="connsiteY4" fmla="*/ 2828267 h 4658922"/>
              <a:gd name="connsiteX5" fmla="*/ 114300 w 11049000"/>
              <a:gd name="connsiteY5" fmla="*/ 3914117 h 4658922"/>
              <a:gd name="connsiteX6" fmla="*/ 0 w 11049000"/>
              <a:gd name="connsiteY6" fmla="*/ 4514192 h 4658922"/>
              <a:gd name="connsiteX7" fmla="*/ 904875 w 11049000"/>
              <a:gd name="connsiteY7" fmla="*/ 4647542 h 4658922"/>
              <a:gd name="connsiteX8" fmla="*/ 10877550 w 11049000"/>
              <a:gd name="connsiteY8" fmla="*/ 4647542 h 4658922"/>
              <a:gd name="connsiteX9" fmla="*/ 11049000 w 11049000"/>
              <a:gd name="connsiteY9" fmla="*/ 132692 h 4658922"/>
              <a:gd name="connsiteX0" fmla="*/ 11049000 w 11049000"/>
              <a:gd name="connsiteY0" fmla="*/ 132692 h 4658922"/>
              <a:gd name="connsiteX1" fmla="*/ 8105775 w 11049000"/>
              <a:gd name="connsiteY1" fmla="*/ 323192 h 4658922"/>
              <a:gd name="connsiteX2" fmla="*/ 4905375 w 11049000"/>
              <a:gd name="connsiteY2" fmla="*/ 2094842 h 4658922"/>
              <a:gd name="connsiteX3" fmla="*/ 2971800 w 11049000"/>
              <a:gd name="connsiteY3" fmla="*/ 2323442 h 4658922"/>
              <a:gd name="connsiteX4" fmla="*/ 1362075 w 11049000"/>
              <a:gd name="connsiteY4" fmla="*/ 2828267 h 4658922"/>
              <a:gd name="connsiteX5" fmla="*/ 114300 w 11049000"/>
              <a:gd name="connsiteY5" fmla="*/ 3914117 h 4658922"/>
              <a:gd name="connsiteX6" fmla="*/ 0 w 11049000"/>
              <a:gd name="connsiteY6" fmla="*/ 4514192 h 4658922"/>
              <a:gd name="connsiteX7" fmla="*/ 904875 w 11049000"/>
              <a:gd name="connsiteY7" fmla="*/ 4647542 h 4658922"/>
              <a:gd name="connsiteX8" fmla="*/ 10877550 w 11049000"/>
              <a:gd name="connsiteY8" fmla="*/ 4647542 h 4658922"/>
              <a:gd name="connsiteX9" fmla="*/ 11049000 w 11049000"/>
              <a:gd name="connsiteY9" fmla="*/ 132692 h 4658922"/>
              <a:gd name="connsiteX0" fmla="*/ 11239500 w 11239500"/>
              <a:gd name="connsiteY0" fmla="*/ 132692 h 4682266"/>
              <a:gd name="connsiteX1" fmla="*/ 8296275 w 11239500"/>
              <a:gd name="connsiteY1" fmla="*/ 323192 h 4682266"/>
              <a:gd name="connsiteX2" fmla="*/ 5095875 w 11239500"/>
              <a:gd name="connsiteY2" fmla="*/ 2094842 h 4682266"/>
              <a:gd name="connsiteX3" fmla="*/ 3162300 w 11239500"/>
              <a:gd name="connsiteY3" fmla="*/ 2323442 h 4682266"/>
              <a:gd name="connsiteX4" fmla="*/ 1552575 w 11239500"/>
              <a:gd name="connsiteY4" fmla="*/ 2828267 h 4682266"/>
              <a:gd name="connsiteX5" fmla="*/ 304800 w 11239500"/>
              <a:gd name="connsiteY5" fmla="*/ 3914117 h 4682266"/>
              <a:gd name="connsiteX6" fmla="*/ 0 w 11239500"/>
              <a:gd name="connsiteY6" fmla="*/ 4638017 h 4682266"/>
              <a:gd name="connsiteX7" fmla="*/ 1095375 w 11239500"/>
              <a:gd name="connsiteY7" fmla="*/ 4647542 h 4682266"/>
              <a:gd name="connsiteX8" fmla="*/ 11068050 w 11239500"/>
              <a:gd name="connsiteY8" fmla="*/ 4647542 h 4682266"/>
              <a:gd name="connsiteX9" fmla="*/ 11239500 w 11239500"/>
              <a:gd name="connsiteY9" fmla="*/ 132692 h 4682266"/>
              <a:gd name="connsiteX0" fmla="*/ 11240229 w 11240229"/>
              <a:gd name="connsiteY0" fmla="*/ 132692 h 4682266"/>
              <a:gd name="connsiteX1" fmla="*/ 8297004 w 11240229"/>
              <a:gd name="connsiteY1" fmla="*/ 323192 h 4682266"/>
              <a:gd name="connsiteX2" fmla="*/ 5096604 w 11240229"/>
              <a:gd name="connsiteY2" fmla="*/ 2094842 h 4682266"/>
              <a:gd name="connsiteX3" fmla="*/ 3163029 w 11240229"/>
              <a:gd name="connsiteY3" fmla="*/ 2323442 h 4682266"/>
              <a:gd name="connsiteX4" fmla="*/ 1553304 w 11240229"/>
              <a:gd name="connsiteY4" fmla="*/ 2828267 h 4682266"/>
              <a:gd name="connsiteX5" fmla="*/ 305529 w 11240229"/>
              <a:gd name="connsiteY5" fmla="*/ 3914117 h 4682266"/>
              <a:gd name="connsiteX6" fmla="*/ 729 w 11240229"/>
              <a:gd name="connsiteY6" fmla="*/ 4638017 h 4682266"/>
              <a:gd name="connsiteX7" fmla="*/ 1096104 w 11240229"/>
              <a:gd name="connsiteY7" fmla="*/ 4647542 h 4682266"/>
              <a:gd name="connsiteX8" fmla="*/ 11068779 w 11240229"/>
              <a:gd name="connsiteY8" fmla="*/ 4647542 h 4682266"/>
              <a:gd name="connsiteX9" fmla="*/ 11240229 w 11240229"/>
              <a:gd name="connsiteY9" fmla="*/ 132692 h 4682266"/>
              <a:gd name="connsiteX0" fmla="*/ 11240229 w 11240229"/>
              <a:gd name="connsiteY0" fmla="*/ 132692 h 4658922"/>
              <a:gd name="connsiteX1" fmla="*/ 8297004 w 11240229"/>
              <a:gd name="connsiteY1" fmla="*/ 323192 h 4658922"/>
              <a:gd name="connsiteX2" fmla="*/ 5096604 w 11240229"/>
              <a:gd name="connsiteY2" fmla="*/ 2094842 h 4658922"/>
              <a:gd name="connsiteX3" fmla="*/ 3163029 w 11240229"/>
              <a:gd name="connsiteY3" fmla="*/ 2323442 h 4658922"/>
              <a:gd name="connsiteX4" fmla="*/ 1553304 w 11240229"/>
              <a:gd name="connsiteY4" fmla="*/ 2828267 h 4658922"/>
              <a:gd name="connsiteX5" fmla="*/ 305529 w 11240229"/>
              <a:gd name="connsiteY5" fmla="*/ 3914117 h 4658922"/>
              <a:gd name="connsiteX6" fmla="*/ 729 w 11240229"/>
              <a:gd name="connsiteY6" fmla="*/ 4638017 h 4658922"/>
              <a:gd name="connsiteX7" fmla="*/ 1096104 w 11240229"/>
              <a:gd name="connsiteY7" fmla="*/ 4647542 h 4658922"/>
              <a:gd name="connsiteX8" fmla="*/ 11068779 w 11240229"/>
              <a:gd name="connsiteY8" fmla="*/ 4647542 h 4658922"/>
              <a:gd name="connsiteX9" fmla="*/ 11240229 w 11240229"/>
              <a:gd name="connsiteY9" fmla="*/ 132692 h 4658922"/>
              <a:gd name="connsiteX0" fmla="*/ 11240229 w 11240229"/>
              <a:gd name="connsiteY0" fmla="*/ 56979 h 4583209"/>
              <a:gd name="connsiteX1" fmla="*/ 7344504 w 11240229"/>
              <a:gd name="connsiteY1" fmla="*/ 733254 h 4583209"/>
              <a:gd name="connsiteX2" fmla="*/ 5096604 w 11240229"/>
              <a:gd name="connsiteY2" fmla="*/ 2019129 h 4583209"/>
              <a:gd name="connsiteX3" fmla="*/ 3163029 w 11240229"/>
              <a:gd name="connsiteY3" fmla="*/ 2247729 h 4583209"/>
              <a:gd name="connsiteX4" fmla="*/ 1553304 w 11240229"/>
              <a:gd name="connsiteY4" fmla="*/ 2752554 h 4583209"/>
              <a:gd name="connsiteX5" fmla="*/ 305529 w 11240229"/>
              <a:gd name="connsiteY5" fmla="*/ 3838404 h 4583209"/>
              <a:gd name="connsiteX6" fmla="*/ 729 w 11240229"/>
              <a:gd name="connsiteY6" fmla="*/ 4562304 h 4583209"/>
              <a:gd name="connsiteX7" fmla="*/ 1096104 w 11240229"/>
              <a:gd name="connsiteY7" fmla="*/ 4571829 h 4583209"/>
              <a:gd name="connsiteX8" fmla="*/ 11068779 w 11240229"/>
              <a:gd name="connsiteY8" fmla="*/ 4571829 h 4583209"/>
              <a:gd name="connsiteX9" fmla="*/ 11240229 w 11240229"/>
              <a:gd name="connsiteY9" fmla="*/ 56979 h 4583209"/>
              <a:gd name="connsiteX0" fmla="*/ 11240229 w 11240229"/>
              <a:gd name="connsiteY0" fmla="*/ 68987 h 4595217"/>
              <a:gd name="connsiteX1" fmla="*/ 7344504 w 11240229"/>
              <a:gd name="connsiteY1" fmla="*/ 745262 h 4595217"/>
              <a:gd name="connsiteX2" fmla="*/ 5096604 w 11240229"/>
              <a:gd name="connsiteY2" fmla="*/ 2031137 h 4595217"/>
              <a:gd name="connsiteX3" fmla="*/ 3163029 w 11240229"/>
              <a:gd name="connsiteY3" fmla="*/ 2259737 h 4595217"/>
              <a:gd name="connsiteX4" fmla="*/ 1553304 w 11240229"/>
              <a:gd name="connsiteY4" fmla="*/ 2764562 h 4595217"/>
              <a:gd name="connsiteX5" fmla="*/ 305529 w 11240229"/>
              <a:gd name="connsiteY5" fmla="*/ 3850412 h 4595217"/>
              <a:gd name="connsiteX6" fmla="*/ 729 w 11240229"/>
              <a:gd name="connsiteY6" fmla="*/ 4574312 h 4595217"/>
              <a:gd name="connsiteX7" fmla="*/ 1096104 w 11240229"/>
              <a:gd name="connsiteY7" fmla="*/ 4583837 h 4595217"/>
              <a:gd name="connsiteX8" fmla="*/ 11068779 w 11240229"/>
              <a:gd name="connsiteY8" fmla="*/ 4583837 h 4595217"/>
              <a:gd name="connsiteX9" fmla="*/ 11240229 w 11240229"/>
              <a:gd name="connsiteY9" fmla="*/ 68987 h 4595217"/>
              <a:gd name="connsiteX0" fmla="*/ 11239641 w 11239641"/>
              <a:gd name="connsiteY0" fmla="*/ 68987 h 4595217"/>
              <a:gd name="connsiteX1" fmla="*/ 7343916 w 11239641"/>
              <a:gd name="connsiteY1" fmla="*/ 745262 h 4595217"/>
              <a:gd name="connsiteX2" fmla="*/ 5096016 w 11239641"/>
              <a:gd name="connsiteY2" fmla="*/ 2031137 h 4595217"/>
              <a:gd name="connsiteX3" fmla="*/ 3162441 w 11239641"/>
              <a:gd name="connsiteY3" fmla="*/ 2259737 h 4595217"/>
              <a:gd name="connsiteX4" fmla="*/ 1552716 w 11239641"/>
              <a:gd name="connsiteY4" fmla="*/ 2764562 h 4595217"/>
              <a:gd name="connsiteX5" fmla="*/ 581166 w 11239641"/>
              <a:gd name="connsiteY5" fmla="*/ 3431312 h 4595217"/>
              <a:gd name="connsiteX6" fmla="*/ 141 w 11239641"/>
              <a:gd name="connsiteY6" fmla="*/ 4574312 h 4595217"/>
              <a:gd name="connsiteX7" fmla="*/ 1095516 w 11239641"/>
              <a:gd name="connsiteY7" fmla="*/ 4583837 h 4595217"/>
              <a:gd name="connsiteX8" fmla="*/ 11068191 w 11239641"/>
              <a:gd name="connsiteY8" fmla="*/ 4583837 h 4595217"/>
              <a:gd name="connsiteX9" fmla="*/ 11239641 w 11239641"/>
              <a:gd name="connsiteY9" fmla="*/ 68987 h 4595217"/>
              <a:gd name="connsiteX0" fmla="*/ 11239743 w 11239743"/>
              <a:gd name="connsiteY0" fmla="*/ 68987 h 4595217"/>
              <a:gd name="connsiteX1" fmla="*/ 7344018 w 11239743"/>
              <a:gd name="connsiteY1" fmla="*/ 745262 h 4595217"/>
              <a:gd name="connsiteX2" fmla="*/ 5096118 w 11239743"/>
              <a:gd name="connsiteY2" fmla="*/ 2031137 h 4595217"/>
              <a:gd name="connsiteX3" fmla="*/ 3162543 w 11239743"/>
              <a:gd name="connsiteY3" fmla="*/ 2259737 h 4595217"/>
              <a:gd name="connsiteX4" fmla="*/ 1552818 w 11239743"/>
              <a:gd name="connsiteY4" fmla="*/ 2764562 h 4595217"/>
              <a:gd name="connsiteX5" fmla="*/ 438393 w 11239743"/>
              <a:gd name="connsiteY5" fmla="*/ 3393212 h 4595217"/>
              <a:gd name="connsiteX6" fmla="*/ 243 w 11239743"/>
              <a:gd name="connsiteY6" fmla="*/ 4574312 h 4595217"/>
              <a:gd name="connsiteX7" fmla="*/ 1095618 w 11239743"/>
              <a:gd name="connsiteY7" fmla="*/ 4583837 h 4595217"/>
              <a:gd name="connsiteX8" fmla="*/ 11068293 w 11239743"/>
              <a:gd name="connsiteY8" fmla="*/ 4583837 h 4595217"/>
              <a:gd name="connsiteX9" fmla="*/ 11239743 w 11239743"/>
              <a:gd name="connsiteY9" fmla="*/ 68987 h 4595217"/>
              <a:gd name="connsiteX0" fmla="*/ 11143151 w 11143151"/>
              <a:gd name="connsiteY0" fmla="*/ 44908 h 4825663"/>
              <a:gd name="connsiteX1" fmla="*/ 7344018 w 11143151"/>
              <a:gd name="connsiteY1" fmla="*/ 975708 h 4825663"/>
              <a:gd name="connsiteX2" fmla="*/ 5096118 w 11143151"/>
              <a:gd name="connsiteY2" fmla="*/ 2261583 h 4825663"/>
              <a:gd name="connsiteX3" fmla="*/ 3162543 w 11143151"/>
              <a:gd name="connsiteY3" fmla="*/ 2490183 h 4825663"/>
              <a:gd name="connsiteX4" fmla="*/ 1552818 w 11143151"/>
              <a:gd name="connsiteY4" fmla="*/ 2995008 h 4825663"/>
              <a:gd name="connsiteX5" fmla="*/ 438393 w 11143151"/>
              <a:gd name="connsiteY5" fmla="*/ 3623658 h 4825663"/>
              <a:gd name="connsiteX6" fmla="*/ 243 w 11143151"/>
              <a:gd name="connsiteY6" fmla="*/ 4804758 h 4825663"/>
              <a:gd name="connsiteX7" fmla="*/ 1095618 w 11143151"/>
              <a:gd name="connsiteY7" fmla="*/ 4814283 h 4825663"/>
              <a:gd name="connsiteX8" fmla="*/ 11068293 w 11143151"/>
              <a:gd name="connsiteY8" fmla="*/ 4814283 h 4825663"/>
              <a:gd name="connsiteX9" fmla="*/ 11143151 w 11143151"/>
              <a:gd name="connsiteY9" fmla="*/ 44908 h 4825663"/>
              <a:gd name="connsiteX0" fmla="*/ 11143151 w 11147335"/>
              <a:gd name="connsiteY0" fmla="*/ 44908 h 4825663"/>
              <a:gd name="connsiteX1" fmla="*/ 7344018 w 11147335"/>
              <a:gd name="connsiteY1" fmla="*/ 975708 h 4825663"/>
              <a:gd name="connsiteX2" fmla="*/ 5096118 w 11147335"/>
              <a:gd name="connsiteY2" fmla="*/ 2261583 h 4825663"/>
              <a:gd name="connsiteX3" fmla="*/ 3162543 w 11147335"/>
              <a:gd name="connsiteY3" fmla="*/ 2490183 h 4825663"/>
              <a:gd name="connsiteX4" fmla="*/ 1552818 w 11147335"/>
              <a:gd name="connsiteY4" fmla="*/ 2995008 h 4825663"/>
              <a:gd name="connsiteX5" fmla="*/ 438393 w 11147335"/>
              <a:gd name="connsiteY5" fmla="*/ 3623658 h 4825663"/>
              <a:gd name="connsiteX6" fmla="*/ 243 w 11147335"/>
              <a:gd name="connsiteY6" fmla="*/ 4804758 h 4825663"/>
              <a:gd name="connsiteX7" fmla="*/ 1095618 w 11147335"/>
              <a:gd name="connsiteY7" fmla="*/ 4814283 h 4825663"/>
              <a:gd name="connsiteX8" fmla="*/ 11068293 w 11147335"/>
              <a:gd name="connsiteY8" fmla="*/ 4814283 h 4825663"/>
              <a:gd name="connsiteX9" fmla="*/ 11143151 w 11147335"/>
              <a:gd name="connsiteY9" fmla="*/ 44908 h 4825663"/>
              <a:gd name="connsiteX0" fmla="*/ 11143151 w 11147335"/>
              <a:gd name="connsiteY0" fmla="*/ 0 h 4780755"/>
              <a:gd name="connsiteX1" fmla="*/ 7344018 w 11147335"/>
              <a:gd name="connsiteY1" fmla="*/ 930800 h 4780755"/>
              <a:gd name="connsiteX2" fmla="*/ 5096118 w 11147335"/>
              <a:gd name="connsiteY2" fmla="*/ 2216675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51 w 11147335"/>
              <a:gd name="connsiteY0" fmla="*/ 0 h 4780755"/>
              <a:gd name="connsiteX1" fmla="*/ 7344018 w 11147335"/>
              <a:gd name="connsiteY1" fmla="*/ 930800 h 4780755"/>
              <a:gd name="connsiteX2" fmla="*/ 5289301 w 11147335"/>
              <a:gd name="connsiteY2" fmla="*/ 2154764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51 w 11147335"/>
              <a:gd name="connsiteY0" fmla="*/ 0 h 4780755"/>
              <a:gd name="connsiteX1" fmla="*/ 7317675 w 11147335"/>
              <a:gd name="connsiteY1" fmla="*/ 882647 h 4780755"/>
              <a:gd name="connsiteX2" fmla="*/ 5289301 w 11147335"/>
              <a:gd name="connsiteY2" fmla="*/ 2154764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51 w 11147335"/>
              <a:gd name="connsiteY0" fmla="*/ 0 h 4780755"/>
              <a:gd name="connsiteX1" fmla="*/ 7317675 w 11147335"/>
              <a:gd name="connsiteY1" fmla="*/ 882647 h 4780755"/>
              <a:gd name="connsiteX2" fmla="*/ 5289301 w 11147335"/>
              <a:gd name="connsiteY2" fmla="*/ 2154764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33 w 11147317"/>
              <a:gd name="connsiteY0" fmla="*/ 0 h 4780755"/>
              <a:gd name="connsiteX1" fmla="*/ 7317657 w 11147317"/>
              <a:gd name="connsiteY1" fmla="*/ 882647 h 4780755"/>
              <a:gd name="connsiteX2" fmla="*/ 5289283 w 11147317"/>
              <a:gd name="connsiteY2" fmla="*/ 2154764 h 4780755"/>
              <a:gd name="connsiteX3" fmla="*/ 3162525 w 11147317"/>
              <a:gd name="connsiteY3" fmla="*/ 2445275 h 4780755"/>
              <a:gd name="connsiteX4" fmla="*/ 1456208 w 11147317"/>
              <a:gd name="connsiteY4" fmla="*/ 2888188 h 4780755"/>
              <a:gd name="connsiteX5" fmla="*/ 438375 w 11147317"/>
              <a:gd name="connsiteY5" fmla="*/ 3578750 h 4780755"/>
              <a:gd name="connsiteX6" fmla="*/ 225 w 11147317"/>
              <a:gd name="connsiteY6" fmla="*/ 4759850 h 4780755"/>
              <a:gd name="connsiteX7" fmla="*/ 1095600 w 11147317"/>
              <a:gd name="connsiteY7" fmla="*/ 4769375 h 4780755"/>
              <a:gd name="connsiteX8" fmla="*/ 11068275 w 11147317"/>
              <a:gd name="connsiteY8" fmla="*/ 4769375 h 4780755"/>
              <a:gd name="connsiteX9" fmla="*/ 11143133 w 11147317"/>
              <a:gd name="connsiteY9" fmla="*/ 0 h 4780755"/>
              <a:gd name="connsiteX0" fmla="*/ 11143318 w 11147502"/>
              <a:gd name="connsiteY0" fmla="*/ 0 h 4780755"/>
              <a:gd name="connsiteX1" fmla="*/ 7317842 w 11147502"/>
              <a:gd name="connsiteY1" fmla="*/ 882647 h 4780755"/>
              <a:gd name="connsiteX2" fmla="*/ 5289468 w 11147502"/>
              <a:gd name="connsiteY2" fmla="*/ 2154764 h 4780755"/>
              <a:gd name="connsiteX3" fmla="*/ 3162710 w 11147502"/>
              <a:gd name="connsiteY3" fmla="*/ 2445275 h 4780755"/>
              <a:gd name="connsiteX4" fmla="*/ 1456393 w 11147502"/>
              <a:gd name="connsiteY4" fmla="*/ 2888188 h 4780755"/>
              <a:gd name="connsiteX5" fmla="*/ 341968 w 11147502"/>
              <a:gd name="connsiteY5" fmla="*/ 3523717 h 4780755"/>
              <a:gd name="connsiteX6" fmla="*/ 410 w 11147502"/>
              <a:gd name="connsiteY6" fmla="*/ 4759850 h 4780755"/>
              <a:gd name="connsiteX7" fmla="*/ 1095785 w 11147502"/>
              <a:gd name="connsiteY7" fmla="*/ 4769375 h 4780755"/>
              <a:gd name="connsiteX8" fmla="*/ 11068460 w 11147502"/>
              <a:gd name="connsiteY8" fmla="*/ 4769375 h 4780755"/>
              <a:gd name="connsiteX9" fmla="*/ 11143318 w 11147502"/>
              <a:gd name="connsiteY9" fmla="*/ 0 h 478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47502" h="4780755">
                <a:moveTo>
                  <a:pt x="11143318" y="0"/>
                </a:moveTo>
                <a:cubicBezTo>
                  <a:pt x="8675963" y="39155"/>
                  <a:pt x="8311046" y="392817"/>
                  <a:pt x="7317842" y="882647"/>
                </a:cubicBezTo>
                <a:cubicBezTo>
                  <a:pt x="6324638" y="1372477"/>
                  <a:pt x="5981990" y="1894326"/>
                  <a:pt x="5289468" y="2154764"/>
                </a:cubicBezTo>
                <a:cubicBezTo>
                  <a:pt x="4596946" y="2415202"/>
                  <a:pt x="3801556" y="2323038"/>
                  <a:pt x="3162710" y="2445275"/>
                </a:cubicBezTo>
                <a:cubicBezTo>
                  <a:pt x="2523864" y="2567512"/>
                  <a:pt x="1926517" y="2708448"/>
                  <a:pt x="1456393" y="2888188"/>
                </a:cubicBezTo>
                <a:cubicBezTo>
                  <a:pt x="986269" y="3067928"/>
                  <a:pt x="584632" y="3211773"/>
                  <a:pt x="341968" y="3523717"/>
                </a:cubicBezTo>
                <a:cubicBezTo>
                  <a:pt x="99304" y="3835661"/>
                  <a:pt x="-7527" y="3923238"/>
                  <a:pt x="410" y="4759850"/>
                </a:cubicBezTo>
                <a:lnTo>
                  <a:pt x="1095785" y="4769375"/>
                </a:lnTo>
                <a:cubicBezTo>
                  <a:pt x="2957922" y="4786837"/>
                  <a:pt x="759235" y="4782075"/>
                  <a:pt x="11068460" y="4769375"/>
                </a:cubicBezTo>
                <a:cubicBezTo>
                  <a:pt x="11233560" y="260875"/>
                  <a:pt x="11078084" y="4794775"/>
                  <a:pt x="11143318" y="0"/>
                </a:cubicBezTo>
                <a:close/>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
          <p:cNvSpPr/>
          <p:nvPr userDrawn="1"/>
        </p:nvSpPr>
        <p:spPr>
          <a:xfrm>
            <a:off x="1139425" y="-12604"/>
            <a:ext cx="7992657" cy="6870604"/>
          </a:xfrm>
          <a:custGeom>
            <a:avLst/>
            <a:gdLst>
              <a:gd name="connsiteX0" fmla="*/ 0 w 7620000"/>
              <a:gd name="connsiteY0" fmla="*/ 0 h 3276600"/>
              <a:gd name="connsiteX1" fmla="*/ 7620000 w 7620000"/>
              <a:gd name="connsiteY1" fmla="*/ 0 h 3276600"/>
              <a:gd name="connsiteX2" fmla="*/ 7620000 w 7620000"/>
              <a:gd name="connsiteY2" fmla="*/ 3276600 h 3276600"/>
              <a:gd name="connsiteX3" fmla="*/ 0 w 7620000"/>
              <a:gd name="connsiteY3" fmla="*/ 3276600 h 3276600"/>
              <a:gd name="connsiteX4" fmla="*/ 0 w 7620000"/>
              <a:gd name="connsiteY4" fmla="*/ 0 h 3276600"/>
              <a:gd name="connsiteX0" fmla="*/ 4791075 w 7620000"/>
              <a:gd name="connsiteY0" fmla="*/ 1952625 h 3276600"/>
              <a:gd name="connsiteX1" fmla="*/ 7620000 w 7620000"/>
              <a:gd name="connsiteY1" fmla="*/ 0 h 3276600"/>
              <a:gd name="connsiteX2" fmla="*/ 7620000 w 7620000"/>
              <a:gd name="connsiteY2" fmla="*/ 3276600 h 3276600"/>
              <a:gd name="connsiteX3" fmla="*/ 0 w 7620000"/>
              <a:gd name="connsiteY3" fmla="*/ 3276600 h 3276600"/>
              <a:gd name="connsiteX4" fmla="*/ 4791075 w 7620000"/>
              <a:gd name="connsiteY4" fmla="*/ 19526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62007 w 7638457"/>
              <a:gd name="connsiteY0" fmla="*/ 2231111 h 3288386"/>
              <a:gd name="connsiteX1" fmla="*/ 7638457 w 7638457"/>
              <a:gd name="connsiteY1" fmla="*/ 11786 h 3288386"/>
              <a:gd name="connsiteX2" fmla="*/ 7638457 w 7638457"/>
              <a:gd name="connsiteY2" fmla="*/ 3288386 h 3288386"/>
              <a:gd name="connsiteX3" fmla="*/ 18457 w 7638457"/>
              <a:gd name="connsiteY3" fmla="*/ 3288386 h 3288386"/>
              <a:gd name="connsiteX4" fmla="*/ 5562007 w 7638457"/>
              <a:gd name="connsiteY4" fmla="*/ 2231111 h 3288386"/>
              <a:gd name="connsiteX0" fmla="*/ 5561159 w 7637609"/>
              <a:gd name="connsiteY0" fmla="*/ 2233594 h 3290869"/>
              <a:gd name="connsiteX1" fmla="*/ 7637609 w 7637609"/>
              <a:gd name="connsiteY1" fmla="*/ 14269 h 3290869"/>
              <a:gd name="connsiteX2" fmla="*/ 7637609 w 7637609"/>
              <a:gd name="connsiteY2" fmla="*/ 3290869 h 3290869"/>
              <a:gd name="connsiteX3" fmla="*/ 17609 w 7637609"/>
              <a:gd name="connsiteY3" fmla="*/ 3290869 h 3290869"/>
              <a:gd name="connsiteX4" fmla="*/ 5561159 w 7637609"/>
              <a:gd name="connsiteY4" fmla="*/ 2233594 h 3290869"/>
              <a:gd name="connsiteX0" fmla="*/ 5543550 w 7620000"/>
              <a:gd name="connsiteY0" fmla="*/ 2233594 h 3290869"/>
              <a:gd name="connsiteX1" fmla="*/ 7620000 w 7620000"/>
              <a:gd name="connsiteY1" fmla="*/ 14269 h 3290869"/>
              <a:gd name="connsiteX2" fmla="*/ 7620000 w 7620000"/>
              <a:gd name="connsiteY2" fmla="*/ 3290869 h 3290869"/>
              <a:gd name="connsiteX3" fmla="*/ 0 w 7620000"/>
              <a:gd name="connsiteY3" fmla="*/ 3290869 h 3290869"/>
              <a:gd name="connsiteX4" fmla="*/ 5543550 w 7620000"/>
              <a:gd name="connsiteY4" fmla="*/ 2233594 h 3290869"/>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4004575 w 7620000"/>
              <a:gd name="connsiteY0" fmla="*/ 1871641 h 3276600"/>
              <a:gd name="connsiteX1" fmla="*/ 7620000 w 7620000"/>
              <a:gd name="connsiteY1" fmla="*/ 0 h 3276600"/>
              <a:gd name="connsiteX2" fmla="*/ 7620000 w 7620000"/>
              <a:gd name="connsiteY2" fmla="*/ 3276600 h 3276600"/>
              <a:gd name="connsiteX3" fmla="*/ 0 w 7620000"/>
              <a:gd name="connsiteY3" fmla="*/ 3276600 h 3276600"/>
              <a:gd name="connsiteX4" fmla="*/ 4004575 w 7620000"/>
              <a:gd name="connsiteY4" fmla="*/ 1871641 h 3276600"/>
              <a:gd name="connsiteX0" fmla="*/ 4004575 w 7620000"/>
              <a:gd name="connsiteY0" fmla="*/ 1871641 h 3276600"/>
              <a:gd name="connsiteX1" fmla="*/ 7620000 w 7620000"/>
              <a:gd name="connsiteY1" fmla="*/ 0 h 3276600"/>
              <a:gd name="connsiteX2" fmla="*/ 7620000 w 7620000"/>
              <a:gd name="connsiteY2" fmla="*/ 3276600 h 3276600"/>
              <a:gd name="connsiteX3" fmla="*/ 0 w 7620000"/>
              <a:gd name="connsiteY3" fmla="*/ 3276600 h 3276600"/>
              <a:gd name="connsiteX4" fmla="*/ 4004575 w 7620000"/>
              <a:gd name="connsiteY4" fmla="*/ 1871641 h 3276600"/>
              <a:gd name="connsiteX0" fmla="*/ 3792303 w 7620000"/>
              <a:gd name="connsiteY0" fmla="*/ 1818605 h 3276600"/>
              <a:gd name="connsiteX1" fmla="*/ 7620000 w 7620000"/>
              <a:gd name="connsiteY1" fmla="*/ 0 h 3276600"/>
              <a:gd name="connsiteX2" fmla="*/ 7620000 w 7620000"/>
              <a:gd name="connsiteY2" fmla="*/ 3276600 h 3276600"/>
              <a:gd name="connsiteX3" fmla="*/ 0 w 7620000"/>
              <a:gd name="connsiteY3" fmla="*/ 3276600 h 3276600"/>
              <a:gd name="connsiteX4" fmla="*/ 3792303 w 7620000"/>
              <a:gd name="connsiteY4" fmla="*/ 1818605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00" h="3276600">
                <a:moveTo>
                  <a:pt x="3792303" y="1818605"/>
                </a:moveTo>
                <a:cubicBezTo>
                  <a:pt x="5169121" y="1032046"/>
                  <a:pt x="6397625" y="166687"/>
                  <a:pt x="7620000" y="0"/>
                </a:cubicBezTo>
                <a:lnTo>
                  <a:pt x="7620000" y="3276600"/>
                </a:lnTo>
                <a:lnTo>
                  <a:pt x="0" y="3276600"/>
                </a:lnTo>
                <a:cubicBezTo>
                  <a:pt x="720725" y="2433638"/>
                  <a:pt x="2415485" y="2605164"/>
                  <a:pt x="3792303" y="1818605"/>
                </a:cubicBezTo>
                <a:close/>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Rectangle 41"/>
          <p:cNvSpPr>
            <a:spLocks noChangeArrowheads="1"/>
          </p:cNvSpPr>
          <p:nvPr userDrawn="1"/>
        </p:nvSpPr>
        <p:spPr bwMode="auto">
          <a:xfrm>
            <a:off x="8692090" y="6474026"/>
            <a:ext cx="39946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r"/>
            <a:fld id="{137707FA-DA0D-44A4-94B1-8EAC83670A87}" type="slidenum">
              <a:rPr lang="zh-CN" altLang="en-US" sz="1400" b="1">
                <a:solidFill>
                  <a:srgbClr val="006032"/>
                </a:solidFill>
              </a:rPr>
              <a:pPr algn="r"/>
              <a:t>‹#›</a:t>
            </a:fld>
            <a:endParaRPr lang="en-US" altLang="zh-CN" sz="1400" b="1" dirty="0">
              <a:solidFill>
                <a:srgbClr val="006032"/>
              </a:solidFill>
            </a:endParaRPr>
          </a:p>
        </p:txBody>
      </p:sp>
      <p:sp>
        <p:nvSpPr>
          <p:cNvPr id="43" name="AutoShape 7"/>
          <p:cNvSpPr>
            <a:spLocks noChangeArrowheads="1"/>
          </p:cNvSpPr>
          <p:nvPr userDrawn="1"/>
        </p:nvSpPr>
        <p:spPr bwMode="auto">
          <a:xfrm flipH="1" flipV="1">
            <a:off x="1" y="1219200"/>
            <a:ext cx="9136347" cy="45719"/>
          </a:xfrm>
          <a:prstGeom prst="roundRect">
            <a:avLst>
              <a:gd name="adj" fmla="val 0"/>
            </a:avLst>
          </a:prstGeom>
          <a:gradFill>
            <a:gsLst>
              <a:gs pos="93000">
                <a:srgbClr val="006032"/>
              </a:gs>
              <a:gs pos="100000">
                <a:srgbClr val="006032">
                  <a:alpha val="0"/>
                </a:srgbClr>
              </a:gs>
              <a:gs pos="7000">
                <a:srgbClr val="006032"/>
              </a:gs>
              <a:gs pos="0">
                <a:srgbClr val="006032">
                  <a:alpha val="0"/>
                </a:srgbClr>
              </a:gs>
            </a:gsLst>
            <a:lin ang="3000000" scaled="0"/>
          </a:gradFill>
          <a:ln>
            <a:noFill/>
          </a:ln>
          <a:extLst/>
        </p:spPr>
        <p:txBody>
          <a:bodyPr wrap="none"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defRPr/>
            </a:pPr>
            <a:endParaRPr lang="en-US" altLang="en-US" dirty="0" smtClean="0">
              <a:solidFill>
                <a:srgbClr val="003366"/>
              </a:solidFill>
              <a:ea typeface="ＭＳ Ｐゴシック" charset="-128"/>
            </a:endParaRPr>
          </a:p>
        </p:txBody>
      </p:sp>
      <p:sp>
        <p:nvSpPr>
          <p:cNvPr id="2" name="Title 1"/>
          <p:cNvSpPr>
            <a:spLocks noGrp="1"/>
          </p:cNvSpPr>
          <p:nvPr>
            <p:ph type="ctrTitle"/>
          </p:nvPr>
        </p:nvSpPr>
        <p:spPr>
          <a:xfrm>
            <a:off x="-4904" y="1219200"/>
            <a:ext cx="9153672" cy="533399"/>
          </a:xfrm>
        </p:spPr>
        <p:txBody>
          <a:bodyPr/>
          <a:lstStyle>
            <a:lvl1pPr algn="ctr">
              <a:defRPr sz="3600" b="1">
                <a:effectLst/>
              </a:defRPr>
            </a:lvl1pPr>
          </a:lstStyle>
          <a:p>
            <a:r>
              <a:rPr lang="en-US" smtClean="0"/>
              <a:t>Click to edit Master title style</a:t>
            </a:r>
            <a:endParaRPr lang="en-US" dirty="0"/>
          </a:p>
        </p:txBody>
      </p:sp>
      <p:pic>
        <p:nvPicPr>
          <p:cNvPr id="40" name="Picture 3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25555" y="228600"/>
            <a:ext cx="4191000" cy="957943"/>
          </a:xfrm>
          <a:prstGeom prst="rect">
            <a:avLst/>
          </a:prstGeom>
        </p:spPr>
      </p:pic>
      <p:sp>
        <p:nvSpPr>
          <p:cNvPr id="3" name="Subtitle 2"/>
          <p:cNvSpPr>
            <a:spLocks noGrp="1"/>
          </p:cNvSpPr>
          <p:nvPr>
            <p:ph type="subTitle" idx="1"/>
          </p:nvPr>
        </p:nvSpPr>
        <p:spPr>
          <a:xfrm>
            <a:off x="152400" y="1905000"/>
            <a:ext cx="8739425" cy="4722914"/>
          </a:xfrm>
        </p:spPr>
        <p:txBody>
          <a:bodyPr/>
          <a:lstStyle>
            <a:lvl1pPr marL="342900" indent="-342900" algn="l">
              <a:buFont typeface="Arial" panose="020B0604020202020204" pitchFamily="34" charset="0"/>
              <a:buChar char="•"/>
              <a:defRPr sz="2400" b="1">
                <a:solidFill>
                  <a:schemeClr val="tx1">
                    <a:lumMod val="85000"/>
                    <a:lumOff val="15000"/>
                  </a:schemeClr>
                </a:solidFill>
              </a:defRPr>
            </a:lvl1pPr>
            <a:lvl2pPr marL="1066373" indent="-457200" algn="l">
              <a:buFont typeface="Arial" panose="020B0604020202020204" pitchFamily="34" charset="0"/>
              <a:buChar char="•"/>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0261886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sp>
        <p:nvSpPr>
          <p:cNvPr id="11" name="Rectangle 10"/>
          <p:cNvSpPr/>
          <p:nvPr userDrawn="1"/>
        </p:nvSpPr>
        <p:spPr>
          <a:xfrm>
            <a:off x="4767" y="-12604"/>
            <a:ext cx="9144000" cy="6858000"/>
          </a:xfrm>
          <a:prstGeom prst="rect">
            <a:avLst/>
          </a:prstGeom>
          <a:gradFill>
            <a:gsLst>
              <a:gs pos="0">
                <a:srgbClr val="006032"/>
              </a:gs>
              <a:gs pos="100000">
                <a:srgbClr val="006032"/>
              </a:gs>
              <a:gs pos="29000">
                <a:schemeClr val="bg1">
                  <a:lumMod val="95000"/>
                </a:schemeClr>
              </a:gs>
              <a:gs pos="6000">
                <a:srgbClr val="97C642"/>
              </a:gs>
              <a:gs pos="87000">
                <a:srgbClr val="97C642"/>
              </a:gs>
              <a:gs pos="69000">
                <a:schemeClr val="bg1"/>
              </a:gs>
            </a:gsLst>
            <a:lin ang="300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userDrawn="1"/>
        </p:nvSpPr>
        <p:spPr>
          <a:xfrm>
            <a:off x="-9534" y="0"/>
            <a:ext cx="9158303" cy="6858000"/>
          </a:xfrm>
          <a:prstGeom prst="rect">
            <a:avLst/>
          </a:pr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p:cNvGrpSpPr/>
          <p:nvPr userDrawn="1"/>
        </p:nvGrpSpPr>
        <p:grpSpPr>
          <a:xfrm>
            <a:off x="1654312" y="2286000"/>
            <a:ext cx="7431993" cy="4419600"/>
            <a:chOff x="3153239" y="1294968"/>
            <a:chExt cx="6618037" cy="2954750"/>
          </a:xfrm>
        </p:grpSpPr>
        <p:sp>
          <p:nvSpPr>
            <p:cNvPr id="14" name="Cloud 2"/>
            <p:cNvSpPr/>
            <p:nvPr/>
          </p:nvSpPr>
          <p:spPr>
            <a:xfrm>
              <a:off x="5123076" y="1294968"/>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15" name="Cloud 2"/>
            <p:cNvSpPr/>
            <p:nvPr/>
          </p:nvSpPr>
          <p:spPr>
            <a:xfrm>
              <a:off x="4002308" y="1497879"/>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gs>
                <a:gs pos="100000">
                  <a:srgbClr val="006032"/>
                </a:gs>
                <a:gs pos="29000">
                  <a:schemeClr val="bg1">
                    <a:lumMod val="95000"/>
                  </a:schemeClr>
                </a:gs>
                <a:gs pos="6000">
                  <a:srgbClr val="97C642"/>
                </a:gs>
                <a:gs pos="87000">
                  <a:srgbClr val="97C642"/>
                </a:gs>
                <a:gs pos="69000">
                  <a:schemeClr val="bg1"/>
                </a:gs>
              </a:gsLst>
              <a:lin ang="30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Cloud 2"/>
            <p:cNvSpPr/>
            <p:nvPr/>
          </p:nvSpPr>
          <p:spPr>
            <a:xfrm>
              <a:off x="3153239" y="1752599"/>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grpSp>
      <p:sp>
        <p:nvSpPr>
          <p:cNvPr id="37" name="Rectangle 3"/>
          <p:cNvSpPr/>
          <p:nvPr userDrawn="1"/>
        </p:nvSpPr>
        <p:spPr>
          <a:xfrm>
            <a:off x="-4766" y="590550"/>
            <a:ext cx="9148767" cy="6267450"/>
          </a:xfrm>
          <a:custGeom>
            <a:avLst/>
            <a:gdLst>
              <a:gd name="connsiteX0" fmla="*/ 0 w 7620000"/>
              <a:gd name="connsiteY0" fmla="*/ 0 h 3276600"/>
              <a:gd name="connsiteX1" fmla="*/ 7620000 w 7620000"/>
              <a:gd name="connsiteY1" fmla="*/ 0 h 3276600"/>
              <a:gd name="connsiteX2" fmla="*/ 7620000 w 7620000"/>
              <a:gd name="connsiteY2" fmla="*/ 3276600 h 3276600"/>
              <a:gd name="connsiteX3" fmla="*/ 0 w 7620000"/>
              <a:gd name="connsiteY3" fmla="*/ 3276600 h 3276600"/>
              <a:gd name="connsiteX4" fmla="*/ 0 w 7620000"/>
              <a:gd name="connsiteY4" fmla="*/ 0 h 3276600"/>
              <a:gd name="connsiteX0" fmla="*/ 4791075 w 7620000"/>
              <a:gd name="connsiteY0" fmla="*/ 1952625 h 3276600"/>
              <a:gd name="connsiteX1" fmla="*/ 7620000 w 7620000"/>
              <a:gd name="connsiteY1" fmla="*/ 0 h 3276600"/>
              <a:gd name="connsiteX2" fmla="*/ 7620000 w 7620000"/>
              <a:gd name="connsiteY2" fmla="*/ 3276600 h 3276600"/>
              <a:gd name="connsiteX3" fmla="*/ 0 w 7620000"/>
              <a:gd name="connsiteY3" fmla="*/ 3276600 h 3276600"/>
              <a:gd name="connsiteX4" fmla="*/ 4791075 w 7620000"/>
              <a:gd name="connsiteY4" fmla="*/ 19526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62007 w 7638457"/>
              <a:gd name="connsiteY0" fmla="*/ 2231111 h 3288386"/>
              <a:gd name="connsiteX1" fmla="*/ 7638457 w 7638457"/>
              <a:gd name="connsiteY1" fmla="*/ 11786 h 3288386"/>
              <a:gd name="connsiteX2" fmla="*/ 7638457 w 7638457"/>
              <a:gd name="connsiteY2" fmla="*/ 3288386 h 3288386"/>
              <a:gd name="connsiteX3" fmla="*/ 18457 w 7638457"/>
              <a:gd name="connsiteY3" fmla="*/ 3288386 h 3288386"/>
              <a:gd name="connsiteX4" fmla="*/ 5562007 w 7638457"/>
              <a:gd name="connsiteY4" fmla="*/ 2231111 h 3288386"/>
              <a:gd name="connsiteX0" fmla="*/ 5561159 w 7637609"/>
              <a:gd name="connsiteY0" fmla="*/ 2233594 h 3290869"/>
              <a:gd name="connsiteX1" fmla="*/ 7637609 w 7637609"/>
              <a:gd name="connsiteY1" fmla="*/ 14269 h 3290869"/>
              <a:gd name="connsiteX2" fmla="*/ 7637609 w 7637609"/>
              <a:gd name="connsiteY2" fmla="*/ 3290869 h 3290869"/>
              <a:gd name="connsiteX3" fmla="*/ 17609 w 7637609"/>
              <a:gd name="connsiteY3" fmla="*/ 3290869 h 3290869"/>
              <a:gd name="connsiteX4" fmla="*/ 5561159 w 7637609"/>
              <a:gd name="connsiteY4" fmla="*/ 2233594 h 3290869"/>
              <a:gd name="connsiteX0" fmla="*/ 5543550 w 7620000"/>
              <a:gd name="connsiteY0" fmla="*/ 2233594 h 3290869"/>
              <a:gd name="connsiteX1" fmla="*/ 7620000 w 7620000"/>
              <a:gd name="connsiteY1" fmla="*/ 14269 h 3290869"/>
              <a:gd name="connsiteX2" fmla="*/ 7620000 w 7620000"/>
              <a:gd name="connsiteY2" fmla="*/ 3290869 h 3290869"/>
              <a:gd name="connsiteX3" fmla="*/ 0 w 7620000"/>
              <a:gd name="connsiteY3" fmla="*/ 3290869 h 3290869"/>
              <a:gd name="connsiteX4" fmla="*/ 5543550 w 7620000"/>
              <a:gd name="connsiteY4" fmla="*/ 2233594 h 3290869"/>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00" h="3276600">
                <a:moveTo>
                  <a:pt x="5543550" y="2219325"/>
                </a:moveTo>
                <a:cubicBezTo>
                  <a:pt x="6575425" y="1320800"/>
                  <a:pt x="6397625" y="166687"/>
                  <a:pt x="7620000" y="0"/>
                </a:cubicBezTo>
                <a:lnTo>
                  <a:pt x="7620000" y="3276600"/>
                </a:lnTo>
                <a:lnTo>
                  <a:pt x="0" y="3276600"/>
                </a:lnTo>
                <a:cubicBezTo>
                  <a:pt x="720725" y="2433638"/>
                  <a:pt x="4511675" y="3117850"/>
                  <a:pt x="5543550" y="2219325"/>
                </a:cubicBezTo>
                <a:close/>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Freeform 37"/>
          <p:cNvSpPr/>
          <p:nvPr userDrawn="1"/>
        </p:nvSpPr>
        <p:spPr>
          <a:xfrm>
            <a:off x="-4905" y="1"/>
            <a:ext cx="9177510" cy="6858000"/>
          </a:xfrm>
          <a:custGeom>
            <a:avLst/>
            <a:gdLst>
              <a:gd name="connsiteX0" fmla="*/ 11112072 w 12095117"/>
              <a:gd name="connsiteY0" fmla="*/ 343473 h 5191093"/>
              <a:gd name="connsiteX1" fmla="*/ 8168847 w 12095117"/>
              <a:gd name="connsiteY1" fmla="*/ 533973 h 5191093"/>
              <a:gd name="connsiteX2" fmla="*/ 4968447 w 12095117"/>
              <a:gd name="connsiteY2" fmla="*/ 2305623 h 5191093"/>
              <a:gd name="connsiteX3" fmla="*/ 3034872 w 12095117"/>
              <a:gd name="connsiteY3" fmla="*/ 2534223 h 5191093"/>
              <a:gd name="connsiteX4" fmla="*/ 1425147 w 12095117"/>
              <a:gd name="connsiteY4" fmla="*/ 3039048 h 5191093"/>
              <a:gd name="connsiteX5" fmla="*/ 177372 w 12095117"/>
              <a:gd name="connsiteY5" fmla="*/ 4124898 h 5191093"/>
              <a:gd name="connsiteX6" fmla="*/ 91647 w 12095117"/>
              <a:gd name="connsiteY6" fmla="*/ 4744023 h 5191093"/>
              <a:gd name="connsiteX7" fmla="*/ 967947 w 12095117"/>
              <a:gd name="connsiteY7" fmla="*/ 4858323 h 5191093"/>
              <a:gd name="connsiteX8" fmla="*/ 11264472 w 12095117"/>
              <a:gd name="connsiteY8" fmla="*/ 4848798 h 5191093"/>
              <a:gd name="connsiteX9" fmla="*/ 11112072 w 12095117"/>
              <a:gd name="connsiteY9" fmla="*/ 343473 h 5191093"/>
              <a:gd name="connsiteX0" fmla="*/ 11112072 w 12095117"/>
              <a:gd name="connsiteY0" fmla="*/ 343473 h 5191093"/>
              <a:gd name="connsiteX1" fmla="*/ 8168847 w 12095117"/>
              <a:gd name="connsiteY1" fmla="*/ 533973 h 5191093"/>
              <a:gd name="connsiteX2" fmla="*/ 4968447 w 12095117"/>
              <a:gd name="connsiteY2" fmla="*/ 2305623 h 5191093"/>
              <a:gd name="connsiteX3" fmla="*/ 3034872 w 12095117"/>
              <a:gd name="connsiteY3" fmla="*/ 2534223 h 5191093"/>
              <a:gd name="connsiteX4" fmla="*/ 1425147 w 12095117"/>
              <a:gd name="connsiteY4" fmla="*/ 3039048 h 5191093"/>
              <a:gd name="connsiteX5" fmla="*/ 177372 w 12095117"/>
              <a:gd name="connsiteY5" fmla="*/ 4124898 h 5191093"/>
              <a:gd name="connsiteX6" fmla="*/ 91647 w 12095117"/>
              <a:gd name="connsiteY6" fmla="*/ 4744023 h 5191093"/>
              <a:gd name="connsiteX7" fmla="*/ 967947 w 12095117"/>
              <a:gd name="connsiteY7" fmla="*/ 4858323 h 5191093"/>
              <a:gd name="connsiteX8" fmla="*/ 11264472 w 12095117"/>
              <a:gd name="connsiteY8" fmla="*/ 4848798 h 5191093"/>
              <a:gd name="connsiteX9" fmla="*/ 11112072 w 12095117"/>
              <a:gd name="connsiteY9" fmla="*/ 343473 h 5191093"/>
              <a:gd name="connsiteX0" fmla="*/ 11112072 w 12095117"/>
              <a:gd name="connsiteY0" fmla="*/ 343473 h 4866436"/>
              <a:gd name="connsiteX1" fmla="*/ 8168847 w 12095117"/>
              <a:gd name="connsiteY1" fmla="*/ 533973 h 4866436"/>
              <a:gd name="connsiteX2" fmla="*/ 4968447 w 12095117"/>
              <a:gd name="connsiteY2" fmla="*/ 2305623 h 4866436"/>
              <a:gd name="connsiteX3" fmla="*/ 3034872 w 12095117"/>
              <a:gd name="connsiteY3" fmla="*/ 2534223 h 4866436"/>
              <a:gd name="connsiteX4" fmla="*/ 1425147 w 12095117"/>
              <a:gd name="connsiteY4" fmla="*/ 3039048 h 4866436"/>
              <a:gd name="connsiteX5" fmla="*/ 177372 w 12095117"/>
              <a:gd name="connsiteY5" fmla="*/ 4124898 h 4866436"/>
              <a:gd name="connsiteX6" fmla="*/ 91647 w 12095117"/>
              <a:gd name="connsiteY6" fmla="*/ 4744023 h 4866436"/>
              <a:gd name="connsiteX7" fmla="*/ 967947 w 12095117"/>
              <a:gd name="connsiteY7" fmla="*/ 4858323 h 4866436"/>
              <a:gd name="connsiteX8" fmla="*/ 11264472 w 12095117"/>
              <a:gd name="connsiteY8" fmla="*/ 4848798 h 4866436"/>
              <a:gd name="connsiteX9" fmla="*/ 11112072 w 12095117"/>
              <a:gd name="connsiteY9" fmla="*/ 343473 h 4866436"/>
              <a:gd name="connsiteX0" fmla="*/ 11112072 w 11350587"/>
              <a:gd name="connsiteY0" fmla="*/ 343473 h 4866436"/>
              <a:gd name="connsiteX1" fmla="*/ 8168847 w 11350587"/>
              <a:gd name="connsiteY1" fmla="*/ 533973 h 4866436"/>
              <a:gd name="connsiteX2" fmla="*/ 4968447 w 11350587"/>
              <a:gd name="connsiteY2" fmla="*/ 2305623 h 4866436"/>
              <a:gd name="connsiteX3" fmla="*/ 3034872 w 11350587"/>
              <a:gd name="connsiteY3" fmla="*/ 2534223 h 4866436"/>
              <a:gd name="connsiteX4" fmla="*/ 1425147 w 11350587"/>
              <a:gd name="connsiteY4" fmla="*/ 3039048 h 4866436"/>
              <a:gd name="connsiteX5" fmla="*/ 177372 w 11350587"/>
              <a:gd name="connsiteY5" fmla="*/ 4124898 h 4866436"/>
              <a:gd name="connsiteX6" fmla="*/ 91647 w 11350587"/>
              <a:gd name="connsiteY6" fmla="*/ 4744023 h 4866436"/>
              <a:gd name="connsiteX7" fmla="*/ 967947 w 11350587"/>
              <a:gd name="connsiteY7" fmla="*/ 4858323 h 4866436"/>
              <a:gd name="connsiteX8" fmla="*/ 11264472 w 11350587"/>
              <a:gd name="connsiteY8" fmla="*/ 4848798 h 4866436"/>
              <a:gd name="connsiteX9" fmla="*/ 11112072 w 11350587"/>
              <a:gd name="connsiteY9" fmla="*/ 343473 h 4866436"/>
              <a:gd name="connsiteX0" fmla="*/ 11112072 w 11350587"/>
              <a:gd name="connsiteY0" fmla="*/ 343473 h 4866436"/>
              <a:gd name="connsiteX1" fmla="*/ 8168847 w 11350587"/>
              <a:gd name="connsiteY1" fmla="*/ 533973 h 4866436"/>
              <a:gd name="connsiteX2" fmla="*/ 4968447 w 11350587"/>
              <a:gd name="connsiteY2" fmla="*/ 2305623 h 4866436"/>
              <a:gd name="connsiteX3" fmla="*/ 3034872 w 11350587"/>
              <a:gd name="connsiteY3" fmla="*/ 2534223 h 4866436"/>
              <a:gd name="connsiteX4" fmla="*/ 1425147 w 11350587"/>
              <a:gd name="connsiteY4" fmla="*/ 3039048 h 4866436"/>
              <a:gd name="connsiteX5" fmla="*/ 177372 w 11350587"/>
              <a:gd name="connsiteY5" fmla="*/ 4124898 h 4866436"/>
              <a:gd name="connsiteX6" fmla="*/ 91647 w 11350587"/>
              <a:gd name="connsiteY6" fmla="*/ 4744023 h 4866436"/>
              <a:gd name="connsiteX7" fmla="*/ 967947 w 11350587"/>
              <a:gd name="connsiteY7" fmla="*/ 4858323 h 4866436"/>
              <a:gd name="connsiteX8" fmla="*/ 11264472 w 11350587"/>
              <a:gd name="connsiteY8" fmla="*/ 4848798 h 4866436"/>
              <a:gd name="connsiteX9" fmla="*/ 11112072 w 11350587"/>
              <a:gd name="connsiteY9" fmla="*/ 343473 h 4866436"/>
              <a:gd name="connsiteX0" fmla="*/ 11112072 w 11264472"/>
              <a:gd name="connsiteY0" fmla="*/ 2023630 h 6546593"/>
              <a:gd name="connsiteX1" fmla="*/ 8168847 w 11264472"/>
              <a:gd name="connsiteY1" fmla="*/ 2214130 h 6546593"/>
              <a:gd name="connsiteX2" fmla="*/ 4968447 w 11264472"/>
              <a:gd name="connsiteY2" fmla="*/ 3985780 h 6546593"/>
              <a:gd name="connsiteX3" fmla="*/ 3034872 w 11264472"/>
              <a:gd name="connsiteY3" fmla="*/ 4214380 h 6546593"/>
              <a:gd name="connsiteX4" fmla="*/ 1425147 w 11264472"/>
              <a:gd name="connsiteY4" fmla="*/ 4719205 h 6546593"/>
              <a:gd name="connsiteX5" fmla="*/ 177372 w 11264472"/>
              <a:gd name="connsiteY5" fmla="*/ 5805055 h 6546593"/>
              <a:gd name="connsiteX6" fmla="*/ 91647 w 11264472"/>
              <a:gd name="connsiteY6" fmla="*/ 6424180 h 6546593"/>
              <a:gd name="connsiteX7" fmla="*/ 967947 w 11264472"/>
              <a:gd name="connsiteY7" fmla="*/ 6538480 h 6546593"/>
              <a:gd name="connsiteX8" fmla="*/ 11264472 w 11264472"/>
              <a:gd name="connsiteY8" fmla="*/ 6528955 h 6546593"/>
              <a:gd name="connsiteX9" fmla="*/ 11112072 w 11264472"/>
              <a:gd name="connsiteY9" fmla="*/ 2023630 h 6546593"/>
              <a:gd name="connsiteX0" fmla="*/ 11112072 w 11264472"/>
              <a:gd name="connsiteY0" fmla="*/ 2023630 h 6546593"/>
              <a:gd name="connsiteX1" fmla="*/ 8168847 w 11264472"/>
              <a:gd name="connsiteY1" fmla="*/ 2214130 h 6546593"/>
              <a:gd name="connsiteX2" fmla="*/ 4968447 w 11264472"/>
              <a:gd name="connsiteY2" fmla="*/ 3985780 h 6546593"/>
              <a:gd name="connsiteX3" fmla="*/ 3034872 w 11264472"/>
              <a:gd name="connsiteY3" fmla="*/ 4214380 h 6546593"/>
              <a:gd name="connsiteX4" fmla="*/ 1425147 w 11264472"/>
              <a:gd name="connsiteY4" fmla="*/ 4719205 h 6546593"/>
              <a:gd name="connsiteX5" fmla="*/ 177372 w 11264472"/>
              <a:gd name="connsiteY5" fmla="*/ 5805055 h 6546593"/>
              <a:gd name="connsiteX6" fmla="*/ 91647 w 11264472"/>
              <a:gd name="connsiteY6" fmla="*/ 6424180 h 6546593"/>
              <a:gd name="connsiteX7" fmla="*/ 967947 w 11264472"/>
              <a:gd name="connsiteY7" fmla="*/ 6538480 h 6546593"/>
              <a:gd name="connsiteX8" fmla="*/ 11264472 w 11264472"/>
              <a:gd name="connsiteY8" fmla="*/ 6528955 h 6546593"/>
              <a:gd name="connsiteX9" fmla="*/ 11112072 w 11264472"/>
              <a:gd name="connsiteY9" fmla="*/ 2023630 h 6546593"/>
              <a:gd name="connsiteX0" fmla="*/ 11112072 w 11264472"/>
              <a:gd name="connsiteY0" fmla="*/ 648005 h 5170968"/>
              <a:gd name="connsiteX1" fmla="*/ 8168847 w 11264472"/>
              <a:gd name="connsiteY1" fmla="*/ 838505 h 5170968"/>
              <a:gd name="connsiteX2" fmla="*/ 4968447 w 11264472"/>
              <a:gd name="connsiteY2" fmla="*/ 2610155 h 5170968"/>
              <a:gd name="connsiteX3" fmla="*/ 3034872 w 11264472"/>
              <a:gd name="connsiteY3" fmla="*/ 2838755 h 5170968"/>
              <a:gd name="connsiteX4" fmla="*/ 1425147 w 11264472"/>
              <a:gd name="connsiteY4" fmla="*/ 3343580 h 5170968"/>
              <a:gd name="connsiteX5" fmla="*/ 177372 w 11264472"/>
              <a:gd name="connsiteY5" fmla="*/ 4429430 h 5170968"/>
              <a:gd name="connsiteX6" fmla="*/ 91647 w 11264472"/>
              <a:gd name="connsiteY6" fmla="*/ 5048555 h 5170968"/>
              <a:gd name="connsiteX7" fmla="*/ 967947 w 11264472"/>
              <a:gd name="connsiteY7" fmla="*/ 5162855 h 5170968"/>
              <a:gd name="connsiteX8" fmla="*/ 11264472 w 11264472"/>
              <a:gd name="connsiteY8" fmla="*/ 5153330 h 5170968"/>
              <a:gd name="connsiteX9" fmla="*/ 11112072 w 11264472"/>
              <a:gd name="connsiteY9" fmla="*/ 648005 h 5170968"/>
              <a:gd name="connsiteX0" fmla="*/ 11112072 w 11143736"/>
              <a:gd name="connsiteY0" fmla="*/ 648005 h 5174235"/>
              <a:gd name="connsiteX1" fmla="*/ 8168847 w 11143736"/>
              <a:gd name="connsiteY1" fmla="*/ 838505 h 5174235"/>
              <a:gd name="connsiteX2" fmla="*/ 4968447 w 11143736"/>
              <a:gd name="connsiteY2" fmla="*/ 2610155 h 5174235"/>
              <a:gd name="connsiteX3" fmla="*/ 3034872 w 11143736"/>
              <a:gd name="connsiteY3" fmla="*/ 2838755 h 5174235"/>
              <a:gd name="connsiteX4" fmla="*/ 1425147 w 11143736"/>
              <a:gd name="connsiteY4" fmla="*/ 3343580 h 5174235"/>
              <a:gd name="connsiteX5" fmla="*/ 177372 w 11143736"/>
              <a:gd name="connsiteY5" fmla="*/ 4429430 h 5174235"/>
              <a:gd name="connsiteX6" fmla="*/ 91647 w 11143736"/>
              <a:gd name="connsiteY6" fmla="*/ 5048555 h 5174235"/>
              <a:gd name="connsiteX7" fmla="*/ 967947 w 11143736"/>
              <a:gd name="connsiteY7" fmla="*/ 5162855 h 5174235"/>
              <a:gd name="connsiteX8" fmla="*/ 10940622 w 11143736"/>
              <a:gd name="connsiteY8" fmla="*/ 5162855 h 5174235"/>
              <a:gd name="connsiteX9" fmla="*/ 11112072 w 11143736"/>
              <a:gd name="connsiteY9" fmla="*/ 648005 h 5174235"/>
              <a:gd name="connsiteX0" fmla="*/ 11112072 w 11174304"/>
              <a:gd name="connsiteY0" fmla="*/ 648005 h 5174235"/>
              <a:gd name="connsiteX1" fmla="*/ 8168847 w 11174304"/>
              <a:gd name="connsiteY1" fmla="*/ 838505 h 5174235"/>
              <a:gd name="connsiteX2" fmla="*/ 4968447 w 11174304"/>
              <a:gd name="connsiteY2" fmla="*/ 2610155 h 5174235"/>
              <a:gd name="connsiteX3" fmla="*/ 3034872 w 11174304"/>
              <a:gd name="connsiteY3" fmla="*/ 2838755 h 5174235"/>
              <a:gd name="connsiteX4" fmla="*/ 1425147 w 11174304"/>
              <a:gd name="connsiteY4" fmla="*/ 3343580 h 5174235"/>
              <a:gd name="connsiteX5" fmla="*/ 177372 w 11174304"/>
              <a:gd name="connsiteY5" fmla="*/ 4429430 h 5174235"/>
              <a:gd name="connsiteX6" fmla="*/ 91647 w 11174304"/>
              <a:gd name="connsiteY6" fmla="*/ 5048555 h 5174235"/>
              <a:gd name="connsiteX7" fmla="*/ 967947 w 11174304"/>
              <a:gd name="connsiteY7" fmla="*/ 5162855 h 5174235"/>
              <a:gd name="connsiteX8" fmla="*/ 10940622 w 11174304"/>
              <a:gd name="connsiteY8" fmla="*/ 5162855 h 5174235"/>
              <a:gd name="connsiteX9" fmla="*/ 11112072 w 11174304"/>
              <a:gd name="connsiteY9" fmla="*/ 648005 h 5174235"/>
              <a:gd name="connsiteX0" fmla="*/ 11112072 w 11112072"/>
              <a:gd name="connsiteY0" fmla="*/ 648005 h 5174235"/>
              <a:gd name="connsiteX1" fmla="*/ 8168847 w 11112072"/>
              <a:gd name="connsiteY1" fmla="*/ 838505 h 5174235"/>
              <a:gd name="connsiteX2" fmla="*/ 4968447 w 11112072"/>
              <a:gd name="connsiteY2" fmla="*/ 2610155 h 5174235"/>
              <a:gd name="connsiteX3" fmla="*/ 3034872 w 11112072"/>
              <a:gd name="connsiteY3" fmla="*/ 2838755 h 5174235"/>
              <a:gd name="connsiteX4" fmla="*/ 1425147 w 11112072"/>
              <a:gd name="connsiteY4" fmla="*/ 3343580 h 5174235"/>
              <a:gd name="connsiteX5" fmla="*/ 177372 w 11112072"/>
              <a:gd name="connsiteY5" fmla="*/ 4429430 h 5174235"/>
              <a:gd name="connsiteX6" fmla="*/ 91647 w 11112072"/>
              <a:gd name="connsiteY6" fmla="*/ 5048555 h 5174235"/>
              <a:gd name="connsiteX7" fmla="*/ 967947 w 11112072"/>
              <a:gd name="connsiteY7" fmla="*/ 5162855 h 5174235"/>
              <a:gd name="connsiteX8" fmla="*/ 10940622 w 11112072"/>
              <a:gd name="connsiteY8" fmla="*/ 5162855 h 5174235"/>
              <a:gd name="connsiteX9" fmla="*/ 11112072 w 11112072"/>
              <a:gd name="connsiteY9" fmla="*/ 648005 h 5174235"/>
              <a:gd name="connsiteX0" fmla="*/ 11112072 w 11112072"/>
              <a:gd name="connsiteY0" fmla="*/ 132692 h 4658922"/>
              <a:gd name="connsiteX1" fmla="*/ 8168847 w 11112072"/>
              <a:gd name="connsiteY1" fmla="*/ 323192 h 4658922"/>
              <a:gd name="connsiteX2" fmla="*/ 4968447 w 11112072"/>
              <a:gd name="connsiteY2" fmla="*/ 2094842 h 4658922"/>
              <a:gd name="connsiteX3" fmla="*/ 3034872 w 11112072"/>
              <a:gd name="connsiteY3" fmla="*/ 2323442 h 4658922"/>
              <a:gd name="connsiteX4" fmla="*/ 1425147 w 11112072"/>
              <a:gd name="connsiteY4" fmla="*/ 2828267 h 4658922"/>
              <a:gd name="connsiteX5" fmla="*/ 177372 w 11112072"/>
              <a:gd name="connsiteY5" fmla="*/ 3914117 h 4658922"/>
              <a:gd name="connsiteX6" fmla="*/ 91647 w 11112072"/>
              <a:gd name="connsiteY6" fmla="*/ 4533242 h 4658922"/>
              <a:gd name="connsiteX7" fmla="*/ 967947 w 11112072"/>
              <a:gd name="connsiteY7" fmla="*/ 4647542 h 4658922"/>
              <a:gd name="connsiteX8" fmla="*/ 10940622 w 11112072"/>
              <a:gd name="connsiteY8" fmla="*/ 4647542 h 4658922"/>
              <a:gd name="connsiteX9" fmla="*/ 11112072 w 11112072"/>
              <a:gd name="connsiteY9" fmla="*/ 132692 h 4658922"/>
              <a:gd name="connsiteX0" fmla="*/ 11112072 w 11112072"/>
              <a:gd name="connsiteY0" fmla="*/ 132692 h 4658922"/>
              <a:gd name="connsiteX1" fmla="*/ 8168847 w 11112072"/>
              <a:gd name="connsiteY1" fmla="*/ 323192 h 4658922"/>
              <a:gd name="connsiteX2" fmla="*/ 4968447 w 11112072"/>
              <a:gd name="connsiteY2" fmla="*/ 2094842 h 4658922"/>
              <a:gd name="connsiteX3" fmla="*/ 3034872 w 11112072"/>
              <a:gd name="connsiteY3" fmla="*/ 2323442 h 4658922"/>
              <a:gd name="connsiteX4" fmla="*/ 1425147 w 11112072"/>
              <a:gd name="connsiteY4" fmla="*/ 2828267 h 4658922"/>
              <a:gd name="connsiteX5" fmla="*/ 177372 w 11112072"/>
              <a:gd name="connsiteY5" fmla="*/ 3914117 h 4658922"/>
              <a:gd name="connsiteX6" fmla="*/ 91647 w 11112072"/>
              <a:gd name="connsiteY6" fmla="*/ 4533242 h 4658922"/>
              <a:gd name="connsiteX7" fmla="*/ 967947 w 11112072"/>
              <a:gd name="connsiteY7" fmla="*/ 4647542 h 4658922"/>
              <a:gd name="connsiteX8" fmla="*/ 10940622 w 11112072"/>
              <a:gd name="connsiteY8" fmla="*/ 4647542 h 4658922"/>
              <a:gd name="connsiteX9" fmla="*/ 11112072 w 11112072"/>
              <a:gd name="connsiteY9" fmla="*/ 132692 h 4658922"/>
              <a:gd name="connsiteX0" fmla="*/ 11131084 w 11131084"/>
              <a:gd name="connsiteY0" fmla="*/ 132692 h 4658922"/>
              <a:gd name="connsiteX1" fmla="*/ 8187859 w 11131084"/>
              <a:gd name="connsiteY1" fmla="*/ 323192 h 4658922"/>
              <a:gd name="connsiteX2" fmla="*/ 4987459 w 11131084"/>
              <a:gd name="connsiteY2" fmla="*/ 2094842 h 4658922"/>
              <a:gd name="connsiteX3" fmla="*/ 3053884 w 11131084"/>
              <a:gd name="connsiteY3" fmla="*/ 2323442 h 4658922"/>
              <a:gd name="connsiteX4" fmla="*/ 1444159 w 11131084"/>
              <a:gd name="connsiteY4" fmla="*/ 2828267 h 4658922"/>
              <a:gd name="connsiteX5" fmla="*/ 196384 w 11131084"/>
              <a:gd name="connsiteY5" fmla="*/ 3914117 h 4658922"/>
              <a:gd name="connsiteX6" fmla="*/ 82084 w 11131084"/>
              <a:gd name="connsiteY6" fmla="*/ 4514192 h 4658922"/>
              <a:gd name="connsiteX7" fmla="*/ 986959 w 11131084"/>
              <a:gd name="connsiteY7" fmla="*/ 4647542 h 4658922"/>
              <a:gd name="connsiteX8" fmla="*/ 10959634 w 11131084"/>
              <a:gd name="connsiteY8" fmla="*/ 4647542 h 4658922"/>
              <a:gd name="connsiteX9" fmla="*/ 11131084 w 11131084"/>
              <a:gd name="connsiteY9" fmla="*/ 132692 h 4658922"/>
              <a:gd name="connsiteX0" fmla="*/ 11131084 w 11131084"/>
              <a:gd name="connsiteY0" fmla="*/ 132692 h 4658922"/>
              <a:gd name="connsiteX1" fmla="*/ 8187859 w 11131084"/>
              <a:gd name="connsiteY1" fmla="*/ 323192 h 4658922"/>
              <a:gd name="connsiteX2" fmla="*/ 4987459 w 11131084"/>
              <a:gd name="connsiteY2" fmla="*/ 2094842 h 4658922"/>
              <a:gd name="connsiteX3" fmla="*/ 3053884 w 11131084"/>
              <a:gd name="connsiteY3" fmla="*/ 2323442 h 4658922"/>
              <a:gd name="connsiteX4" fmla="*/ 1444159 w 11131084"/>
              <a:gd name="connsiteY4" fmla="*/ 2828267 h 4658922"/>
              <a:gd name="connsiteX5" fmla="*/ 196384 w 11131084"/>
              <a:gd name="connsiteY5" fmla="*/ 3914117 h 4658922"/>
              <a:gd name="connsiteX6" fmla="*/ 82084 w 11131084"/>
              <a:gd name="connsiteY6" fmla="*/ 4514192 h 4658922"/>
              <a:gd name="connsiteX7" fmla="*/ 986959 w 11131084"/>
              <a:gd name="connsiteY7" fmla="*/ 4647542 h 4658922"/>
              <a:gd name="connsiteX8" fmla="*/ 10959634 w 11131084"/>
              <a:gd name="connsiteY8" fmla="*/ 4647542 h 4658922"/>
              <a:gd name="connsiteX9" fmla="*/ 11131084 w 11131084"/>
              <a:gd name="connsiteY9" fmla="*/ 132692 h 4658922"/>
              <a:gd name="connsiteX0" fmla="*/ 11049000 w 11049000"/>
              <a:gd name="connsiteY0" fmla="*/ 132692 h 4658922"/>
              <a:gd name="connsiteX1" fmla="*/ 8105775 w 11049000"/>
              <a:gd name="connsiteY1" fmla="*/ 323192 h 4658922"/>
              <a:gd name="connsiteX2" fmla="*/ 4905375 w 11049000"/>
              <a:gd name="connsiteY2" fmla="*/ 2094842 h 4658922"/>
              <a:gd name="connsiteX3" fmla="*/ 2971800 w 11049000"/>
              <a:gd name="connsiteY3" fmla="*/ 2323442 h 4658922"/>
              <a:gd name="connsiteX4" fmla="*/ 1362075 w 11049000"/>
              <a:gd name="connsiteY4" fmla="*/ 2828267 h 4658922"/>
              <a:gd name="connsiteX5" fmla="*/ 114300 w 11049000"/>
              <a:gd name="connsiteY5" fmla="*/ 3914117 h 4658922"/>
              <a:gd name="connsiteX6" fmla="*/ 0 w 11049000"/>
              <a:gd name="connsiteY6" fmla="*/ 4514192 h 4658922"/>
              <a:gd name="connsiteX7" fmla="*/ 904875 w 11049000"/>
              <a:gd name="connsiteY7" fmla="*/ 4647542 h 4658922"/>
              <a:gd name="connsiteX8" fmla="*/ 10877550 w 11049000"/>
              <a:gd name="connsiteY8" fmla="*/ 4647542 h 4658922"/>
              <a:gd name="connsiteX9" fmla="*/ 11049000 w 11049000"/>
              <a:gd name="connsiteY9" fmla="*/ 132692 h 4658922"/>
              <a:gd name="connsiteX0" fmla="*/ 11049000 w 11049000"/>
              <a:gd name="connsiteY0" fmla="*/ 132692 h 4658922"/>
              <a:gd name="connsiteX1" fmla="*/ 8105775 w 11049000"/>
              <a:gd name="connsiteY1" fmla="*/ 323192 h 4658922"/>
              <a:gd name="connsiteX2" fmla="*/ 4905375 w 11049000"/>
              <a:gd name="connsiteY2" fmla="*/ 2094842 h 4658922"/>
              <a:gd name="connsiteX3" fmla="*/ 2971800 w 11049000"/>
              <a:gd name="connsiteY3" fmla="*/ 2323442 h 4658922"/>
              <a:gd name="connsiteX4" fmla="*/ 1362075 w 11049000"/>
              <a:gd name="connsiteY4" fmla="*/ 2828267 h 4658922"/>
              <a:gd name="connsiteX5" fmla="*/ 114300 w 11049000"/>
              <a:gd name="connsiteY5" fmla="*/ 3914117 h 4658922"/>
              <a:gd name="connsiteX6" fmla="*/ 0 w 11049000"/>
              <a:gd name="connsiteY6" fmla="*/ 4514192 h 4658922"/>
              <a:gd name="connsiteX7" fmla="*/ 904875 w 11049000"/>
              <a:gd name="connsiteY7" fmla="*/ 4647542 h 4658922"/>
              <a:gd name="connsiteX8" fmla="*/ 10877550 w 11049000"/>
              <a:gd name="connsiteY8" fmla="*/ 4647542 h 4658922"/>
              <a:gd name="connsiteX9" fmla="*/ 11049000 w 11049000"/>
              <a:gd name="connsiteY9" fmla="*/ 132692 h 4658922"/>
              <a:gd name="connsiteX0" fmla="*/ 11239500 w 11239500"/>
              <a:gd name="connsiteY0" fmla="*/ 132692 h 4682266"/>
              <a:gd name="connsiteX1" fmla="*/ 8296275 w 11239500"/>
              <a:gd name="connsiteY1" fmla="*/ 323192 h 4682266"/>
              <a:gd name="connsiteX2" fmla="*/ 5095875 w 11239500"/>
              <a:gd name="connsiteY2" fmla="*/ 2094842 h 4682266"/>
              <a:gd name="connsiteX3" fmla="*/ 3162300 w 11239500"/>
              <a:gd name="connsiteY3" fmla="*/ 2323442 h 4682266"/>
              <a:gd name="connsiteX4" fmla="*/ 1552575 w 11239500"/>
              <a:gd name="connsiteY4" fmla="*/ 2828267 h 4682266"/>
              <a:gd name="connsiteX5" fmla="*/ 304800 w 11239500"/>
              <a:gd name="connsiteY5" fmla="*/ 3914117 h 4682266"/>
              <a:gd name="connsiteX6" fmla="*/ 0 w 11239500"/>
              <a:gd name="connsiteY6" fmla="*/ 4638017 h 4682266"/>
              <a:gd name="connsiteX7" fmla="*/ 1095375 w 11239500"/>
              <a:gd name="connsiteY7" fmla="*/ 4647542 h 4682266"/>
              <a:gd name="connsiteX8" fmla="*/ 11068050 w 11239500"/>
              <a:gd name="connsiteY8" fmla="*/ 4647542 h 4682266"/>
              <a:gd name="connsiteX9" fmla="*/ 11239500 w 11239500"/>
              <a:gd name="connsiteY9" fmla="*/ 132692 h 4682266"/>
              <a:gd name="connsiteX0" fmla="*/ 11240229 w 11240229"/>
              <a:gd name="connsiteY0" fmla="*/ 132692 h 4682266"/>
              <a:gd name="connsiteX1" fmla="*/ 8297004 w 11240229"/>
              <a:gd name="connsiteY1" fmla="*/ 323192 h 4682266"/>
              <a:gd name="connsiteX2" fmla="*/ 5096604 w 11240229"/>
              <a:gd name="connsiteY2" fmla="*/ 2094842 h 4682266"/>
              <a:gd name="connsiteX3" fmla="*/ 3163029 w 11240229"/>
              <a:gd name="connsiteY3" fmla="*/ 2323442 h 4682266"/>
              <a:gd name="connsiteX4" fmla="*/ 1553304 w 11240229"/>
              <a:gd name="connsiteY4" fmla="*/ 2828267 h 4682266"/>
              <a:gd name="connsiteX5" fmla="*/ 305529 w 11240229"/>
              <a:gd name="connsiteY5" fmla="*/ 3914117 h 4682266"/>
              <a:gd name="connsiteX6" fmla="*/ 729 w 11240229"/>
              <a:gd name="connsiteY6" fmla="*/ 4638017 h 4682266"/>
              <a:gd name="connsiteX7" fmla="*/ 1096104 w 11240229"/>
              <a:gd name="connsiteY7" fmla="*/ 4647542 h 4682266"/>
              <a:gd name="connsiteX8" fmla="*/ 11068779 w 11240229"/>
              <a:gd name="connsiteY8" fmla="*/ 4647542 h 4682266"/>
              <a:gd name="connsiteX9" fmla="*/ 11240229 w 11240229"/>
              <a:gd name="connsiteY9" fmla="*/ 132692 h 4682266"/>
              <a:gd name="connsiteX0" fmla="*/ 11240229 w 11240229"/>
              <a:gd name="connsiteY0" fmla="*/ 132692 h 4658922"/>
              <a:gd name="connsiteX1" fmla="*/ 8297004 w 11240229"/>
              <a:gd name="connsiteY1" fmla="*/ 323192 h 4658922"/>
              <a:gd name="connsiteX2" fmla="*/ 5096604 w 11240229"/>
              <a:gd name="connsiteY2" fmla="*/ 2094842 h 4658922"/>
              <a:gd name="connsiteX3" fmla="*/ 3163029 w 11240229"/>
              <a:gd name="connsiteY3" fmla="*/ 2323442 h 4658922"/>
              <a:gd name="connsiteX4" fmla="*/ 1553304 w 11240229"/>
              <a:gd name="connsiteY4" fmla="*/ 2828267 h 4658922"/>
              <a:gd name="connsiteX5" fmla="*/ 305529 w 11240229"/>
              <a:gd name="connsiteY5" fmla="*/ 3914117 h 4658922"/>
              <a:gd name="connsiteX6" fmla="*/ 729 w 11240229"/>
              <a:gd name="connsiteY6" fmla="*/ 4638017 h 4658922"/>
              <a:gd name="connsiteX7" fmla="*/ 1096104 w 11240229"/>
              <a:gd name="connsiteY7" fmla="*/ 4647542 h 4658922"/>
              <a:gd name="connsiteX8" fmla="*/ 11068779 w 11240229"/>
              <a:gd name="connsiteY8" fmla="*/ 4647542 h 4658922"/>
              <a:gd name="connsiteX9" fmla="*/ 11240229 w 11240229"/>
              <a:gd name="connsiteY9" fmla="*/ 132692 h 4658922"/>
              <a:gd name="connsiteX0" fmla="*/ 11240229 w 11240229"/>
              <a:gd name="connsiteY0" fmla="*/ 56979 h 4583209"/>
              <a:gd name="connsiteX1" fmla="*/ 7344504 w 11240229"/>
              <a:gd name="connsiteY1" fmla="*/ 733254 h 4583209"/>
              <a:gd name="connsiteX2" fmla="*/ 5096604 w 11240229"/>
              <a:gd name="connsiteY2" fmla="*/ 2019129 h 4583209"/>
              <a:gd name="connsiteX3" fmla="*/ 3163029 w 11240229"/>
              <a:gd name="connsiteY3" fmla="*/ 2247729 h 4583209"/>
              <a:gd name="connsiteX4" fmla="*/ 1553304 w 11240229"/>
              <a:gd name="connsiteY4" fmla="*/ 2752554 h 4583209"/>
              <a:gd name="connsiteX5" fmla="*/ 305529 w 11240229"/>
              <a:gd name="connsiteY5" fmla="*/ 3838404 h 4583209"/>
              <a:gd name="connsiteX6" fmla="*/ 729 w 11240229"/>
              <a:gd name="connsiteY6" fmla="*/ 4562304 h 4583209"/>
              <a:gd name="connsiteX7" fmla="*/ 1096104 w 11240229"/>
              <a:gd name="connsiteY7" fmla="*/ 4571829 h 4583209"/>
              <a:gd name="connsiteX8" fmla="*/ 11068779 w 11240229"/>
              <a:gd name="connsiteY8" fmla="*/ 4571829 h 4583209"/>
              <a:gd name="connsiteX9" fmla="*/ 11240229 w 11240229"/>
              <a:gd name="connsiteY9" fmla="*/ 56979 h 4583209"/>
              <a:gd name="connsiteX0" fmla="*/ 11240229 w 11240229"/>
              <a:gd name="connsiteY0" fmla="*/ 68987 h 4595217"/>
              <a:gd name="connsiteX1" fmla="*/ 7344504 w 11240229"/>
              <a:gd name="connsiteY1" fmla="*/ 745262 h 4595217"/>
              <a:gd name="connsiteX2" fmla="*/ 5096604 w 11240229"/>
              <a:gd name="connsiteY2" fmla="*/ 2031137 h 4595217"/>
              <a:gd name="connsiteX3" fmla="*/ 3163029 w 11240229"/>
              <a:gd name="connsiteY3" fmla="*/ 2259737 h 4595217"/>
              <a:gd name="connsiteX4" fmla="*/ 1553304 w 11240229"/>
              <a:gd name="connsiteY4" fmla="*/ 2764562 h 4595217"/>
              <a:gd name="connsiteX5" fmla="*/ 305529 w 11240229"/>
              <a:gd name="connsiteY5" fmla="*/ 3850412 h 4595217"/>
              <a:gd name="connsiteX6" fmla="*/ 729 w 11240229"/>
              <a:gd name="connsiteY6" fmla="*/ 4574312 h 4595217"/>
              <a:gd name="connsiteX7" fmla="*/ 1096104 w 11240229"/>
              <a:gd name="connsiteY7" fmla="*/ 4583837 h 4595217"/>
              <a:gd name="connsiteX8" fmla="*/ 11068779 w 11240229"/>
              <a:gd name="connsiteY8" fmla="*/ 4583837 h 4595217"/>
              <a:gd name="connsiteX9" fmla="*/ 11240229 w 11240229"/>
              <a:gd name="connsiteY9" fmla="*/ 68987 h 4595217"/>
              <a:gd name="connsiteX0" fmla="*/ 11239641 w 11239641"/>
              <a:gd name="connsiteY0" fmla="*/ 68987 h 4595217"/>
              <a:gd name="connsiteX1" fmla="*/ 7343916 w 11239641"/>
              <a:gd name="connsiteY1" fmla="*/ 745262 h 4595217"/>
              <a:gd name="connsiteX2" fmla="*/ 5096016 w 11239641"/>
              <a:gd name="connsiteY2" fmla="*/ 2031137 h 4595217"/>
              <a:gd name="connsiteX3" fmla="*/ 3162441 w 11239641"/>
              <a:gd name="connsiteY3" fmla="*/ 2259737 h 4595217"/>
              <a:gd name="connsiteX4" fmla="*/ 1552716 w 11239641"/>
              <a:gd name="connsiteY4" fmla="*/ 2764562 h 4595217"/>
              <a:gd name="connsiteX5" fmla="*/ 581166 w 11239641"/>
              <a:gd name="connsiteY5" fmla="*/ 3431312 h 4595217"/>
              <a:gd name="connsiteX6" fmla="*/ 141 w 11239641"/>
              <a:gd name="connsiteY6" fmla="*/ 4574312 h 4595217"/>
              <a:gd name="connsiteX7" fmla="*/ 1095516 w 11239641"/>
              <a:gd name="connsiteY7" fmla="*/ 4583837 h 4595217"/>
              <a:gd name="connsiteX8" fmla="*/ 11068191 w 11239641"/>
              <a:gd name="connsiteY8" fmla="*/ 4583837 h 4595217"/>
              <a:gd name="connsiteX9" fmla="*/ 11239641 w 11239641"/>
              <a:gd name="connsiteY9" fmla="*/ 68987 h 4595217"/>
              <a:gd name="connsiteX0" fmla="*/ 11239743 w 11239743"/>
              <a:gd name="connsiteY0" fmla="*/ 68987 h 4595217"/>
              <a:gd name="connsiteX1" fmla="*/ 7344018 w 11239743"/>
              <a:gd name="connsiteY1" fmla="*/ 745262 h 4595217"/>
              <a:gd name="connsiteX2" fmla="*/ 5096118 w 11239743"/>
              <a:gd name="connsiteY2" fmla="*/ 2031137 h 4595217"/>
              <a:gd name="connsiteX3" fmla="*/ 3162543 w 11239743"/>
              <a:gd name="connsiteY3" fmla="*/ 2259737 h 4595217"/>
              <a:gd name="connsiteX4" fmla="*/ 1552818 w 11239743"/>
              <a:gd name="connsiteY4" fmla="*/ 2764562 h 4595217"/>
              <a:gd name="connsiteX5" fmla="*/ 438393 w 11239743"/>
              <a:gd name="connsiteY5" fmla="*/ 3393212 h 4595217"/>
              <a:gd name="connsiteX6" fmla="*/ 243 w 11239743"/>
              <a:gd name="connsiteY6" fmla="*/ 4574312 h 4595217"/>
              <a:gd name="connsiteX7" fmla="*/ 1095618 w 11239743"/>
              <a:gd name="connsiteY7" fmla="*/ 4583837 h 4595217"/>
              <a:gd name="connsiteX8" fmla="*/ 11068293 w 11239743"/>
              <a:gd name="connsiteY8" fmla="*/ 4583837 h 4595217"/>
              <a:gd name="connsiteX9" fmla="*/ 11239743 w 11239743"/>
              <a:gd name="connsiteY9" fmla="*/ 68987 h 4595217"/>
              <a:gd name="connsiteX0" fmla="*/ 11143151 w 11143151"/>
              <a:gd name="connsiteY0" fmla="*/ 44908 h 4825663"/>
              <a:gd name="connsiteX1" fmla="*/ 7344018 w 11143151"/>
              <a:gd name="connsiteY1" fmla="*/ 975708 h 4825663"/>
              <a:gd name="connsiteX2" fmla="*/ 5096118 w 11143151"/>
              <a:gd name="connsiteY2" fmla="*/ 2261583 h 4825663"/>
              <a:gd name="connsiteX3" fmla="*/ 3162543 w 11143151"/>
              <a:gd name="connsiteY3" fmla="*/ 2490183 h 4825663"/>
              <a:gd name="connsiteX4" fmla="*/ 1552818 w 11143151"/>
              <a:gd name="connsiteY4" fmla="*/ 2995008 h 4825663"/>
              <a:gd name="connsiteX5" fmla="*/ 438393 w 11143151"/>
              <a:gd name="connsiteY5" fmla="*/ 3623658 h 4825663"/>
              <a:gd name="connsiteX6" fmla="*/ 243 w 11143151"/>
              <a:gd name="connsiteY6" fmla="*/ 4804758 h 4825663"/>
              <a:gd name="connsiteX7" fmla="*/ 1095618 w 11143151"/>
              <a:gd name="connsiteY7" fmla="*/ 4814283 h 4825663"/>
              <a:gd name="connsiteX8" fmla="*/ 11068293 w 11143151"/>
              <a:gd name="connsiteY8" fmla="*/ 4814283 h 4825663"/>
              <a:gd name="connsiteX9" fmla="*/ 11143151 w 11143151"/>
              <a:gd name="connsiteY9" fmla="*/ 44908 h 4825663"/>
              <a:gd name="connsiteX0" fmla="*/ 11143151 w 11147335"/>
              <a:gd name="connsiteY0" fmla="*/ 44908 h 4825663"/>
              <a:gd name="connsiteX1" fmla="*/ 7344018 w 11147335"/>
              <a:gd name="connsiteY1" fmla="*/ 975708 h 4825663"/>
              <a:gd name="connsiteX2" fmla="*/ 5096118 w 11147335"/>
              <a:gd name="connsiteY2" fmla="*/ 2261583 h 4825663"/>
              <a:gd name="connsiteX3" fmla="*/ 3162543 w 11147335"/>
              <a:gd name="connsiteY3" fmla="*/ 2490183 h 4825663"/>
              <a:gd name="connsiteX4" fmla="*/ 1552818 w 11147335"/>
              <a:gd name="connsiteY4" fmla="*/ 2995008 h 4825663"/>
              <a:gd name="connsiteX5" fmla="*/ 438393 w 11147335"/>
              <a:gd name="connsiteY5" fmla="*/ 3623658 h 4825663"/>
              <a:gd name="connsiteX6" fmla="*/ 243 w 11147335"/>
              <a:gd name="connsiteY6" fmla="*/ 4804758 h 4825663"/>
              <a:gd name="connsiteX7" fmla="*/ 1095618 w 11147335"/>
              <a:gd name="connsiteY7" fmla="*/ 4814283 h 4825663"/>
              <a:gd name="connsiteX8" fmla="*/ 11068293 w 11147335"/>
              <a:gd name="connsiteY8" fmla="*/ 4814283 h 4825663"/>
              <a:gd name="connsiteX9" fmla="*/ 11143151 w 11147335"/>
              <a:gd name="connsiteY9" fmla="*/ 44908 h 4825663"/>
              <a:gd name="connsiteX0" fmla="*/ 11143151 w 11147335"/>
              <a:gd name="connsiteY0" fmla="*/ 0 h 4780755"/>
              <a:gd name="connsiteX1" fmla="*/ 7344018 w 11147335"/>
              <a:gd name="connsiteY1" fmla="*/ 930800 h 4780755"/>
              <a:gd name="connsiteX2" fmla="*/ 5096118 w 11147335"/>
              <a:gd name="connsiteY2" fmla="*/ 2216675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51 w 11147335"/>
              <a:gd name="connsiteY0" fmla="*/ 0 h 4780755"/>
              <a:gd name="connsiteX1" fmla="*/ 7344018 w 11147335"/>
              <a:gd name="connsiteY1" fmla="*/ 930800 h 4780755"/>
              <a:gd name="connsiteX2" fmla="*/ 5289301 w 11147335"/>
              <a:gd name="connsiteY2" fmla="*/ 2154764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51 w 11147335"/>
              <a:gd name="connsiteY0" fmla="*/ 0 h 4780755"/>
              <a:gd name="connsiteX1" fmla="*/ 7317675 w 11147335"/>
              <a:gd name="connsiteY1" fmla="*/ 882647 h 4780755"/>
              <a:gd name="connsiteX2" fmla="*/ 5289301 w 11147335"/>
              <a:gd name="connsiteY2" fmla="*/ 2154764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51 w 11147335"/>
              <a:gd name="connsiteY0" fmla="*/ 0 h 4780755"/>
              <a:gd name="connsiteX1" fmla="*/ 7317675 w 11147335"/>
              <a:gd name="connsiteY1" fmla="*/ 882647 h 4780755"/>
              <a:gd name="connsiteX2" fmla="*/ 5289301 w 11147335"/>
              <a:gd name="connsiteY2" fmla="*/ 2154764 h 4780755"/>
              <a:gd name="connsiteX3" fmla="*/ 3162543 w 11147335"/>
              <a:gd name="connsiteY3" fmla="*/ 2445275 h 4780755"/>
              <a:gd name="connsiteX4" fmla="*/ 1552818 w 11147335"/>
              <a:gd name="connsiteY4" fmla="*/ 2950100 h 4780755"/>
              <a:gd name="connsiteX5" fmla="*/ 438393 w 11147335"/>
              <a:gd name="connsiteY5" fmla="*/ 3578750 h 4780755"/>
              <a:gd name="connsiteX6" fmla="*/ 243 w 11147335"/>
              <a:gd name="connsiteY6" fmla="*/ 4759850 h 4780755"/>
              <a:gd name="connsiteX7" fmla="*/ 1095618 w 11147335"/>
              <a:gd name="connsiteY7" fmla="*/ 4769375 h 4780755"/>
              <a:gd name="connsiteX8" fmla="*/ 11068293 w 11147335"/>
              <a:gd name="connsiteY8" fmla="*/ 4769375 h 4780755"/>
              <a:gd name="connsiteX9" fmla="*/ 11143151 w 11147335"/>
              <a:gd name="connsiteY9" fmla="*/ 0 h 4780755"/>
              <a:gd name="connsiteX0" fmla="*/ 11143133 w 11147317"/>
              <a:gd name="connsiteY0" fmla="*/ 0 h 4780755"/>
              <a:gd name="connsiteX1" fmla="*/ 7317657 w 11147317"/>
              <a:gd name="connsiteY1" fmla="*/ 882647 h 4780755"/>
              <a:gd name="connsiteX2" fmla="*/ 5289283 w 11147317"/>
              <a:gd name="connsiteY2" fmla="*/ 2154764 h 4780755"/>
              <a:gd name="connsiteX3" fmla="*/ 3162525 w 11147317"/>
              <a:gd name="connsiteY3" fmla="*/ 2445275 h 4780755"/>
              <a:gd name="connsiteX4" fmla="*/ 1456208 w 11147317"/>
              <a:gd name="connsiteY4" fmla="*/ 2888188 h 4780755"/>
              <a:gd name="connsiteX5" fmla="*/ 438375 w 11147317"/>
              <a:gd name="connsiteY5" fmla="*/ 3578750 h 4780755"/>
              <a:gd name="connsiteX6" fmla="*/ 225 w 11147317"/>
              <a:gd name="connsiteY6" fmla="*/ 4759850 h 4780755"/>
              <a:gd name="connsiteX7" fmla="*/ 1095600 w 11147317"/>
              <a:gd name="connsiteY7" fmla="*/ 4769375 h 4780755"/>
              <a:gd name="connsiteX8" fmla="*/ 11068275 w 11147317"/>
              <a:gd name="connsiteY8" fmla="*/ 4769375 h 4780755"/>
              <a:gd name="connsiteX9" fmla="*/ 11143133 w 11147317"/>
              <a:gd name="connsiteY9" fmla="*/ 0 h 4780755"/>
              <a:gd name="connsiteX0" fmla="*/ 11143318 w 11147502"/>
              <a:gd name="connsiteY0" fmla="*/ 0 h 4780755"/>
              <a:gd name="connsiteX1" fmla="*/ 7317842 w 11147502"/>
              <a:gd name="connsiteY1" fmla="*/ 882647 h 4780755"/>
              <a:gd name="connsiteX2" fmla="*/ 5289468 w 11147502"/>
              <a:gd name="connsiteY2" fmla="*/ 2154764 h 4780755"/>
              <a:gd name="connsiteX3" fmla="*/ 3162710 w 11147502"/>
              <a:gd name="connsiteY3" fmla="*/ 2445275 h 4780755"/>
              <a:gd name="connsiteX4" fmla="*/ 1456393 w 11147502"/>
              <a:gd name="connsiteY4" fmla="*/ 2888188 h 4780755"/>
              <a:gd name="connsiteX5" fmla="*/ 341968 w 11147502"/>
              <a:gd name="connsiteY5" fmla="*/ 3523717 h 4780755"/>
              <a:gd name="connsiteX6" fmla="*/ 410 w 11147502"/>
              <a:gd name="connsiteY6" fmla="*/ 4759850 h 4780755"/>
              <a:gd name="connsiteX7" fmla="*/ 1095785 w 11147502"/>
              <a:gd name="connsiteY7" fmla="*/ 4769375 h 4780755"/>
              <a:gd name="connsiteX8" fmla="*/ 11068460 w 11147502"/>
              <a:gd name="connsiteY8" fmla="*/ 4769375 h 4780755"/>
              <a:gd name="connsiteX9" fmla="*/ 11143318 w 11147502"/>
              <a:gd name="connsiteY9" fmla="*/ 0 h 478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47502" h="4780755">
                <a:moveTo>
                  <a:pt x="11143318" y="0"/>
                </a:moveTo>
                <a:cubicBezTo>
                  <a:pt x="8675963" y="39155"/>
                  <a:pt x="8311046" y="392817"/>
                  <a:pt x="7317842" y="882647"/>
                </a:cubicBezTo>
                <a:cubicBezTo>
                  <a:pt x="6324638" y="1372477"/>
                  <a:pt x="5981990" y="1894326"/>
                  <a:pt x="5289468" y="2154764"/>
                </a:cubicBezTo>
                <a:cubicBezTo>
                  <a:pt x="4596946" y="2415202"/>
                  <a:pt x="3801556" y="2323038"/>
                  <a:pt x="3162710" y="2445275"/>
                </a:cubicBezTo>
                <a:cubicBezTo>
                  <a:pt x="2523864" y="2567512"/>
                  <a:pt x="1926517" y="2708448"/>
                  <a:pt x="1456393" y="2888188"/>
                </a:cubicBezTo>
                <a:cubicBezTo>
                  <a:pt x="986269" y="3067928"/>
                  <a:pt x="584632" y="3211773"/>
                  <a:pt x="341968" y="3523717"/>
                </a:cubicBezTo>
                <a:cubicBezTo>
                  <a:pt x="99304" y="3835661"/>
                  <a:pt x="-7527" y="3923238"/>
                  <a:pt x="410" y="4759850"/>
                </a:cubicBezTo>
                <a:lnTo>
                  <a:pt x="1095785" y="4769375"/>
                </a:lnTo>
                <a:cubicBezTo>
                  <a:pt x="2957922" y="4786837"/>
                  <a:pt x="759235" y="4782075"/>
                  <a:pt x="11068460" y="4769375"/>
                </a:cubicBezTo>
                <a:cubicBezTo>
                  <a:pt x="11233560" y="260875"/>
                  <a:pt x="11078084" y="4794775"/>
                  <a:pt x="11143318" y="0"/>
                </a:cubicBezTo>
                <a:close/>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
          <p:cNvSpPr/>
          <p:nvPr userDrawn="1"/>
        </p:nvSpPr>
        <p:spPr>
          <a:xfrm>
            <a:off x="1139425" y="-12604"/>
            <a:ext cx="7992657" cy="6870604"/>
          </a:xfrm>
          <a:custGeom>
            <a:avLst/>
            <a:gdLst>
              <a:gd name="connsiteX0" fmla="*/ 0 w 7620000"/>
              <a:gd name="connsiteY0" fmla="*/ 0 h 3276600"/>
              <a:gd name="connsiteX1" fmla="*/ 7620000 w 7620000"/>
              <a:gd name="connsiteY1" fmla="*/ 0 h 3276600"/>
              <a:gd name="connsiteX2" fmla="*/ 7620000 w 7620000"/>
              <a:gd name="connsiteY2" fmla="*/ 3276600 h 3276600"/>
              <a:gd name="connsiteX3" fmla="*/ 0 w 7620000"/>
              <a:gd name="connsiteY3" fmla="*/ 3276600 h 3276600"/>
              <a:gd name="connsiteX4" fmla="*/ 0 w 7620000"/>
              <a:gd name="connsiteY4" fmla="*/ 0 h 3276600"/>
              <a:gd name="connsiteX0" fmla="*/ 4791075 w 7620000"/>
              <a:gd name="connsiteY0" fmla="*/ 1952625 h 3276600"/>
              <a:gd name="connsiteX1" fmla="*/ 7620000 w 7620000"/>
              <a:gd name="connsiteY1" fmla="*/ 0 h 3276600"/>
              <a:gd name="connsiteX2" fmla="*/ 7620000 w 7620000"/>
              <a:gd name="connsiteY2" fmla="*/ 3276600 h 3276600"/>
              <a:gd name="connsiteX3" fmla="*/ 0 w 7620000"/>
              <a:gd name="connsiteY3" fmla="*/ 3276600 h 3276600"/>
              <a:gd name="connsiteX4" fmla="*/ 4791075 w 7620000"/>
              <a:gd name="connsiteY4" fmla="*/ 19526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5562007 w 7638457"/>
              <a:gd name="connsiteY0" fmla="*/ 2231111 h 3288386"/>
              <a:gd name="connsiteX1" fmla="*/ 7638457 w 7638457"/>
              <a:gd name="connsiteY1" fmla="*/ 11786 h 3288386"/>
              <a:gd name="connsiteX2" fmla="*/ 7638457 w 7638457"/>
              <a:gd name="connsiteY2" fmla="*/ 3288386 h 3288386"/>
              <a:gd name="connsiteX3" fmla="*/ 18457 w 7638457"/>
              <a:gd name="connsiteY3" fmla="*/ 3288386 h 3288386"/>
              <a:gd name="connsiteX4" fmla="*/ 5562007 w 7638457"/>
              <a:gd name="connsiteY4" fmla="*/ 2231111 h 3288386"/>
              <a:gd name="connsiteX0" fmla="*/ 5561159 w 7637609"/>
              <a:gd name="connsiteY0" fmla="*/ 2233594 h 3290869"/>
              <a:gd name="connsiteX1" fmla="*/ 7637609 w 7637609"/>
              <a:gd name="connsiteY1" fmla="*/ 14269 h 3290869"/>
              <a:gd name="connsiteX2" fmla="*/ 7637609 w 7637609"/>
              <a:gd name="connsiteY2" fmla="*/ 3290869 h 3290869"/>
              <a:gd name="connsiteX3" fmla="*/ 17609 w 7637609"/>
              <a:gd name="connsiteY3" fmla="*/ 3290869 h 3290869"/>
              <a:gd name="connsiteX4" fmla="*/ 5561159 w 7637609"/>
              <a:gd name="connsiteY4" fmla="*/ 2233594 h 3290869"/>
              <a:gd name="connsiteX0" fmla="*/ 5543550 w 7620000"/>
              <a:gd name="connsiteY0" fmla="*/ 2233594 h 3290869"/>
              <a:gd name="connsiteX1" fmla="*/ 7620000 w 7620000"/>
              <a:gd name="connsiteY1" fmla="*/ 14269 h 3290869"/>
              <a:gd name="connsiteX2" fmla="*/ 7620000 w 7620000"/>
              <a:gd name="connsiteY2" fmla="*/ 3290869 h 3290869"/>
              <a:gd name="connsiteX3" fmla="*/ 0 w 7620000"/>
              <a:gd name="connsiteY3" fmla="*/ 3290869 h 3290869"/>
              <a:gd name="connsiteX4" fmla="*/ 5543550 w 7620000"/>
              <a:gd name="connsiteY4" fmla="*/ 2233594 h 3290869"/>
              <a:gd name="connsiteX0" fmla="*/ 5543550 w 7620000"/>
              <a:gd name="connsiteY0" fmla="*/ 2219325 h 3276600"/>
              <a:gd name="connsiteX1" fmla="*/ 7620000 w 7620000"/>
              <a:gd name="connsiteY1" fmla="*/ 0 h 3276600"/>
              <a:gd name="connsiteX2" fmla="*/ 7620000 w 7620000"/>
              <a:gd name="connsiteY2" fmla="*/ 3276600 h 3276600"/>
              <a:gd name="connsiteX3" fmla="*/ 0 w 7620000"/>
              <a:gd name="connsiteY3" fmla="*/ 3276600 h 3276600"/>
              <a:gd name="connsiteX4" fmla="*/ 5543550 w 7620000"/>
              <a:gd name="connsiteY4" fmla="*/ 2219325 h 3276600"/>
              <a:gd name="connsiteX0" fmla="*/ 4004575 w 7620000"/>
              <a:gd name="connsiteY0" fmla="*/ 1871641 h 3276600"/>
              <a:gd name="connsiteX1" fmla="*/ 7620000 w 7620000"/>
              <a:gd name="connsiteY1" fmla="*/ 0 h 3276600"/>
              <a:gd name="connsiteX2" fmla="*/ 7620000 w 7620000"/>
              <a:gd name="connsiteY2" fmla="*/ 3276600 h 3276600"/>
              <a:gd name="connsiteX3" fmla="*/ 0 w 7620000"/>
              <a:gd name="connsiteY3" fmla="*/ 3276600 h 3276600"/>
              <a:gd name="connsiteX4" fmla="*/ 4004575 w 7620000"/>
              <a:gd name="connsiteY4" fmla="*/ 1871641 h 3276600"/>
              <a:gd name="connsiteX0" fmla="*/ 4004575 w 7620000"/>
              <a:gd name="connsiteY0" fmla="*/ 1871641 h 3276600"/>
              <a:gd name="connsiteX1" fmla="*/ 7620000 w 7620000"/>
              <a:gd name="connsiteY1" fmla="*/ 0 h 3276600"/>
              <a:gd name="connsiteX2" fmla="*/ 7620000 w 7620000"/>
              <a:gd name="connsiteY2" fmla="*/ 3276600 h 3276600"/>
              <a:gd name="connsiteX3" fmla="*/ 0 w 7620000"/>
              <a:gd name="connsiteY3" fmla="*/ 3276600 h 3276600"/>
              <a:gd name="connsiteX4" fmla="*/ 4004575 w 7620000"/>
              <a:gd name="connsiteY4" fmla="*/ 1871641 h 3276600"/>
              <a:gd name="connsiteX0" fmla="*/ 3792303 w 7620000"/>
              <a:gd name="connsiteY0" fmla="*/ 1818605 h 3276600"/>
              <a:gd name="connsiteX1" fmla="*/ 7620000 w 7620000"/>
              <a:gd name="connsiteY1" fmla="*/ 0 h 3276600"/>
              <a:gd name="connsiteX2" fmla="*/ 7620000 w 7620000"/>
              <a:gd name="connsiteY2" fmla="*/ 3276600 h 3276600"/>
              <a:gd name="connsiteX3" fmla="*/ 0 w 7620000"/>
              <a:gd name="connsiteY3" fmla="*/ 3276600 h 3276600"/>
              <a:gd name="connsiteX4" fmla="*/ 3792303 w 7620000"/>
              <a:gd name="connsiteY4" fmla="*/ 1818605 h 327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00" h="3276600">
                <a:moveTo>
                  <a:pt x="3792303" y="1818605"/>
                </a:moveTo>
                <a:cubicBezTo>
                  <a:pt x="5169121" y="1032046"/>
                  <a:pt x="6397625" y="166687"/>
                  <a:pt x="7620000" y="0"/>
                </a:cubicBezTo>
                <a:lnTo>
                  <a:pt x="7620000" y="3276600"/>
                </a:lnTo>
                <a:lnTo>
                  <a:pt x="0" y="3276600"/>
                </a:lnTo>
                <a:cubicBezTo>
                  <a:pt x="720725" y="2433638"/>
                  <a:pt x="2415485" y="2605164"/>
                  <a:pt x="3792303" y="1818605"/>
                </a:cubicBezTo>
                <a:close/>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2399" y="0"/>
            <a:ext cx="3623799" cy="6845396"/>
          </a:xfrm>
          <a:prstGeom prst="rect">
            <a:avLst/>
          </a:prstGeom>
          <a:noFill/>
          <a:ln>
            <a:noFill/>
          </a:ln>
          <a:effectLst>
            <a:outerShdw dist="35921" dir="2700000" algn="ctr" rotWithShape="0">
              <a:schemeClr val="bg2"/>
            </a:outerShdw>
            <a:softEdge rad="63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 name="Title 1"/>
          <p:cNvSpPr>
            <a:spLocks noGrp="1"/>
          </p:cNvSpPr>
          <p:nvPr>
            <p:ph type="ctrTitle"/>
          </p:nvPr>
        </p:nvSpPr>
        <p:spPr>
          <a:xfrm>
            <a:off x="126912" y="1295403"/>
            <a:ext cx="3302088" cy="3713763"/>
          </a:xfrm>
        </p:spPr>
        <p:txBody>
          <a:bodyPr anchor="t" anchorCtr="0"/>
          <a:lstStyle>
            <a:lvl1pPr algn="ctr">
              <a:defRPr sz="3600"/>
            </a:lvl1pPr>
          </a:lstStyle>
          <a:p>
            <a:r>
              <a:rPr lang="en-US" smtClean="0"/>
              <a:t>Click to edit Master title style</a:t>
            </a:r>
            <a:endParaRPr lang="en-US" dirty="0"/>
          </a:p>
        </p:txBody>
      </p:sp>
      <p:sp>
        <p:nvSpPr>
          <p:cNvPr id="43" name="Title 1"/>
          <p:cNvSpPr txBox="1">
            <a:spLocks/>
          </p:cNvSpPr>
          <p:nvPr userDrawn="1"/>
        </p:nvSpPr>
        <p:spPr>
          <a:xfrm>
            <a:off x="4487514" y="228601"/>
            <a:ext cx="4146367" cy="914400"/>
          </a:xfrm>
          <a:prstGeom prst="rect">
            <a:avLst/>
          </a:prstGeom>
        </p:spPr>
        <p:txBody>
          <a:bodyPr vert="horz" lIns="121835" tIns="60917" rIns="121835" bIns="60917" rtlCol="0" anchor="t" anchorCtr="0">
            <a:noAutofit/>
          </a:bodyPr>
          <a:lstStyle>
            <a:lvl1pPr algn="ctr" defTabSz="1218347" rtl="0" eaLnBrk="1" latinLnBrk="0" hangingPunct="1">
              <a:spcBef>
                <a:spcPct val="0"/>
              </a:spcBef>
              <a:buNone/>
              <a:defRPr sz="4000" kern="1200">
                <a:solidFill>
                  <a:schemeClr val="tx1"/>
                </a:solidFill>
                <a:effectLst>
                  <a:outerShdw blurRad="38100" dist="38100" dir="2700000" algn="tl">
                    <a:srgbClr val="000000">
                      <a:alpha val="43137"/>
                    </a:srgbClr>
                  </a:outerShdw>
                </a:effectLst>
                <a:latin typeface="Calibri" panose="020F0502020204030204" pitchFamily="34" charset="0"/>
                <a:ea typeface="+mj-ea"/>
                <a:cs typeface="+mj-cs"/>
              </a:defRPr>
            </a:lvl1pPr>
          </a:lstStyle>
          <a:p>
            <a:endParaRPr lang="en-US" dirty="0"/>
          </a:p>
        </p:txBody>
      </p:sp>
      <p:sp>
        <p:nvSpPr>
          <p:cNvPr id="3" name="Subtitle 2"/>
          <p:cNvSpPr>
            <a:spLocks noGrp="1"/>
          </p:cNvSpPr>
          <p:nvPr>
            <p:ph type="subTitle" idx="1"/>
          </p:nvPr>
        </p:nvSpPr>
        <p:spPr>
          <a:xfrm>
            <a:off x="3733800" y="1330389"/>
            <a:ext cx="5209014" cy="5070413"/>
          </a:xfrm>
          <a:solidFill>
            <a:srgbClr val="FFFFFF">
              <a:alpha val="67843"/>
            </a:srgbClr>
          </a:solidFill>
          <a:effectLst>
            <a:softEdge rad="127000"/>
          </a:effectLst>
        </p:spPr>
        <p:txBody>
          <a:bodyPr tIns="182880"/>
          <a:lstStyle>
            <a:lvl1pPr marL="457200" indent="-457200" algn="l">
              <a:buFont typeface="Arial" panose="020B0604020202020204" pitchFamily="34" charset="0"/>
              <a:buChar char="•"/>
              <a:defRPr>
                <a:solidFill>
                  <a:schemeClr val="tx1">
                    <a:lumMod val="85000"/>
                    <a:lumOff val="15000"/>
                  </a:schemeClr>
                </a:solidFill>
              </a:defRPr>
            </a:lvl1pPr>
            <a:lvl2pPr marL="609173" indent="0" algn="ctr">
              <a:buNone/>
              <a:defRPr>
                <a:solidFill>
                  <a:schemeClr val="tx1">
                    <a:tint val="75000"/>
                  </a:schemeClr>
                </a:solidFill>
              </a:defRPr>
            </a:lvl2pPr>
            <a:lvl3pPr marL="1218347" indent="0" algn="ctr">
              <a:buNone/>
              <a:defRPr>
                <a:solidFill>
                  <a:schemeClr val="tx1">
                    <a:tint val="75000"/>
                  </a:schemeClr>
                </a:solidFill>
              </a:defRPr>
            </a:lvl3pPr>
            <a:lvl4pPr marL="1827520" indent="0" algn="ctr">
              <a:buNone/>
              <a:defRPr>
                <a:solidFill>
                  <a:schemeClr val="tx1">
                    <a:tint val="75000"/>
                  </a:schemeClr>
                </a:solidFill>
              </a:defRPr>
            </a:lvl4pPr>
            <a:lvl5pPr marL="2436693" indent="0" algn="ctr">
              <a:buNone/>
              <a:defRPr>
                <a:solidFill>
                  <a:schemeClr val="tx1">
                    <a:tint val="75000"/>
                  </a:schemeClr>
                </a:solidFill>
              </a:defRPr>
            </a:lvl5pPr>
            <a:lvl6pPr marL="3045866" indent="0" algn="ctr">
              <a:buNone/>
              <a:defRPr>
                <a:solidFill>
                  <a:schemeClr val="tx1">
                    <a:tint val="75000"/>
                  </a:schemeClr>
                </a:solidFill>
              </a:defRPr>
            </a:lvl6pPr>
            <a:lvl7pPr marL="3655040" indent="0" algn="ctr">
              <a:buNone/>
              <a:defRPr>
                <a:solidFill>
                  <a:schemeClr val="tx1">
                    <a:tint val="75000"/>
                  </a:schemeClr>
                </a:solidFill>
              </a:defRPr>
            </a:lvl7pPr>
            <a:lvl8pPr marL="4264213" indent="0" algn="ctr">
              <a:buNone/>
              <a:defRPr>
                <a:solidFill>
                  <a:schemeClr val="tx1">
                    <a:tint val="75000"/>
                  </a:schemeClr>
                </a:solidFill>
              </a:defRPr>
            </a:lvl8pPr>
            <a:lvl9pPr marL="4873386" indent="0" algn="ctr">
              <a:buNone/>
              <a:defRPr>
                <a:solidFill>
                  <a:schemeClr val="tx1">
                    <a:tint val="75000"/>
                  </a:schemeClr>
                </a:solidFill>
              </a:defRPr>
            </a:lvl9pPr>
          </a:lstStyle>
          <a:p>
            <a:r>
              <a:rPr lang="en-US" smtClean="0"/>
              <a:t>Click to edit Master subtitle style</a:t>
            </a:r>
            <a:endParaRPr lang="en-US" dirty="0"/>
          </a:p>
        </p:txBody>
      </p:sp>
      <p:sp>
        <p:nvSpPr>
          <p:cNvPr id="44" name="Rectangle 43"/>
          <p:cNvSpPr>
            <a:spLocks noChangeArrowheads="1"/>
          </p:cNvSpPr>
          <p:nvPr userDrawn="1"/>
        </p:nvSpPr>
        <p:spPr bwMode="auto">
          <a:xfrm>
            <a:off x="8692090" y="6474026"/>
            <a:ext cx="39946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r"/>
            <a:fld id="{137707FA-DA0D-44A4-94B1-8EAC83670A87}" type="slidenum">
              <a:rPr lang="zh-CN" altLang="en-US" sz="1400" b="1">
                <a:solidFill>
                  <a:srgbClr val="006032"/>
                </a:solidFill>
              </a:rPr>
              <a:pPr algn="r"/>
              <a:t>‹#›</a:t>
            </a:fld>
            <a:endParaRPr lang="en-US" altLang="zh-CN" sz="1400" b="1" dirty="0">
              <a:solidFill>
                <a:srgbClr val="006032"/>
              </a:solidFill>
            </a:endParaRPr>
          </a:p>
        </p:txBody>
      </p:sp>
      <p:pic>
        <p:nvPicPr>
          <p:cNvPr id="18" name="Picture 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96515" y="206830"/>
            <a:ext cx="2827686" cy="646328"/>
          </a:xfrm>
          <a:prstGeom prst="rect">
            <a:avLst/>
          </a:prstGeom>
        </p:spPr>
      </p:pic>
      <p:sp>
        <p:nvSpPr>
          <p:cNvPr id="19" name="AutoShape 7"/>
          <p:cNvSpPr>
            <a:spLocks noChangeArrowheads="1"/>
          </p:cNvSpPr>
          <p:nvPr userDrawn="1"/>
        </p:nvSpPr>
        <p:spPr bwMode="auto">
          <a:xfrm flipH="1" flipV="1">
            <a:off x="3505201" y="1066800"/>
            <a:ext cx="5631147" cy="45719"/>
          </a:xfrm>
          <a:prstGeom prst="roundRect">
            <a:avLst>
              <a:gd name="adj" fmla="val 0"/>
            </a:avLst>
          </a:prstGeom>
          <a:gradFill>
            <a:gsLst>
              <a:gs pos="93000">
                <a:srgbClr val="006032"/>
              </a:gs>
              <a:gs pos="100000">
                <a:srgbClr val="006032">
                  <a:alpha val="0"/>
                </a:srgbClr>
              </a:gs>
              <a:gs pos="7000">
                <a:srgbClr val="006032"/>
              </a:gs>
              <a:gs pos="0">
                <a:srgbClr val="006032">
                  <a:alpha val="0"/>
                </a:srgbClr>
              </a:gs>
            </a:gsLst>
            <a:lin ang="3000000" scaled="0"/>
          </a:gradFill>
          <a:ln>
            <a:noFill/>
          </a:ln>
          <a:extLst/>
        </p:spPr>
        <p:txBody>
          <a:bodyPr wrap="none"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defRPr/>
            </a:pPr>
            <a:endParaRPr lang="en-US" altLang="en-US" dirty="0" smtClean="0">
              <a:solidFill>
                <a:srgbClr val="003366"/>
              </a:solidFill>
              <a:ea typeface="ＭＳ Ｐゴシック" charset="-128"/>
            </a:endParaRPr>
          </a:p>
        </p:txBody>
      </p:sp>
    </p:spTree>
    <p:extLst>
      <p:ext uri="{BB962C8B-B14F-4D97-AF65-F5344CB8AC3E}">
        <p14:creationId xmlns:p14="http://schemas.microsoft.com/office/powerpoint/2010/main" val="165113156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6861" y="228600"/>
            <a:ext cx="8392311" cy="688996"/>
          </a:xfrm>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4" name="Group 3"/>
          <p:cNvGrpSpPr/>
          <p:nvPr userDrawn="1"/>
        </p:nvGrpSpPr>
        <p:grpSpPr>
          <a:xfrm flipH="1">
            <a:off x="109653" y="917596"/>
            <a:ext cx="7322829" cy="73004"/>
            <a:chOff x="-75664663" y="1320878"/>
            <a:chExt cx="87088313" cy="610894"/>
          </a:xfrm>
        </p:grpSpPr>
        <p:sp>
          <p:nvSpPr>
            <p:cNvPr id="5" name="Oval 4"/>
            <p:cNvSpPr/>
            <p:nvPr userDrawn="1"/>
          </p:nvSpPr>
          <p:spPr>
            <a:xfrm>
              <a:off x="10814050" y="1322172"/>
              <a:ext cx="609600" cy="609600"/>
            </a:xfrm>
            <a:prstGeom prst="ellipse">
              <a:avLst/>
            </a:prstGeom>
            <a:solidFill>
              <a:srgbClr val="006032"/>
            </a:solidFill>
            <a:ln>
              <a:noFill/>
            </a:ln>
          </p:spPr>
          <p:txBody>
            <a:bodyPr wrap="none" anchor="ctr"/>
            <a:lstStyle/>
            <a:p>
              <a:pPr lvl="0" eaLnBrk="0" fontAlgn="base" hangingPunct="0">
                <a:spcBef>
                  <a:spcPct val="0"/>
                </a:spcBef>
                <a:spcAft>
                  <a:spcPct val="0"/>
                </a:spcAft>
              </a:pPr>
              <a:endParaRPr lang="en-US" sz="1600" dirty="0">
                <a:solidFill>
                  <a:srgbClr val="003366"/>
                </a:solidFill>
                <a:latin typeface="Arial" panose="020B0604020202020204" pitchFamily="34" charset="0"/>
                <a:ea typeface="ＭＳ Ｐゴシック" charset="-128"/>
              </a:endParaRPr>
            </a:p>
          </p:txBody>
        </p:sp>
        <p:sp>
          <p:nvSpPr>
            <p:cNvPr id="6" name="AutoShape 7"/>
            <p:cNvSpPr>
              <a:spLocks noChangeArrowheads="1"/>
            </p:cNvSpPr>
            <p:nvPr userDrawn="1"/>
          </p:nvSpPr>
          <p:spPr bwMode="auto">
            <a:xfrm>
              <a:off x="-75664663" y="1320878"/>
              <a:ext cx="86775906" cy="610894"/>
            </a:xfrm>
            <a:prstGeom prst="roundRect">
              <a:avLst>
                <a:gd name="adj" fmla="val 0"/>
              </a:avLst>
            </a:prstGeom>
            <a:gradFill>
              <a:gsLst>
                <a:gs pos="21000">
                  <a:srgbClr val="006032"/>
                </a:gs>
                <a:gs pos="0">
                  <a:srgbClr val="006032">
                    <a:alpha val="0"/>
                  </a:srgbClr>
                </a:gs>
              </a:gsLst>
              <a:lin ang="3000000" scaled="0"/>
            </a:gradFill>
            <a:ln>
              <a:noFill/>
            </a:ln>
            <a:extLst/>
          </p:spPr>
          <p:txBody>
            <a:bodyPr wrap="none"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defRPr/>
              </a:pPr>
              <a:endParaRPr lang="en-US" altLang="en-US" dirty="0" smtClean="0">
                <a:solidFill>
                  <a:srgbClr val="003366"/>
                </a:solidFill>
                <a:ea typeface="ＭＳ Ｐゴシック" charset="-128"/>
              </a:endParaRPr>
            </a:p>
          </p:txBody>
        </p:sp>
      </p:grpSp>
    </p:spTree>
    <p:extLst>
      <p:ext uri="{BB962C8B-B14F-4D97-AF65-F5344CB8AC3E}">
        <p14:creationId xmlns:p14="http://schemas.microsoft.com/office/powerpoint/2010/main" val="40814033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6861" y="228600"/>
            <a:ext cx="8392311" cy="688996"/>
          </a:xfrm>
        </p:spPr>
        <p:txBody>
          <a:bodyPr/>
          <a:lstStyle/>
          <a:p>
            <a:r>
              <a:rPr lang="en-US" smtClean="0"/>
              <a:t>Click to edit Master title style</a:t>
            </a:r>
            <a:endParaRPr lang="en-US" dirty="0"/>
          </a:p>
        </p:txBody>
      </p:sp>
      <p:grpSp>
        <p:nvGrpSpPr>
          <p:cNvPr id="4" name="Group 3"/>
          <p:cNvGrpSpPr/>
          <p:nvPr userDrawn="1"/>
        </p:nvGrpSpPr>
        <p:grpSpPr>
          <a:xfrm flipH="1">
            <a:off x="109653" y="917596"/>
            <a:ext cx="7322829" cy="73004"/>
            <a:chOff x="-75664663" y="1320878"/>
            <a:chExt cx="87088313" cy="610894"/>
          </a:xfrm>
        </p:grpSpPr>
        <p:sp>
          <p:nvSpPr>
            <p:cNvPr id="5" name="Oval 4"/>
            <p:cNvSpPr/>
            <p:nvPr userDrawn="1"/>
          </p:nvSpPr>
          <p:spPr>
            <a:xfrm>
              <a:off x="10814050" y="1322172"/>
              <a:ext cx="609600" cy="609600"/>
            </a:xfrm>
            <a:prstGeom prst="ellipse">
              <a:avLst/>
            </a:prstGeom>
            <a:solidFill>
              <a:srgbClr val="006032"/>
            </a:solidFill>
            <a:ln>
              <a:noFill/>
            </a:ln>
          </p:spPr>
          <p:txBody>
            <a:bodyPr wrap="none" anchor="ctr"/>
            <a:lstStyle/>
            <a:p>
              <a:pPr lvl="0" eaLnBrk="0" fontAlgn="base" hangingPunct="0">
                <a:spcBef>
                  <a:spcPct val="0"/>
                </a:spcBef>
                <a:spcAft>
                  <a:spcPct val="0"/>
                </a:spcAft>
              </a:pPr>
              <a:endParaRPr lang="en-US" sz="1600" dirty="0">
                <a:solidFill>
                  <a:srgbClr val="003366"/>
                </a:solidFill>
                <a:latin typeface="Arial" panose="020B0604020202020204" pitchFamily="34" charset="0"/>
                <a:ea typeface="ＭＳ Ｐゴシック" charset="-128"/>
              </a:endParaRPr>
            </a:p>
          </p:txBody>
        </p:sp>
        <p:sp>
          <p:nvSpPr>
            <p:cNvPr id="6" name="AutoShape 7"/>
            <p:cNvSpPr>
              <a:spLocks noChangeArrowheads="1"/>
            </p:cNvSpPr>
            <p:nvPr userDrawn="1"/>
          </p:nvSpPr>
          <p:spPr bwMode="auto">
            <a:xfrm>
              <a:off x="-75664663" y="1320878"/>
              <a:ext cx="86775906" cy="610894"/>
            </a:xfrm>
            <a:prstGeom prst="roundRect">
              <a:avLst>
                <a:gd name="adj" fmla="val 0"/>
              </a:avLst>
            </a:prstGeom>
            <a:gradFill>
              <a:gsLst>
                <a:gs pos="21000">
                  <a:srgbClr val="006032"/>
                </a:gs>
                <a:gs pos="0">
                  <a:srgbClr val="006032">
                    <a:alpha val="0"/>
                  </a:srgbClr>
                </a:gs>
              </a:gsLst>
              <a:lin ang="3000000" scaled="0"/>
            </a:gradFill>
            <a:ln>
              <a:noFill/>
            </a:ln>
            <a:extLst/>
          </p:spPr>
          <p:txBody>
            <a:bodyPr wrap="none"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defRPr/>
              </a:pPr>
              <a:endParaRPr lang="en-US" altLang="en-US" dirty="0" smtClean="0">
                <a:solidFill>
                  <a:srgbClr val="003366"/>
                </a:solidFill>
                <a:ea typeface="ＭＳ Ｐゴシック" charset="-128"/>
              </a:endParaRPr>
            </a:p>
          </p:txBody>
        </p:sp>
      </p:gr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46423" y="3822253"/>
            <a:ext cx="4527769" cy="3035747"/>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101423" y="4999757"/>
            <a:ext cx="4307049" cy="1844566"/>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34000" y="4534046"/>
            <a:ext cx="3615666" cy="2323954"/>
          </a:xfrm>
          <a:prstGeom prst="rect">
            <a:avLst/>
          </a:prstGeom>
        </p:spPr>
      </p:pic>
      <p:pic>
        <p:nvPicPr>
          <p:cNvPr id="10" name="Picture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958402" y="5166424"/>
            <a:ext cx="5204216" cy="1677899"/>
          </a:xfrm>
          <a:prstGeom prst="rect">
            <a:avLst/>
          </a:prstGeom>
        </p:spPr>
      </p:pic>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9669354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grpSp>
        <p:nvGrpSpPr>
          <p:cNvPr id="3" name="Group 2"/>
          <p:cNvGrpSpPr/>
          <p:nvPr userDrawn="1"/>
        </p:nvGrpSpPr>
        <p:grpSpPr>
          <a:xfrm flipH="1">
            <a:off x="109653" y="917596"/>
            <a:ext cx="7322829" cy="73004"/>
            <a:chOff x="-75664663" y="1320878"/>
            <a:chExt cx="87088313" cy="610894"/>
          </a:xfrm>
        </p:grpSpPr>
        <p:sp>
          <p:nvSpPr>
            <p:cNvPr id="4" name="Oval 3"/>
            <p:cNvSpPr/>
            <p:nvPr userDrawn="1"/>
          </p:nvSpPr>
          <p:spPr>
            <a:xfrm>
              <a:off x="10814050" y="1322172"/>
              <a:ext cx="609600" cy="609600"/>
            </a:xfrm>
            <a:prstGeom prst="ellipse">
              <a:avLst/>
            </a:prstGeom>
            <a:solidFill>
              <a:srgbClr val="006032"/>
            </a:solidFill>
            <a:ln>
              <a:noFill/>
            </a:ln>
          </p:spPr>
          <p:txBody>
            <a:bodyPr wrap="none" anchor="ctr"/>
            <a:lstStyle/>
            <a:p>
              <a:pPr lvl="0" eaLnBrk="0" fontAlgn="base" hangingPunct="0">
                <a:spcBef>
                  <a:spcPct val="0"/>
                </a:spcBef>
                <a:spcAft>
                  <a:spcPct val="0"/>
                </a:spcAft>
              </a:pPr>
              <a:endParaRPr lang="en-US" sz="1600" dirty="0">
                <a:solidFill>
                  <a:srgbClr val="003366"/>
                </a:solidFill>
                <a:latin typeface="Arial" panose="020B0604020202020204" pitchFamily="34" charset="0"/>
                <a:ea typeface="ＭＳ Ｐゴシック" charset="-128"/>
              </a:endParaRPr>
            </a:p>
          </p:txBody>
        </p:sp>
        <p:sp>
          <p:nvSpPr>
            <p:cNvPr id="5" name="AutoShape 7"/>
            <p:cNvSpPr>
              <a:spLocks noChangeArrowheads="1"/>
            </p:cNvSpPr>
            <p:nvPr userDrawn="1"/>
          </p:nvSpPr>
          <p:spPr bwMode="auto">
            <a:xfrm>
              <a:off x="-75664663" y="1320878"/>
              <a:ext cx="86775906" cy="610894"/>
            </a:xfrm>
            <a:prstGeom prst="roundRect">
              <a:avLst>
                <a:gd name="adj" fmla="val 0"/>
              </a:avLst>
            </a:prstGeom>
            <a:gradFill>
              <a:gsLst>
                <a:gs pos="21000">
                  <a:srgbClr val="006032"/>
                </a:gs>
                <a:gs pos="0">
                  <a:srgbClr val="006032">
                    <a:alpha val="0"/>
                  </a:srgbClr>
                </a:gs>
              </a:gsLst>
              <a:lin ang="3000000" scaled="0"/>
            </a:gradFill>
            <a:ln>
              <a:noFill/>
            </a:ln>
            <a:extLst/>
          </p:spPr>
          <p:txBody>
            <a:bodyPr wrap="none" anchor="ct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eaLnBrk="0" fontAlgn="base" hangingPunct="0">
                <a:spcBef>
                  <a:spcPct val="0"/>
                </a:spcBef>
                <a:spcAft>
                  <a:spcPct val="0"/>
                </a:spcAft>
                <a:defRPr/>
              </a:pPr>
              <a:endParaRPr lang="en-US" altLang="en-US" dirty="0" smtClean="0">
                <a:solidFill>
                  <a:srgbClr val="003366"/>
                </a:solidFill>
                <a:ea typeface="ＭＳ Ｐゴシック" charset="-128"/>
              </a:endParaRPr>
            </a:p>
          </p:txBody>
        </p:sp>
      </p:grpSp>
    </p:spTree>
    <p:extLst>
      <p:ext uri="{BB962C8B-B14F-4D97-AF65-F5344CB8AC3E}">
        <p14:creationId xmlns:p14="http://schemas.microsoft.com/office/powerpoint/2010/main" val="195312481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173986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7" name="Rectangle 6"/>
          <p:cNvSpPr/>
          <p:nvPr userDrawn="1"/>
        </p:nvSpPr>
        <p:spPr>
          <a:xfrm>
            <a:off x="4769" y="1"/>
            <a:ext cx="9143999" cy="6857999"/>
          </a:xfrm>
          <a:prstGeom prst="rect">
            <a:avLst/>
          </a:prstGeom>
          <a:pattFill prst="dkUpDiag">
            <a:fgClr>
              <a:srgbClr val="00703C"/>
            </a:fgClr>
            <a:bgClr>
              <a:srgbClr val="7BC143"/>
            </a:bgClr>
          </a:patt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2" name="Rectangle 1"/>
          <p:cNvSpPr/>
          <p:nvPr userDrawn="1"/>
        </p:nvSpPr>
        <p:spPr>
          <a:xfrm>
            <a:off x="1" y="0"/>
            <a:ext cx="9140652" cy="6858000"/>
          </a:xfrm>
          <a:prstGeom prst="rect">
            <a:avLst/>
          </a:prstGeom>
          <a:gradFill>
            <a:gsLst>
              <a:gs pos="100000">
                <a:srgbClr val="00703C">
                  <a:alpha val="97000"/>
                </a:srgbClr>
              </a:gs>
              <a:gs pos="0">
                <a:srgbClr val="00703C">
                  <a:alpha val="98000"/>
                </a:srgbClr>
              </a:gs>
              <a:gs pos="29000">
                <a:schemeClr val="bg1">
                  <a:lumMod val="95000"/>
                  <a:alpha val="81000"/>
                </a:schemeClr>
              </a:gs>
              <a:gs pos="7000">
                <a:srgbClr val="7BC143">
                  <a:alpha val="96000"/>
                </a:srgbClr>
              </a:gs>
              <a:gs pos="93000">
                <a:srgbClr val="7BC143">
                  <a:alpha val="97000"/>
                </a:srgbClr>
              </a:gs>
              <a:gs pos="69000">
                <a:schemeClr val="bg1">
                  <a:alpha val="77000"/>
                </a:schemeClr>
              </a:gs>
            </a:gsLst>
            <a:lin ang="3000000" scaled="0"/>
          </a:gradFill>
          <a:ln w="31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351"/>
          </a:p>
        </p:txBody>
      </p:sp>
      <p:sp>
        <p:nvSpPr>
          <p:cNvPr id="3" name="Rectangle 2"/>
          <p:cNvSpPr/>
          <p:nvPr userDrawn="1"/>
        </p:nvSpPr>
        <p:spPr>
          <a:xfrm>
            <a:off x="0" y="19052"/>
            <a:ext cx="9139232" cy="6857999"/>
          </a:xfrm>
          <a:prstGeom prst="rect">
            <a:avLst/>
          </a:prstGeom>
          <a:gradFill>
            <a:gsLst>
              <a:gs pos="0">
                <a:srgbClr val="006032">
                  <a:alpha val="48000"/>
                </a:srgbClr>
              </a:gs>
              <a:gs pos="34000">
                <a:schemeClr val="bg1">
                  <a:lumMod val="95000"/>
                  <a:alpha val="50000"/>
                </a:schemeClr>
              </a:gs>
              <a:gs pos="5000">
                <a:srgbClr val="97C642">
                  <a:alpha val="52000"/>
                </a:srgbClr>
              </a:gs>
              <a:gs pos="100000">
                <a:srgbClr val="97C642">
                  <a:alpha val="0"/>
                </a:srgbClr>
              </a:gs>
              <a:gs pos="88000">
                <a:srgbClr val="97C642">
                  <a:alpha val="34000"/>
                </a:srgbClr>
              </a:gs>
              <a:gs pos="62000">
                <a:schemeClr val="bg1">
                  <a:alpha val="48000"/>
                </a:schemeClr>
              </a:gs>
            </a:gsLst>
            <a:lin ang="8400000" scaled="0"/>
          </a:gra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5" name="Rectangle 4"/>
          <p:cNvSpPr>
            <a:spLocks noChangeArrowheads="1"/>
          </p:cNvSpPr>
          <p:nvPr userDrawn="1"/>
        </p:nvSpPr>
        <p:spPr bwMode="auto">
          <a:xfrm>
            <a:off x="8799033" y="6603956"/>
            <a:ext cx="344967" cy="2540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r"/>
            <a:fld id="{137707FA-DA0D-44A4-94B1-8EAC83670A87}" type="slidenum">
              <a:rPr lang="zh-CN" altLang="en-US" sz="1051" b="1">
                <a:solidFill>
                  <a:srgbClr val="006032"/>
                </a:solidFill>
              </a:rPr>
              <a:pPr algn="r"/>
              <a:t>‹#›</a:t>
            </a:fld>
            <a:endParaRPr lang="en-US" altLang="zh-CN" sz="1051" b="1" dirty="0">
              <a:solidFill>
                <a:srgbClr val="006032"/>
              </a:solidFil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466" y="6519638"/>
            <a:ext cx="1312858" cy="300082"/>
          </a:xfrm>
          <a:prstGeom prst="rect">
            <a:avLst/>
          </a:prstGeom>
        </p:spPr>
      </p:pic>
    </p:spTree>
    <p:extLst>
      <p:ext uri="{BB962C8B-B14F-4D97-AF65-F5344CB8AC3E}">
        <p14:creationId xmlns:p14="http://schemas.microsoft.com/office/powerpoint/2010/main" val="31461510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5" name="Rectangle 4"/>
          <p:cNvSpPr>
            <a:spLocks noChangeArrowheads="1"/>
          </p:cNvSpPr>
          <p:nvPr userDrawn="1"/>
        </p:nvSpPr>
        <p:spPr bwMode="auto">
          <a:xfrm>
            <a:off x="8692090" y="6474026"/>
            <a:ext cx="39946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r"/>
            <a:fld id="{137707FA-DA0D-44A4-94B1-8EAC83670A87}" type="slidenum">
              <a:rPr lang="zh-CN" altLang="en-US" sz="1400" b="1">
                <a:solidFill>
                  <a:srgbClr val="006032"/>
                </a:solidFill>
              </a:rPr>
              <a:pPr algn="r"/>
              <a:t>‹#›</a:t>
            </a:fld>
            <a:endParaRPr lang="en-US" altLang="zh-CN" sz="1400" b="1" dirty="0">
              <a:solidFill>
                <a:srgbClr val="006032"/>
              </a:solidFill>
            </a:endParaRPr>
          </a:p>
        </p:txBody>
      </p:sp>
      <p:sp>
        <p:nvSpPr>
          <p:cNvPr id="8"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9" name="Content Placeholder 2"/>
          <p:cNvSpPr>
            <a:spLocks noGrp="1"/>
          </p:cNvSpPr>
          <p:nvPr>
            <p:ph sz="half" idx="1"/>
          </p:nvPr>
        </p:nvSpPr>
        <p:spPr>
          <a:xfrm>
            <a:off x="457200" y="1600200"/>
            <a:ext cx="4038600" cy="487382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3"/>
          <p:cNvSpPr>
            <a:spLocks noGrp="1"/>
          </p:cNvSpPr>
          <p:nvPr>
            <p:ph sz="half" idx="2"/>
          </p:nvPr>
        </p:nvSpPr>
        <p:spPr>
          <a:xfrm>
            <a:off x="4648200" y="1600200"/>
            <a:ext cx="4038600" cy="487382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3644704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 Id="rId11"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6" name="Rectangle 15"/>
          <p:cNvSpPr/>
          <p:nvPr userDrawn="1"/>
        </p:nvSpPr>
        <p:spPr>
          <a:xfrm>
            <a:off x="0" y="0"/>
            <a:ext cx="9148767" cy="6858000"/>
          </a:xfrm>
          <a:prstGeom prst="rect">
            <a:avLst/>
          </a:prstGeom>
          <a:gradFill>
            <a:gsLst>
              <a:gs pos="0">
                <a:srgbClr val="006032"/>
              </a:gs>
              <a:gs pos="100000">
                <a:srgbClr val="006032"/>
              </a:gs>
              <a:gs pos="29000">
                <a:schemeClr val="bg1">
                  <a:lumMod val="95000"/>
                </a:schemeClr>
              </a:gs>
              <a:gs pos="6000">
                <a:srgbClr val="97C642"/>
              </a:gs>
              <a:gs pos="87000">
                <a:srgbClr val="97C642"/>
              </a:gs>
              <a:gs pos="69000">
                <a:schemeClr val="bg1"/>
              </a:gs>
            </a:gsLst>
            <a:lin ang="3000000" scaled="0"/>
          </a:gradFill>
          <a:ln w="31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ounded Rectangle 57"/>
          <p:cNvSpPr/>
          <p:nvPr userDrawn="1"/>
        </p:nvSpPr>
        <p:spPr>
          <a:xfrm>
            <a:off x="78933" y="105669"/>
            <a:ext cx="8743651" cy="5887237"/>
          </a:xfrm>
          <a:prstGeom prst="roundRect">
            <a:avLst>
              <a:gd name="adj" fmla="val 1695"/>
            </a:avLst>
          </a:pr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grpSp>
        <p:nvGrpSpPr>
          <p:cNvPr id="21" name="Group 20"/>
          <p:cNvGrpSpPr/>
          <p:nvPr userDrawn="1"/>
        </p:nvGrpSpPr>
        <p:grpSpPr>
          <a:xfrm>
            <a:off x="1654311" y="2286000"/>
            <a:ext cx="7431993" cy="4419600"/>
            <a:chOff x="3153239" y="1294968"/>
            <a:chExt cx="6618037" cy="2954750"/>
          </a:xfrm>
        </p:grpSpPr>
        <p:sp>
          <p:nvSpPr>
            <p:cNvPr id="22" name="Cloud 2"/>
            <p:cNvSpPr/>
            <p:nvPr/>
          </p:nvSpPr>
          <p:spPr>
            <a:xfrm>
              <a:off x="5123076" y="1294968"/>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23" name="Cloud 2"/>
            <p:cNvSpPr/>
            <p:nvPr/>
          </p:nvSpPr>
          <p:spPr>
            <a:xfrm>
              <a:off x="4002308" y="1497879"/>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gs>
                <a:gs pos="100000">
                  <a:srgbClr val="006032"/>
                </a:gs>
                <a:gs pos="29000">
                  <a:schemeClr val="bg1">
                    <a:lumMod val="95000"/>
                  </a:schemeClr>
                </a:gs>
                <a:gs pos="6000">
                  <a:srgbClr val="97C642"/>
                </a:gs>
                <a:gs pos="87000">
                  <a:srgbClr val="97C642"/>
                </a:gs>
                <a:gs pos="69000">
                  <a:schemeClr val="bg1"/>
                </a:gs>
              </a:gsLst>
              <a:lin ang="30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Cloud 2"/>
            <p:cNvSpPr/>
            <p:nvPr/>
          </p:nvSpPr>
          <p:spPr>
            <a:xfrm>
              <a:off x="3153239" y="1752599"/>
              <a:ext cx="4648200" cy="2497119"/>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871 w 43256"/>
                <a:gd name="connsiteY17" fmla="*/ 7710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9856 w 43256"/>
                <a:gd name="connsiteY15" fmla="*/ 2191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4221 h 43211"/>
                <a:gd name="connsiteX1" fmla="*/ 5659 w 43256"/>
                <a:gd name="connsiteY1" fmla="*/ 6758 h 43211"/>
                <a:gd name="connsiteX2" fmla="*/ 14041 w 43256"/>
                <a:gd name="connsiteY2" fmla="*/ 5053 h 43211"/>
                <a:gd name="connsiteX3" fmla="*/ 25782 w 43256"/>
                <a:gd name="connsiteY3" fmla="*/ 3714 h 43211"/>
                <a:gd name="connsiteX4" fmla="*/ 25785 w 43256"/>
                <a:gd name="connsiteY4" fmla="*/ 51 h 43211"/>
                <a:gd name="connsiteX5" fmla="*/ 29869 w 43256"/>
                <a:gd name="connsiteY5" fmla="*/ 2332 h 43211"/>
                <a:gd name="connsiteX6" fmla="*/ 35499 w 43256"/>
                <a:gd name="connsiteY6" fmla="*/ 541 h 43211"/>
                <a:gd name="connsiteX7" fmla="*/ 38354 w 43256"/>
                <a:gd name="connsiteY7" fmla="*/ 5427 h 43211"/>
                <a:gd name="connsiteX8" fmla="*/ 42018 w 43256"/>
                <a:gd name="connsiteY8" fmla="*/ 10169 h 43211"/>
                <a:gd name="connsiteX9" fmla="*/ 41854 w 43256"/>
                <a:gd name="connsiteY9" fmla="*/ 15311 h 43211"/>
                <a:gd name="connsiteX10" fmla="*/ 43052 w 43256"/>
                <a:gd name="connsiteY10" fmla="*/ 23173 h 43211"/>
                <a:gd name="connsiteX11" fmla="*/ 37440 w 43256"/>
                <a:gd name="connsiteY11" fmla="*/ 30055 h 43211"/>
                <a:gd name="connsiteX12" fmla="*/ 35431 w 43256"/>
                <a:gd name="connsiteY12" fmla="*/ 35952 h 43211"/>
                <a:gd name="connsiteX13" fmla="*/ 28591 w 43256"/>
                <a:gd name="connsiteY13" fmla="*/ 36666 h 43211"/>
                <a:gd name="connsiteX14" fmla="*/ 23703 w 43256"/>
                <a:gd name="connsiteY14" fmla="*/ 42957 h 43211"/>
                <a:gd name="connsiteX15" fmla="*/ 16516 w 43256"/>
                <a:gd name="connsiteY15" fmla="*/ 39117 h 43211"/>
                <a:gd name="connsiteX16" fmla="*/ 5840 w 43256"/>
                <a:gd name="connsiteY16" fmla="*/ 35323 h 43211"/>
                <a:gd name="connsiteX17" fmla="*/ 1146 w 43256"/>
                <a:gd name="connsiteY17" fmla="*/ 31101 h 43211"/>
                <a:gd name="connsiteX18" fmla="*/ 2149 w 43256"/>
                <a:gd name="connsiteY18" fmla="*/ 25402 h 43211"/>
                <a:gd name="connsiteX19" fmla="*/ 31 w 43256"/>
                <a:gd name="connsiteY19" fmla="*/ 19555 h 43211"/>
                <a:gd name="connsiteX20" fmla="*/ 3899 w 43256"/>
                <a:gd name="connsiteY20" fmla="*/ 14358 h 43211"/>
                <a:gd name="connsiteX21" fmla="*/ 3936 w 43256"/>
                <a:gd name="connsiteY21" fmla="*/ 14221 h 43211"/>
                <a:gd name="connsiteX0" fmla="*/ 4729 w 43256"/>
                <a:gd name="connsiteY0" fmla="*/ 26028 h 43211"/>
                <a:gd name="connsiteX1" fmla="*/ 2196 w 43256"/>
                <a:gd name="connsiteY1" fmla="*/ 25231 h 43211"/>
                <a:gd name="connsiteX2" fmla="*/ 6964 w 43256"/>
                <a:gd name="connsiteY2" fmla="*/ 34750 h 43211"/>
                <a:gd name="connsiteX3" fmla="*/ 5856 w 43256"/>
                <a:gd name="connsiteY3" fmla="*/ 35131 h 43211"/>
                <a:gd name="connsiteX4" fmla="*/ 16514 w 43256"/>
                <a:gd name="connsiteY4" fmla="*/ 38941 h 43211"/>
                <a:gd name="connsiteX5" fmla="*/ 15846 w 43256"/>
                <a:gd name="connsiteY5" fmla="*/ 37201 h 43211"/>
                <a:gd name="connsiteX6" fmla="*/ 28863 w 43256"/>
                <a:gd name="connsiteY6" fmla="*/ 34602 h 43211"/>
                <a:gd name="connsiteX7" fmla="*/ 28596 w 43256"/>
                <a:gd name="connsiteY7" fmla="*/ 36511 h 43211"/>
                <a:gd name="connsiteX8" fmla="*/ 34165 w 43256"/>
                <a:gd name="connsiteY8" fmla="*/ 22805 h 43211"/>
                <a:gd name="connsiteX9" fmla="*/ 37416 w 43256"/>
                <a:gd name="connsiteY9" fmla="*/ 29941 h 43211"/>
                <a:gd name="connsiteX10" fmla="*/ 41834 w 43256"/>
                <a:gd name="connsiteY10" fmla="*/ 15205 h 43211"/>
                <a:gd name="connsiteX11" fmla="*/ 40386 w 43256"/>
                <a:gd name="connsiteY11" fmla="*/ 17881 h 43211"/>
                <a:gd name="connsiteX12" fmla="*/ 38360 w 43256"/>
                <a:gd name="connsiteY12" fmla="*/ 5277 h 43211"/>
                <a:gd name="connsiteX13" fmla="*/ 38436 w 43256"/>
                <a:gd name="connsiteY13" fmla="*/ 6541 h 43211"/>
                <a:gd name="connsiteX14" fmla="*/ 29114 w 43256"/>
                <a:gd name="connsiteY14" fmla="*/ 3803 h 43211"/>
                <a:gd name="connsiteX15" fmla="*/ 28741 w 43256"/>
                <a:gd name="connsiteY15" fmla="*/ 7465 h 43211"/>
                <a:gd name="connsiteX16" fmla="*/ 22177 w 43256"/>
                <a:gd name="connsiteY16" fmla="*/ 4571 h 43211"/>
                <a:gd name="connsiteX17" fmla="*/ 22871 w 43256"/>
                <a:gd name="connsiteY17" fmla="*/ 7702 h 43211"/>
                <a:gd name="connsiteX18" fmla="*/ 14036 w 43256"/>
                <a:gd name="connsiteY18" fmla="*/ 5043 h 43211"/>
                <a:gd name="connsiteX19" fmla="*/ 15336 w 43256"/>
                <a:gd name="connsiteY19" fmla="*/ 6391 h 43211"/>
                <a:gd name="connsiteX20" fmla="*/ 4163 w 43256"/>
                <a:gd name="connsiteY20" fmla="*/ 15640 h 43211"/>
                <a:gd name="connsiteX21" fmla="*/ 3936 w 43256"/>
                <a:gd name="connsiteY21" fmla="*/ 14221 h 43211"/>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14036 w 43256"/>
                <a:gd name="connsiteY18" fmla="*/ 5948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22567 w 43256"/>
                <a:gd name="connsiteY18" fmla="*/ 11653 h 44116"/>
                <a:gd name="connsiteX19" fmla="*/ 15336 w 43256"/>
                <a:gd name="connsiteY19" fmla="*/ 7296 h 44116"/>
                <a:gd name="connsiteX20" fmla="*/ 4163 w 43256"/>
                <a:gd name="connsiteY20" fmla="*/ 16545 h 44116"/>
                <a:gd name="connsiteX21" fmla="*/ 3936 w 43256"/>
                <a:gd name="connsiteY21" fmla="*/ 15126 h 44116"/>
                <a:gd name="connsiteX0" fmla="*/ 3936 w 43256"/>
                <a:gd name="connsiteY0" fmla="*/ 15126 h 44116"/>
                <a:gd name="connsiteX1" fmla="*/ 5659 w 43256"/>
                <a:gd name="connsiteY1" fmla="*/ 7663 h 44116"/>
                <a:gd name="connsiteX2" fmla="*/ 14041 w 43256"/>
                <a:gd name="connsiteY2" fmla="*/ 5958 h 44116"/>
                <a:gd name="connsiteX3" fmla="*/ 25782 w 43256"/>
                <a:gd name="connsiteY3" fmla="*/ 4619 h 44116"/>
                <a:gd name="connsiteX4" fmla="*/ 25785 w 43256"/>
                <a:gd name="connsiteY4" fmla="*/ 956 h 44116"/>
                <a:gd name="connsiteX5" fmla="*/ 29869 w 43256"/>
                <a:gd name="connsiteY5" fmla="*/ 3237 h 44116"/>
                <a:gd name="connsiteX6" fmla="*/ 35499 w 43256"/>
                <a:gd name="connsiteY6" fmla="*/ 1446 h 44116"/>
                <a:gd name="connsiteX7" fmla="*/ 38354 w 43256"/>
                <a:gd name="connsiteY7" fmla="*/ 6332 h 44116"/>
                <a:gd name="connsiteX8" fmla="*/ 42018 w 43256"/>
                <a:gd name="connsiteY8" fmla="*/ 11074 h 44116"/>
                <a:gd name="connsiteX9" fmla="*/ 41854 w 43256"/>
                <a:gd name="connsiteY9" fmla="*/ 16216 h 44116"/>
                <a:gd name="connsiteX10" fmla="*/ 43052 w 43256"/>
                <a:gd name="connsiteY10" fmla="*/ 24078 h 44116"/>
                <a:gd name="connsiteX11" fmla="*/ 37440 w 43256"/>
                <a:gd name="connsiteY11" fmla="*/ 30960 h 44116"/>
                <a:gd name="connsiteX12" fmla="*/ 35431 w 43256"/>
                <a:gd name="connsiteY12" fmla="*/ 36857 h 44116"/>
                <a:gd name="connsiteX13" fmla="*/ 28591 w 43256"/>
                <a:gd name="connsiteY13" fmla="*/ 37571 h 44116"/>
                <a:gd name="connsiteX14" fmla="*/ 23703 w 43256"/>
                <a:gd name="connsiteY14" fmla="*/ 43862 h 44116"/>
                <a:gd name="connsiteX15" fmla="*/ 16516 w 43256"/>
                <a:gd name="connsiteY15" fmla="*/ 40022 h 44116"/>
                <a:gd name="connsiteX16" fmla="*/ 5840 w 43256"/>
                <a:gd name="connsiteY16" fmla="*/ 36228 h 44116"/>
                <a:gd name="connsiteX17" fmla="*/ 1146 w 43256"/>
                <a:gd name="connsiteY17" fmla="*/ 32006 h 44116"/>
                <a:gd name="connsiteX18" fmla="*/ 2149 w 43256"/>
                <a:gd name="connsiteY18" fmla="*/ 26307 h 44116"/>
                <a:gd name="connsiteX19" fmla="*/ 31 w 43256"/>
                <a:gd name="connsiteY19" fmla="*/ 20460 h 44116"/>
                <a:gd name="connsiteX20" fmla="*/ 3899 w 43256"/>
                <a:gd name="connsiteY20" fmla="*/ 15263 h 44116"/>
                <a:gd name="connsiteX21" fmla="*/ 3936 w 43256"/>
                <a:gd name="connsiteY21" fmla="*/ 15126 h 44116"/>
                <a:gd name="connsiteX0" fmla="*/ 4729 w 43256"/>
                <a:gd name="connsiteY0" fmla="*/ 26933 h 44116"/>
                <a:gd name="connsiteX1" fmla="*/ 2196 w 43256"/>
                <a:gd name="connsiteY1" fmla="*/ 26136 h 44116"/>
                <a:gd name="connsiteX2" fmla="*/ 6964 w 43256"/>
                <a:gd name="connsiteY2" fmla="*/ 35655 h 44116"/>
                <a:gd name="connsiteX3" fmla="*/ 5856 w 43256"/>
                <a:gd name="connsiteY3" fmla="*/ 36036 h 44116"/>
                <a:gd name="connsiteX4" fmla="*/ 16514 w 43256"/>
                <a:gd name="connsiteY4" fmla="*/ 39846 h 44116"/>
                <a:gd name="connsiteX5" fmla="*/ 15846 w 43256"/>
                <a:gd name="connsiteY5" fmla="*/ 38106 h 44116"/>
                <a:gd name="connsiteX6" fmla="*/ 28863 w 43256"/>
                <a:gd name="connsiteY6" fmla="*/ 35507 h 44116"/>
                <a:gd name="connsiteX7" fmla="*/ 28596 w 43256"/>
                <a:gd name="connsiteY7" fmla="*/ 37416 h 44116"/>
                <a:gd name="connsiteX8" fmla="*/ 34165 w 43256"/>
                <a:gd name="connsiteY8" fmla="*/ 23710 h 44116"/>
                <a:gd name="connsiteX9" fmla="*/ 37416 w 43256"/>
                <a:gd name="connsiteY9" fmla="*/ 30846 h 44116"/>
                <a:gd name="connsiteX10" fmla="*/ 41834 w 43256"/>
                <a:gd name="connsiteY10" fmla="*/ 16110 h 44116"/>
                <a:gd name="connsiteX11" fmla="*/ 40386 w 43256"/>
                <a:gd name="connsiteY11" fmla="*/ 18786 h 44116"/>
                <a:gd name="connsiteX12" fmla="*/ 38360 w 43256"/>
                <a:gd name="connsiteY12" fmla="*/ 6182 h 44116"/>
                <a:gd name="connsiteX13" fmla="*/ 38436 w 43256"/>
                <a:gd name="connsiteY13" fmla="*/ 7446 h 44116"/>
                <a:gd name="connsiteX14" fmla="*/ 29114 w 43256"/>
                <a:gd name="connsiteY14" fmla="*/ 4708 h 44116"/>
                <a:gd name="connsiteX15" fmla="*/ 28741 w 43256"/>
                <a:gd name="connsiteY15" fmla="*/ 8370 h 44116"/>
                <a:gd name="connsiteX16" fmla="*/ 22177 w 43256"/>
                <a:gd name="connsiteY16" fmla="*/ 5476 h 44116"/>
                <a:gd name="connsiteX17" fmla="*/ 22871 w 43256"/>
                <a:gd name="connsiteY17" fmla="*/ 8607 h 44116"/>
                <a:gd name="connsiteX18" fmla="*/ 4163 w 43256"/>
                <a:gd name="connsiteY18" fmla="*/ 16545 h 44116"/>
                <a:gd name="connsiteX19" fmla="*/ 3936 w 43256"/>
                <a:gd name="connsiteY19" fmla="*/ 15126 h 44116"/>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6087 h 45077"/>
                <a:gd name="connsiteX1" fmla="*/ 5659 w 43256"/>
                <a:gd name="connsiteY1" fmla="*/ 8624 h 45077"/>
                <a:gd name="connsiteX2" fmla="*/ 14041 w 43256"/>
                <a:gd name="connsiteY2" fmla="*/ 6919 h 45077"/>
                <a:gd name="connsiteX3" fmla="*/ 25782 w 43256"/>
                <a:gd name="connsiteY3" fmla="*/ 5580 h 45077"/>
                <a:gd name="connsiteX4" fmla="*/ 25785 w 43256"/>
                <a:gd name="connsiteY4" fmla="*/ 1917 h 45077"/>
                <a:gd name="connsiteX5" fmla="*/ 29869 w 43256"/>
                <a:gd name="connsiteY5" fmla="*/ 4198 h 45077"/>
                <a:gd name="connsiteX6" fmla="*/ 35499 w 43256"/>
                <a:gd name="connsiteY6" fmla="*/ 2407 h 45077"/>
                <a:gd name="connsiteX7" fmla="*/ 38354 w 43256"/>
                <a:gd name="connsiteY7" fmla="*/ 7293 h 45077"/>
                <a:gd name="connsiteX8" fmla="*/ 42018 w 43256"/>
                <a:gd name="connsiteY8" fmla="*/ 12035 h 45077"/>
                <a:gd name="connsiteX9" fmla="*/ 41854 w 43256"/>
                <a:gd name="connsiteY9" fmla="*/ 17177 h 45077"/>
                <a:gd name="connsiteX10" fmla="*/ 43052 w 43256"/>
                <a:gd name="connsiteY10" fmla="*/ 25039 h 45077"/>
                <a:gd name="connsiteX11" fmla="*/ 37440 w 43256"/>
                <a:gd name="connsiteY11" fmla="*/ 31921 h 45077"/>
                <a:gd name="connsiteX12" fmla="*/ 35431 w 43256"/>
                <a:gd name="connsiteY12" fmla="*/ 37818 h 45077"/>
                <a:gd name="connsiteX13" fmla="*/ 28591 w 43256"/>
                <a:gd name="connsiteY13" fmla="*/ 38532 h 45077"/>
                <a:gd name="connsiteX14" fmla="*/ 23703 w 43256"/>
                <a:gd name="connsiteY14" fmla="*/ 44823 h 45077"/>
                <a:gd name="connsiteX15" fmla="*/ 16516 w 43256"/>
                <a:gd name="connsiteY15" fmla="*/ 40983 h 45077"/>
                <a:gd name="connsiteX16" fmla="*/ 5840 w 43256"/>
                <a:gd name="connsiteY16" fmla="*/ 37189 h 45077"/>
                <a:gd name="connsiteX17" fmla="*/ 1146 w 43256"/>
                <a:gd name="connsiteY17" fmla="*/ 32967 h 45077"/>
                <a:gd name="connsiteX18" fmla="*/ 2149 w 43256"/>
                <a:gd name="connsiteY18" fmla="*/ 27268 h 45077"/>
                <a:gd name="connsiteX19" fmla="*/ 31 w 43256"/>
                <a:gd name="connsiteY19" fmla="*/ 21421 h 45077"/>
                <a:gd name="connsiteX20" fmla="*/ 3899 w 43256"/>
                <a:gd name="connsiteY20" fmla="*/ 16224 h 45077"/>
                <a:gd name="connsiteX21" fmla="*/ 3936 w 43256"/>
                <a:gd name="connsiteY21" fmla="*/ 16087 h 45077"/>
                <a:gd name="connsiteX0" fmla="*/ 4729 w 43256"/>
                <a:gd name="connsiteY0" fmla="*/ 27894 h 45077"/>
                <a:gd name="connsiteX1" fmla="*/ 2196 w 43256"/>
                <a:gd name="connsiteY1" fmla="*/ 27097 h 45077"/>
                <a:gd name="connsiteX2" fmla="*/ 6964 w 43256"/>
                <a:gd name="connsiteY2" fmla="*/ 36616 h 45077"/>
                <a:gd name="connsiteX3" fmla="*/ 5856 w 43256"/>
                <a:gd name="connsiteY3" fmla="*/ 36997 h 45077"/>
                <a:gd name="connsiteX4" fmla="*/ 16514 w 43256"/>
                <a:gd name="connsiteY4" fmla="*/ 40807 h 45077"/>
                <a:gd name="connsiteX5" fmla="*/ 15846 w 43256"/>
                <a:gd name="connsiteY5" fmla="*/ 39067 h 45077"/>
                <a:gd name="connsiteX6" fmla="*/ 28863 w 43256"/>
                <a:gd name="connsiteY6" fmla="*/ 36468 h 45077"/>
                <a:gd name="connsiteX7" fmla="*/ 28596 w 43256"/>
                <a:gd name="connsiteY7" fmla="*/ 38377 h 45077"/>
                <a:gd name="connsiteX8" fmla="*/ 34165 w 43256"/>
                <a:gd name="connsiteY8" fmla="*/ 24671 h 45077"/>
                <a:gd name="connsiteX9" fmla="*/ 37416 w 43256"/>
                <a:gd name="connsiteY9" fmla="*/ 31807 h 45077"/>
                <a:gd name="connsiteX10" fmla="*/ 41834 w 43256"/>
                <a:gd name="connsiteY10" fmla="*/ 17071 h 45077"/>
                <a:gd name="connsiteX11" fmla="*/ 40386 w 43256"/>
                <a:gd name="connsiteY11" fmla="*/ 19747 h 45077"/>
                <a:gd name="connsiteX12" fmla="*/ 38360 w 43256"/>
                <a:gd name="connsiteY12" fmla="*/ 7143 h 45077"/>
                <a:gd name="connsiteX13" fmla="*/ 38436 w 43256"/>
                <a:gd name="connsiteY13" fmla="*/ 8407 h 45077"/>
                <a:gd name="connsiteX14" fmla="*/ 29114 w 43256"/>
                <a:gd name="connsiteY14" fmla="*/ 5669 h 45077"/>
                <a:gd name="connsiteX15" fmla="*/ 28741 w 43256"/>
                <a:gd name="connsiteY15" fmla="*/ 9331 h 45077"/>
                <a:gd name="connsiteX16" fmla="*/ 22177 w 43256"/>
                <a:gd name="connsiteY16" fmla="*/ 6437 h 45077"/>
                <a:gd name="connsiteX17" fmla="*/ 22871 w 43256"/>
                <a:gd name="connsiteY17" fmla="*/ 9568 h 45077"/>
                <a:gd name="connsiteX18" fmla="*/ 4163 w 43256"/>
                <a:gd name="connsiteY18" fmla="*/ 17506 h 45077"/>
                <a:gd name="connsiteX19" fmla="*/ 3936 w 43256"/>
                <a:gd name="connsiteY19" fmla="*/ 16087 h 45077"/>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3936 w 43256"/>
                <a:gd name="connsiteY19" fmla="*/ 15958 h 44948"/>
                <a:gd name="connsiteX0" fmla="*/ 3936 w 43256"/>
                <a:gd name="connsiteY0" fmla="*/ 15958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3936 w 43256"/>
                <a:gd name="connsiteY21" fmla="*/ 15958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5659 w 43256"/>
                <a:gd name="connsiteY1" fmla="*/ 8495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18" fmla="*/ 4163 w 43256"/>
                <a:gd name="connsiteY18" fmla="*/ 17377 h 44948"/>
                <a:gd name="connsiteX19" fmla="*/ 11742 w 43256"/>
                <a:gd name="connsiteY19" fmla="*/ 19725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16" fmla="*/ 22177 w 43256"/>
                <a:gd name="connsiteY16" fmla="*/ 6308 h 44948"/>
                <a:gd name="connsiteX17" fmla="*/ 22871 w 43256"/>
                <a:gd name="connsiteY17" fmla="*/ 9439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14" fmla="*/ 29114 w 43256"/>
                <a:gd name="connsiteY14" fmla="*/ 5540 h 44948"/>
                <a:gd name="connsiteX15" fmla="*/ 28741 w 43256"/>
                <a:gd name="connsiteY15" fmla="*/ 9202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12" fmla="*/ 38360 w 43256"/>
                <a:gd name="connsiteY12" fmla="*/ 7014 h 44948"/>
                <a:gd name="connsiteX13" fmla="*/ 38436 w 43256"/>
                <a:gd name="connsiteY13" fmla="*/ 82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10" fmla="*/ 41834 w 43256"/>
                <a:gd name="connsiteY10" fmla="*/ 16942 h 44948"/>
                <a:gd name="connsiteX11" fmla="*/ 40386 w 43256"/>
                <a:gd name="connsiteY11" fmla="*/ 1961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7416 w 43256"/>
                <a:gd name="connsiteY9" fmla="*/ 3167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8" fmla="*/ 34165 w 43256"/>
                <a:gd name="connsiteY8" fmla="*/ 24542 h 44948"/>
                <a:gd name="connsiteX9" fmla="*/ 36803 w 43256"/>
                <a:gd name="connsiteY9" fmla="*/ 2834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596 w 43256"/>
                <a:gd name="connsiteY7" fmla="*/ 3824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28863 w 43256"/>
                <a:gd name="connsiteY6" fmla="*/ 36339 h 44948"/>
                <a:gd name="connsiteX7" fmla="*/ 28429 w 43256"/>
                <a:gd name="connsiteY7" fmla="*/ 3243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5846 w 43256"/>
                <a:gd name="connsiteY5" fmla="*/ 38938 h 44948"/>
                <a:gd name="connsiteX6" fmla="*/ 18516 w 43256"/>
                <a:gd name="connsiteY6"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4" fmla="*/ 16514 w 43256"/>
                <a:gd name="connsiteY4" fmla="*/ 40678 h 44948"/>
                <a:gd name="connsiteX5" fmla="*/ 18516 w 43256"/>
                <a:gd name="connsiteY5" fmla="*/ 29906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2" fmla="*/ 6964 w 43256"/>
                <a:gd name="connsiteY2" fmla="*/ 36487 h 44948"/>
                <a:gd name="connsiteX3" fmla="*/ 5856 w 43256"/>
                <a:gd name="connsiteY3" fmla="*/ 368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2196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0208 w 43256"/>
                <a:gd name="connsiteY1" fmla="*/ 28184 h 44948"/>
                <a:gd name="connsiteX2" fmla="*/ 6155 w 43256"/>
                <a:gd name="connsiteY2"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6155 w 43256"/>
                <a:gd name="connsiteY1" fmla="*/ 26968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4729 w 43256"/>
                <a:gd name="connsiteY0" fmla="*/ 2776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899 w 43256"/>
                <a:gd name="connsiteY20" fmla="*/ 16095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2951 w 43256"/>
                <a:gd name="connsiteY20" fmla="*/ 13619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3007 w 43256"/>
                <a:gd name="connsiteY20" fmla="*/ 11251 h 44948"/>
                <a:gd name="connsiteX21" fmla="*/ 8285 w 43256"/>
                <a:gd name="connsiteY21"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8285 w 43256"/>
                <a:gd name="connsiteY0" fmla="*/ 14236 h 44948"/>
                <a:gd name="connsiteX1" fmla="*/ 9395 w 43256"/>
                <a:gd name="connsiteY1" fmla="*/ 7526 h 44948"/>
                <a:gd name="connsiteX2" fmla="*/ 14264 w 43256"/>
                <a:gd name="connsiteY2" fmla="*/ 7113 h 44948"/>
                <a:gd name="connsiteX3" fmla="*/ 25782 w 43256"/>
                <a:gd name="connsiteY3" fmla="*/ 5451 h 44948"/>
                <a:gd name="connsiteX4" fmla="*/ 25785 w 43256"/>
                <a:gd name="connsiteY4" fmla="*/ 1788 h 44948"/>
                <a:gd name="connsiteX5" fmla="*/ 29869 w 43256"/>
                <a:gd name="connsiteY5" fmla="*/ 4069 h 44948"/>
                <a:gd name="connsiteX6" fmla="*/ 35499 w 43256"/>
                <a:gd name="connsiteY6" fmla="*/ 2278 h 44948"/>
                <a:gd name="connsiteX7" fmla="*/ 38354 w 43256"/>
                <a:gd name="connsiteY7" fmla="*/ 7164 h 44948"/>
                <a:gd name="connsiteX8" fmla="*/ 42018 w 43256"/>
                <a:gd name="connsiteY8" fmla="*/ 11906 h 44948"/>
                <a:gd name="connsiteX9" fmla="*/ 41854 w 43256"/>
                <a:gd name="connsiteY9" fmla="*/ 17048 h 44948"/>
                <a:gd name="connsiteX10" fmla="*/ 43052 w 43256"/>
                <a:gd name="connsiteY10" fmla="*/ 24910 h 44948"/>
                <a:gd name="connsiteX11" fmla="*/ 37440 w 43256"/>
                <a:gd name="connsiteY11" fmla="*/ 31792 h 44948"/>
                <a:gd name="connsiteX12" fmla="*/ 35431 w 43256"/>
                <a:gd name="connsiteY12" fmla="*/ 37689 h 44948"/>
                <a:gd name="connsiteX13" fmla="*/ 28591 w 43256"/>
                <a:gd name="connsiteY13" fmla="*/ 38403 h 44948"/>
                <a:gd name="connsiteX14" fmla="*/ 23703 w 43256"/>
                <a:gd name="connsiteY14" fmla="*/ 44694 h 44948"/>
                <a:gd name="connsiteX15" fmla="*/ 16516 w 43256"/>
                <a:gd name="connsiteY15" fmla="*/ 40854 h 44948"/>
                <a:gd name="connsiteX16" fmla="*/ 5840 w 43256"/>
                <a:gd name="connsiteY16" fmla="*/ 37060 h 44948"/>
                <a:gd name="connsiteX17" fmla="*/ 1146 w 43256"/>
                <a:gd name="connsiteY17" fmla="*/ 32838 h 44948"/>
                <a:gd name="connsiteX18" fmla="*/ 2149 w 43256"/>
                <a:gd name="connsiteY18" fmla="*/ 27139 h 44948"/>
                <a:gd name="connsiteX19" fmla="*/ 31 w 43256"/>
                <a:gd name="connsiteY19" fmla="*/ 21292 h 44948"/>
                <a:gd name="connsiteX20" fmla="*/ 8285 w 43256"/>
                <a:gd name="connsiteY20" fmla="*/ 14236 h 44948"/>
                <a:gd name="connsiteX0" fmla="*/ 10472 w 43256"/>
                <a:gd name="connsiteY0" fmla="*/ 20015 h 44948"/>
                <a:gd name="connsiteX1" fmla="*/ 11619 w 43256"/>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314 w 42285"/>
                <a:gd name="connsiteY0" fmla="*/ 14236 h 44948"/>
                <a:gd name="connsiteX1" fmla="*/ 8424 w 42285"/>
                <a:gd name="connsiteY1" fmla="*/ 7526 h 44948"/>
                <a:gd name="connsiteX2" fmla="*/ 13293 w 42285"/>
                <a:gd name="connsiteY2" fmla="*/ 7113 h 44948"/>
                <a:gd name="connsiteX3" fmla="*/ 24811 w 42285"/>
                <a:gd name="connsiteY3" fmla="*/ 5451 h 44948"/>
                <a:gd name="connsiteX4" fmla="*/ 24814 w 42285"/>
                <a:gd name="connsiteY4" fmla="*/ 1788 h 44948"/>
                <a:gd name="connsiteX5" fmla="*/ 28898 w 42285"/>
                <a:gd name="connsiteY5" fmla="*/ 4069 h 44948"/>
                <a:gd name="connsiteX6" fmla="*/ 34528 w 42285"/>
                <a:gd name="connsiteY6" fmla="*/ 2278 h 44948"/>
                <a:gd name="connsiteX7" fmla="*/ 37383 w 42285"/>
                <a:gd name="connsiteY7" fmla="*/ 7164 h 44948"/>
                <a:gd name="connsiteX8" fmla="*/ 41047 w 42285"/>
                <a:gd name="connsiteY8" fmla="*/ 11906 h 44948"/>
                <a:gd name="connsiteX9" fmla="*/ 40883 w 42285"/>
                <a:gd name="connsiteY9" fmla="*/ 17048 h 44948"/>
                <a:gd name="connsiteX10" fmla="*/ 42081 w 42285"/>
                <a:gd name="connsiteY10" fmla="*/ 24910 h 44948"/>
                <a:gd name="connsiteX11" fmla="*/ 36469 w 42285"/>
                <a:gd name="connsiteY11" fmla="*/ 31792 h 44948"/>
                <a:gd name="connsiteX12" fmla="*/ 34460 w 42285"/>
                <a:gd name="connsiteY12" fmla="*/ 37689 h 44948"/>
                <a:gd name="connsiteX13" fmla="*/ 27620 w 42285"/>
                <a:gd name="connsiteY13" fmla="*/ 38403 h 44948"/>
                <a:gd name="connsiteX14" fmla="*/ 22732 w 42285"/>
                <a:gd name="connsiteY14" fmla="*/ 44694 h 44948"/>
                <a:gd name="connsiteX15" fmla="*/ 15545 w 42285"/>
                <a:gd name="connsiteY15" fmla="*/ 40854 h 44948"/>
                <a:gd name="connsiteX16" fmla="*/ 4869 w 42285"/>
                <a:gd name="connsiteY16" fmla="*/ 37060 h 44948"/>
                <a:gd name="connsiteX17" fmla="*/ 175 w 42285"/>
                <a:gd name="connsiteY17" fmla="*/ 32838 h 44948"/>
                <a:gd name="connsiteX18" fmla="*/ 1178 w 42285"/>
                <a:gd name="connsiteY18" fmla="*/ 27139 h 44948"/>
                <a:gd name="connsiteX19" fmla="*/ 10379 w 42285"/>
                <a:gd name="connsiteY19" fmla="*/ 23445 h 44948"/>
                <a:gd name="connsiteX20" fmla="*/ 7314 w 42285"/>
                <a:gd name="connsiteY20" fmla="*/ 14236 h 44948"/>
                <a:gd name="connsiteX0" fmla="*/ 9501 w 42285"/>
                <a:gd name="connsiteY0" fmla="*/ 20015 h 44948"/>
                <a:gd name="connsiteX1" fmla="*/ 10648 w 42285"/>
                <a:gd name="connsiteY1" fmla="*/ 19111 h 44948"/>
                <a:gd name="connsiteX0" fmla="*/ 7290 w 42261"/>
                <a:gd name="connsiteY0" fmla="*/ 14236 h 44948"/>
                <a:gd name="connsiteX1" fmla="*/ 8400 w 42261"/>
                <a:gd name="connsiteY1" fmla="*/ 7526 h 44948"/>
                <a:gd name="connsiteX2" fmla="*/ 13269 w 42261"/>
                <a:gd name="connsiteY2" fmla="*/ 7113 h 44948"/>
                <a:gd name="connsiteX3" fmla="*/ 24787 w 42261"/>
                <a:gd name="connsiteY3" fmla="*/ 5451 h 44948"/>
                <a:gd name="connsiteX4" fmla="*/ 24790 w 42261"/>
                <a:gd name="connsiteY4" fmla="*/ 1788 h 44948"/>
                <a:gd name="connsiteX5" fmla="*/ 28874 w 42261"/>
                <a:gd name="connsiteY5" fmla="*/ 4069 h 44948"/>
                <a:gd name="connsiteX6" fmla="*/ 34504 w 42261"/>
                <a:gd name="connsiteY6" fmla="*/ 2278 h 44948"/>
                <a:gd name="connsiteX7" fmla="*/ 37359 w 42261"/>
                <a:gd name="connsiteY7" fmla="*/ 7164 h 44948"/>
                <a:gd name="connsiteX8" fmla="*/ 41023 w 42261"/>
                <a:gd name="connsiteY8" fmla="*/ 11906 h 44948"/>
                <a:gd name="connsiteX9" fmla="*/ 40859 w 42261"/>
                <a:gd name="connsiteY9" fmla="*/ 17048 h 44948"/>
                <a:gd name="connsiteX10" fmla="*/ 42057 w 42261"/>
                <a:gd name="connsiteY10" fmla="*/ 24910 h 44948"/>
                <a:gd name="connsiteX11" fmla="*/ 36445 w 42261"/>
                <a:gd name="connsiteY11" fmla="*/ 31792 h 44948"/>
                <a:gd name="connsiteX12" fmla="*/ 34436 w 42261"/>
                <a:gd name="connsiteY12" fmla="*/ 37689 h 44948"/>
                <a:gd name="connsiteX13" fmla="*/ 27596 w 42261"/>
                <a:gd name="connsiteY13" fmla="*/ 38403 h 44948"/>
                <a:gd name="connsiteX14" fmla="*/ 22708 w 42261"/>
                <a:gd name="connsiteY14" fmla="*/ 44694 h 44948"/>
                <a:gd name="connsiteX15" fmla="*/ 15521 w 42261"/>
                <a:gd name="connsiteY15" fmla="*/ 40854 h 44948"/>
                <a:gd name="connsiteX16" fmla="*/ 4845 w 42261"/>
                <a:gd name="connsiteY16" fmla="*/ 37060 h 44948"/>
                <a:gd name="connsiteX17" fmla="*/ 151 w 42261"/>
                <a:gd name="connsiteY17" fmla="*/ 32838 h 44948"/>
                <a:gd name="connsiteX18" fmla="*/ 10355 w 42261"/>
                <a:gd name="connsiteY18" fmla="*/ 23445 h 44948"/>
                <a:gd name="connsiteX19" fmla="*/ 7290 w 42261"/>
                <a:gd name="connsiteY19" fmla="*/ 14236 h 44948"/>
                <a:gd name="connsiteX0" fmla="*/ 9477 w 42261"/>
                <a:gd name="connsiteY0" fmla="*/ 20015 h 44948"/>
                <a:gd name="connsiteX1" fmla="*/ 10624 w 42261"/>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423 w 37839"/>
                <a:gd name="connsiteY16" fmla="*/ 37060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7635 w 37839"/>
                <a:gd name="connsiteY17" fmla="*/ 29152 h 44948"/>
                <a:gd name="connsiteX18" fmla="*/ 5933 w 37839"/>
                <a:gd name="connsiteY18" fmla="*/ 23445 h 44948"/>
                <a:gd name="connsiteX19" fmla="*/ 2868 w 37839"/>
                <a:gd name="connsiteY19"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236 h 44948"/>
                <a:gd name="connsiteX1" fmla="*/ 3978 w 37839"/>
                <a:gd name="connsiteY1" fmla="*/ 7526 h 44948"/>
                <a:gd name="connsiteX2" fmla="*/ 8847 w 37839"/>
                <a:gd name="connsiteY2" fmla="*/ 7113 h 44948"/>
                <a:gd name="connsiteX3" fmla="*/ 20365 w 37839"/>
                <a:gd name="connsiteY3" fmla="*/ 5451 h 44948"/>
                <a:gd name="connsiteX4" fmla="*/ 20368 w 37839"/>
                <a:gd name="connsiteY4" fmla="*/ 1788 h 44948"/>
                <a:gd name="connsiteX5" fmla="*/ 24452 w 37839"/>
                <a:gd name="connsiteY5" fmla="*/ 4069 h 44948"/>
                <a:gd name="connsiteX6" fmla="*/ 30082 w 37839"/>
                <a:gd name="connsiteY6" fmla="*/ 2278 h 44948"/>
                <a:gd name="connsiteX7" fmla="*/ 32937 w 37839"/>
                <a:gd name="connsiteY7" fmla="*/ 7164 h 44948"/>
                <a:gd name="connsiteX8" fmla="*/ 36601 w 37839"/>
                <a:gd name="connsiteY8" fmla="*/ 11906 h 44948"/>
                <a:gd name="connsiteX9" fmla="*/ 36437 w 37839"/>
                <a:gd name="connsiteY9" fmla="*/ 17048 h 44948"/>
                <a:gd name="connsiteX10" fmla="*/ 37635 w 37839"/>
                <a:gd name="connsiteY10" fmla="*/ 24910 h 44948"/>
                <a:gd name="connsiteX11" fmla="*/ 32023 w 37839"/>
                <a:gd name="connsiteY11" fmla="*/ 31792 h 44948"/>
                <a:gd name="connsiteX12" fmla="*/ 30014 w 37839"/>
                <a:gd name="connsiteY12" fmla="*/ 37689 h 44948"/>
                <a:gd name="connsiteX13" fmla="*/ 23174 w 37839"/>
                <a:gd name="connsiteY13" fmla="*/ 38403 h 44948"/>
                <a:gd name="connsiteX14" fmla="*/ 18286 w 37839"/>
                <a:gd name="connsiteY14" fmla="*/ 44694 h 44948"/>
                <a:gd name="connsiteX15" fmla="*/ 11099 w 37839"/>
                <a:gd name="connsiteY15" fmla="*/ 40854 h 44948"/>
                <a:gd name="connsiteX16" fmla="*/ 11129 w 37839"/>
                <a:gd name="connsiteY16" fmla="*/ 25328 h 44948"/>
                <a:gd name="connsiteX17" fmla="*/ 5933 w 37839"/>
                <a:gd name="connsiteY17" fmla="*/ 23445 h 44948"/>
                <a:gd name="connsiteX18" fmla="*/ 2868 w 37839"/>
                <a:gd name="connsiteY18" fmla="*/ 14236 h 44948"/>
                <a:gd name="connsiteX0" fmla="*/ 5055 w 37839"/>
                <a:gd name="connsiteY0" fmla="*/ 20015 h 44948"/>
                <a:gd name="connsiteX1" fmla="*/ 6202 w 37839"/>
                <a:gd name="connsiteY1" fmla="*/ 19111 h 44948"/>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0368 w 37839"/>
                <a:gd name="connsiteY4" fmla="*/ 1962 h 45122"/>
                <a:gd name="connsiteX5" fmla="*/ 24452 w 37839"/>
                <a:gd name="connsiteY5" fmla="*/ 4243 h 45122"/>
                <a:gd name="connsiteX6" fmla="*/ 30082 w 37839"/>
                <a:gd name="connsiteY6" fmla="*/ 2452 h 45122"/>
                <a:gd name="connsiteX7" fmla="*/ 32937 w 37839"/>
                <a:gd name="connsiteY7" fmla="*/ 7338 h 45122"/>
                <a:gd name="connsiteX8" fmla="*/ 36601 w 37839"/>
                <a:gd name="connsiteY8" fmla="*/ 12080 h 45122"/>
                <a:gd name="connsiteX9" fmla="*/ 36437 w 37839"/>
                <a:gd name="connsiteY9" fmla="*/ 17222 h 45122"/>
                <a:gd name="connsiteX10" fmla="*/ 37635 w 37839"/>
                <a:gd name="connsiteY10" fmla="*/ 25084 h 45122"/>
                <a:gd name="connsiteX11" fmla="*/ 32023 w 37839"/>
                <a:gd name="connsiteY11" fmla="*/ 31966 h 45122"/>
                <a:gd name="connsiteX12" fmla="*/ 30014 w 37839"/>
                <a:gd name="connsiteY12" fmla="*/ 37863 h 45122"/>
                <a:gd name="connsiteX13" fmla="*/ 23174 w 37839"/>
                <a:gd name="connsiteY13" fmla="*/ 38577 h 45122"/>
                <a:gd name="connsiteX14" fmla="*/ 18286 w 37839"/>
                <a:gd name="connsiteY14" fmla="*/ 44868 h 45122"/>
                <a:gd name="connsiteX15" fmla="*/ 11099 w 37839"/>
                <a:gd name="connsiteY15" fmla="*/ 41028 h 45122"/>
                <a:gd name="connsiteX16" fmla="*/ 11129 w 37839"/>
                <a:gd name="connsiteY16" fmla="*/ 25502 h 45122"/>
                <a:gd name="connsiteX17" fmla="*/ 5933 w 37839"/>
                <a:gd name="connsiteY17" fmla="*/ 23619 h 45122"/>
                <a:gd name="connsiteX18" fmla="*/ 2868 w 37839"/>
                <a:gd name="connsiteY18"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4452 w 37839"/>
                <a:gd name="connsiteY4" fmla="*/ 4243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0082 w 37839"/>
                <a:gd name="connsiteY5" fmla="*/ 2452 h 45122"/>
                <a:gd name="connsiteX6" fmla="*/ 32937 w 37839"/>
                <a:gd name="connsiteY6" fmla="*/ 7338 h 45122"/>
                <a:gd name="connsiteX7" fmla="*/ 36601 w 37839"/>
                <a:gd name="connsiteY7" fmla="*/ 12080 h 45122"/>
                <a:gd name="connsiteX8" fmla="*/ 36437 w 37839"/>
                <a:gd name="connsiteY8" fmla="*/ 17222 h 45122"/>
                <a:gd name="connsiteX9" fmla="*/ 37635 w 37839"/>
                <a:gd name="connsiteY9" fmla="*/ 25084 h 45122"/>
                <a:gd name="connsiteX10" fmla="*/ 32023 w 37839"/>
                <a:gd name="connsiteY10" fmla="*/ 31966 h 45122"/>
                <a:gd name="connsiteX11" fmla="*/ 30014 w 37839"/>
                <a:gd name="connsiteY11" fmla="*/ 37863 h 45122"/>
                <a:gd name="connsiteX12" fmla="*/ 23174 w 37839"/>
                <a:gd name="connsiteY12" fmla="*/ 38577 h 45122"/>
                <a:gd name="connsiteX13" fmla="*/ 18286 w 37839"/>
                <a:gd name="connsiteY13" fmla="*/ 44868 h 45122"/>
                <a:gd name="connsiteX14" fmla="*/ 11099 w 37839"/>
                <a:gd name="connsiteY14" fmla="*/ 41028 h 45122"/>
                <a:gd name="connsiteX15" fmla="*/ 11129 w 37839"/>
                <a:gd name="connsiteY15" fmla="*/ 25502 h 45122"/>
                <a:gd name="connsiteX16" fmla="*/ 5933 w 37839"/>
                <a:gd name="connsiteY16" fmla="*/ 23619 h 45122"/>
                <a:gd name="connsiteX17" fmla="*/ 2868 w 37839"/>
                <a:gd name="connsiteY17"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32937 w 37839"/>
                <a:gd name="connsiteY5" fmla="*/ 7338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39"/>
                <a:gd name="connsiteY0" fmla="*/ 14410 h 45122"/>
                <a:gd name="connsiteX1" fmla="*/ 3978 w 37839"/>
                <a:gd name="connsiteY1" fmla="*/ 7700 h 45122"/>
                <a:gd name="connsiteX2" fmla="*/ 8680 w 37839"/>
                <a:gd name="connsiteY2" fmla="*/ 6856 h 45122"/>
                <a:gd name="connsiteX3" fmla="*/ 20365 w 37839"/>
                <a:gd name="connsiteY3" fmla="*/ 5625 h 45122"/>
                <a:gd name="connsiteX4" fmla="*/ 25400 w 37839"/>
                <a:gd name="connsiteY4" fmla="*/ 8226 h 45122"/>
                <a:gd name="connsiteX5" fmla="*/ 29591 w 37839"/>
                <a:gd name="connsiteY5" fmla="*/ 11859 h 45122"/>
                <a:gd name="connsiteX6" fmla="*/ 36601 w 37839"/>
                <a:gd name="connsiteY6" fmla="*/ 12080 h 45122"/>
                <a:gd name="connsiteX7" fmla="*/ 36437 w 37839"/>
                <a:gd name="connsiteY7" fmla="*/ 17222 h 45122"/>
                <a:gd name="connsiteX8" fmla="*/ 37635 w 37839"/>
                <a:gd name="connsiteY8" fmla="*/ 25084 h 45122"/>
                <a:gd name="connsiteX9" fmla="*/ 32023 w 37839"/>
                <a:gd name="connsiteY9" fmla="*/ 31966 h 45122"/>
                <a:gd name="connsiteX10" fmla="*/ 30014 w 37839"/>
                <a:gd name="connsiteY10" fmla="*/ 37863 h 45122"/>
                <a:gd name="connsiteX11" fmla="*/ 23174 w 37839"/>
                <a:gd name="connsiteY11" fmla="*/ 38577 h 45122"/>
                <a:gd name="connsiteX12" fmla="*/ 18286 w 37839"/>
                <a:gd name="connsiteY12" fmla="*/ 44868 h 45122"/>
                <a:gd name="connsiteX13" fmla="*/ 11099 w 37839"/>
                <a:gd name="connsiteY13" fmla="*/ 41028 h 45122"/>
                <a:gd name="connsiteX14" fmla="*/ 11129 w 37839"/>
                <a:gd name="connsiteY14" fmla="*/ 25502 h 45122"/>
                <a:gd name="connsiteX15" fmla="*/ 5933 w 37839"/>
                <a:gd name="connsiteY15" fmla="*/ 23619 h 45122"/>
                <a:gd name="connsiteX16" fmla="*/ 2868 w 37839"/>
                <a:gd name="connsiteY16" fmla="*/ 14410 h 45122"/>
                <a:gd name="connsiteX0" fmla="*/ 5055 w 37839"/>
                <a:gd name="connsiteY0" fmla="*/ 20189 h 45122"/>
                <a:gd name="connsiteX1" fmla="*/ 6202 w 37839"/>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6601 w 37810"/>
                <a:gd name="connsiteY6" fmla="*/ 12080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591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10 h 45122"/>
                <a:gd name="connsiteX1" fmla="*/ 3978 w 37810"/>
                <a:gd name="connsiteY1" fmla="*/ 7700 h 45122"/>
                <a:gd name="connsiteX2" fmla="*/ 8680 w 37810"/>
                <a:gd name="connsiteY2" fmla="*/ 6856 h 45122"/>
                <a:gd name="connsiteX3" fmla="*/ 20365 w 37810"/>
                <a:gd name="connsiteY3" fmla="*/ 5625 h 45122"/>
                <a:gd name="connsiteX4" fmla="*/ 25400 w 37810"/>
                <a:gd name="connsiteY4" fmla="*/ 8226 h 45122"/>
                <a:gd name="connsiteX5" fmla="*/ 29368 w 37810"/>
                <a:gd name="connsiteY5" fmla="*/ 11859 h 45122"/>
                <a:gd name="connsiteX6" fmla="*/ 31583 w 37810"/>
                <a:gd name="connsiteY6" fmla="*/ 21014 h 45122"/>
                <a:gd name="connsiteX7" fmla="*/ 25676 w 37810"/>
                <a:gd name="connsiteY7" fmla="*/ 23680 h 45122"/>
                <a:gd name="connsiteX8" fmla="*/ 37635 w 37810"/>
                <a:gd name="connsiteY8" fmla="*/ 25084 h 45122"/>
                <a:gd name="connsiteX9" fmla="*/ 32023 w 37810"/>
                <a:gd name="connsiteY9" fmla="*/ 31966 h 45122"/>
                <a:gd name="connsiteX10" fmla="*/ 30014 w 37810"/>
                <a:gd name="connsiteY10" fmla="*/ 37863 h 45122"/>
                <a:gd name="connsiteX11" fmla="*/ 23174 w 37810"/>
                <a:gd name="connsiteY11" fmla="*/ 38577 h 45122"/>
                <a:gd name="connsiteX12" fmla="*/ 18286 w 37810"/>
                <a:gd name="connsiteY12" fmla="*/ 44868 h 45122"/>
                <a:gd name="connsiteX13" fmla="*/ 11099 w 37810"/>
                <a:gd name="connsiteY13" fmla="*/ 41028 h 45122"/>
                <a:gd name="connsiteX14" fmla="*/ 11129 w 37810"/>
                <a:gd name="connsiteY14" fmla="*/ 25502 h 45122"/>
                <a:gd name="connsiteX15" fmla="*/ 5933 w 37810"/>
                <a:gd name="connsiteY15" fmla="*/ 23619 h 45122"/>
                <a:gd name="connsiteX16" fmla="*/ 2868 w 37810"/>
                <a:gd name="connsiteY16" fmla="*/ 14410 h 45122"/>
                <a:gd name="connsiteX0" fmla="*/ 5055 w 37810"/>
                <a:gd name="connsiteY0" fmla="*/ 20189 h 45122"/>
                <a:gd name="connsiteX1" fmla="*/ 6202 w 37810"/>
                <a:gd name="connsiteY1" fmla="*/ 19285 h 45122"/>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7810"/>
                <a:gd name="connsiteY0" fmla="*/ 14473 h 45185"/>
                <a:gd name="connsiteX1" fmla="*/ 3978 w 37810"/>
                <a:gd name="connsiteY1" fmla="*/ 7763 h 45185"/>
                <a:gd name="connsiteX2" fmla="*/ 8680 w 37810"/>
                <a:gd name="connsiteY2" fmla="*/ 6919 h 45185"/>
                <a:gd name="connsiteX3" fmla="*/ 20421 w 37810"/>
                <a:gd name="connsiteY3" fmla="*/ 5580 h 45185"/>
                <a:gd name="connsiteX4" fmla="*/ 25400 w 37810"/>
                <a:gd name="connsiteY4" fmla="*/ 8289 h 45185"/>
                <a:gd name="connsiteX5" fmla="*/ 29368 w 37810"/>
                <a:gd name="connsiteY5" fmla="*/ 11922 h 45185"/>
                <a:gd name="connsiteX6" fmla="*/ 31583 w 37810"/>
                <a:gd name="connsiteY6" fmla="*/ 21077 h 45185"/>
                <a:gd name="connsiteX7" fmla="*/ 25676 w 37810"/>
                <a:gd name="connsiteY7" fmla="*/ 23743 h 45185"/>
                <a:gd name="connsiteX8" fmla="*/ 37635 w 37810"/>
                <a:gd name="connsiteY8" fmla="*/ 25147 h 45185"/>
                <a:gd name="connsiteX9" fmla="*/ 32023 w 37810"/>
                <a:gd name="connsiteY9" fmla="*/ 32029 h 45185"/>
                <a:gd name="connsiteX10" fmla="*/ 30014 w 37810"/>
                <a:gd name="connsiteY10" fmla="*/ 37926 h 45185"/>
                <a:gd name="connsiteX11" fmla="*/ 23174 w 37810"/>
                <a:gd name="connsiteY11" fmla="*/ 38640 h 45185"/>
                <a:gd name="connsiteX12" fmla="*/ 18286 w 37810"/>
                <a:gd name="connsiteY12" fmla="*/ 44931 h 45185"/>
                <a:gd name="connsiteX13" fmla="*/ 11099 w 37810"/>
                <a:gd name="connsiteY13" fmla="*/ 41091 h 45185"/>
                <a:gd name="connsiteX14" fmla="*/ 11129 w 37810"/>
                <a:gd name="connsiteY14" fmla="*/ 25565 h 45185"/>
                <a:gd name="connsiteX15" fmla="*/ 5933 w 37810"/>
                <a:gd name="connsiteY15" fmla="*/ 23682 h 45185"/>
                <a:gd name="connsiteX16" fmla="*/ 2868 w 37810"/>
                <a:gd name="connsiteY16" fmla="*/ 14473 h 45185"/>
                <a:gd name="connsiteX0" fmla="*/ 5055 w 37810"/>
                <a:gd name="connsiteY0" fmla="*/ 20252 h 45185"/>
                <a:gd name="connsiteX1" fmla="*/ 6202 w 37810"/>
                <a:gd name="connsiteY1" fmla="*/ 19348 h 45185"/>
                <a:gd name="connsiteX0" fmla="*/ 2868 w 33085"/>
                <a:gd name="connsiteY0" fmla="*/ 14473 h 45185"/>
                <a:gd name="connsiteX1" fmla="*/ 3978 w 33085"/>
                <a:gd name="connsiteY1" fmla="*/ 7763 h 45185"/>
                <a:gd name="connsiteX2" fmla="*/ 8680 w 33085"/>
                <a:gd name="connsiteY2" fmla="*/ 6919 h 45185"/>
                <a:gd name="connsiteX3" fmla="*/ 20421 w 33085"/>
                <a:gd name="connsiteY3" fmla="*/ 5580 h 45185"/>
                <a:gd name="connsiteX4" fmla="*/ 25400 w 33085"/>
                <a:gd name="connsiteY4" fmla="*/ 8289 h 45185"/>
                <a:gd name="connsiteX5" fmla="*/ 29368 w 33085"/>
                <a:gd name="connsiteY5" fmla="*/ 11922 h 45185"/>
                <a:gd name="connsiteX6" fmla="*/ 31583 w 33085"/>
                <a:gd name="connsiteY6" fmla="*/ 21077 h 45185"/>
                <a:gd name="connsiteX7" fmla="*/ 25676 w 33085"/>
                <a:gd name="connsiteY7" fmla="*/ 23743 h 45185"/>
                <a:gd name="connsiteX8" fmla="*/ 30442 w 33085"/>
                <a:gd name="connsiteY8" fmla="*/ 29560 h 45185"/>
                <a:gd name="connsiteX9" fmla="*/ 32023 w 33085"/>
                <a:gd name="connsiteY9" fmla="*/ 32029 h 45185"/>
                <a:gd name="connsiteX10" fmla="*/ 30014 w 33085"/>
                <a:gd name="connsiteY10" fmla="*/ 37926 h 45185"/>
                <a:gd name="connsiteX11" fmla="*/ 23174 w 33085"/>
                <a:gd name="connsiteY11" fmla="*/ 38640 h 45185"/>
                <a:gd name="connsiteX12" fmla="*/ 18286 w 33085"/>
                <a:gd name="connsiteY12" fmla="*/ 44931 h 45185"/>
                <a:gd name="connsiteX13" fmla="*/ 11099 w 33085"/>
                <a:gd name="connsiteY13" fmla="*/ 41091 h 45185"/>
                <a:gd name="connsiteX14" fmla="*/ 11129 w 33085"/>
                <a:gd name="connsiteY14" fmla="*/ 25565 h 45185"/>
                <a:gd name="connsiteX15" fmla="*/ 5933 w 33085"/>
                <a:gd name="connsiteY15" fmla="*/ 23682 h 45185"/>
                <a:gd name="connsiteX16" fmla="*/ 2868 w 33085"/>
                <a:gd name="connsiteY16" fmla="*/ 14473 h 45185"/>
                <a:gd name="connsiteX0" fmla="*/ 5055 w 33085"/>
                <a:gd name="connsiteY0" fmla="*/ 20252 h 45185"/>
                <a:gd name="connsiteX1" fmla="*/ 6202 w 33085"/>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30442 w 32028"/>
                <a:gd name="connsiteY8" fmla="*/ 29560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2028"/>
                <a:gd name="connsiteY0" fmla="*/ 14473 h 45185"/>
                <a:gd name="connsiteX1" fmla="*/ 3978 w 32028"/>
                <a:gd name="connsiteY1" fmla="*/ 7763 h 45185"/>
                <a:gd name="connsiteX2" fmla="*/ 8680 w 32028"/>
                <a:gd name="connsiteY2" fmla="*/ 6919 h 45185"/>
                <a:gd name="connsiteX3" fmla="*/ 20421 w 32028"/>
                <a:gd name="connsiteY3" fmla="*/ 5580 h 45185"/>
                <a:gd name="connsiteX4" fmla="*/ 25400 w 32028"/>
                <a:gd name="connsiteY4" fmla="*/ 8289 h 45185"/>
                <a:gd name="connsiteX5" fmla="*/ 29368 w 32028"/>
                <a:gd name="connsiteY5" fmla="*/ 11922 h 45185"/>
                <a:gd name="connsiteX6" fmla="*/ 31583 w 32028"/>
                <a:gd name="connsiteY6" fmla="*/ 21077 h 45185"/>
                <a:gd name="connsiteX7" fmla="*/ 25676 w 32028"/>
                <a:gd name="connsiteY7" fmla="*/ 23743 h 45185"/>
                <a:gd name="connsiteX8" fmla="*/ 28100 w 32028"/>
                <a:gd name="connsiteY8" fmla="*/ 29452 h 45185"/>
                <a:gd name="connsiteX9" fmla="*/ 32023 w 32028"/>
                <a:gd name="connsiteY9" fmla="*/ 32029 h 45185"/>
                <a:gd name="connsiteX10" fmla="*/ 23637 w 32028"/>
                <a:gd name="connsiteY10" fmla="*/ 34018 h 45185"/>
                <a:gd name="connsiteX11" fmla="*/ 30014 w 32028"/>
                <a:gd name="connsiteY11" fmla="*/ 37926 h 45185"/>
                <a:gd name="connsiteX12" fmla="*/ 23174 w 32028"/>
                <a:gd name="connsiteY12" fmla="*/ 38640 h 45185"/>
                <a:gd name="connsiteX13" fmla="*/ 18286 w 32028"/>
                <a:gd name="connsiteY13" fmla="*/ 44931 h 45185"/>
                <a:gd name="connsiteX14" fmla="*/ 11099 w 32028"/>
                <a:gd name="connsiteY14" fmla="*/ 41091 h 45185"/>
                <a:gd name="connsiteX15" fmla="*/ 11129 w 32028"/>
                <a:gd name="connsiteY15" fmla="*/ 25565 h 45185"/>
                <a:gd name="connsiteX16" fmla="*/ 5933 w 32028"/>
                <a:gd name="connsiteY16" fmla="*/ 23682 h 45185"/>
                <a:gd name="connsiteX17" fmla="*/ 2868 w 32028"/>
                <a:gd name="connsiteY17" fmla="*/ 14473 h 45185"/>
                <a:gd name="connsiteX0" fmla="*/ 5055 w 32028"/>
                <a:gd name="connsiteY0" fmla="*/ 20252 h 45185"/>
                <a:gd name="connsiteX1" fmla="*/ 6202 w 32028"/>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23637 w 31951"/>
                <a:gd name="connsiteY9" fmla="*/ 34018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8100 w 31951"/>
                <a:gd name="connsiteY8" fmla="*/ 29452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51"/>
                <a:gd name="connsiteY0" fmla="*/ 14473 h 45185"/>
                <a:gd name="connsiteX1" fmla="*/ 3978 w 31951"/>
                <a:gd name="connsiteY1" fmla="*/ 7763 h 45185"/>
                <a:gd name="connsiteX2" fmla="*/ 8680 w 31951"/>
                <a:gd name="connsiteY2" fmla="*/ 6919 h 45185"/>
                <a:gd name="connsiteX3" fmla="*/ 20421 w 31951"/>
                <a:gd name="connsiteY3" fmla="*/ 5580 h 45185"/>
                <a:gd name="connsiteX4" fmla="*/ 25400 w 31951"/>
                <a:gd name="connsiteY4" fmla="*/ 8289 h 45185"/>
                <a:gd name="connsiteX5" fmla="*/ 29368 w 31951"/>
                <a:gd name="connsiteY5" fmla="*/ 11922 h 45185"/>
                <a:gd name="connsiteX6" fmla="*/ 31583 w 31951"/>
                <a:gd name="connsiteY6" fmla="*/ 21077 h 45185"/>
                <a:gd name="connsiteX7" fmla="*/ 25676 w 31951"/>
                <a:gd name="connsiteY7" fmla="*/ 23743 h 45185"/>
                <a:gd name="connsiteX8" fmla="*/ 22691 w 31951"/>
                <a:gd name="connsiteY8" fmla="*/ 29129 h 45185"/>
                <a:gd name="connsiteX9" fmla="*/ 18117 w 31951"/>
                <a:gd name="connsiteY9" fmla="*/ 28206 h 45185"/>
                <a:gd name="connsiteX10" fmla="*/ 30014 w 31951"/>
                <a:gd name="connsiteY10" fmla="*/ 37926 h 45185"/>
                <a:gd name="connsiteX11" fmla="*/ 23174 w 31951"/>
                <a:gd name="connsiteY11" fmla="*/ 38640 h 45185"/>
                <a:gd name="connsiteX12" fmla="*/ 18286 w 31951"/>
                <a:gd name="connsiteY12" fmla="*/ 44931 h 45185"/>
                <a:gd name="connsiteX13" fmla="*/ 11099 w 31951"/>
                <a:gd name="connsiteY13" fmla="*/ 41091 h 45185"/>
                <a:gd name="connsiteX14" fmla="*/ 11129 w 31951"/>
                <a:gd name="connsiteY14" fmla="*/ 25565 h 45185"/>
                <a:gd name="connsiteX15" fmla="*/ 5933 w 31951"/>
                <a:gd name="connsiteY15" fmla="*/ 23682 h 45185"/>
                <a:gd name="connsiteX16" fmla="*/ 2868 w 31951"/>
                <a:gd name="connsiteY16" fmla="*/ 14473 h 45185"/>
                <a:gd name="connsiteX0" fmla="*/ 5055 w 31951"/>
                <a:gd name="connsiteY0" fmla="*/ 20252 h 45185"/>
                <a:gd name="connsiteX1" fmla="*/ 6202 w 31951"/>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22691 w 31980"/>
                <a:gd name="connsiteY8" fmla="*/ 29129 h 45185"/>
                <a:gd name="connsiteX9" fmla="*/ 18117 w 31980"/>
                <a:gd name="connsiteY9" fmla="*/ 28206 h 45185"/>
                <a:gd name="connsiteX10" fmla="*/ 30014 w 31980"/>
                <a:gd name="connsiteY10" fmla="*/ 37926 h 45185"/>
                <a:gd name="connsiteX11" fmla="*/ 23174 w 31980"/>
                <a:gd name="connsiteY11" fmla="*/ 38640 h 45185"/>
                <a:gd name="connsiteX12" fmla="*/ 18286 w 31980"/>
                <a:gd name="connsiteY12" fmla="*/ 44931 h 45185"/>
                <a:gd name="connsiteX13" fmla="*/ 11099 w 31980"/>
                <a:gd name="connsiteY13" fmla="*/ 41091 h 45185"/>
                <a:gd name="connsiteX14" fmla="*/ 11129 w 31980"/>
                <a:gd name="connsiteY14" fmla="*/ 25565 h 45185"/>
                <a:gd name="connsiteX15" fmla="*/ 5933 w 31980"/>
                <a:gd name="connsiteY15" fmla="*/ 23682 h 45185"/>
                <a:gd name="connsiteX16" fmla="*/ 2868 w 31980"/>
                <a:gd name="connsiteY16"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185"/>
                <a:gd name="connsiteX1" fmla="*/ 3978 w 31980"/>
                <a:gd name="connsiteY1" fmla="*/ 7763 h 45185"/>
                <a:gd name="connsiteX2" fmla="*/ 8680 w 31980"/>
                <a:gd name="connsiteY2" fmla="*/ 6919 h 45185"/>
                <a:gd name="connsiteX3" fmla="*/ 20421 w 31980"/>
                <a:gd name="connsiteY3" fmla="*/ 5580 h 45185"/>
                <a:gd name="connsiteX4" fmla="*/ 25400 w 31980"/>
                <a:gd name="connsiteY4" fmla="*/ 8289 h 45185"/>
                <a:gd name="connsiteX5" fmla="*/ 29368 w 31980"/>
                <a:gd name="connsiteY5" fmla="*/ 11922 h 45185"/>
                <a:gd name="connsiteX6" fmla="*/ 31583 w 31980"/>
                <a:gd name="connsiteY6" fmla="*/ 21077 h 45185"/>
                <a:gd name="connsiteX7" fmla="*/ 25286 w 31980"/>
                <a:gd name="connsiteY7" fmla="*/ 23097 h 45185"/>
                <a:gd name="connsiteX8" fmla="*/ 18117 w 31980"/>
                <a:gd name="connsiteY8" fmla="*/ 28206 h 45185"/>
                <a:gd name="connsiteX9" fmla="*/ 30014 w 31980"/>
                <a:gd name="connsiteY9" fmla="*/ 37926 h 45185"/>
                <a:gd name="connsiteX10" fmla="*/ 23174 w 31980"/>
                <a:gd name="connsiteY10" fmla="*/ 38640 h 45185"/>
                <a:gd name="connsiteX11" fmla="*/ 18286 w 31980"/>
                <a:gd name="connsiteY11" fmla="*/ 44931 h 45185"/>
                <a:gd name="connsiteX12" fmla="*/ 11099 w 31980"/>
                <a:gd name="connsiteY12" fmla="*/ 41091 h 45185"/>
                <a:gd name="connsiteX13" fmla="*/ 11129 w 31980"/>
                <a:gd name="connsiteY13" fmla="*/ 25565 h 45185"/>
                <a:gd name="connsiteX14" fmla="*/ 5933 w 31980"/>
                <a:gd name="connsiteY14" fmla="*/ 23682 h 45185"/>
                <a:gd name="connsiteX15" fmla="*/ 2868 w 31980"/>
                <a:gd name="connsiteY15" fmla="*/ 14473 h 45185"/>
                <a:gd name="connsiteX0" fmla="*/ 5055 w 31980"/>
                <a:gd name="connsiteY0" fmla="*/ 20252 h 45185"/>
                <a:gd name="connsiteX1" fmla="*/ 6202 w 31980"/>
                <a:gd name="connsiteY1" fmla="*/ 19348 h 45185"/>
                <a:gd name="connsiteX0" fmla="*/ 2868 w 31980"/>
                <a:gd name="connsiteY0" fmla="*/ 14473 h 45053"/>
                <a:gd name="connsiteX1" fmla="*/ 3978 w 31980"/>
                <a:gd name="connsiteY1" fmla="*/ 7763 h 45053"/>
                <a:gd name="connsiteX2" fmla="*/ 8680 w 31980"/>
                <a:gd name="connsiteY2" fmla="*/ 6919 h 45053"/>
                <a:gd name="connsiteX3" fmla="*/ 20421 w 31980"/>
                <a:gd name="connsiteY3" fmla="*/ 5580 h 45053"/>
                <a:gd name="connsiteX4" fmla="*/ 25400 w 31980"/>
                <a:gd name="connsiteY4" fmla="*/ 8289 h 45053"/>
                <a:gd name="connsiteX5" fmla="*/ 29368 w 31980"/>
                <a:gd name="connsiteY5" fmla="*/ 11922 h 45053"/>
                <a:gd name="connsiteX6" fmla="*/ 31583 w 31980"/>
                <a:gd name="connsiteY6" fmla="*/ 21077 h 45053"/>
                <a:gd name="connsiteX7" fmla="*/ 25286 w 31980"/>
                <a:gd name="connsiteY7" fmla="*/ 23097 h 45053"/>
                <a:gd name="connsiteX8" fmla="*/ 18117 w 31980"/>
                <a:gd name="connsiteY8" fmla="*/ 28206 h 45053"/>
                <a:gd name="connsiteX9" fmla="*/ 30014 w 31980"/>
                <a:gd name="connsiteY9" fmla="*/ 37926 h 45053"/>
                <a:gd name="connsiteX10" fmla="*/ 18286 w 31980"/>
                <a:gd name="connsiteY10" fmla="*/ 44931 h 45053"/>
                <a:gd name="connsiteX11" fmla="*/ 11099 w 31980"/>
                <a:gd name="connsiteY11" fmla="*/ 41091 h 45053"/>
                <a:gd name="connsiteX12" fmla="*/ 11129 w 31980"/>
                <a:gd name="connsiteY12" fmla="*/ 25565 h 45053"/>
                <a:gd name="connsiteX13" fmla="*/ 5933 w 31980"/>
                <a:gd name="connsiteY13" fmla="*/ 23682 h 45053"/>
                <a:gd name="connsiteX14" fmla="*/ 2868 w 31980"/>
                <a:gd name="connsiteY14" fmla="*/ 14473 h 45053"/>
                <a:gd name="connsiteX0" fmla="*/ 5055 w 31980"/>
                <a:gd name="connsiteY0" fmla="*/ 20252 h 45053"/>
                <a:gd name="connsiteX1" fmla="*/ 6202 w 31980"/>
                <a:gd name="connsiteY1" fmla="*/ 19348 h 45053"/>
                <a:gd name="connsiteX0" fmla="*/ 2868 w 31980"/>
                <a:gd name="connsiteY0" fmla="*/ 14473 h 45687"/>
                <a:gd name="connsiteX1" fmla="*/ 3978 w 31980"/>
                <a:gd name="connsiteY1" fmla="*/ 7763 h 45687"/>
                <a:gd name="connsiteX2" fmla="*/ 8680 w 31980"/>
                <a:gd name="connsiteY2" fmla="*/ 6919 h 45687"/>
                <a:gd name="connsiteX3" fmla="*/ 20421 w 31980"/>
                <a:gd name="connsiteY3" fmla="*/ 5580 h 45687"/>
                <a:gd name="connsiteX4" fmla="*/ 25400 w 31980"/>
                <a:gd name="connsiteY4" fmla="*/ 8289 h 45687"/>
                <a:gd name="connsiteX5" fmla="*/ 29368 w 31980"/>
                <a:gd name="connsiteY5" fmla="*/ 11922 h 45687"/>
                <a:gd name="connsiteX6" fmla="*/ 31583 w 31980"/>
                <a:gd name="connsiteY6" fmla="*/ 21077 h 45687"/>
                <a:gd name="connsiteX7" fmla="*/ 25286 w 31980"/>
                <a:gd name="connsiteY7" fmla="*/ 23097 h 45687"/>
                <a:gd name="connsiteX8" fmla="*/ 18117 w 31980"/>
                <a:gd name="connsiteY8" fmla="*/ 28206 h 45687"/>
                <a:gd name="connsiteX9" fmla="*/ 18286 w 31980"/>
                <a:gd name="connsiteY9" fmla="*/ 44931 h 45687"/>
                <a:gd name="connsiteX10" fmla="*/ 11099 w 31980"/>
                <a:gd name="connsiteY10" fmla="*/ 41091 h 45687"/>
                <a:gd name="connsiteX11" fmla="*/ 11129 w 31980"/>
                <a:gd name="connsiteY11" fmla="*/ 25565 h 45687"/>
                <a:gd name="connsiteX12" fmla="*/ 5933 w 31980"/>
                <a:gd name="connsiteY12" fmla="*/ 23682 h 45687"/>
                <a:gd name="connsiteX13" fmla="*/ 2868 w 31980"/>
                <a:gd name="connsiteY13" fmla="*/ 14473 h 45687"/>
                <a:gd name="connsiteX0" fmla="*/ 5055 w 31980"/>
                <a:gd name="connsiteY0" fmla="*/ 20252 h 45687"/>
                <a:gd name="connsiteX1" fmla="*/ 6202 w 31980"/>
                <a:gd name="connsiteY1" fmla="*/ 19348 h 45687"/>
                <a:gd name="connsiteX0" fmla="*/ 2868 w 31980"/>
                <a:gd name="connsiteY0" fmla="*/ 14473 h 41534"/>
                <a:gd name="connsiteX1" fmla="*/ 3978 w 31980"/>
                <a:gd name="connsiteY1" fmla="*/ 7763 h 41534"/>
                <a:gd name="connsiteX2" fmla="*/ 8680 w 31980"/>
                <a:gd name="connsiteY2" fmla="*/ 6919 h 41534"/>
                <a:gd name="connsiteX3" fmla="*/ 20421 w 31980"/>
                <a:gd name="connsiteY3" fmla="*/ 5580 h 41534"/>
                <a:gd name="connsiteX4" fmla="*/ 25400 w 31980"/>
                <a:gd name="connsiteY4" fmla="*/ 8289 h 41534"/>
                <a:gd name="connsiteX5" fmla="*/ 29368 w 31980"/>
                <a:gd name="connsiteY5" fmla="*/ 11922 h 41534"/>
                <a:gd name="connsiteX6" fmla="*/ 31583 w 31980"/>
                <a:gd name="connsiteY6" fmla="*/ 21077 h 41534"/>
                <a:gd name="connsiteX7" fmla="*/ 25286 w 31980"/>
                <a:gd name="connsiteY7" fmla="*/ 23097 h 41534"/>
                <a:gd name="connsiteX8" fmla="*/ 18117 w 31980"/>
                <a:gd name="connsiteY8" fmla="*/ 28206 h 41534"/>
                <a:gd name="connsiteX9" fmla="*/ 11099 w 31980"/>
                <a:gd name="connsiteY9" fmla="*/ 41091 h 41534"/>
                <a:gd name="connsiteX10" fmla="*/ 11129 w 31980"/>
                <a:gd name="connsiteY10" fmla="*/ 25565 h 41534"/>
                <a:gd name="connsiteX11" fmla="*/ 5933 w 31980"/>
                <a:gd name="connsiteY11" fmla="*/ 23682 h 41534"/>
                <a:gd name="connsiteX12" fmla="*/ 2868 w 31980"/>
                <a:gd name="connsiteY12" fmla="*/ 14473 h 41534"/>
                <a:gd name="connsiteX0" fmla="*/ 5055 w 31980"/>
                <a:gd name="connsiteY0" fmla="*/ 20252 h 41534"/>
                <a:gd name="connsiteX1" fmla="*/ 6202 w 31980"/>
                <a:gd name="connsiteY1" fmla="*/ 19348 h 41534"/>
                <a:gd name="connsiteX0" fmla="*/ 2868 w 31980"/>
                <a:gd name="connsiteY0" fmla="*/ 14473 h 42825"/>
                <a:gd name="connsiteX1" fmla="*/ 3978 w 31980"/>
                <a:gd name="connsiteY1" fmla="*/ 7763 h 42825"/>
                <a:gd name="connsiteX2" fmla="*/ 8680 w 31980"/>
                <a:gd name="connsiteY2" fmla="*/ 6919 h 42825"/>
                <a:gd name="connsiteX3" fmla="*/ 20421 w 31980"/>
                <a:gd name="connsiteY3" fmla="*/ 5580 h 42825"/>
                <a:gd name="connsiteX4" fmla="*/ 25400 w 31980"/>
                <a:gd name="connsiteY4" fmla="*/ 8289 h 42825"/>
                <a:gd name="connsiteX5" fmla="*/ 29368 w 31980"/>
                <a:gd name="connsiteY5" fmla="*/ 11922 h 42825"/>
                <a:gd name="connsiteX6" fmla="*/ 31583 w 31980"/>
                <a:gd name="connsiteY6" fmla="*/ 21077 h 42825"/>
                <a:gd name="connsiteX7" fmla="*/ 25286 w 31980"/>
                <a:gd name="connsiteY7" fmla="*/ 23097 h 42825"/>
                <a:gd name="connsiteX8" fmla="*/ 18117 w 31980"/>
                <a:gd name="connsiteY8" fmla="*/ 28206 h 42825"/>
                <a:gd name="connsiteX9" fmla="*/ 11099 w 31980"/>
                <a:gd name="connsiteY9" fmla="*/ 41091 h 42825"/>
                <a:gd name="connsiteX10" fmla="*/ 10869 w 31980"/>
                <a:gd name="connsiteY10" fmla="*/ 41014 h 42825"/>
                <a:gd name="connsiteX11" fmla="*/ 11129 w 31980"/>
                <a:gd name="connsiteY11" fmla="*/ 25565 h 42825"/>
                <a:gd name="connsiteX12" fmla="*/ 5933 w 31980"/>
                <a:gd name="connsiteY12" fmla="*/ 23682 h 42825"/>
                <a:gd name="connsiteX13" fmla="*/ 2868 w 31980"/>
                <a:gd name="connsiteY13" fmla="*/ 14473 h 42825"/>
                <a:gd name="connsiteX0" fmla="*/ 5055 w 31980"/>
                <a:gd name="connsiteY0" fmla="*/ 20252 h 42825"/>
                <a:gd name="connsiteX1" fmla="*/ 6202 w 31980"/>
                <a:gd name="connsiteY1" fmla="*/ 19348 h 42825"/>
                <a:gd name="connsiteX0" fmla="*/ 2868 w 31980"/>
                <a:gd name="connsiteY0" fmla="*/ 14473 h 41104"/>
                <a:gd name="connsiteX1" fmla="*/ 3978 w 31980"/>
                <a:gd name="connsiteY1" fmla="*/ 7763 h 41104"/>
                <a:gd name="connsiteX2" fmla="*/ 8680 w 31980"/>
                <a:gd name="connsiteY2" fmla="*/ 6919 h 41104"/>
                <a:gd name="connsiteX3" fmla="*/ 20421 w 31980"/>
                <a:gd name="connsiteY3" fmla="*/ 5580 h 41104"/>
                <a:gd name="connsiteX4" fmla="*/ 25400 w 31980"/>
                <a:gd name="connsiteY4" fmla="*/ 8289 h 41104"/>
                <a:gd name="connsiteX5" fmla="*/ 29368 w 31980"/>
                <a:gd name="connsiteY5" fmla="*/ 11922 h 41104"/>
                <a:gd name="connsiteX6" fmla="*/ 31583 w 31980"/>
                <a:gd name="connsiteY6" fmla="*/ 21077 h 41104"/>
                <a:gd name="connsiteX7" fmla="*/ 25286 w 31980"/>
                <a:gd name="connsiteY7" fmla="*/ 23097 h 41104"/>
                <a:gd name="connsiteX8" fmla="*/ 18117 w 31980"/>
                <a:gd name="connsiteY8" fmla="*/ 28206 h 41104"/>
                <a:gd name="connsiteX9" fmla="*/ 11099 w 31980"/>
                <a:gd name="connsiteY9" fmla="*/ 41091 h 41104"/>
                <a:gd name="connsiteX10" fmla="*/ 11129 w 31980"/>
                <a:gd name="connsiteY10" fmla="*/ 25565 h 41104"/>
                <a:gd name="connsiteX11" fmla="*/ 5933 w 31980"/>
                <a:gd name="connsiteY11" fmla="*/ 23682 h 41104"/>
                <a:gd name="connsiteX12" fmla="*/ 2868 w 31980"/>
                <a:gd name="connsiteY12" fmla="*/ 14473 h 41104"/>
                <a:gd name="connsiteX0" fmla="*/ 5055 w 31980"/>
                <a:gd name="connsiteY0" fmla="*/ 20252 h 41104"/>
                <a:gd name="connsiteX1" fmla="*/ 6202 w 31980"/>
                <a:gd name="connsiteY1" fmla="*/ 19348 h 41104"/>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6202 w 31980"/>
                <a:gd name="connsiteY1" fmla="*/ 19348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5055 w 31980"/>
                <a:gd name="connsiteY0" fmla="*/ 20252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717 w 31980"/>
                <a:gd name="connsiteY0" fmla="*/ 16054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912 w 31980"/>
                <a:gd name="connsiteY1" fmla="*/ 1472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3835 w 31980"/>
                <a:gd name="connsiteY1" fmla="*/ 1673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5051 w 31980"/>
                <a:gd name="connsiteY1" fmla="*/ 13515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920 w 31980"/>
                <a:gd name="connsiteY0" fmla="*/ 186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3004 w 31980"/>
                <a:gd name="connsiteY0" fmla="*/ 14848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560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49 w 31980"/>
                <a:gd name="connsiteY1" fmla="*/ 15806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978 w 31980"/>
                <a:gd name="connsiteY1" fmla="*/ 7763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3978 w 31980"/>
                <a:gd name="connsiteY2" fmla="*/ 7763 h 30719"/>
                <a:gd name="connsiteX3" fmla="*/ 8680 w 31980"/>
                <a:gd name="connsiteY3" fmla="*/ 6919 h 30719"/>
                <a:gd name="connsiteX4" fmla="*/ 20421 w 31980"/>
                <a:gd name="connsiteY4" fmla="*/ 5580 h 30719"/>
                <a:gd name="connsiteX5" fmla="*/ 25400 w 31980"/>
                <a:gd name="connsiteY5" fmla="*/ 8289 h 30719"/>
                <a:gd name="connsiteX6" fmla="*/ 29368 w 31980"/>
                <a:gd name="connsiteY6" fmla="*/ 11922 h 30719"/>
                <a:gd name="connsiteX7" fmla="*/ 31583 w 31980"/>
                <a:gd name="connsiteY7" fmla="*/ 21077 h 30719"/>
                <a:gd name="connsiteX8" fmla="*/ 25286 w 31980"/>
                <a:gd name="connsiteY8" fmla="*/ 23097 h 30719"/>
                <a:gd name="connsiteX9" fmla="*/ 18117 w 31980"/>
                <a:gd name="connsiteY9" fmla="*/ 28206 h 30719"/>
                <a:gd name="connsiteX10" fmla="*/ 14110 w 31980"/>
                <a:gd name="connsiteY10" fmla="*/ 30435 h 30719"/>
                <a:gd name="connsiteX11" fmla="*/ 11129 w 31980"/>
                <a:gd name="connsiteY11" fmla="*/ 25565 h 30719"/>
                <a:gd name="connsiteX12" fmla="*/ 5933 w 31980"/>
                <a:gd name="connsiteY12" fmla="*/ 23682 h 30719"/>
                <a:gd name="connsiteX13" fmla="*/ 2868 w 31980"/>
                <a:gd name="connsiteY13"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733 w 31980"/>
                <a:gd name="connsiteY1" fmla="*/ 8270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 name="connsiteX0" fmla="*/ 2868 w 31980"/>
                <a:gd name="connsiteY0" fmla="*/ 14473 h 30719"/>
                <a:gd name="connsiteX1" fmla="*/ 3586 w 31980"/>
                <a:gd name="connsiteY1" fmla="*/ 7989 h 30719"/>
                <a:gd name="connsiteX2" fmla="*/ 8680 w 31980"/>
                <a:gd name="connsiteY2" fmla="*/ 6919 h 30719"/>
                <a:gd name="connsiteX3" fmla="*/ 20421 w 31980"/>
                <a:gd name="connsiteY3" fmla="*/ 5580 h 30719"/>
                <a:gd name="connsiteX4" fmla="*/ 25400 w 31980"/>
                <a:gd name="connsiteY4" fmla="*/ 8289 h 30719"/>
                <a:gd name="connsiteX5" fmla="*/ 29368 w 31980"/>
                <a:gd name="connsiteY5" fmla="*/ 11922 h 30719"/>
                <a:gd name="connsiteX6" fmla="*/ 31583 w 31980"/>
                <a:gd name="connsiteY6" fmla="*/ 21077 h 30719"/>
                <a:gd name="connsiteX7" fmla="*/ 25286 w 31980"/>
                <a:gd name="connsiteY7" fmla="*/ 23097 h 30719"/>
                <a:gd name="connsiteX8" fmla="*/ 18117 w 31980"/>
                <a:gd name="connsiteY8" fmla="*/ 28206 h 30719"/>
                <a:gd name="connsiteX9" fmla="*/ 14110 w 31980"/>
                <a:gd name="connsiteY9" fmla="*/ 30435 h 30719"/>
                <a:gd name="connsiteX10" fmla="*/ 11129 w 31980"/>
                <a:gd name="connsiteY10" fmla="*/ 25565 h 30719"/>
                <a:gd name="connsiteX11" fmla="*/ 5933 w 31980"/>
                <a:gd name="connsiteY11" fmla="*/ 23682 h 30719"/>
                <a:gd name="connsiteX12" fmla="*/ 2868 w 31980"/>
                <a:gd name="connsiteY12" fmla="*/ 14473 h 30719"/>
                <a:gd name="connsiteX0" fmla="*/ 2857 w 31980"/>
                <a:gd name="connsiteY0" fmla="*/ 14526 h 30719"/>
                <a:gd name="connsiteX1" fmla="*/ 2870 w 31980"/>
                <a:gd name="connsiteY1" fmla="*/ 14359 h 30719"/>
              </a:gdLst>
              <a:ahLst/>
              <a:cxnLst>
                <a:cxn ang="0">
                  <a:pos x="connsiteX0" y="connsiteY0"/>
                </a:cxn>
                <a:cxn ang="0">
                  <a:pos x="connsiteX1" y="connsiteY1"/>
                </a:cxn>
              </a:cxnLst>
              <a:rect l="l" t="t" r="r" b="b"/>
              <a:pathLst>
                <a:path w="31980" h="30719">
                  <a:moveTo>
                    <a:pt x="2868" y="14473"/>
                  </a:moveTo>
                  <a:cubicBezTo>
                    <a:pt x="2540" y="11844"/>
                    <a:pt x="2625" y="9630"/>
                    <a:pt x="3586" y="7989"/>
                  </a:cubicBezTo>
                  <a:cubicBezTo>
                    <a:pt x="4597" y="6288"/>
                    <a:pt x="5626" y="5237"/>
                    <a:pt x="8680" y="6919"/>
                  </a:cubicBezTo>
                  <a:cubicBezTo>
                    <a:pt x="11078" y="-603"/>
                    <a:pt x="16262" y="-3319"/>
                    <a:pt x="20421" y="5580"/>
                  </a:cubicBezTo>
                  <a:cubicBezTo>
                    <a:pt x="22102" y="4392"/>
                    <a:pt x="23222" y="3652"/>
                    <a:pt x="25400" y="8289"/>
                  </a:cubicBezTo>
                  <a:cubicBezTo>
                    <a:pt x="26157" y="6744"/>
                    <a:pt x="29006" y="6113"/>
                    <a:pt x="29368" y="11922"/>
                  </a:cubicBezTo>
                  <a:cubicBezTo>
                    <a:pt x="32378" y="13963"/>
                    <a:pt x="32263" y="19215"/>
                    <a:pt x="31583" y="21077"/>
                  </a:cubicBezTo>
                  <a:cubicBezTo>
                    <a:pt x="30903" y="22939"/>
                    <a:pt x="29089" y="26204"/>
                    <a:pt x="25286" y="23097"/>
                  </a:cubicBezTo>
                  <a:cubicBezTo>
                    <a:pt x="24771" y="29559"/>
                    <a:pt x="21399" y="31224"/>
                    <a:pt x="18117" y="28206"/>
                  </a:cubicBezTo>
                  <a:cubicBezTo>
                    <a:pt x="15753" y="31205"/>
                    <a:pt x="15275" y="30875"/>
                    <a:pt x="14110" y="30435"/>
                  </a:cubicBezTo>
                  <a:cubicBezTo>
                    <a:pt x="12945" y="29995"/>
                    <a:pt x="11990" y="28467"/>
                    <a:pt x="11129" y="25565"/>
                  </a:cubicBezTo>
                  <a:cubicBezTo>
                    <a:pt x="8874" y="27077"/>
                    <a:pt x="7310" y="25531"/>
                    <a:pt x="5933" y="23682"/>
                  </a:cubicBezTo>
                  <a:cubicBezTo>
                    <a:pt x="-237" y="30466"/>
                    <a:pt x="-2150" y="14507"/>
                    <a:pt x="2868" y="14473"/>
                  </a:cubicBezTo>
                  <a:close/>
                </a:path>
                <a:path w="31980" h="30719" fill="none" extrusionOk="0">
                  <a:moveTo>
                    <a:pt x="2857" y="14526"/>
                  </a:moveTo>
                  <a:cubicBezTo>
                    <a:pt x="2799" y="14403"/>
                    <a:pt x="3138" y="14804"/>
                    <a:pt x="2870" y="14359"/>
                  </a:cubicBezTo>
                </a:path>
              </a:pathLst>
            </a:custGeom>
            <a:gradFill>
              <a:gsLst>
                <a:gs pos="0">
                  <a:srgbClr val="006032">
                    <a:alpha val="48000"/>
                  </a:srgbClr>
                </a:gs>
                <a:gs pos="100000">
                  <a:srgbClr val="006032">
                    <a:alpha val="52000"/>
                  </a:srgbClr>
                </a:gs>
                <a:gs pos="34000">
                  <a:schemeClr val="bg1">
                    <a:lumMod val="95000"/>
                    <a:alpha val="50000"/>
                  </a:schemeClr>
                </a:gs>
                <a:gs pos="6000">
                  <a:srgbClr val="97C642">
                    <a:alpha val="52000"/>
                  </a:srgbClr>
                </a:gs>
                <a:gs pos="91000">
                  <a:srgbClr val="97C642">
                    <a:alpha val="51000"/>
                  </a:srgbClr>
                </a:gs>
                <a:gs pos="62000">
                  <a:schemeClr val="bg1">
                    <a:alpha val="48000"/>
                  </a:schemeClr>
                </a:gs>
              </a:gsLst>
              <a:lin ang="8400000" scaled="0"/>
            </a:gradFill>
            <a:ln w="9525">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grpSp>
      <p:sp>
        <p:nvSpPr>
          <p:cNvPr id="4" name="Rectangle 3"/>
          <p:cNvSpPr/>
          <p:nvPr userDrawn="1"/>
        </p:nvSpPr>
        <p:spPr>
          <a:xfrm>
            <a:off x="1139425" y="105668"/>
            <a:ext cx="7478184" cy="6295132"/>
          </a:xfrm>
          <a:prstGeom prst="rect">
            <a:avLst/>
          </a:prstGeom>
          <a:gradFill>
            <a:gsLst>
              <a:gs pos="89000">
                <a:schemeClr val="bg1"/>
              </a:gs>
              <a:gs pos="18000">
                <a:schemeClr val="bg1"/>
              </a:gs>
              <a:gs pos="5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Rectangle 49"/>
          <p:cNvSpPr/>
          <p:nvPr userDrawn="1"/>
        </p:nvSpPr>
        <p:spPr>
          <a:xfrm>
            <a:off x="22873" y="917597"/>
            <a:ext cx="4491917" cy="5940403"/>
          </a:xfrm>
          <a:prstGeom prst="rect">
            <a:avLst/>
          </a:prstGeom>
          <a:gradFill>
            <a:gsLst>
              <a:gs pos="87000">
                <a:schemeClr val="bg1"/>
              </a:gs>
              <a:gs pos="25000">
                <a:schemeClr val="bg1"/>
              </a:gs>
              <a:gs pos="9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51" name="Rectangle 50"/>
          <p:cNvSpPr/>
          <p:nvPr userDrawn="1"/>
        </p:nvSpPr>
        <p:spPr>
          <a:xfrm>
            <a:off x="4420839" y="10298"/>
            <a:ext cx="4327462" cy="6847702"/>
          </a:xfrm>
          <a:prstGeom prst="rect">
            <a:avLst/>
          </a:prstGeom>
          <a:gradFill>
            <a:gsLst>
              <a:gs pos="89000">
                <a:schemeClr val="bg1"/>
              </a:gs>
              <a:gs pos="18000">
                <a:schemeClr val="bg1"/>
              </a:gs>
              <a:gs pos="100000">
                <a:schemeClr val="bg1">
                  <a:alpha val="0"/>
                </a:schemeClr>
              </a:gs>
              <a:gs pos="5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Rectangle 51"/>
          <p:cNvSpPr/>
          <p:nvPr userDrawn="1"/>
        </p:nvSpPr>
        <p:spPr>
          <a:xfrm rot="10800000">
            <a:off x="8519462" y="105664"/>
            <a:ext cx="629306" cy="6510751"/>
          </a:xfrm>
          <a:prstGeom prst="rect">
            <a:avLst/>
          </a:prstGeom>
          <a:gradFill>
            <a:gsLst>
              <a:gs pos="87000">
                <a:schemeClr val="bg1"/>
              </a:gs>
              <a:gs pos="17000">
                <a:schemeClr val="bg1"/>
              </a:gs>
              <a:gs pos="1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
        <p:nvSpPr>
          <p:cNvPr id="9" name="Rectangle 8"/>
          <p:cNvSpPr>
            <a:spLocks noChangeArrowheads="1"/>
          </p:cNvSpPr>
          <p:nvPr userDrawn="1"/>
        </p:nvSpPr>
        <p:spPr bwMode="auto">
          <a:xfrm>
            <a:off x="8749300" y="6550224"/>
            <a:ext cx="399468"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r"/>
            <a:fld id="{137707FA-DA0D-44A4-94B1-8EAC83670A87}" type="slidenum">
              <a:rPr lang="zh-CN" altLang="en-US" sz="1400" b="1">
                <a:solidFill>
                  <a:schemeClr val="bg1"/>
                </a:solidFill>
              </a:rPr>
              <a:pPr algn="r"/>
              <a:t>‹#›</a:t>
            </a:fld>
            <a:endParaRPr lang="en-US" altLang="zh-CN" sz="1400" b="1" dirty="0">
              <a:solidFill>
                <a:schemeClr val="bg1"/>
              </a:solidFill>
            </a:endParaRPr>
          </a:p>
        </p:txBody>
      </p:sp>
      <p:sp>
        <p:nvSpPr>
          <p:cNvPr id="5" name="Rounded Rectangle 4"/>
          <p:cNvSpPr/>
          <p:nvPr userDrawn="1"/>
        </p:nvSpPr>
        <p:spPr>
          <a:xfrm>
            <a:off x="166862" y="228601"/>
            <a:ext cx="8791677" cy="6387814"/>
          </a:xfrm>
          <a:prstGeom prst="roundRect">
            <a:avLst>
              <a:gd name="adj" fmla="val 11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166861" y="228600"/>
            <a:ext cx="8667254" cy="697244"/>
          </a:xfrm>
          <a:prstGeom prst="rect">
            <a:avLst/>
          </a:prstGeom>
        </p:spPr>
        <p:txBody>
          <a:bodyPr vert="horz" lIns="121835" tIns="60917" rIns="121835" bIns="60917" rtlCol="0" anchor="ctr">
            <a:noAutofit/>
          </a:bodyPr>
          <a:lstStyle/>
          <a:p>
            <a:r>
              <a:rPr lang="en-US" smtClean="0"/>
              <a:t>Click to edit Master title style</a:t>
            </a:r>
            <a:endParaRPr lang="en-US" dirty="0"/>
          </a:p>
        </p:txBody>
      </p:sp>
      <p:pic>
        <p:nvPicPr>
          <p:cNvPr id="17" name="Picture 16"/>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30466" y="6519638"/>
            <a:ext cx="1312858" cy="300082"/>
          </a:xfrm>
          <a:prstGeom prst="rect">
            <a:avLst/>
          </a:prstGeom>
        </p:spPr>
      </p:pic>
      <p:sp>
        <p:nvSpPr>
          <p:cNvPr id="6" name="Rectangle 5"/>
          <p:cNvSpPr/>
          <p:nvPr userDrawn="1"/>
        </p:nvSpPr>
        <p:spPr>
          <a:xfrm>
            <a:off x="3866419" y="6324599"/>
            <a:ext cx="1543781" cy="5334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p:nvPr>
        </p:nvSpPr>
        <p:spPr>
          <a:xfrm>
            <a:off x="166862" y="1079788"/>
            <a:ext cx="8732598" cy="5439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lvl="0" indent="-342900" eaLnBrk="0" fontAlgn="base" hangingPunct="0">
              <a:spcAft>
                <a:spcPct val="0"/>
              </a:spcAft>
              <a:buClr>
                <a:srgbClr val="006032"/>
              </a:buClr>
              <a:buSzPct val="75000"/>
              <a:buFont typeface="Wingdings" charset="2"/>
              <a:buChar char="l"/>
            </a:pPr>
            <a:r>
              <a:rPr lang="en-US" smtClean="0"/>
              <a:t>Click to edit Master text styles</a:t>
            </a:r>
          </a:p>
          <a:p>
            <a:pPr marL="342900" lvl="1" indent="-342900" eaLnBrk="0" fontAlgn="base" hangingPunct="0">
              <a:spcAft>
                <a:spcPct val="0"/>
              </a:spcAft>
              <a:buClr>
                <a:srgbClr val="006032"/>
              </a:buClr>
              <a:buSzPct val="75000"/>
              <a:buFont typeface="Wingdings" charset="2"/>
              <a:buChar char="l"/>
            </a:pPr>
            <a:r>
              <a:rPr lang="en-US" smtClean="0"/>
              <a:t>Second level</a:t>
            </a:r>
          </a:p>
          <a:p>
            <a:pPr marL="342900" lvl="2" indent="-342900" eaLnBrk="0" fontAlgn="base" hangingPunct="0">
              <a:spcAft>
                <a:spcPct val="0"/>
              </a:spcAft>
              <a:buClr>
                <a:srgbClr val="006032"/>
              </a:buClr>
              <a:buSzPct val="75000"/>
              <a:buFont typeface="Wingdings" charset="2"/>
              <a:buChar char="l"/>
            </a:pPr>
            <a:r>
              <a:rPr lang="en-US" smtClean="0"/>
              <a:t>Third level</a:t>
            </a:r>
          </a:p>
          <a:p>
            <a:pPr marL="342900" lvl="3" indent="-342900" eaLnBrk="0" fontAlgn="base" hangingPunct="0">
              <a:spcAft>
                <a:spcPct val="0"/>
              </a:spcAft>
              <a:buClr>
                <a:srgbClr val="006032"/>
              </a:buClr>
              <a:buSzPct val="75000"/>
              <a:buFont typeface="Wingdings" charset="2"/>
              <a:buChar char="l"/>
            </a:pPr>
            <a:r>
              <a:rPr lang="en-US" smtClean="0"/>
              <a:t>Fourth level</a:t>
            </a:r>
          </a:p>
          <a:p>
            <a:pPr marL="342900" lvl="4" indent="-342900" eaLnBrk="0" fontAlgn="base" hangingPunct="0">
              <a:spcAft>
                <a:spcPct val="0"/>
              </a:spcAft>
              <a:buClr>
                <a:srgbClr val="006032"/>
              </a:buClr>
              <a:buSzPct val="75000"/>
              <a:buFont typeface="Wingdings" charset="2"/>
              <a:buChar char="l"/>
            </a:pPr>
            <a:r>
              <a:rPr lang="en-US" smtClean="0"/>
              <a:t>Fifth level</a:t>
            </a:r>
            <a:endParaRPr lang="en-US" dirty="0"/>
          </a:p>
        </p:txBody>
      </p:sp>
    </p:spTree>
    <p:extLst>
      <p:ext uri="{BB962C8B-B14F-4D97-AF65-F5344CB8AC3E}">
        <p14:creationId xmlns:p14="http://schemas.microsoft.com/office/powerpoint/2010/main" val="1834252453"/>
      </p:ext>
    </p:extLst>
  </p:cSld>
  <p:clrMap bg1="lt1" tx1="dk1" bg2="lt2" tx2="dk2" accent1="accent1" accent2="accent2" accent3="accent3" accent4="accent4" accent5="accent5" accent6="accent6" hlink="hlink" folHlink="folHlink"/>
  <p:sldLayoutIdLst>
    <p:sldLayoutId id="2147483661" r:id="rId1"/>
    <p:sldLayoutId id="2147483668" r:id="rId2"/>
    <p:sldLayoutId id="2147483662" r:id="rId3"/>
    <p:sldLayoutId id="2147483663" r:id="rId4"/>
    <p:sldLayoutId id="2147483667" r:id="rId5"/>
    <p:sldLayoutId id="2147483664" r:id="rId6"/>
    <p:sldLayoutId id="2147483665" r:id="rId7"/>
    <p:sldLayoutId id="2147483669" r:id="rId8"/>
    <p:sldLayoutId id="2147483666" r:id="rId9"/>
  </p:sldLayoutIdLst>
  <p:timing>
    <p:tnLst>
      <p:par>
        <p:cTn id="1" dur="indefinite" restart="never" nodeType="tmRoot"/>
      </p:par>
    </p:tnLst>
  </p:timing>
  <p:txStyles>
    <p:titleStyle>
      <a:lvl1pPr algn="l" defTabSz="1218347" rtl="0" eaLnBrk="1" latinLnBrk="0" hangingPunct="1">
        <a:spcBef>
          <a:spcPct val="0"/>
        </a:spcBef>
        <a:buNone/>
        <a:defRPr sz="4000" kern="1200">
          <a:solidFill>
            <a:schemeClr val="tx1"/>
          </a:solidFill>
          <a:effectLst>
            <a:outerShdw blurRad="38100" dist="38100" dir="2700000" algn="tl">
              <a:srgbClr val="000000">
                <a:alpha val="43137"/>
              </a:srgbClr>
            </a:outerShdw>
          </a:effectLst>
          <a:latin typeface="Calibri" panose="020F0502020204030204" pitchFamily="34" charset="0"/>
          <a:ea typeface="+mj-ea"/>
          <a:cs typeface="+mj-cs"/>
        </a:defRPr>
      </a:lvl1pPr>
    </p:titleStyle>
    <p:bodyStyle>
      <a:lvl1pPr marL="456880" indent="-456880" algn="l" defTabSz="1218347" rtl="0" eaLnBrk="1" latinLnBrk="0" hangingPunct="1">
        <a:spcBef>
          <a:spcPct val="20000"/>
        </a:spcBef>
        <a:buFont typeface="Arial" panose="020B0604020202020204" pitchFamily="34" charset="0"/>
        <a:buChar char="•"/>
        <a:defRPr lang="en-US" sz="2800" kern="1200" smtClean="0">
          <a:solidFill>
            <a:srgbClr val="000000"/>
          </a:solidFill>
          <a:latin typeface="Calibri" panose="020F0502020204030204" pitchFamily="34" charset="0"/>
          <a:ea typeface="ＭＳ Ｐゴシック" charset="-128"/>
          <a:cs typeface="+mn-cs"/>
        </a:defRPr>
      </a:lvl1pPr>
      <a:lvl2pPr marL="989907" indent="-380733" algn="l" defTabSz="1218347" rtl="0" eaLnBrk="1" latinLnBrk="0" hangingPunct="1">
        <a:spcBef>
          <a:spcPct val="20000"/>
        </a:spcBef>
        <a:buFont typeface="Arial" panose="020B0604020202020204" pitchFamily="34" charset="0"/>
        <a:buChar char="–"/>
        <a:defRPr lang="en-US" sz="2400" kern="1200" smtClean="0">
          <a:solidFill>
            <a:srgbClr val="000000"/>
          </a:solidFill>
          <a:latin typeface="Calibri" panose="020F0502020204030204" pitchFamily="34" charset="0"/>
          <a:ea typeface="ＭＳ Ｐゴシック" charset="-128"/>
          <a:cs typeface="+mn-cs"/>
        </a:defRPr>
      </a:lvl2pPr>
      <a:lvl3pPr marL="1522933" indent="-304587" algn="l" defTabSz="1218347" rtl="0" eaLnBrk="1" latinLnBrk="0" hangingPunct="1">
        <a:spcBef>
          <a:spcPct val="20000"/>
        </a:spcBef>
        <a:buFont typeface="Arial" panose="020B0604020202020204" pitchFamily="34" charset="0"/>
        <a:buChar char="•"/>
        <a:defRPr lang="en-US" sz="2000" kern="1200" smtClean="0">
          <a:solidFill>
            <a:srgbClr val="000000"/>
          </a:solidFill>
          <a:latin typeface="Calibri" panose="020F0502020204030204" pitchFamily="34" charset="0"/>
          <a:ea typeface="ＭＳ Ｐゴシック" charset="-128"/>
          <a:cs typeface="+mn-cs"/>
        </a:defRPr>
      </a:lvl3pPr>
      <a:lvl4pPr marL="2132106" indent="-304587" algn="l" defTabSz="1218347" rtl="0" eaLnBrk="1" latinLnBrk="0" hangingPunct="1">
        <a:spcBef>
          <a:spcPct val="20000"/>
        </a:spcBef>
        <a:buFont typeface="Arial" panose="020B0604020202020204" pitchFamily="34" charset="0"/>
        <a:buChar char="–"/>
        <a:defRPr lang="en-US" sz="2700" kern="1200" smtClean="0">
          <a:solidFill>
            <a:srgbClr val="000000"/>
          </a:solidFill>
          <a:latin typeface="Calibri" panose="020F0502020204030204" pitchFamily="34" charset="0"/>
          <a:ea typeface="ＭＳ Ｐゴシック" charset="-128"/>
          <a:cs typeface="+mn-cs"/>
        </a:defRPr>
      </a:lvl4pPr>
      <a:lvl5pPr marL="2741280" indent="-304587" algn="l" defTabSz="1218347" rtl="0" eaLnBrk="1" latinLnBrk="0" hangingPunct="1">
        <a:spcBef>
          <a:spcPct val="20000"/>
        </a:spcBef>
        <a:buFont typeface="Arial" panose="020B0604020202020204" pitchFamily="34" charset="0"/>
        <a:buChar char="»"/>
        <a:defRPr lang="en-US" sz="2700" kern="1200">
          <a:solidFill>
            <a:srgbClr val="000000"/>
          </a:solidFill>
          <a:latin typeface="Calibri" panose="020F0502020204030204" pitchFamily="34" charset="0"/>
          <a:ea typeface="ＭＳ Ｐゴシック" charset="-128"/>
          <a:cs typeface="+mn-cs"/>
        </a:defRPr>
      </a:lvl5pPr>
      <a:lvl6pPr marL="335045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59626"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68800"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7797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347" rtl="0" eaLnBrk="1" latinLnBrk="0" hangingPunct="1">
        <a:defRPr sz="2400" kern="1200">
          <a:solidFill>
            <a:schemeClr val="tx1"/>
          </a:solidFill>
          <a:latin typeface="+mn-lt"/>
          <a:ea typeface="+mn-ea"/>
          <a:cs typeface="+mn-cs"/>
        </a:defRPr>
      </a:lvl1pPr>
      <a:lvl2pPr marL="609173" algn="l" defTabSz="1218347" rtl="0" eaLnBrk="1" latinLnBrk="0" hangingPunct="1">
        <a:defRPr sz="2400" kern="1200">
          <a:solidFill>
            <a:schemeClr val="tx1"/>
          </a:solidFill>
          <a:latin typeface="+mn-lt"/>
          <a:ea typeface="+mn-ea"/>
          <a:cs typeface="+mn-cs"/>
        </a:defRPr>
      </a:lvl2pPr>
      <a:lvl3pPr marL="1218347" algn="l" defTabSz="1218347" rtl="0" eaLnBrk="1" latinLnBrk="0" hangingPunct="1">
        <a:defRPr sz="2400" kern="1200">
          <a:solidFill>
            <a:schemeClr val="tx1"/>
          </a:solidFill>
          <a:latin typeface="+mn-lt"/>
          <a:ea typeface="+mn-ea"/>
          <a:cs typeface="+mn-cs"/>
        </a:defRPr>
      </a:lvl3pPr>
      <a:lvl4pPr marL="1827520" algn="l" defTabSz="1218347" rtl="0" eaLnBrk="1" latinLnBrk="0" hangingPunct="1">
        <a:defRPr sz="2400" kern="1200">
          <a:solidFill>
            <a:schemeClr val="tx1"/>
          </a:solidFill>
          <a:latin typeface="+mn-lt"/>
          <a:ea typeface="+mn-ea"/>
          <a:cs typeface="+mn-cs"/>
        </a:defRPr>
      </a:lvl4pPr>
      <a:lvl5pPr marL="2436693" algn="l" defTabSz="1218347" rtl="0" eaLnBrk="1" latinLnBrk="0" hangingPunct="1">
        <a:defRPr sz="2400" kern="1200">
          <a:solidFill>
            <a:schemeClr val="tx1"/>
          </a:solidFill>
          <a:latin typeface="+mn-lt"/>
          <a:ea typeface="+mn-ea"/>
          <a:cs typeface="+mn-cs"/>
        </a:defRPr>
      </a:lvl5pPr>
      <a:lvl6pPr marL="3045866" algn="l" defTabSz="1218347" rtl="0" eaLnBrk="1" latinLnBrk="0" hangingPunct="1">
        <a:defRPr sz="2400" kern="1200">
          <a:solidFill>
            <a:schemeClr val="tx1"/>
          </a:solidFill>
          <a:latin typeface="+mn-lt"/>
          <a:ea typeface="+mn-ea"/>
          <a:cs typeface="+mn-cs"/>
        </a:defRPr>
      </a:lvl6pPr>
      <a:lvl7pPr marL="3655040" algn="l" defTabSz="1218347" rtl="0" eaLnBrk="1" latinLnBrk="0" hangingPunct="1">
        <a:defRPr sz="2400" kern="1200">
          <a:solidFill>
            <a:schemeClr val="tx1"/>
          </a:solidFill>
          <a:latin typeface="+mn-lt"/>
          <a:ea typeface="+mn-ea"/>
          <a:cs typeface="+mn-cs"/>
        </a:defRPr>
      </a:lvl7pPr>
      <a:lvl8pPr marL="4264213" algn="l" defTabSz="1218347" rtl="0" eaLnBrk="1" latinLnBrk="0" hangingPunct="1">
        <a:defRPr sz="2400" kern="1200">
          <a:solidFill>
            <a:schemeClr val="tx1"/>
          </a:solidFill>
          <a:latin typeface="+mn-lt"/>
          <a:ea typeface="+mn-ea"/>
          <a:cs typeface="+mn-cs"/>
        </a:defRPr>
      </a:lvl8pPr>
      <a:lvl9pPr marL="4873386" algn="l" defTabSz="121834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hyperlink" Target="http://www.netconfcentral.org" TargetMode="External"/><Relationship Id="rId4" Type="http://schemas.openxmlformats.org/officeDocument/2006/relationships/hyperlink" Target="https://github.com/mbj4668/pyang" TargetMode="External"/><Relationship Id="rId5" Type="http://schemas.openxmlformats.org/officeDocument/2006/relationships/hyperlink" Target="https://github.com/YangModels/yang" TargetMode="External"/><Relationship Id="rId6" Type="http://schemas.openxmlformats.org/officeDocument/2006/relationships/hyperlink" Target="http://www.slideshare.net/tailfsystems/netconf-yang-tutorial" TargetMode="External"/><Relationship Id="rId7" Type="http://schemas.openxmlformats.org/officeDocument/2006/relationships/hyperlink" Target="https://en.wikipedia.org/wiki/YANG" TargetMode="External"/><Relationship Id="rId1" Type="http://schemas.openxmlformats.org/officeDocument/2006/relationships/slideLayout" Target="../slideLayouts/slideLayout4.xml"/><Relationship Id="rId2" Type="http://schemas.openxmlformats.org/officeDocument/2006/relationships/hyperlink" Target="http://www.yang-central.org"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tools.ietf.org/html/rfc6020" TargetMode="External"/><Relationship Id="rId4" Type="http://schemas.openxmlformats.org/officeDocument/2006/relationships/hyperlink" Target="http://en.wikipedia.org/wiki/YANG" TargetMode="External"/><Relationship Id="rId5" Type="http://schemas.openxmlformats.org/officeDocument/2006/relationships/hyperlink" Target="http://tools.ietf.org/html/rfc3535" TargetMode="External"/><Relationship Id="rId6" Type="http://schemas.openxmlformats.org/officeDocument/2006/relationships/hyperlink" Target="https://tools.ietf.org/html/draft-ietf-netmod-rfc6020bis" TargetMode="External"/><Relationship Id="rId7" Type="http://schemas.openxmlformats.org/officeDocument/2006/relationships/hyperlink" Target="https://tools.ietf.org/html/draft-ietf-netmod-rfc6087bis" TargetMode="External"/><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s://github.com/mbj4668/pyang"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534" y="3962400"/>
            <a:ext cx="9153535" cy="1338808"/>
          </a:xfrm>
        </p:spPr>
        <p:txBody>
          <a:bodyPr/>
          <a:lstStyle/>
          <a:p>
            <a:r>
              <a:rPr lang="en-US" dirty="0" smtClean="0"/>
              <a:t>William Lupton</a:t>
            </a:r>
          </a:p>
          <a:p>
            <a:r>
              <a:rPr lang="en-US" dirty="0" smtClean="0"/>
              <a:t>Broadband Forum Software Architect</a:t>
            </a:r>
          </a:p>
          <a:p>
            <a:r>
              <a:rPr lang="en-US" dirty="0" smtClean="0"/>
              <a:t>OMA DM | Edinburgh | 04-May-2016</a:t>
            </a:r>
            <a:endParaRPr lang="en-US" dirty="0"/>
          </a:p>
        </p:txBody>
      </p:sp>
      <p:sp>
        <p:nvSpPr>
          <p:cNvPr id="2" name="Title 1"/>
          <p:cNvSpPr>
            <a:spLocks noGrp="1"/>
          </p:cNvSpPr>
          <p:nvPr>
            <p:ph type="ctrTitle"/>
          </p:nvPr>
        </p:nvSpPr>
        <p:spPr/>
        <p:txBody>
          <a:bodyPr/>
          <a:lstStyle/>
          <a:p>
            <a:r>
              <a:rPr lang="en-US" dirty="0" smtClean="0"/>
              <a:t>YANG at BBF… and OMA?</a:t>
            </a:r>
            <a:endParaRPr lang="en-US" dirty="0"/>
          </a:p>
        </p:txBody>
      </p:sp>
      <p:sp>
        <p:nvSpPr>
          <p:cNvPr id="4" name="Subtitle 2"/>
          <p:cNvSpPr txBox="1">
            <a:spLocks/>
          </p:cNvSpPr>
          <p:nvPr/>
        </p:nvSpPr>
        <p:spPr>
          <a:xfrm>
            <a:off x="8259483" y="3203962"/>
            <a:ext cx="864096" cy="5040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ctr" defTabSz="1218347" rtl="0" eaLnBrk="1" latinLnBrk="0" hangingPunct="1">
              <a:spcBef>
                <a:spcPct val="20000"/>
              </a:spcBef>
              <a:buFont typeface="Arial" panose="020B0604020202020204" pitchFamily="34" charset="0"/>
              <a:buNone/>
              <a:defRPr lang="en-US" sz="2400" b="1" kern="1200">
                <a:solidFill>
                  <a:schemeClr val="tx1">
                    <a:lumMod val="85000"/>
                    <a:lumOff val="15000"/>
                  </a:schemeClr>
                </a:solidFill>
                <a:latin typeface="Calibri" panose="020F0502020204030204" pitchFamily="34" charset="0"/>
                <a:ea typeface="ＭＳ Ｐゴシック" charset="-128"/>
                <a:cs typeface="+mn-cs"/>
              </a:defRPr>
            </a:lvl1pPr>
            <a:lvl2pPr marL="609173" indent="0" algn="ctr" defTabSz="1218347" rtl="0" eaLnBrk="1" latinLnBrk="0" hangingPunct="1">
              <a:spcBef>
                <a:spcPct val="20000"/>
              </a:spcBef>
              <a:buFont typeface="Arial" panose="020B0604020202020204" pitchFamily="34" charset="0"/>
              <a:buNone/>
              <a:defRPr lang="en-US" sz="2400" kern="1200">
                <a:solidFill>
                  <a:schemeClr val="tx1">
                    <a:tint val="75000"/>
                  </a:schemeClr>
                </a:solidFill>
                <a:latin typeface="Calibri" panose="020F0502020204030204" pitchFamily="34" charset="0"/>
                <a:ea typeface="ＭＳ Ｐゴシック" charset="-128"/>
                <a:cs typeface="+mn-cs"/>
              </a:defRPr>
            </a:lvl2pPr>
            <a:lvl3pPr marL="1218347" indent="0" algn="ctr" defTabSz="1218347" rtl="0" eaLnBrk="1" latinLnBrk="0" hangingPunct="1">
              <a:spcBef>
                <a:spcPct val="20000"/>
              </a:spcBef>
              <a:buFont typeface="Arial" panose="020B0604020202020204" pitchFamily="34" charset="0"/>
              <a:buNone/>
              <a:defRPr lang="en-US" sz="2000" kern="1200">
                <a:solidFill>
                  <a:schemeClr val="tx1">
                    <a:tint val="75000"/>
                  </a:schemeClr>
                </a:solidFill>
                <a:latin typeface="Calibri" panose="020F0502020204030204" pitchFamily="34" charset="0"/>
                <a:ea typeface="ＭＳ Ｐゴシック" charset="-128"/>
                <a:cs typeface="+mn-cs"/>
              </a:defRPr>
            </a:lvl3pPr>
            <a:lvl4pPr marL="1827520" indent="0" algn="ctr" defTabSz="1218347" rtl="0" eaLnBrk="1" latinLnBrk="0" hangingPunct="1">
              <a:spcBef>
                <a:spcPct val="20000"/>
              </a:spcBef>
              <a:buFont typeface="Arial" panose="020B0604020202020204" pitchFamily="34" charset="0"/>
              <a:buNone/>
              <a:defRPr lang="en-US" sz="2700" kern="1200">
                <a:solidFill>
                  <a:schemeClr val="tx1">
                    <a:tint val="75000"/>
                  </a:schemeClr>
                </a:solidFill>
                <a:latin typeface="Calibri" panose="020F0502020204030204" pitchFamily="34" charset="0"/>
                <a:ea typeface="ＭＳ Ｐゴシック" charset="-128"/>
                <a:cs typeface="+mn-cs"/>
              </a:defRPr>
            </a:lvl4pPr>
            <a:lvl5pPr marL="2436693" indent="0" algn="ctr" defTabSz="1218347" rtl="0" eaLnBrk="1" latinLnBrk="0" hangingPunct="1">
              <a:spcBef>
                <a:spcPct val="20000"/>
              </a:spcBef>
              <a:buFont typeface="Arial" panose="020B0604020202020204" pitchFamily="34" charset="0"/>
              <a:buNone/>
              <a:defRPr lang="en-US" sz="2700" kern="1200">
                <a:solidFill>
                  <a:schemeClr val="tx1">
                    <a:tint val="75000"/>
                  </a:schemeClr>
                </a:solidFill>
                <a:latin typeface="Calibri" panose="020F0502020204030204" pitchFamily="34" charset="0"/>
                <a:ea typeface="ＭＳ Ｐゴシック" charset="-128"/>
                <a:cs typeface="+mn-cs"/>
              </a:defRPr>
            </a:lvl5pPr>
            <a:lvl6pPr marL="3045866" indent="0" algn="ctr" defTabSz="1218347"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6pPr>
            <a:lvl7pPr marL="3655040" indent="0" algn="ctr" defTabSz="1218347"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7pPr>
            <a:lvl8pPr marL="4264213" indent="0" algn="ctr" defTabSz="1218347"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8pPr>
            <a:lvl9pPr marL="4873386" indent="0" algn="ctr" defTabSz="1218347"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9pPr>
          </a:lstStyle>
          <a:p>
            <a:r>
              <a:rPr lang="en-US" smtClean="0"/>
              <a:t>v1</a:t>
            </a:r>
            <a:endParaRPr lang="en-US" dirty="0"/>
          </a:p>
        </p:txBody>
      </p:sp>
    </p:spTree>
    <p:extLst>
      <p:ext uri="{BB962C8B-B14F-4D97-AF65-F5344CB8AC3E}">
        <p14:creationId xmlns:p14="http://schemas.microsoft.com/office/powerpoint/2010/main" val="28126267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BBF YANG Projects</a:t>
            </a:r>
            <a:endParaRPr lang="en-US" dirty="0"/>
          </a:p>
        </p:txBody>
      </p:sp>
      <p:sp>
        <p:nvSpPr>
          <p:cNvPr id="3" name="Content Placeholder 2"/>
          <p:cNvSpPr>
            <a:spLocks noGrp="1"/>
          </p:cNvSpPr>
          <p:nvPr>
            <p:ph idx="1"/>
          </p:nvPr>
        </p:nvSpPr>
        <p:spPr/>
        <p:txBody>
          <a:bodyPr>
            <a:normAutofit fontScale="85000" lnSpcReduction="20000"/>
          </a:bodyPr>
          <a:lstStyle/>
          <a:p>
            <a:r>
              <a:rPr lang="en-US" dirty="0"/>
              <a:t>2014: due diligence and decision to use NETCONF and YANG for DPU management (DPU = Distribution Point Unit; see BBF TR-301)</a:t>
            </a:r>
          </a:p>
          <a:p>
            <a:r>
              <a:rPr lang="en-US" dirty="0"/>
              <a:t>2015: new project for DPU management YANG</a:t>
            </a:r>
          </a:p>
          <a:p>
            <a:r>
              <a:rPr lang="en-US" dirty="0"/>
              <a:t>2015: VDSL then </a:t>
            </a:r>
            <a:r>
              <a:rPr lang="en-US" dirty="0" err="1"/>
              <a:t>G.fast</a:t>
            </a:r>
            <a:r>
              <a:rPr lang="en-US" dirty="0"/>
              <a:t> models, then </a:t>
            </a:r>
            <a:r>
              <a:rPr lang="en-US" dirty="0" err="1"/>
              <a:t>xDSL</a:t>
            </a:r>
            <a:r>
              <a:rPr lang="en-US" dirty="0"/>
              <a:t> + </a:t>
            </a:r>
            <a:r>
              <a:rPr lang="en-US" dirty="0" err="1"/>
              <a:t>G.hs</a:t>
            </a:r>
            <a:r>
              <a:rPr lang="en-US" dirty="0"/>
              <a:t>, MELT and SELT</a:t>
            </a:r>
          </a:p>
          <a:p>
            <a:r>
              <a:rPr lang="en-US" dirty="0"/>
              <a:t>2015: new project for Access Node YANG (a DPU is a specialized access node)</a:t>
            </a:r>
          </a:p>
          <a:p>
            <a:r>
              <a:rPr lang="en-US" dirty="0"/>
              <a:t>2016: first phase of DPU management nearing completion; 8 modules; </a:t>
            </a:r>
            <a:r>
              <a:rPr lang="en-US" i="1" dirty="0"/>
              <a:t>many</a:t>
            </a:r>
            <a:r>
              <a:rPr lang="en-US" dirty="0"/>
              <a:t> sub-modules</a:t>
            </a:r>
          </a:p>
          <a:p>
            <a:r>
              <a:rPr lang="en-US" dirty="0"/>
              <a:t>2016: second phase of DPU management has already started</a:t>
            </a:r>
          </a:p>
          <a:p>
            <a:r>
              <a:rPr lang="en-US" dirty="0"/>
              <a:t>2016: new project investigating translation of TR-069 CPE management models to YANG</a:t>
            </a:r>
          </a:p>
          <a:p>
            <a:r>
              <a:rPr lang="en-US" dirty="0"/>
              <a:t>2016: new project for </a:t>
            </a:r>
            <a:r>
              <a:rPr lang="en-US" dirty="0" err="1"/>
              <a:t>G.hn</a:t>
            </a:r>
            <a:r>
              <a:rPr lang="en-US" dirty="0"/>
              <a:t> </a:t>
            </a:r>
            <a:r>
              <a:rPr lang="en-US" dirty="0" smtClean="0"/>
              <a:t>YANG</a:t>
            </a:r>
          </a:p>
          <a:p>
            <a:r>
              <a:rPr lang="en-US" dirty="0" smtClean="0"/>
              <a:t>2016: new project for PON ONU YANG</a:t>
            </a:r>
          </a:p>
          <a:p>
            <a:r>
              <a:rPr lang="en-US" dirty="0" smtClean="0"/>
              <a:t>2016: new project for Common YANG (YANG that can be used by multiple BBF work areas)</a:t>
            </a:r>
            <a:endParaRPr lang="en-US" dirty="0"/>
          </a:p>
          <a:p>
            <a:endParaRPr lang="en-US" dirty="0"/>
          </a:p>
        </p:txBody>
      </p:sp>
    </p:spTree>
    <p:extLst>
      <p:ext uri="{BB962C8B-B14F-4D97-AF65-F5344CB8AC3E}">
        <p14:creationId xmlns:p14="http://schemas.microsoft.com/office/powerpoint/2010/main" val="18752523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Interactions with other SDOs</a:t>
            </a:r>
            <a:endParaRPr lang="en-US" dirty="0"/>
          </a:p>
        </p:txBody>
      </p:sp>
      <p:sp>
        <p:nvSpPr>
          <p:cNvPr id="3" name="Content Placeholder 2"/>
          <p:cNvSpPr>
            <a:spLocks noGrp="1"/>
          </p:cNvSpPr>
          <p:nvPr>
            <p:ph idx="1"/>
          </p:nvPr>
        </p:nvSpPr>
        <p:spPr>
          <a:xfrm>
            <a:off x="179512" y="1079787"/>
            <a:ext cx="6565378" cy="450821"/>
          </a:xfrm>
        </p:spPr>
        <p:txBody>
          <a:bodyPr/>
          <a:lstStyle/>
          <a:p>
            <a:pPr marL="0" indent="0">
              <a:buNone/>
            </a:pPr>
            <a:r>
              <a:rPr lang="en-US" sz="2400" dirty="0" smtClean="0"/>
              <a:t>BCP = Best Current Practice</a:t>
            </a:r>
            <a:endParaRPr lang="en-US" sz="2400" dirty="0"/>
          </a:p>
        </p:txBody>
      </p:sp>
      <p:grpSp>
        <p:nvGrpSpPr>
          <p:cNvPr id="13" name="Group 12"/>
          <p:cNvGrpSpPr/>
          <p:nvPr/>
        </p:nvGrpSpPr>
        <p:grpSpPr>
          <a:xfrm>
            <a:off x="1517942" y="1692799"/>
            <a:ext cx="5430322" cy="4771383"/>
            <a:chOff x="-41565" y="1666508"/>
            <a:chExt cx="4928553" cy="4330500"/>
          </a:xfrm>
        </p:grpSpPr>
        <p:sp>
          <p:nvSpPr>
            <p:cNvPr id="4" name="Oval 3"/>
            <p:cNvSpPr/>
            <p:nvPr/>
          </p:nvSpPr>
          <p:spPr bwMode="auto">
            <a:xfrm rot="19278085">
              <a:off x="185542" y="2400650"/>
              <a:ext cx="3810000" cy="3200400"/>
            </a:xfrm>
            <a:prstGeom prst="ellipse">
              <a:avLst/>
            </a:prstGeom>
            <a:solidFill>
              <a:srgbClr val="FF6600">
                <a:alpha val="50000"/>
              </a:srgbClr>
            </a:solidFill>
            <a:ln w="9525" cap="flat" cmpd="sng" algn="ctr">
              <a:solidFill>
                <a:schemeClr val="tx1"/>
              </a:solidFill>
              <a:prstDash val="solid"/>
              <a:round/>
              <a:headEnd type="none" w="med" len="med"/>
              <a:tailEnd type="none" w="med" len="med"/>
            </a:ln>
            <a:effectLst>
              <a:softEdge rad="12700"/>
            </a:effectLst>
          </p:spPr>
          <p:txBody>
            <a:bodyPr anchor="ctr" anchorCtr="1"/>
            <a:lstStyle/>
            <a:p>
              <a:pPr algn="ctr"/>
              <a:endParaRPr lang="en-US" dirty="0" smtClean="0"/>
            </a:p>
          </p:txBody>
        </p:sp>
        <p:sp>
          <p:nvSpPr>
            <p:cNvPr id="5" name="Oval 4"/>
            <p:cNvSpPr/>
            <p:nvPr/>
          </p:nvSpPr>
          <p:spPr bwMode="auto">
            <a:xfrm rot="1776256">
              <a:off x="983337" y="2369320"/>
              <a:ext cx="3810000" cy="3200400"/>
            </a:xfrm>
            <a:prstGeom prst="ellipse">
              <a:avLst/>
            </a:prstGeom>
            <a:solidFill>
              <a:schemeClr val="accent1">
                <a:alpha val="51000"/>
              </a:schemeClr>
            </a:solidFill>
            <a:ln w="9525" cap="flat" cmpd="sng" algn="ctr">
              <a:solidFill>
                <a:schemeClr val="tx1"/>
              </a:solidFill>
              <a:prstDash val="solid"/>
              <a:round/>
              <a:headEnd type="none" w="med" len="med"/>
              <a:tailEnd type="none" w="med" len="med"/>
            </a:ln>
            <a:effectLst/>
          </p:spPr>
          <p:txBody>
            <a:bodyPr anchor="ctr" anchorCtr="1"/>
            <a:lstStyle/>
            <a:p>
              <a:pPr algn="ctr"/>
              <a:endParaRPr lang="en-US" dirty="0" smtClean="0"/>
            </a:p>
          </p:txBody>
        </p:sp>
        <p:sp>
          <p:nvSpPr>
            <p:cNvPr id="6" name="Oval 5"/>
            <p:cNvSpPr/>
            <p:nvPr/>
          </p:nvSpPr>
          <p:spPr bwMode="auto">
            <a:xfrm>
              <a:off x="593911" y="1713330"/>
              <a:ext cx="3810000" cy="3200400"/>
            </a:xfrm>
            <a:prstGeom prst="ellipse">
              <a:avLst/>
            </a:prstGeom>
            <a:solidFill>
              <a:schemeClr val="bg2">
                <a:alpha val="51000"/>
              </a:schemeClr>
            </a:solidFill>
            <a:ln w="9525" cap="flat" cmpd="sng" algn="ctr">
              <a:solidFill>
                <a:schemeClr val="tx1"/>
              </a:solidFill>
              <a:prstDash val="solid"/>
              <a:round/>
              <a:headEnd type="none" w="med" len="med"/>
              <a:tailEnd type="none" w="med" len="med"/>
            </a:ln>
            <a:effectLst/>
          </p:spPr>
          <p:txBody>
            <a:bodyPr anchor="t" anchorCtr="1"/>
            <a:lstStyle/>
            <a:p>
              <a:pPr algn="ctr"/>
              <a:endParaRPr lang="en-US" dirty="0"/>
            </a:p>
          </p:txBody>
        </p:sp>
        <p:sp>
          <p:nvSpPr>
            <p:cNvPr id="7" name="Oval 6"/>
            <p:cNvSpPr/>
            <p:nvPr/>
          </p:nvSpPr>
          <p:spPr bwMode="auto">
            <a:xfrm>
              <a:off x="1178111" y="2399130"/>
              <a:ext cx="2590800" cy="2438400"/>
            </a:xfrm>
            <a:prstGeom prst="ellipse">
              <a:avLst/>
            </a:prstGeom>
            <a:solidFill>
              <a:schemeClr val="accent5"/>
            </a:solidFill>
            <a:ln w="9525" cap="flat" cmpd="sng" algn="ctr">
              <a:solidFill>
                <a:schemeClr val="tx1"/>
              </a:solidFill>
              <a:prstDash val="solid"/>
              <a:round/>
              <a:headEnd type="none" w="med" len="med"/>
              <a:tailEnd type="none" w="med" len="med"/>
            </a:ln>
            <a:effectLst/>
          </p:spPr>
          <p:txBody>
            <a:bodyPr anchor="t" anchorCtr="0"/>
            <a:lstStyle/>
            <a:p>
              <a:pPr algn="ctr"/>
              <a:r>
                <a:rPr lang="en-US" dirty="0" smtClean="0"/>
                <a:t>Common SDO YANG </a:t>
              </a:r>
              <a:r>
                <a:rPr lang="en-US" dirty="0" smtClean="0"/>
                <a:t>and BCPs</a:t>
              </a:r>
              <a:endParaRPr lang="en-US" dirty="0"/>
            </a:p>
          </p:txBody>
        </p:sp>
        <p:sp>
          <p:nvSpPr>
            <p:cNvPr id="8" name="Oval 7"/>
            <p:cNvSpPr/>
            <p:nvPr/>
          </p:nvSpPr>
          <p:spPr bwMode="auto">
            <a:xfrm>
              <a:off x="1825811" y="3415130"/>
              <a:ext cx="1295400" cy="1236980"/>
            </a:xfrm>
            <a:prstGeom prst="ellipse">
              <a:avLst/>
            </a:prstGeom>
            <a:solidFill>
              <a:srgbClr val="99CC99"/>
            </a:solidFill>
            <a:ln w="9525" cap="flat" cmpd="sng" algn="ctr">
              <a:solidFill>
                <a:schemeClr val="tx1"/>
              </a:solidFill>
              <a:prstDash val="solid"/>
              <a:round/>
              <a:headEnd type="none" w="med" len="med"/>
              <a:tailEnd type="none" w="med" len="med"/>
            </a:ln>
            <a:effectLst/>
          </p:spPr>
          <p:txBody>
            <a:bodyPr anchor="ctr" anchorCtr="1"/>
            <a:lstStyle/>
            <a:p>
              <a:pPr algn="ctr"/>
              <a:r>
                <a:rPr lang="en-US" dirty="0" smtClean="0"/>
                <a:t>IETF</a:t>
              </a:r>
            </a:p>
            <a:p>
              <a:pPr algn="ctr"/>
              <a:r>
                <a:rPr lang="en-US" dirty="0" smtClean="0"/>
                <a:t>YANG and </a:t>
              </a:r>
              <a:r>
                <a:rPr lang="en-US" dirty="0" smtClean="0"/>
                <a:t>BCPs</a:t>
              </a:r>
              <a:endParaRPr lang="en-US" dirty="0"/>
            </a:p>
          </p:txBody>
        </p:sp>
        <p:sp>
          <p:nvSpPr>
            <p:cNvPr id="9" name="TextBox 8"/>
            <p:cNvSpPr txBox="1"/>
            <p:nvPr/>
          </p:nvSpPr>
          <p:spPr>
            <a:xfrm>
              <a:off x="1739119" y="1666508"/>
              <a:ext cx="1471469" cy="586609"/>
            </a:xfrm>
            <a:prstGeom prst="rect">
              <a:avLst/>
            </a:prstGeom>
            <a:noFill/>
          </p:spPr>
          <p:txBody>
            <a:bodyPr wrap="none" rtlCol="0">
              <a:spAutoFit/>
            </a:bodyPr>
            <a:lstStyle/>
            <a:p>
              <a:pPr algn="ctr"/>
              <a:r>
                <a:rPr lang="en-US" dirty="0"/>
                <a:t>BBF</a:t>
              </a:r>
            </a:p>
            <a:p>
              <a:pPr algn="ctr"/>
              <a:r>
                <a:rPr lang="en-US" dirty="0"/>
                <a:t>YANG </a:t>
              </a:r>
              <a:r>
                <a:rPr lang="en-US" dirty="0" smtClean="0"/>
                <a:t>and BCPs</a:t>
              </a:r>
              <a:endParaRPr lang="en-US" dirty="0"/>
            </a:p>
          </p:txBody>
        </p:sp>
        <p:sp>
          <p:nvSpPr>
            <p:cNvPr id="10" name="TextBox 9"/>
            <p:cNvSpPr txBox="1"/>
            <p:nvPr/>
          </p:nvSpPr>
          <p:spPr>
            <a:xfrm>
              <a:off x="3415518" y="5410399"/>
              <a:ext cx="1471470" cy="586609"/>
            </a:xfrm>
            <a:prstGeom prst="rect">
              <a:avLst/>
            </a:prstGeom>
            <a:noFill/>
          </p:spPr>
          <p:txBody>
            <a:bodyPr wrap="none" rtlCol="0">
              <a:spAutoFit/>
            </a:bodyPr>
            <a:lstStyle/>
            <a:p>
              <a:pPr algn="ctr"/>
              <a:r>
                <a:rPr lang="en-US" dirty="0" smtClean="0"/>
                <a:t>XXX</a:t>
              </a:r>
              <a:endParaRPr lang="en-US" dirty="0"/>
            </a:p>
            <a:p>
              <a:pPr algn="ctr"/>
              <a:r>
                <a:rPr lang="en-US" dirty="0"/>
                <a:t>YANG </a:t>
              </a:r>
              <a:r>
                <a:rPr lang="en-US" dirty="0" smtClean="0"/>
                <a:t>and BCPs</a:t>
              </a:r>
              <a:endParaRPr lang="en-US" dirty="0"/>
            </a:p>
          </p:txBody>
        </p:sp>
        <p:sp>
          <p:nvSpPr>
            <p:cNvPr id="11" name="TextBox 10"/>
            <p:cNvSpPr txBox="1"/>
            <p:nvPr/>
          </p:nvSpPr>
          <p:spPr>
            <a:xfrm>
              <a:off x="-41565" y="5410399"/>
              <a:ext cx="1471470" cy="586609"/>
            </a:xfrm>
            <a:prstGeom prst="rect">
              <a:avLst/>
            </a:prstGeom>
            <a:noFill/>
          </p:spPr>
          <p:txBody>
            <a:bodyPr wrap="none" rtlCol="0">
              <a:spAutoFit/>
            </a:bodyPr>
            <a:lstStyle/>
            <a:p>
              <a:pPr algn="ctr"/>
              <a:r>
                <a:rPr lang="en-US" dirty="0" smtClean="0"/>
                <a:t>IEEE</a:t>
              </a:r>
              <a:r>
                <a:rPr lang="en-US" dirty="0" smtClean="0"/>
                <a:t/>
              </a:r>
              <a:br>
                <a:rPr lang="en-US" dirty="0" smtClean="0"/>
              </a:br>
              <a:r>
                <a:rPr lang="en-US" dirty="0" smtClean="0"/>
                <a:t>YANG </a:t>
              </a:r>
              <a:r>
                <a:rPr lang="en-US" dirty="0" smtClean="0"/>
                <a:t>and BCPs</a:t>
              </a:r>
              <a:endParaRPr lang="en-US" dirty="0"/>
            </a:p>
          </p:txBody>
        </p:sp>
      </p:grpSp>
      <p:grpSp>
        <p:nvGrpSpPr>
          <p:cNvPr id="20" name="Group 19"/>
          <p:cNvGrpSpPr/>
          <p:nvPr/>
        </p:nvGrpSpPr>
        <p:grpSpPr>
          <a:xfrm>
            <a:off x="4716016" y="1619508"/>
            <a:ext cx="2112133" cy="2468503"/>
            <a:chOff x="4716016" y="1619508"/>
            <a:chExt cx="2112133" cy="2468503"/>
          </a:xfrm>
        </p:grpSpPr>
        <p:sp>
          <p:nvSpPr>
            <p:cNvPr id="15" name="TextBox 14"/>
            <p:cNvSpPr txBox="1"/>
            <p:nvPr/>
          </p:nvSpPr>
          <p:spPr>
            <a:xfrm>
              <a:off x="4716016" y="1619508"/>
              <a:ext cx="2101724" cy="369332"/>
            </a:xfrm>
            <a:prstGeom prst="rect">
              <a:avLst/>
            </a:prstGeom>
            <a:solidFill>
              <a:schemeClr val="accent2">
                <a:lumMod val="20000"/>
                <a:lumOff val="80000"/>
              </a:schemeClr>
            </a:solidFill>
            <a:ln>
              <a:solidFill>
                <a:schemeClr val="tx1"/>
              </a:solidFill>
            </a:ln>
          </p:spPr>
          <p:txBody>
            <a:bodyPr wrap="square" rtlCol="0">
              <a:spAutoFit/>
            </a:bodyPr>
            <a:lstStyle/>
            <a:p>
              <a:r>
                <a:rPr lang="en-US" dirty="0" smtClean="0"/>
                <a:t>BBF BCPs: OD-360</a:t>
              </a:r>
            </a:p>
          </p:txBody>
        </p:sp>
        <p:sp>
          <p:nvSpPr>
            <p:cNvPr id="16" name="TextBox 15"/>
            <p:cNvSpPr txBox="1"/>
            <p:nvPr/>
          </p:nvSpPr>
          <p:spPr>
            <a:xfrm>
              <a:off x="4716016" y="3718679"/>
              <a:ext cx="2112133" cy="369332"/>
            </a:xfrm>
            <a:prstGeom prst="rect">
              <a:avLst/>
            </a:prstGeom>
            <a:solidFill>
              <a:schemeClr val="accent2">
                <a:lumMod val="20000"/>
                <a:lumOff val="80000"/>
              </a:schemeClr>
            </a:solidFill>
            <a:ln>
              <a:solidFill>
                <a:schemeClr val="tx1"/>
              </a:solidFill>
            </a:ln>
          </p:spPr>
          <p:txBody>
            <a:bodyPr wrap="square" rtlCol="0">
              <a:spAutoFit/>
            </a:bodyPr>
            <a:lstStyle/>
            <a:p>
              <a:r>
                <a:rPr lang="en-US" dirty="0" smtClean="0"/>
                <a:t>IETF BCPs</a:t>
              </a:r>
              <a:r>
                <a:rPr lang="en-US" smtClean="0"/>
                <a:t>: RFC 6087</a:t>
              </a:r>
              <a:endParaRPr lang="en-US" dirty="0" smtClean="0"/>
            </a:p>
          </p:txBody>
        </p:sp>
      </p:grpSp>
      <p:grpSp>
        <p:nvGrpSpPr>
          <p:cNvPr id="21" name="Group 20"/>
          <p:cNvGrpSpPr/>
          <p:nvPr/>
        </p:nvGrpSpPr>
        <p:grpSpPr>
          <a:xfrm>
            <a:off x="145395" y="1633443"/>
            <a:ext cx="8869473" cy="4156145"/>
            <a:chOff x="145395" y="1633443"/>
            <a:chExt cx="8869473" cy="4156145"/>
          </a:xfrm>
        </p:grpSpPr>
        <p:sp>
          <p:nvSpPr>
            <p:cNvPr id="17" name="TextBox 16"/>
            <p:cNvSpPr txBox="1"/>
            <p:nvPr/>
          </p:nvSpPr>
          <p:spPr>
            <a:xfrm>
              <a:off x="6902735" y="3717032"/>
              <a:ext cx="2112133" cy="1477328"/>
            </a:xfrm>
            <a:prstGeom prst="rect">
              <a:avLst/>
            </a:prstGeom>
            <a:solidFill>
              <a:schemeClr val="tx2">
                <a:lumMod val="20000"/>
                <a:lumOff val="80000"/>
              </a:schemeClr>
            </a:solidFill>
            <a:ln>
              <a:solidFill>
                <a:schemeClr val="tx1"/>
              </a:solidFill>
            </a:ln>
          </p:spPr>
          <p:txBody>
            <a:bodyPr wrap="square" rtlCol="0">
              <a:spAutoFit/>
            </a:bodyPr>
            <a:lstStyle/>
            <a:p>
              <a:r>
                <a:rPr lang="en-US" dirty="0" smtClean="0"/>
                <a:t>IETF core YANG:</a:t>
              </a:r>
            </a:p>
            <a:p>
              <a:pPr marL="285750" indent="-285750">
                <a:buFont typeface="Arial" charset="0"/>
                <a:buChar char="•"/>
              </a:pPr>
              <a:r>
                <a:rPr lang="en-US" dirty="0" err="1"/>
                <a:t>i</a:t>
              </a:r>
              <a:r>
                <a:rPr lang="en-US" dirty="0" err="1" smtClean="0"/>
                <a:t>etf</a:t>
              </a:r>
              <a:r>
                <a:rPr lang="en-US" dirty="0" smtClean="0"/>
                <a:t>-yang-types</a:t>
              </a:r>
            </a:p>
            <a:p>
              <a:pPr marL="285750" indent="-285750">
                <a:buFont typeface="Arial" charset="0"/>
                <a:buChar char="•"/>
              </a:pPr>
              <a:r>
                <a:rPr lang="en-US" dirty="0" err="1"/>
                <a:t>i</a:t>
              </a:r>
              <a:r>
                <a:rPr lang="en-US" dirty="0" err="1" smtClean="0"/>
                <a:t>etf</a:t>
              </a:r>
              <a:r>
                <a:rPr lang="en-US" dirty="0" smtClean="0"/>
                <a:t>-interfaces</a:t>
              </a:r>
            </a:p>
            <a:p>
              <a:pPr marL="285750" indent="-285750">
                <a:buFont typeface="Arial" charset="0"/>
                <a:buChar char="•"/>
              </a:pPr>
              <a:r>
                <a:rPr lang="en-US" dirty="0" err="1"/>
                <a:t>i</a:t>
              </a:r>
              <a:r>
                <a:rPr lang="en-US" dirty="0" err="1" smtClean="0"/>
                <a:t>etf-ip</a:t>
              </a:r>
              <a:endParaRPr lang="en-US" dirty="0" smtClean="0"/>
            </a:p>
            <a:p>
              <a:pPr marL="285750" indent="-285750">
                <a:buFont typeface="Arial" charset="0"/>
                <a:buChar char="•"/>
              </a:pPr>
              <a:r>
                <a:rPr lang="en-US" dirty="0" smtClean="0"/>
                <a:t>…</a:t>
              </a:r>
            </a:p>
          </p:txBody>
        </p:sp>
        <p:sp>
          <p:nvSpPr>
            <p:cNvPr id="18" name="TextBox 17"/>
            <p:cNvSpPr txBox="1"/>
            <p:nvPr/>
          </p:nvSpPr>
          <p:spPr>
            <a:xfrm>
              <a:off x="145395" y="3789040"/>
              <a:ext cx="1978333" cy="2000548"/>
            </a:xfrm>
            <a:prstGeom prst="rect">
              <a:avLst/>
            </a:prstGeom>
            <a:solidFill>
              <a:schemeClr val="tx2">
                <a:lumMod val="20000"/>
                <a:lumOff val="80000"/>
              </a:schemeClr>
            </a:solidFill>
            <a:ln>
              <a:solidFill>
                <a:schemeClr val="tx1"/>
              </a:solidFill>
            </a:ln>
          </p:spPr>
          <p:txBody>
            <a:bodyPr wrap="square" rtlCol="0">
              <a:spAutoFit/>
            </a:bodyPr>
            <a:lstStyle/>
            <a:p>
              <a:r>
                <a:rPr lang="en-US" dirty="0" smtClean="0"/>
                <a:t>IEEE core YANG:</a:t>
              </a:r>
            </a:p>
            <a:p>
              <a:pPr marL="285750" indent="-285750">
                <a:buFont typeface="Arial" charset="0"/>
                <a:buChar char="•"/>
              </a:pPr>
              <a:r>
                <a:rPr lang="en-US" dirty="0" err="1" smtClean="0"/>
                <a:t>ieee</a:t>
              </a:r>
              <a:r>
                <a:rPr lang="en-US" dirty="0" smtClean="0"/>
                <a:t>-types</a:t>
              </a:r>
            </a:p>
            <a:p>
              <a:pPr marL="285750" indent="-285750">
                <a:buFont typeface="Arial" charset="0"/>
                <a:buChar char="•"/>
              </a:pPr>
              <a:r>
                <a:rPr lang="en-US" dirty="0" err="1" smtClean="0"/>
                <a:t>ieee-ethernet</a:t>
              </a:r>
              <a:endParaRPr lang="en-US" dirty="0" smtClean="0"/>
            </a:p>
            <a:p>
              <a:pPr marL="285750" indent="-285750">
                <a:buFont typeface="Arial" charset="0"/>
                <a:buChar char="•"/>
              </a:pPr>
              <a:r>
                <a:rPr lang="en-US" dirty="0"/>
                <a:t>i</a:t>
              </a:r>
              <a:r>
                <a:rPr lang="en-US" dirty="0" smtClean="0"/>
                <a:t>eee-dot1x</a:t>
              </a:r>
            </a:p>
            <a:p>
              <a:pPr marL="285750" indent="-285750">
                <a:buFont typeface="Arial" charset="0"/>
                <a:buChar char="•"/>
              </a:pPr>
              <a:r>
                <a:rPr lang="en-US" dirty="0"/>
                <a:t>i</a:t>
              </a:r>
              <a:r>
                <a:rPr lang="en-US" dirty="0" smtClean="0"/>
                <a:t>eee-dot1q</a:t>
              </a:r>
            </a:p>
            <a:p>
              <a:pPr marL="285750" indent="-285750">
                <a:buFont typeface="Arial" charset="0"/>
                <a:buChar char="•"/>
              </a:pPr>
              <a:r>
                <a:rPr lang="en-US" dirty="0" smtClean="0"/>
                <a:t>…</a:t>
              </a:r>
            </a:p>
            <a:p>
              <a:r>
                <a:rPr lang="en-US" sz="1600" dirty="0" smtClean="0"/>
                <a:t>(under development)</a:t>
              </a:r>
            </a:p>
          </p:txBody>
        </p:sp>
        <p:sp>
          <p:nvSpPr>
            <p:cNvPr id="19" name="TextBox 18"/>
            <p:cNvSpPr txBox="1"/>
            <p:nvPr/>
          </p:nvSpPr>
          <p:spPr>
            <a:xfrm>
              <a:off x="6888333" y="1633443"/>
              <a:ext cx="2101724" cy="1723549"/>
            </a:xfrm>
            <a:prstGeom prst="rect">
              <a:avLst/>
            </a:prstGeom>
            <a:solidFill>
              <a:schemeClr val="tx2">
                <a:lumMod val="20000"/>
                <a:lumOff val="80000"/>
              </a:schemeClr>
            </a:solidFill>
            <a:ln>
              <a:solidFill>
                <a:schemeClr val="tx1"/>
              </a:solidFill>
            </a:ln>
          </p:spPr>
          <p:txBody>
            <a:bodyPr wrap="square" rtlCol="0">
              <a:spAutoFit/>
            </a:bodyPr>
            <a:lstStyle/>
            <a:p>
              <a:r>
                <a:rPr lang="en-US" dirty="0" smtClean="0"/>
                <a:t>BBF core YANG:</a:t>
              </a:r>
            </a:p>
            <a:p>
              <a:pPr marL="285750" indent="-285750">
                <a:buFont typeface="Arial" charset="0"/>
                <a:buChar char="•"/>
              </a:pPr>
              <a:r>
                <a:rPr lang="en-US" dirty="0" err="1"/>
                <a:t>b</a:t>
              </a:r>
              <a:r>
                <a:rPr lang="en-US" dirty="0" err="1" smtClean="0"/>
                <a:t>bf-xdsl</a:t>
              </a:r>
              <a:endParaRPr lang="en-US" dirty="0" smtClean="0"/>
            </a:p>
            <a:p>
              <a:pPr marL="285750" indent="-285750">
                <a:buFont typeface="Arial" charset="0"/>
                <a:buChar char="•"/>
              </a:pPr>
              <a:r>
                <a:rPr lang="en-US" dirty="0" err="1"/>
                <a:t>b</a:t>
              </a:r>
              <a:r>
                <a:rPr lang="en-US" dirty="0" err="1" smtClean="0"/>
                <a:t>bf</a:t>
              </a:r>
              <a:r>
                <a:rPr lang="en-US" dirty="0" smtClean="0"/>
                <a:t>-fast</a:t>
              </a:r>
            </a:p>
            <a:p>
              <a:pPr marL="285750" indent="-285750">
                <a:buFont typeface="Arial" charset="0"/>
                <a:buChar char="•"/>
              </a:pPr>
              <a:r>
                <a:rPr lang="en-US" dirty="0" err="1"/>
                <a:t>b</a:t>
              </a:r>
              <a:r>
                <a:rPr lang="en-US" dirty="0" err="1" smtClean="0"/>
                <a:t>bf-vdsl</a:t>
              </a:r>
              <a:endParaRPr lang="en-US" dirty="0" smtClean="0"/>
            </a:p>
            <a:p>
              <a:pPr marL="285750" indent="-285750">
                <a:buFont typeface="Arial" charset="0"/>
                <a:buChar char="•"/>
              </a:pPr>
              <a:r>
                <a:rPr lang="en-US" dirty="0" smtClean="0"/>
                <a:t>…</a:t>
              </a:r>
            </a:p>
            <a:p>
              <a:r>
                <a:rPr lang="en-US" sz="1600" dirty="0" smtClean="0"/>
                <a:t>(under development)</a:t>
              </a:r>
            </a:p>
          </p:txBody>
        </p:sp>
      </p:grpSp>
    </p:spTree>
    <p:extLst>
      <p:ext uri="{BB962C8B-B14F-4D97-AF65-F5344CB8AC3E}">
        <p14:creationId xmlns:p14="http://schemas.microsoft.com/office/powerpoint/2010/main" val="2066003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000"/>
                                  </p:stCondLst>
                                  <p:childTnLst>
                                    <p:set>
                                      <p:cBhvr>
                                        <p:cTn id="6" dur="1" fill="hold">
                                          <p:stCondLst>
                                            <p:cond delay="0"/>
                                          </p:stCondLst>
                                        </p:cTn>
                                        <p:tgtEl>
                                          <p:spTgt spid="20"/>
                                        </p:tgtEl>
                                        <p:attrNameLst>
                                          <p:attrName>style.visibility</p:attrName>
                                        </p:attrNameLst>
                                      </p:cBhvr>
                                      <p:to>
                                        <p:strVal val="visible"/>
                                      </p:to>
                                    </p:set>
                                  </p:childTnLst>
                                </p:cTn>
                              </p:par>
                            </p:childTnLst>
                          </p:cTn>
                        </p:par>
                        <p:par>
                          <p:cTn id="7" fill="hold">
                            <p:stCondLst>
                              <p:cond delay="5000"/>
                            </p:stCondLst>
                            <p:childTnLst>
                              <p:par>
                                <p:cTn id="8" presetID="1" presetClass="entr" presetSubtype="0" fill="hold" nodeType="afterEffect">
                                  <p:stCondLst>
                                    <p:cond delay="5000"/>
                                  </p:stCondLst>
                                  <p:childTnLst>
                                    <p:set>
                                      <p:cBhvr>
                                        <p:cTn id="9"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YANG Translation</a:t>
            </a:r>
            <a:endParaRPr lang="en-US" dirty="0"/>
          </a:p>
        </p:txBody>
      </p:sp>
      <p:sp>
        <p:nvSpPr>
          <p:cNvPr id="3" name="Subtitle 2"/>
          <p:cNvSpPr>
            <a:spLocks noGrp="1"/>
          </p:cNvSpPr>
          <p:nvPr>
            <p:ph type="subTitle" idx="1"/>
          </p:nvPr>
        </p:nvSpPr>
        <p:spPr/>
        <p:txBody>
          <a:bodyPr/>
          <a:lstStyle/>
          <a:p>
            <a:r>
              <a:rPr lang="en-US" dirty="0" smtClean="0"/>
              <a:t>Why translate?</a:t>
            </a:r>
          </a:p>
          <a:p>
            <a:r>
              <a:rPr lang="en-US" dirty="0"/>
              <a:t>G</a:t>
            </a:r>
            <a:r>
              <a:rPr lang="en-US" dirty="0" smtClean="0"/>
              <a:t>eneral approach</a:t>
            </a:r>
          </a:p>
          <a:p>
            <a:r>
              <a:rPr lang="en-US" dirty="0" smtClean="0"/>
              <a:t>C</a:t>
            </a:r>
            <a:r>
              <a:rPr lang="en-US" dirty="0" smtClean="0"/>
              <a:t>hallenges</a:t>
            </a:r>
          </a:p>
        </p:txBody>
      </p:sp>
    </p:spTree>
    <p:extLst>
      <p:ext uri="{BB962C8B-B14F-4D97-AF65-F5344CB8AC3E}">
        <p14:creationId xmlns:p14="http://schemas.microsoft.com/office/powerpoint/2010/main" val="5499952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Translate?</a:t>
            </a:r>
            <a:endParaRPr lang="en-US" dirty="0"/>
          </a:p>
        </p:txBody>
      </p:sp>
      <p:sp>
        <p:nvSpPr>
          <p:cNvPr id="3" name="Content Placeholder 2"/>
          <p:cNvSpPr>
            <a:spLocks noGrp="1"/>
          </p:cNvSpPr>
          <p:nvPr>
            <p:ph idx="1"/>
          </p:nvPr>
        </p:nvSpPr>
        <p:spPr/>
        <p:txBody>
          <a:bodyPr/>
          <a:lstStyle/>
          <a:p>
            <a:pPr marL="0" indent="0">
              <a:buNone/>
            </a:pPr>
            <a:r>
              <a:rPr lang="en-US" sz="2000" dirty="0" smtClean="0"/>
              <a:t>BBF has considerable investment in TR-069 data models and would like to be able to leverage this work in the YANG world</a:t>
            </a:r>
          </a:p>
        </p:txBody>
      </p:sp>
      <p:grpSp>
        <p:nvGrpSpPr>
          <p:cNvPr id="5" name="Group 4"/>
          <p:cNvGrpSpPr/>
          <p:nvPr/>
        </p:nvGrpSpPr>
        <p:grpSpPr>
          <a:xfrm>
            <a:off x="4626473" y="1832354"/>
            <a:ext cx="3776596" cy="4909014"/>
            <a:chOff x="6929454" y="1357298"/>
            <a:chExt cx="1857388" cy="4214842"/>
          </a:xfrm>
        </p:grpSpPr>
        <p:sp>
          <p:nvSpPr>
            <p:cNvPr id="59" name="Rounded Rectangle 58"/>
            <p:cNvSpPr/>
            <p:nvPr/>
          </p:nvSpPr>
          <p:spPr>
            <a:xfrm>
              <a:off x="6929454" y="1357298"/>
              <a:ext cx="1857388" cy="4214842"/>
            </a:xfrm>
            <a:prstGeom prst="roundRect">
              <a:avLst>
                <a:gd name="adj" fmla="val 11141"/>
              </a:avLst>
            </a:prstGeom>
            <a:solidFill>
              <a:srgbClr val="D3C7F6"/>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TextBox 59"/>
            <p:cNvSpPr txBox="1"/>
            <p:nvPr/>
          </p:nvSpPr>
          <p:spPr>
            <a:xfrm>
              <a:off x="6929454" y="1357298"/>
              <a:ext cx="1857388" cy="317106"/>
            </a:xfrm>
            <a:prstGeom prst="rect">
              <a:avLst/>
            </a:prstGeom>
            <a:noFill/>
          </p:spPr>
          <p:txBody>
            <a:bodyPr wrap="square" rtlCol="0">
              <a:spAutoFit/>
            </a:bodyPr>
            <a:lstStyle/>
            <a:p>
              <a:pPr algn="ctr"/>
              <a:r>
                <a:rPr lang="en-GB" dirty="0" smtClean="0"/>
                <a:t>Service </a:t>
              </a:r>
              <a:r>
                <a:rPr lang="en-GB" dirty="0" smtClean="0"/>
                <a:t>Data Models</a:t>
              </a:r>
              <a:endParaRPr lang="en-GB" dirty="0"/>
            </a:p>
          </p:txBody>
        </p:sp>
      </p:grpSp>
      <p:grpSp>
        <p:nvGrpSpPr>
          <p:cNvPr id="6" name="Group 5"/>
          <p:cNvGrpSpPr/>
          <p:nvPr/>
        </p:nvGrpSpPr>
        <p:grpSpPr>
          <a:xfrm>
            <a:off x="817820" y="1832354"/>
            <a:ext cx="3557683" cy="4909014"/>
            <a:chOff x="2428860" y="1357298"/>
            <a:chExt cx="1857388" cy="4214842"/>
          </a:xfrm>
        </p:grpSpPr>
        <p:sp>
          <p:nvSpPr>
            <p:cNvPr id="57" name="Rounded Rectangle 56"/>
            <p:cNvSpPr/>
            <p:nvPr/>
          </p:nvSpPr>
          <p:spPr>
            <a:xfrm>
              <a:off x="2428860" y="1357298"/>
              <a:ext cx="1857388" cy="4214842"/>
            </a:xfrm>
            <a:prstGeom prst="roundRect">
              <a:avLst>
                <a:gd name="adj" fmla="val 11141"/>
              </a:avLst>
            </a:prstGeom>
            <a:solidFill>
              <a:srgbClr val="C6D9F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TextBox 57"/>
            <p:cNvSpPr txBox="1"/>
            <p:nvPr/>
          </p:nvSpPr>
          <p:spPr>
            <a:xfrm>
              <a:off x="2428860" y="1357298"/>
              <a:ext cx="1857388" cy="317106"/>
            </a:xfrm>
            <a:prstGeom prst="rect">
              <a:avLst/>
            </a:prstGeom>
            <a:noFill/>
          </p:spPr>
          <p:txBody>
            <a:bodyPr wrap="square" rtlCol="0">
              <a:spAutoFit/>
            </a:bodyPr>
            <a:lstStyle/>
            <a:p>
              <a:pPr algn="ctr"/>
              <a:r>
                <a:rPr lang="en-GB" dirty="0" smtClean="0"/>
                <a:t>Root Data Model</a:t>
              </a:r>
              <a:endParaRPr lang="en-GB" baseline="30000" dirty="0"/>
            </a:p>
          </p:txBody>
        </p:sp>
      </p:grpSp>
      <p:grpSp>
        <p:nvGrpSpPr>
          <p:cNvPr id="7" name="Group 6"/>
          <p:cNvGrpSpPr/>
          <p:nvPr/>
        </p:nvGrpSpPr>
        <p:grpSpPr>
          <a:xfrm>
            <a:off x="971600" y="3694718"/>
            <a:ext cx="3296923" cy="441892"/>
            <a:chOff x="71406" y="1916832"/>
            <a:chExt cx="6566175" cy="512071"/>
          </a:xfrm>
        </p:grpSpPr>
        <p:sp>
          <p:nvSpPr>
            <p:cNvPr id="54" name="Rounded Rectangle 53"/>
            <p:cNvSpPr/>
            <p:nvPr/>
          </p:nvSpPr>
          <p:spPr>
            <a:xfrm>
              <a:off x="71406" y="2000275"/>
              <a:ext cx="6500858" cy="428628"/>
            </a:xfrm>
            <a:prstGeom prst="roundRect">
              <a:avLst>
                <a:gd name="adj" fmla="val 11141"/>
              </a:avLst>
            </a:prstGeom>
            <a:solidFill>
              <a:schemeClr val="bg2">
                <a:lumMod val="9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TextBox 54"/>
            <p:cNvSpPr txBox="1"/>
            <p:nvPr/>
          </p:nvSpPr>
          <p:spPr>
            <a:xfrm>
              <a:off x="71406" y="2031715"/>
              <a:ext cx="6500858" cy="338554"/>
            </a:xfrm>
            <a:prstGeom prst="rect">
              <a:avLst/>
            </a:prstGeom>
            <a:noFill/>
          </p:spPr>
          <p:txBody>
            <a:bodyPr wrap="square" rtlCol="0">
              <a:spAutoFit/>
            </a:bodyPr>
            <a:lstStyle/>
            <a:p>
              <a:pPr algn="ctr"/>
              <a:r>
                <a:rPr lang="en-GB" sz="1600" dirty="0" smtClean="0"/>
                <a:t>Performance test </a:t>
              </a:r>
              <a:r>
                <a:rPr lang="en-GB" sz="1600" dirty="0" smtClean="0"/>
                <a:t>Objects</a:t>
              </a:r>
              <a:endParaRPr lang="en-GB" sz="1600" dirty="0"/>
            </a:p>
          </p:txBody>
        </p:sp>
        <p:sp>
          <p:nvSpPr>
            <p:cNvPr id="56" name="TextBox 55"/>
            <p:cNvSpPr txBox="1"/>
            <p:nvPr/>
          </p:nvSpPr>
          <p:spPr>
            <a:xfrm>
              <a:off x="5159266" y="1916832"/>
              <a:ext cx="1478315" cy="307777"/>
            </a:xfrm>
            <a:prstGeom prst="rect">
              <a:avLst/>
            </a:prstGeom>
            <a:noFill/>
          </p:spPr>
          <p:txBody>
            <a:bodyPr wrap="square" rtlCol="0">
              <a:spAutoFit/>
            </a:bodyPr>
            <a:lstStyle/>
            <a:p>
              <a:pPr algn="r"/>
              <a:r>
                <a:rPr lang="en-GB" sz="1400" b="1" dirty="0" smtClean="0">
                  <a:solidFill>
                    <a:srgbClr val="0070C0"/>
                  </a:solidFill>
                </a:rPr>
                <a:t>TR-143</a:t>
              </a:r>
              <a:endParaRPr lang="en-GB" sz="1400" b="1" dirty="0">
                <a:solidFill>
                  <a:srgbClr val="0070C0"/>
                </a:solidFill>
              </a:endParaRPr>
            </a:p>
          </p:txBody>
        </p:sp>
      </p:grpSp>
      <p:grpSp>
        <p:nvGrpSpPr>
          <p:cNvPr id="8" name="Group 7"/>
          <p:cNvGrpSpPr/>
          <p:nvPr/>
        </p:nvGrpSpPr>
        <p:grpSpPr>
          <a:xfrm>
            <a:off x="975458" y="4227386"/>
            <a:ext cx="3301607" cy="413280"/>
            <a:chOff x="71406" y="2446030"/>
            <a:chExt cx="6575506" cy="478914"/>
          </a:xfrm>
        </p:grpSpPr>
        <p:grpSp>
          <p:nvGrpSpPr>
            <p:cNvPr id="50" name="Group 49"/>
            <p:cNvGrpSpPr/>
            <p:nvPr/>
          </p:nvGrpSpPr>
          <p:grpSpPr>
            <a:xfrm>
              <a:off x="71406" y="2496316"/>
              <a:ext cx="6510189" cy="428628"/>
              <a:chOff x="71406" y="2496316"/>
              <a:chExt cx="6510189" cy="428628"/>
            </a:xfrm>
          </p:grpSpPr>
          <p:sp>
            <p:nvSpPr>
              <p:cNvPr id="52" name="Rounded Rectangle 51"/>
              <p:cNvSpPr/>
              <p:nvPr/>
            </p:nvSpPr>
            <p:spPr>
              <a:xfrm>
                <a:off x="80737" y="2496316"/>
                <a:ext cx="6500858" cy="428628"/>
              </a:xfrm>
              <a:prstGeom prst="roundRect">
                <a:avLst>
                  <a:gd name="adj" fmla="val 11141"/>
                </a:avLst>
              </a:prstGeom>
              <a:solidFill>
                <a:srgbClr val="DDD9C3"/>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TextBox 52"/>
              <p:cNvSpPr txBox="1"/>
              <p:nvPr/>
            </p:nvSpPr>
            <p:spPr>
              <a:xfrm>
                <a:off x="71406" y="2555213"/>
                <a:ext cx="6500858" cy="338554"/>
              </a:xfrm>
              <a:prstGeom prst="rect">
                <a:avLst/>
              </a:prstGeom>
              <a:noFill/>
            </p:spPr>
            <p:txBody>
              <a:bodyPr wrap="square" rtlCol="0">
                <a:spAutoFit/>
              </a:bodyPr>
              <a:lstStyle/>
              <a:p>
                <a:pPr algn="ctr"/>
                <a:r>
                  <a:rPr lang="en-GB" sz="1600" dirty="0" smtClean="0"/>
                  <a:t>General purpose </a:t>
                </a:r>
                <a:r>
                  <a:rPr lang="en-GB" sz="1600" dirty="0" smtClean="0"/>
                  <a:t>Objects</a:t>
                </a:r>
                <a:endParaRPr lang="en-GB" sz="1600" dirty="0"/>
              </a:p>
            </p:txBody>
          </p:sp>
        </p:grpSp>
        <p:sp>
          <p:nvSpPr>
            <p:cNvPr id="51" name="TextBox 50"/>
            <p:cNvSpPr txBox="1"/>
            <p:nvPr/>
          </p:nvSpPr>
          <p:spPr>
            <a:xfrm>
              <a:off x="5151583" y="2446030"/>
              <a:ext cx="1495329" cy="307777"/>
            </a:xfrm>
            <a:prstGeom prst="rect">
              <a:avLst/>
            </a:prstGeom>
            <a:noFill/>
          </p:spPr>
          <p:txBody>
            <a:bodyPr wrap="square" rtlCol="0">
              <a:spAutoFit/>
            </a:bodyPr>
            <a:lstStyle/>
            <a:p>
              <a:pPr algn="r"/>
              <a:r>
                <a:rPr lang="en-GB" sz="1400" b="1" dirty="0" smtClean="0">
                  <a:solidFill>
                    <a:srgbClr val="0070C0"/>
                  </a:solidFill>
                </a:rPr>
                <a:t>TR-157</a:t>
              </a:r>
              <a:endParaRPr lang="en-GB" sz="1400" b="1" dirty="0">
                <a:solidFill>
                  <a:srgbClr val="0070C0"/>
                </a:solidFill>
              </a:endParaRPr>
            </a:p>
          </p:txBody>
        </p:sp>
      </p:grpSp>
      <p:grpSp>
        <p:nvGrpSpPr>
          <p:cNvPr id="9" name="Group 8"/>
          <p:cNvGrpSpPr/>
          <p:nvPr/>
        </p:nvGrpSpPr>
        <p:grpSpPr>
          <a:xfrm>
            <a:off x="964134" y="2278283"/>
            <a:ext cx="3327738" cy="1325659"/>
            <a:chOff x="2500298" y="3488976"/>
            <a:chExt cx="1734416" cy="928694"/>
          </a:xfrm>
        </p:grpSpPr>
        <p:sp>
          <p:nvSpPr>
            <p:cNvPr id="47" name="Rounded Rectangle 46"/>
            <p:cNvSpPr/>
            <p:nvPr/>
          </p:nvSpPr>
          <p:spPr>
            <a:xfrm>
              <a:off x="2509629" y="3501518"/>
              <a:ext cx="1714511" cy="916152"/>
            </a:xfrm>
            <a:prstGeom prst="roundRect">
              <a:avLst>
                <a:gd name="adj" fmla="val 11141"/>
              </a:avLst>
            </a:prstGeom>
            <a:solidFill>
              <a:srgbClr val="F2F2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TextBox 47"/>
            <p:cNvSpPr txBox="1"/>
            <p:nvPr/>
          </p:nvSpPr>
          <p:spPr>
            <a:xfrm>
              <a:off x="2500298" y="3761457"/>
              <a:ext cx="1714511" cy="237175"/>
            </a:xfrm>
            <a:prstGeom prst="rect">
              <a:avLst/>
            </a:prstGeom>
            <a:noFill/>
          </p:spPr>
          <p:txBody>
            <a:bodyPr wrap="square" rtlCol="0">
              <a:spAutoFit/>
            </a:bodyPr>
            <a:lstStyle/>
            <a:p>
              <a:pPr algn="ctr"/>
              <a:r>
                <a:rPr lang="en-GB" sz="1600" dirty="0" smtClean="0"/>
                <a:t>Device:2 Root Data </a:t>
              </a:r>
              <a:r>
                <a:rPr lang="en-GB" sz="1600" dirty="0" smtClean="0"/>
                <a:t>Model</a:t>
              </a:r>
              <a:endParaRPr lang="en-GB" sz="1600" dirty="0"/>
            </a:p>
          </p:txBody>
        </p:sp>
        <p:sp>
          <p:nvSpPr>
            <p:cNvPr id="49" name="TextBox 48"/>
            <p:cNvSpPr txBox="1"/>
            <p:nvPr/>
          </p:nvSpPr>
          <p:spPr>
            <a:xfrm>
              <a:off x="2948830" y="3488976"/>
              <a:ext cx="1285884" cy="307777"/>
            </a:xfrm>
            <a:prstGeom prst="rect">
              <a:avLst/>
            </a:prstGeom>
            <a:noFill/>
          </p:spPr>
          <p:txBody>
            <a:bodyPr wrap="square" rtlCol="0">
              <a:spAutoFit/>
            </a:bodyPr>
            <a:lstStyle/>
            <a:p>
              <a:pPr algn="r"/>
              <a:r>
                <a:rPr lang="en-GB" sz="1400" b="1" dirty="0" smtClean="0">
                  <a:solidFill>
                    <a:srgbClr val="0070C0"/>
                  </a:solidFill>
                </a:rPr>
                <a:t>TR-181i2</a:t>
              </a:r>
              <a:endParaRPr lang="en-GB" sz="1400" b="1" dirty="0">
                <a:solidFill>
                  <a:srgbClr val="0070C0"/>
                </a:solidFill>
              </a:endParaRPr>
            </a:p>
          </p:txBody>
        </p:sp>
      </p:grpSp>
      <p:grpSp>
        <p:nvGrpSpPr>
          <p:cNvPr id="10" name="Group 9"/>
          <p:cNvGrpSpPr/>
          <p:nvPr/>
        </p:nvGrpSpPr>
        <p:grpSpPr>
          <a:xfrm>
            <a:off x="683568" y="5391078"/>
            <a:ext cx="7920880" cy="418198"/>
            <a:chOff x="71406" y="4230270"/>
            <a:chExt cx="8715436" cy="484614"/>
          </a:xfrm>
        </p:grpSpPr>
        <p:sp>
          <p:nvSpPr>
            <p:cNvPr id="44" name="Rounded Rectangle 43"/>
            <p:cNvSpPr/>
            <p:nvPr/>
          </p:nvSpPr>
          <p:spPr>
            <a:xfrm>
              <a:off x="80737" y="4286256"/>
              <a:ext cx="8643998" cy="428628"/>
            </a:xfrm>
            <a:prstGeom prst="roundRect">
              <a:avLst>
                <a:gd name="adj" fmla="val 11141"/>
              </a:avLst>
            </a:prstGeom>
            <a:solidFill>
              <a:schemeClr val="accent3">
                <a:lumMod val="60000"/>
                <a:lumOff val="4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TextBox 44"/>
            <p:cNvSpPr txBox="1"/>
            <p:nvPr/>
          </p:nvSpPr>
          <p:spPr>
            <a:xfrm>
              <a:off x="71406" y="4345153"/>
              <a:ext cx="8643998" cy="338554"/>
            </a:xfrm>
            <a:prstGeom prst="rect">
              <a:avLst/>
            </a:prstGeom>
            <a:noFill/>
          </p:spPr>
          <p:txBody>
            <a:bodyPr wrap="square" rtlCol="0">
              <a:spAutoFit/>
            </a:bodyPr>
            <a:lstStyle/>
            <a:p>
              <a:pPr algn="ctr"/>
              <a:r>
                <a:rPr lang="en-GB" sz="1600" dirty="0" smtClean="0"/>
                <a:t>Baseline Data Model </a:t>
              </a:r>
              <a:r>
                <a:rPr lang="en-GB" sz="1600" dirty="0" smtClean="0"/>
                <a:t>template (DM and DT Schemas)</a:t>
              </a:r>
              <a:endParaRPr lang="en-GB" sz="1600" dirty="0"/>
            </a:p>
          </p:txBody>
        </p:sp>
        <p:sp>
          <p:nvSpPr>
            <p:cNvPr id="46" name="TextBox 45"/>
            <p:cNvSpPr txBox="1"/>
            <p:nvPr/>
          </p:nvSpPr>
          <p:spPr>
            <a:xfrm>
              <a:off x="7500958" y="4230270"/>
              <a:ext cx="1285884" cy="307777"/>
            </a:xfrm>
            <a:prstGeom prst="rect">
              <a:avLst/>
            </a:prstGeom>
            <a:noFill/>
          </p:spPr>
          <p:txBody>
            <a:bodyPr wrap="square" rtlCol="0">
              <a:spAutoFit/>
            </a:bodyPr>
            <a:lstStyle/>
            <a:p>
              <a:pPr algn="r"/>
              <a:r>
                <a:rPr lang="en-GB" sz="1400" b="1" dirty="0" smtClean="0">
                  <a:solidFill>
                    <a:srgbClr val="0070C0"/>
                  </a:solidFill>
                </a:rPr>
                <a:t>TR-106</a:t>
              </a:r>
              <a:endParaRPr lang="en-GB" sz="1400" b="1" dirty="0">
                <a:solidFill>
                  <a:srgbClr val="0070C0"/>
                </a:solidFill>
              </a:endParaRPr>
            </a:p>
          </p:txBody>
        </p:sp>
      </p:grpSp>
      <p:grpSp>
        <p:nvGrpSpPr>
          <p:cNvPr id="11" name="Group 10"/>
          <p:cNvGrpSpPr/>
          <p:nvPr/>
        </p:nvGrpSpPr>
        <p:grpSpPr>
          <a:xfrm>
            <a:off x="683568" y="6057834"/>
            <a:ext cx="7920880" cy="418198"/>
            <a:chOff x="71406" y="4814315"/>
            <a:chExt cx="8715436" cy="484614"/>
          </a:xfrm>
        </p:grpSpPr>
        <p:sp>
          <p:nvSpPr>
            <p:cNvPr id="41" name="Rounded Rectangle 40"/>
            <p:cNvSpPr/>
            <p:nvPr/>
          </p:nvSpPr>
          <p:spPr>
            <a:xfrm>
              <a:off x="80737" y="4870301"/>
              <a:ext cx="8643998" cy="428628"/>
            </a:xfrm>
            <a:prstGeom prst="roundRect">
              <a:avLst>
                <a:gd name="adj" fmla="val 11141"/>
              </a:avLst>
            </a:prstGeom>
            <a:solidFill>
              <a:schemeClr val="bg1">
                <a:lumMod val="7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TextBox 41"/>
            <p:cNvSpPr txBox="1"/>
            <p:nvPr/>
          </p:nvSpPr>
          <p:spPr>
            <a:xfrm>
              <a:off x="71406" y="4929198"/>
              <a:ext cx="8643998" cy="338554"/>
            </a:xfrm>
            <a:prstGeom prst="rect">
              <a:avLst/>
            </a:prstGeom>
            <a:noFill/>
          </p:spPr>
          <p:txBody>
            <a:bodyPr wrap="square" rtlCol="0">
              <a:spAutoFit/>
            </a:bodyPr>
            <a:lstStyle/>
            <a:p>
              <a:pPr algn="ctr"/>
              <a:r>
                <a:rPr lang="en-GB" sz="1600" dirty="0" smtClean="0"/>
                <a:t>CWMP (CPE WAN Management Protocol)</a:t>
              </a:r>
              <a:endParaRPr lang="en-GB" sz="1600" dirty="0"/>
            </a:p>
          </p:txBody>
        </p:sp>
        <p:sp>
          <p:nvSpPr>
            <p:cNvPr id="43" name="TextBox 42"/>
            <p:cNvSpPr txBox="1"/>
            <p:nvPr/>
          </p:nvSpPr>
          <p:spPr>
            <a:xfrm>
              <a:off x="7500958" y="4814315"/>
              <a:ext cx="1285884" cy="307777"/>
            </a:xfrm>
            <a:prstGeom prst="rect">
              <a:avLst/>
            </a:prstGeom>
            <a:noFill/>
          </p:spPr>
          <p:txBody>
            <a:bodyPr wrap="square" rtlCol="0">
              <a:spAutoFit/>
            </a:bodyPr>
            <a:lstStyle/>
            <a:p>
              <a:pPr algn="r"/>
              <a:r>
                <a:rPr lang="en-GB" sz="1400" b="1" dirty="0" smtClean="0">
                  <a:solidFill>
                    <a:srgbClr val="0070C0"/>
                  </a:solidFill>
                </a:rPr>
                <a:t>TR-069</a:t>
              </a:r>
              <a:endParaRPr lang="en-GB" sz="1400" b="1" dirty="0">
                <a:solidFill>
                  <a:srgbClr val="0070C0"/>
                </a:solidFill>
              </a:endParaRPr>
            </a:p>
          </p:txBody>
        </p:sp>
      </p:grpSp>
      <p:grpSp>
        <p:nvGrpSpPr>
          <p:cNvPr id="17" name="Group 16"/>
          <p:cNvGrpSpPr/>
          <p:nvPr/>
        </p:nvGrpSpPr>
        <p:grpSpPr>
          <a:xfrm>
            <a:off x="971600" y="4784682"/>
            <a:ext cx="3301607" cy="413279"/>
            <a:chOff x="84344" y="2950087"/>
            <a:chExt cx="6575506" cy="478913"/>
          </a:xfrm>
        </p:grpSpPr>
        <p:grpSp>
          <p:nvGrpSpPr>
            <p:cNvPr id="22" name="Group 21"/>
            <p:cNvGrpSpPr/>
            <p:nvPr/>
          </p:nvGrpSpPr>
          <p:grpSpPr>
            <a:xfrm>
              <a:off x="84344" y="3000372"/>
              <a:ext cx="6510189" cy="428628"/>
              <a:chOff x="84344" y="3000372"/>
              <a:chExt cx="6510189" cy="428628"/>
            </a:xfrm>
          </p:grpSpPr>
          <p:sp>
            <p:nvSpPr>
              <p:cNvPr id="24" name="Rounded Rectangle 23"/>
              <p:cNvSpPr/>
              <p:nvPr/>
            </p:nvSpPr>
            <p:spPr>
              <a:xfrm>
                <a:off x="93675" y="3000372"/>
                <a:ext cx="6500858" cy="428628"/>
              </a:xfrm>
              <a:prstGeom prst="roundRect">
                <a:avLst>
                  <a:gd name="adj" fmla="val 11141"/>
                </a:avLst>
              </a:prstGeom>
              <a:solidFill>
                <a:srgbClr val="DDD9C3"/>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p:cNvSpPr txBox="1"/>
              <p:nvPr/>
            </p:nvSpPr>
            <p:spPr>
              <a:xfrm>
                <a:off x="84344" y="3059269"/>
                <a:ext cx="6500858" cy="338554"/>
              </a:xfrm>
              <a:prstGeom prst="rect">
                <a:avLst/>
              </a:prstGeom>
              <a:noFill/>
            </p:spPr>
            <p:txBody>
              <a:bodyPr wrap="square" rtlCol="0">
                <a:spAutoFit/>
              </a:bodyPr>
              <a:lstStyle/>
              <a:p>
                <a:pPr algn="ctr"/>
                <a:r>
                  <a:rPr lang="en-GB" sz="1600" dirty="0" err="1" smtClean="0"/>
                  <a:t>Femto</a:t>
                </a:r>
                <a:r>
                  <a:rPr lang="en-GB" sz="1600" dirty="0" smtClean="0"/>
                  <a:t> </a:t>
                </a:r>
                <a:r>
                  <a:rPr lang="en-GB" sz="1600" dirty="0" smtClean="0"/>
                  <a:t>Objects</a:t>
                </a:r>
                <a:endParaRPr lang="en-GB" sz="1600" dirty="0"/>
              </a:p>
            </p:txBody>
          </p:sp>
        </p:grpSp>
        <p:sp>
          <p:nvSpPr>
            <p:cNvPr id="23" name="TextBox 22"/>
            <p:cNvSpPr txBox="1"/>
            <p:nvPr/>
          </p:nvSpPr>
          <p:spPr>
            <a:xfrm>
              <a:off x="5140500" y="2950087"/>
              <a:ext cx="1519350" cy="307777"/>
            </a:xfrm>
            <a:prstGeom prst="rect">
              <a:avLst/>
            </a:prstGeom>
            <a:noFill/>
          </p:spPr>
          <p:txBody>
            <a:bodyPr wrap="square" rtlCol="0">
              <a:spAutoFit/>
            </a:bodyPr>
            <a:lstStyle/>
            <a:p>
              <a:pPr algn="r"/>
              <a:r>
                <a:rPr lang="en-GB" sz="1400" b="1" dirty="0" smtClean="0">
                  <a:solidFill>
                    <a:srgbClr val="0070C0"/>
                  </a:solidFill>
                </a:rPr>
                <a:t>TR-262</a:t>
              </a:r>
              <a:endParaRPr lang="en-GB" sz="1400" b="1" dirty="0">
                <a:solidFill>
                  <a:srgbClr val="0070C0"/>
                </a:solidFill>
              </a:endParaRPr>
            </a:p>
          </p:txBody>
        </p:sp>
      </p:grpSp>
      <p:grpSp>
        <p:nvGrpSpPr>
          <p:cNvPr id="61" name="Group 60"/>
          <p:cNvGrpSpPr/>
          <p:nvPr/>
        </p:nvGrpSpPr>
        <p:grpSpPr>
          <a:xfrm>
            <a:off x="4693068" y="2192394"/>
            <a:ext cx="3575749" cy="3036813"/>
            <a:chOff x="4693068" y="2327462"/>
            <a:chExt cx="3575749" cy="2800883"/>
          </a:xfrm>
        </p:grpSpPr>
        <p:grpSp>
          <p:nvGrpSpPr>
            <p:cNvPr id="12" name="Group 11"/>
            <p:cNvGrpSpPr/>
            <p:nvPr/>
          </p:nvGrpSpPr>
          <p:grpSpPr>
            <a:xfrm>
              <a:off x="4693068" y="2327462"/>
              <a:ext cx="3561466" cy="439585"/>
              <a:chOff x="7000892" y="1880016"/>
              <a:chExt cx="1714511" cy="509397"/>
            </a:xfrm>
          </p:grpSpPr>
          <p:sp>
            <p:nvSpPr>
              <p:cNvPr id="38" name="Rounded Rectangle 37"/>
              <p:cNvSpPr/>
              <p:nvPr/>
            </p:nvSpPr>
            <p:spPr>
              <a:xfrm>
                <a:off x="7000892" y="1945334"/>
                <a:ext cx="1714511" cy="416086"/>
              </a:xfrm>
              <a:prstGeom prst="roundRect">
                <a:avLst>
                  <a:gd name="adj" fmla="val 11141"/>
                </a:avLst>
              </a:pr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TextBox 38"/>
              <p:cNvSpPr txBox="1"/>
              <p:nvPr/>
            </p:nvSpPr>
            <p:spPr>
              <a:xfrm>
                <a:off x="7000892" y="2050859"/>
                <a:ext cx="1714511" cy="338554"/>
              </a:xfrm>
              <a:prstGeom prst="rect">
                <a:avLst/>
              </a:prstGeom>
              <a:noFill/>
            </p:spPr>
            <p:txBody>
              <a:bodyPr wrap="square" rtlCol="0">
                <a:spAutoFit/>
              </a:bodyPr>
              <a:lstStyle/>
              <a:p>
                <a:pPr algn="ctr"/>
                <a:r>
                  <a:rPr lang="en-GB" sz="1600" dirty="0" smtClean="0"/>
                  <a:t>VoiceService:1</a:t>
                </a:r>
                <a:endParaRPr lang="en-GB" sz="1600" dirty="0"/>
              </a:p>
            </p:txBody>
          </p:sp>
          <p:sp>
            <p:nvSpPr>
              <p:cNvPr id="40" name="TextBox 39"/>
              <p:cNvSpPr txBox="1"/>
              <p:nvPr/>
            </p:nvSpPr>
            <p:spPr>
              <a:xfrm>
                <a:off x="7429388" y="1880016"/>
                <a:ext cx="1285884" cy="307777"/>
              </a:xfrm>
              <a:prstGeom prst="rect">
                <a:avLst/>
              </a:prstGeom>
              <a:noFill/>
            </p:spPr>
            <p:txBody>
              <a:bodyPr wrap="square" rtlCol="0">
                <a:spAutoFit/>
              </a:bodyPr>
              <a:lstStyle/>
              <a:p>
                <a:pPr algn="r"/>
                <a:r>
                  <a:rPr lang="en-GB" sz="1400" b="1" dirty="0" smtClean="0">
                    <a:solidFill>
                      <a:srgbClr val="0070C0"/>
                    </a:solidFill>
                  </a:rPr>
                  <a:t>TR-104</a:t>
                </a:r>
                <a:endParaRPr lang="en-GB" sz="1400" b="1" dirty="0">
                  <a:solidFill>
                    <a:srgbClr val="0070C0"/>
                  </a:solidFill>
                </a:endParaRPr>
              </a:p>
            </p:txBody>
          </p:sp>
        </p:grpSp>
        <p:grpSp>
          <p:nvGrpSpPr>
            <p:cNvPr id="13" name="Group 12"/>
            <p:cNvGrpSpPr/>
            <p:nvPr/>
          </p:nvGrpSpPr>
          <p:grpSpPr>
            <a:xfrm>
              <a:off x="4693068" y="3259553"/>
              <a:ext cx="3561466" cy="439585"/>
              <a:chOff x="7000892" y="2380082"/>
              <a:chExt cx="1714511" cy="509397"/>
            </a:xfrm>
          </p:grpSpPr>
          <p:sp>
            <p:nvSpPr>
              <p:cNvPr id="35" name="Rounded Rectangle 34"/>
              <p:cNvSpPr/>
              <p:nvPr/>
            </p:nvSpPr>
            <p:spPr>
              <a:xfrm>
                <a:off x="7000892" y="2445400"/>
                <a:ext cx="1714511" cy="416086"/>
              </a:xfrm>
              <a:prstGeom prst="roundRect">
                <a:avLst>
                  <a:gd name="adj" fmla="val 11141"/>
                </a:avLst>
              </a:prstGeom>
              <a:solidFill>
                <a:srgbClr val="F2F2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TextBox 35"/>
              <p:cNvSpPr txBox="1"/>
              <p:nvPr/>
            </p:nvSpPr>
            <p:spPr>
              <a:xfrm>
                <a:off x="7000892" y="2550925"/>
                <a:ext cx="1714511" cy="338554"/>
              </a:xfrm>
              <a:prstGeom prst="rect">
                <a:avLst/>
              </a:prstGeom>
              <a:noFill/>
            </p:spPr>
            <p:txBody>
              <a:bodyPr wrap="square" rtlCol="0">
                <a:spAutoFit/>
              </a:bodyPr>
              <a:lstStyle/>
              <a:p>
                <a:pPr algn="ctr"/>
                <a:r>
                  <a:rPr lang="en-GB" sz="1600" dirty="0" smtClean="0"/>
                  <a:t>STBService:1</a:t>
                </a:r>
                <a:endParaRPr lang="en-GB" sz="1600" dirty="0"/>
              </a:p>
            </p:txBody>
          </p:sp>
          <p:sp>
            <p:nvSpPr>
              <p:cNvPr id="37" name="TextBox 36"/>
              <p:cNvSpPr txBox="1"/>
              <p:nvPr/>
            </p:nvSpPr>
            <p:spPr>
              <a:xfrm>
                <a:off x="7429388" y="2380082"/>
                <a:ext cx="1285884" cy="307777"/>
              </a:xfrm>
              <a:prstGeom prst="rect">
                <a:avLst/>
              </a:prstGeom>
              <a:noFill/>
            </p:spPr>
            <p:txBody>
              <a:bodyPr wrap="square" rtlCol="0">
                <a:spAutoFit/>
              </a:bodyPr>
              <a:lstStyle/>
              <a:p>
                <a:pPr algn="r"/>
                <a:r>
                  <a:rPr lang="en-GB" sz="1400" b="1" dirty="0" smtClean="0">
                    <a:solidFill>
                      <a:srgbClr val="0070C0"/>
                    </a:solidFill>
                  </a:rPr>
                  <a:t>TR-135</a:t>
                </a:r>
                <a:endParaRPr lang="en-GB" sz="1400" b="1" dirty="0">
                  <a:solidFill>
                    <a:srgbClr val="0070C0"/>
                  </a:solidFill>
                </a:endParaRPr>
              </a:p>
            </p:txBody>
          </p:sp>
        </p:grpSp>
        <p:grpSp>
          <p:nvGrpSpPr>
            <p:cNvPr id="14" name="Group 13"/>
            <p:cNvGrpSpPr/>
            <p:nvPr/>
          </p:nvGrpSpPr>
          <p:grpSpPr>
            <a:xfrm>
              <a:off x="4693068" y="3756664"/>
              <a:ext cx="3561466" cy="439587"/>
              <a:chOff x="7000892" y="2898810"/>
              <a:chExt cx="1714511" cy="509400"/>
            </a:xfrm>
          </p:grpSpPr>
          <p:sp>
            <p:nvSpPr>
              <p:cNvPr id="32" name="Rounded Rectangle 31"/>
              <p:cNvSpPr/>
              <p:nvPr/>
            </p:nvSpPr>
            <p:spPr>
              <a:xfrm>
                <a:off x="7000892" y="2964128"/>
                <a:ext cx="1714511" cy="416086"/>
              </a:xfrm>
              <a:prstGeom prst="roundRect">
                <a:avLst>
                  <a:gd name="adj" fmla="val 11141"/>
                </a:avLst>
              </a:prstGeom>
              <a:solidFill>
                <a:srgbClr val="F2F2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extBox 32"/>
              <p:cNvSpPr txBox="1"/>
              <p:nvPr/>
            </p:nvSpPr>
            <p:spPr>
              <a:xfrm>
                <a:off x="7000892" y="3069655"/>
                <a:ext cx="1714511" cy="338555"/>
              </a:xfrm>
              <a:prstGeom prst="rect">
                <a:avLst/>
              </a:prstGeom>
              <a:noFill/>
            </p:spPr>
            <p:txBody>
              <a:bodyPr wrap="square" rtlCol="0">
                <a:spAutoFit/>
              </a:bodyPr>
              <a:lstStyle/>
              <a:p>
                <a:pPr algn="ctr"/>
                <a:r>
                  <a:rPr lang="en-GB" sz="1600" dirty="0" smtClean="0"/>
                  <a:t>StorageService:1</a:t>
                </a:r>
                <a:endParaRPr lang="en-GB" sz="1600" dirty="0"/>
              </a:p>
            </p:txBody>
          </p:sp>
          <p:sp>
            <p:nvSpPr>
              <p:cNvPr id="34" name="TextBox 33"/>
              <p:cNvSpPr txBox="1"/>
              <p:nvPr/>
            </p:nvSpPr>
            <p:spPr>
              <a:xfrm>
                <a:off x="7429388" y="2898810"/>
                <a:ext cx="1285884" cy="307778"/>
              </a:xfrm>
              <a:prstGeom prst="rect">
                <a:avLst/>
              </a:prstGeom>
              <a:noFill/>
            </p:spPr>
            <p:txBody>
              <a:bodyPr wrap="square" rtlCol="0">
                <a:spAutoFit/>
              </a:bodyPr>
              <a:lstStyle/>
              <a:p>
                <a:pPr algn="r"/>
                <a:r>
                  <a:rPr lang="en-GB" sz="1400" b="1" dirty="0" smtClean="0">
                    <a:solidFill>
                      <a:srgbClr val="0070C0"/>
                    </a:solidFill>
                  </a:rPr>
                  <a:t>TR-140</a:t>
                </a:r>
                <a:endParaRPr lang="en-GB" sz="1400" b="1" dirty="0">
                  <a:solidFill>
                    <a:srgbClr val="0070C0"/>
                  </a:solidFill>
                </a:endParaRPr>
              </a:p>
            </p:txBody>
          </p:sp>
        </p:grpSp>
        <p:grpSp>
          <p:nvGrpSpPr>
            <p:cNvPr id="15" name="Group 14"/>
            <p:cNvGrpSpPr/>
            <p:nvPr/>
          </p:nvGrpSpPr>
          <p:grpSpPr>
            <a:xfrm>
              <a:off x="4707352" y="4261836"/>
              <a:ext cx="3561465" cy="431533"/>
              <a:chOff x="7000892" y="3432990"/>
              <a:chExt cx="1714511" cy="500066"/>
            </a:xfrm>
          </p:grpSpPr>
          <p:sp>
            <p:nvSpPr>
              <p:cNvPr id="29" name="Rounded Rectangle 28"/>
              <p:cNvSpPr/>
              <p:nvPr/>
            </p:nvSpPr>
            <p:spPr>
              <a:xfrm>
                <a:off x="7000892" y="3488977"/>
                <a:ext cx="1714511" cy="416086"/>
              </a:xfrm>
              <a:prstGeom prst="roundRect">
                <a:avLst>
                  <a:gd name="adj" fmla="val 11141"/>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p:cNvSpPr txBox="1"/>
              <p:nvPr/>
            </p:nvSpPr>
            <p:spPr>
              <a:xfrm>
                <a:off x="7000892" y="3594502"/>
                <a:ext cx="1714511" cy="338554"/>
              </a:xfrm>
              <a:prstGeom prst="rect">
                <a:avLst/>
              </a:prstGeom>
              <a:noFill/>
            </p:spPr>
            <p:txBody>
              <a:bodyPr wrap="square" rtlCol="0">
                <a:spAutoFit/>
              </a:bodyPr>
              <a:lstStyle/>
              <a:p>
                <a:pPr algn="ctr"/>
                <a:r>
                  <a:rPr lang="en-GB" sz="1600" dirty="0" smtClean="0"/>
                  <a:t>FAPService:1</a:t>
                </a:r>
                <a:endParaRPr lang="en-GB" sz="1600" dirty="0"/>
              </a:p>
            </p:txBody>
          </p:sp>
          <p:sp>
            <p:nvSpPr>
              <p:cNvPr id="31" name="TextBox 30"/>
              <p:cNvSpPr txBox="1"/>
              <p:nvPr/>
            </p:nvSpPr>
            <p:spPr>
              <a:xfrm>
                <a:off x="7422998" y="3432990"/>
                <a:ext cx="1285884" cy="307777"/>
              </a:xfrm>
              <a:prstGeom prst="rect">
                <a:avLst/>
              </a:prstGeom>
              <a:noFill/>
            </p:spPr>
            <p:txBody>
              <a:bodyPr wrap="square" rtlCol="0">
                <a:spAutoFit/>
              </a:bodyPr>
              <a:lstStyle/>
              <a:p>
                <a:pPr algn="r"/>
                <a:r>
                  <a:rPr lang="en-GB" sz="1400" b="1" dirty="0" smtClean="0">
                    <a:solidFill>
                      <a:srgbClr val="0070C0"/>
                    </a:solidFill>
                  </a:rPr>
                  <a:t>TR-196</a:t>
                </a:r>
                <a:endParaRPr lang="en-GB" sz="1400" b="1" dirty="0">
                  <a:solidFill>
                    <a:srgbClr val="0070C0"/>
                  </a:solidFill>
                </a:endParaRPr>
              </a:p>
            </p:txBody>
          </p:sp>
        </p:grpSp>
        <p:grpSp>
          <p:nvGrpSpPr>
            <p:cNvPr id="16" name="Group 15"/>
            <p:cNvGrpSpPr/>
            <p:nvPr/>
          </p:nvGrpSpPr>
          <p:grpSpPr>
            <a:xfrm>
              <a:off x="4699745" y="4696812"/>
              <a:ext cx="3561465" cy="431533"/>
              <a:chOff x="7020272" y="3937046"/>
              <a:chExt cx="1714511" cy="500066"/>
            </a:xfrm>
          </p:grpSpPr>
          <p:sp>
            <p:nvSpPr>
              <p:cNvPr id="26" name="Rounded Rectangle 25"/>
              <p:cNvSpPr/>
              <p:nvPr/>
            </p:nvSpPr>
            <p:spPr>
              <a:xfrm>
                <a:off x="7020272" y="3993033"/>
                <a:ext cx="1714511" cy="416086"/>
              </a:xfrm>
              <a:prstGeom prst="roundRect">
                <a:avLst>
                  <a:gd name="adj" fmla="val 11141"/>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p:cNvSpPr txBox="1"/>
              <p:nvPr/>
            </p:nvSpPr>
            <p:spPr>
              <a:xfrm>
                <a:off x="7020272" y="4098558"/>
                <a:ext cx="1714511" cy="338554"/>
              </a:xfrm>
              <a:prstGeom prst="rect">
                <a:avLst/>
              </a:prstGeom>
              <a:noFill/>
            </p:spPr>
            <p:txBody>
              <a:bodyPr wrap="square" rtlCol="0">
                <a:spAutoFit/>
              </a:bodyPr>
              <a:lstStyle/>
              <a:p>
                <a:pPr algn="ctr"/>
                <a:r>
                  <a:rPr lang="en-GB" sz="1600" dirty="0" smtClean="0"/>
                  <a:t>FAPService:2</a:t>
                </a:r>
                <a:endParaRPr lang="en-GB" sz="1600" dirty="0"/>
              </a:p>
            </p:txBody>
          </p:sp>
          <p:sp>
            <p:nvSpPr>
              <p:cNvPr id="28" name="TextBox 27"/>
              <p:cNvSpPr txBox="1"/>
              <p:nvPr/>
            </p:nvSpPr>
            <p:spPr>
              <a:xfrm>
                <a:off x="7445781" y="3937046"/>
                <a:ext cx="1285884" cy="307777"/>
              </a:xfrm>
              <a:prstGeom prst="rect">
                <a:avLst/>
              </a:prstGeom>
              <a:noFill/>
            </p:spPr>
            <p:txBody>
              <a:bodyPr wrap="square" rtlCol="0">
                <a:spAutoFit/>
              </a:bodyPr>
              <a:lstStyle/>
              <a:p>
                <a:pPr algn="r"/>
                <a:r>
                  <a:rPr lang="en-GB" sz="1400" b="1" dirty="0" smtClean="0">
                    <a:solidFill>
                      <a:srgbClr val="0070C0"/>
                    </a:solidFill>
                  </a:rPr>
                  <a:t>TR-196i2</a:t>
                </a:r>
                <a:endParaRPr lang="en-GB" sz="1400" b="1" dirty="0">
                  <a:solidFill>
                    <a:srgbClr val="0070C0"/>
                  </a:solidFill>
                </a:endParaRPr>
              </a:p>
            </p:txBody>
          </p:sp>
        </p:grpSp>
        <p:grpSp>
          <p:nvGrpSpPr>
            <p:cNvPr id="18" name="Group 17"/>
            <p:cNvGrpSpPr/>
            <p:nvPr/>
          </p:nvGrpSpPr>
          <p:grpSpPr>
            <a:xfrm>
              <a:off x="4698803" y="2762438"/>
              <a:ext cx="3561466" cy="439585"/>
              <a:chOff x="7000892" y="1880016"/>
              <a:chExt cx="1714511" cy="509397"/>
            </a:xfrm>
          </p:grpSpPr>
          <p:sp>
            <p:nvSpPr>
              <p:cNvPr id="19" name="Rounded Rectangle 18"/>
              <p:cNvSpPr/>
              <p:nvPr/>
            </p:nvSpPr>
            <p:spPr>
              <a:xfrm>
                <a:off x="7000892" y="1945334"/>
                <a:ext cx="1714511" cy="416086"/>
              </a:xfrm>
              <a:prstGeom prst="roundRect">
                <a:avLst>
                  <a:gd name="adj" fmla="val 11141"/>
                </a:avLst>
              </a:pr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p:cNvSpPr txBox="1"/>
              <p:nvPr/>
            </p:nvSpPr>
            <p:spPr>
              <a:xfrm>
                <a:off x="7000892" y="2050859"/>
                <a:ext cx="1714511" cy="338554"/>
              </a:xfrm>
              <a:prstGeom prst="rect">
                <a:avLst/>
              </a:prstGeom>
              <a:noFill/>
            </p:spPr>
            <p:txBody>
              <a:bodyPr wrap="square" rtlCol="0">
                <a:spAutoFit/>
              </a:bodyPr>
              <a:lstStyle/>
              <a:p>
                <a:pPr algn="ctr"/>
                <a:r>
                  <a:rPr lang="en-GB" sz="1600" dirty="0" smtClean="0"/>
                  <a:t>VoiceService:2</a:t>
                </a:r>
                <a:endParaRPr lang="en-GB" sz="1600" dirty="0"/>
              </a:p>
            </p:txBody>
          </p:sp>
          <p:sp>
            <p:nvSpPr>
              <p:cNvPr id="21" name="TextBox 20"/>
              <p:cNvSpPr txBox="1"/>
              <p:nvPr/>
            </p:nvSpPr>
            <p:spPr>
              <a:xfrm>
                <a:off x="7426823" y="1880016"/>
                <a:ext cx="1285884" cy="307777"/>
              </a:xfrm>
              <a:prstGeom prst="rect">
                <a:avLst/>
              </a:prstGeom>
              <a:noFill/>
            </p:spPr>
            <p:txBody>
              <a:bodyPr wrap="square" rtlCol="0">
                <a:spAutoFit/>
              </a:bodyPr>
              <a:lstStyle/>
              <a:p>
                <a:pPr algn="r"/>
                <a:r>
                  <a:rPr lang="en-GB" sz="1400" b="1" dirty="0" smtClean="0">
                    <a:solidFill>
                      <a:srgbClr val="0070C0"/>
                    </a:solidFill>
                  </a:rPr>
                  <a:t>TR-104i2</a:t>
                </a:r>
                <a:endParaRPr lang="en-GB" sz="1400" b="1" dirty="0">
                  <a:solidFill>
                    <a:srgbClr val="0070C0"/>
                  </a:solidFill>
                </a:endParaRPr>
              </a:p>
            </p:txBody>
          </p:sp>
        </p:grpSp>
      </p:grpSp>
    </p:spTree>
    <p:extLst>
      <p:ext uri="{BB962C8B-B14F-4D97-AF65-F5344CB8AC3E}">
        <p14:creationId xmlns:p14="http://schemas.microsoft.com/office/powerpoint/2010/main" val="12943893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Approach</a:t>
            </a:r>
            <a:endParaRPr lang="en-US" dirty="0"/>
          </a:p>
        </p:txBody>
      </p:sp>
      <p:sp>
        <p:nvSpPr>
          <p:cNvPr id="3" name="Content Placeholder 2"/>
          <p:cNvSpPr>
            <a:spLocks noGrp="1"/>
          </p:cNvSpPr>
          <p:nvPr>
            <p:ph idx="1"/>
          </p:nvPr>
        </p:nvSpPr>
        <p:spPr>
          <a:xfrm>
            <a:off x="107504" y="1079788"/>
            <a:ext cx="8869634" cy="5439850"/>
          </a:xfrm>
        </p:spPr>
        <p:txBody>
          <a:bodyPr>
            <a:normAutofit lnSpcReduction="10000"/>
          </a:bodyPr>
          <a:lstStyle/>
          <a:p>
            <a:r>
              <a:rPr lang="en-US" dirty="0" smtClean="0"/>
              <a:t>Most BBF DM XML Schema </a:t>
            </a:r>
            <a:r>
              <a:rPr lang="en-US" dirty="0"/>
              <a:t>features </a:t>
            </a:r>
            <a:r>
              <a:rPr lang="en-US" dirty="0" smtClean="0"/>
              <a:t>map easily to the corresponding YANG features</a:t>
            </a:r>
          </a:p>
          <a:p>
            <a:pPr lvl="1"/>
            <a:r>
              <a:rPr lang="en-US" dirty="0" smtClean="0"/>
              <a:t>DM XML Schema is the BBF TR-069 equivalent of OMA DM DDF</a:t>
            </a:r>
          </a:p>
          <a:p>
            <a:pPr lvl="1"/>
            <a:r>
              <a:rPr lang="en-US" dirty="0" smtClean="0"/>
              <a:t>All TR-069 data models are defined as DM instances, e.g.</a:t>
            </a:r>
            <a:br>
              <a:rPr lang="en-US" dirty="0" smtClean="0"/>
            </a:br>
            <a:r>
              <a:rPr lang="en-US" dirty="0" smtClean="0"/>
              <a:t>tr-181-2-0-0.xml defines the Device:2.0 Root Data Model</a:t>
            </a:r>
          </a:p>
          <a:p>
            <a:r>
              <a:rPr lang="en-US" dirty="0" smtClean="0"/>
              <a:t>Therefore can write a tool to apply mapping rules and convert TR-069 data models to YANG modules</a:t>
            </a:r>
          </a:p>
          <a:p>
            <a:pPr lvl="1"/>
            <a:r>
              <a:rPr lang="en-US" dirty="0"/>
              <a:t>F</a:t>
            </a:r>
            <a:r>
              <a:rPr lang="en-US" dirty="0" smtClean="0"/>
              <a:t>easible because YANG is in general more fully-featured than the DM Schema</a:t>
            </a:r>
          </a:p>
          <a:p>
            <a:pPr lvl="1"/>
            <a:r>
              <a:rPr lang="en-US" dirty="0" smtClean="0"/>
              <a:t>But the devil is in the detail</a:t>
            </a:r>
          </a:p>
          <a:p>
            <a:r>
              <a:rPr lang="en-US" dirty="0" smtClean="0"/>
              <a:t>A BBF project is actively investigating this</a:t>
            </a:r>
          </a:p>
          <a:p>
            <a:pPr lvl="1"/>
            <a:r>
              <a:rPr lang="en-US" dirty="0" smtClean="0"/>
              <a:t>SD-376: CWMP </a:t>
            </a:r>
            <a:r>
              <a:rPr lang="en-US" dirty="0"/>
              <a:t>Data Model/YANG Translation Rules and Tools</a:t>
            </a:r>
          </a:p>
        </p:txBody>
      </p:sp>
    </p:spTree>
    <p:extLst>
      <p:ext uri="{BB962C8B-B14F-4D97-AF65-F5344CB8AC3E}">
        <p14:creationId xmlns:p14="http://schemas.microsoft.com/office/powerpoint/2010/main" val="17779357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a:t>
            </a:r>
            <a:endParaRPr lang="en-US" dirty="0"/>
          </a:p>
        </p:txBody>
      </p:sp>
      <p:sp>
        <p:nvSpPr>
          <p:cNvPr id="3" name="Content Placeholder 2"/>
          <p:cNvSpPr>
            <a:spLocks noGrp="1"/>
          </p:cNvSpPr>
          <p:nvPr>
            <p:ph idx="1"/>
          </p:nvPr>
        </p:nvSpPr>
        <p:spPr>
          <a:xfrm>
            <a:off x="166862" y="1035164"/>
            <a:ext cx="8732598" cy="5778212"/>
          </a:xfrm>
        </p:spPr>
        <p:txBody>
          <a:bodyPr>
            <a:normAutofit fontScale="77500" lnSpcReduction="20000"/>
          </a:bodyPr>
          <a:lstStyle/>
          <a:p>
            <a:r>
              <a:rPr lang="en-US" dirty="0" smtClean="0"/>
              <a:t>Challenges are at two different levels</a:t>
            </a:r>
          </a:p>
          <a:p>
            <a:pPr lvl="1"/>
            <a:r>
              <a:rPr lang="en-US" dirty="0" smtClean="0"/>
              <a:t>Mismatch between DM Schema and YANG features</a:t>
            </a:r>
          </a:p>
          <a:p>
            <a:pPr lvl="1"/>
            <a:r>
              <a:rPr lang="en-US" dirty="0" smtClean="0"/>
              <a:t>Different TR-069 and YANG modeling approaches</a:t>
            </a:r>
          </a:p>
          <a:p>
            <a:r>
              <a:rPr lang="en-US" dirty="0" smtClean="0"/>
              <a:t>The second challenge is harder to address</a:t>
            </a:r>
          </a:p>
          <a:p>
            <a:pPr lvl="1"/>
            <a:r>
              <a:rPr lang="en-US" dirty="0" smtClean="0"/>
              <a:t>Device:2 has its own way of modeling network interfaces and their relationships</a:t>
            </a:r>
          </a:p>
          <a:p>
            <a:pPr lvl="2"/>
            <a:r>
              <a:rPr lang="en-US" dirty="0" smtClean="0"/>
              <a:t>Modeled on SNMP interface MIB (RFC 2863)</a:t>
            </a:r>
          </a:p>
          <a:p>
            <a:pPr lvl="2"/>
            <a:r>
              <a:rPr lang="en-US" dirty="0"/>
              <a:t>IETF have </a:t>
            </a:r>
            <a:r>
              <a:rPr lang="en-US" dirty="0" smtClean="0"/>
              <a:t>defined </a:t>
            </a:r>
            <a:r>
              <a:rPr lang="en-US" dirty="0" err="1" smtClean="0"/>
              <a:t>ietf</a:t>
            </a:r>
            <a:r>
              <a:rPr lang="en-US" dirty="0" smtClean="0"/>
              <a:t>-interface YANG module (RFC 7223)</a:t>
            </a:r>
          </a:p>
          <a:p>
            <a:pPr lvl="2"/>
            <a:r>
              <a:rPr lang="en-US" dirty="0"/>
              <a:t>T</a:t>
            </a:r>
            <a:r>
              <a:rPr lang="en-US" dirty="0" smtClean="0"/>
              <a:t>his is a core YANG module and has separate </a:t>
            </a:r>
            <a:r>
              <a:rPr lang="en-US" dirty="0" err="1" smtClean="0"/>
              <a:t>config</a:t>
            </a:r>
            <a:r>
              <a:rPr lang="en-US" dirty="0" smtClean="0"/>
              <a:t> and state trees</a:t>
            </a:r>
          </a:p>
          <a:p>
            <a:pPr lvl="2"/>
            <a:r>
              <a:rPr lang="en-US" dirty="0" smtClean="0"/>
              <a:t>Translated Device:2 modules MUST use rather than replicate the </a:t>
            </a:r>
            <a:r>
              <a:rPr lang="en-US" dirty="0" err="1" smtClean="0"/>
              <a:t>ietf</a:t>
            </a:r>
            <a:r>
              <a:rPr lang="en-US" dirty="0" smtClean="0"/>
              <a:t>-interface YANG module</a:t>
            </a:r>
          </a:p>
          <a:p>
            <a:pPr lvl="1"/>
            <a:r>
              <a:rPr lang="en-US" dirty="0" smtClean="0"/>
              <a:t>Device:2 has its own objects for many technologies “owned” by other SDOs</a:t>
            </a:r>
          </a:p>
          <a:p>
            <a:pPr lvl="2"/>
            <a:r>
              <a:rPr lang="en-US" dirty="0" smtClean="0"/>
              <a:t>Examples include DSL, Ethernet, 802.1Q bridges and </a:t>
            </a:r>
            <a:r>
              <a:rPr lang="en-US" dirty="0" err="1" smtClean="0"/>
              <a:t>WiFi</a:t>
            </a:r>
            <a:endParaRPr lang="en-US" dirty="0"/>
          </a:p>
          <a:p>
            <a:pPr lvl="2"/>
            <a:r>
              <a:rPr lang="en-US" dirty="0" smtClean="0"/>
              <a:t> IEEE are working on Ethernet and 802.1Q YANG modules</a:t>
            </a:r>
          </a:p>
          <a:p>
            <a:pPr lvl="2"/>
            <a:r>
              <a:rPr lang="en-US" dirty="0" smtClean="0"/>
              <a:t>Translated Device:2 modules MUST use rather than replicate such modules</a:t>
            </a:r>
          </a:p>
          <a:p>
            <a:r>
              <a:rPr lang="en-US" dirty="0" smtClean="0"/>
              <a:t>Therefore it only makes sense to translate some parts of the BBF data models</a:t>
            </a:r>
          </a:p>
          <a:p>
            <a:pPr lvl="1"/>
            <a:r>
              <a:rPr lang="en-US" dirty="0" smtClean="0"/>
              <a:t>The parts that are in areas of BBF domain expertise and/or that other SDO have no interest in defining</a:t>
            </a:r>
          </a:p>
          <a:p>
            <a:pPr lvl="1"/>
            <a:r>
              <a:rPr lang="en-US" dirty="0" smtClean="0"/>
              <a:t>Examples include ITU-T PHY-layer technologies (VDSL, </a:t>
            </a:r>
            <a:r>
              <a:rPr lang="en-US" dirty="0" err="1" smtClean="0"/>
              <a:t>G.fast</a:t>
            </a:r>
            <a:r>
              <a:rPr lang="en-US" dirty="0" smtClean="0"/>
              <a:t>, …) and applications (firewall, parental controls, …)</a:t>
            </a:r>
          </a:p>
        </p:txBody>
      </p:sp>
    </p:spTree>
    <p:extLst>
      <p:ext uri="{BB962C8B-B14F-4D97-AF65-F5344CB8AC3E}">
        <p14:creationId xmlns:p14="http://schemas.microsoft.com/office/powerpoint/2010/main" val="20581751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Translation Examples</a:t>
            </a:r>
            <a:endParaRPr lang="en-US" dirty="0"/>
          </a:p>
        </p:txBody>
      </p:sp>
      <p:sp>
        <p:nvSpPr>
          <p:cNvPr id="3" name="Subtitle 2"/>
          <p:cNvSpPr>
            <a:spLocks noGrp="1"/>
          </p:cNvSpPr>
          <p:nvPr>
            <p:ph type="subTitle" idx="1"/>
          </p:nvPr>
        </p:nvSpPr>
        <p:spPr/>
        <p:txBody>
          <a:bodyPr/>
          <a:lstStyle/>
          <a:p>
            <a:r>
              <a:rPr lang="en-US" dirty="0" smtClean="0"/>
              <a:t>BBF TR-069 example</a:t>
            </a:r>
          </a:p>
          <a:p>
            <a:r>
              <a:rPr lang="en-US" dirty="0" smtClean="0"/>
              <a:t>OMA DM example</a:t>
            </a:r>
          </a:p>
          <a:p>
            <a:r>
              <a:rPr lang="en-US" dirty="0" smtClean="0"/>
              <a:t>OMA LWM2M example</a:t>
            </a:r>
            <a:endParaRPr lang="en-US" dirty="0"/>
          </a:p>
        </p:txBody>
      </p:sp>
    </p:spTree>
    <p:extLst>
      <p:ext uri="{BB962C8B-B14F-4D97-AF65-F5344CB8AC3E}">
        <p14:creationId xmlns:p14="http://schemas.microsoft.com/office/powerpoint/2010/main" val="19697146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BBF TR-069 Example: </a:t>
            </a:r>
            <a:r>
              <a:rPr lang="en-US" dirty="0" err="1" smtClean="0"/>
              <a:t>DeviceInfo</a:t>
            </a:r>
            <a:endParaRPr lang="en-US" dirty="0"/>
          </a:p>
        </p:txBody>
      </p:sp>
      <p:sp>
        <p:nvSpPr>
          <p:cNvPr id="3" name="Content Placeholder 2"/>
          <p:cNvSpPr>
            <a:spLocks noGrp="1"/>
          </p:cNvSpPr>
          <p:nvPr>
            <p:ph idx="1"/>
          </p:nvPr>
        </p:nvSpPr>
        <p:spPr>
          <a:xfrm>
            <a:off x="166862" y="1079788"/>
            <a:ext cx="7501482" cy="5373548"/>
          </a:xfrm>
          <a:solidFill>
            <a:schemeClr val="accent2">
              <a:lumMod val="20000"/>
              <a:lumOff val="80000"/>
            </a:schemeClr>
          </a:solidFill>
          <a:ln>
            <a:solidFill>
              <a:schemeClr val="tx1"/>
            </a:solidFill>
          </a:ln>
        </p:spPr>
        <p:txBody>
          <a:bodyPr>
            <a:normAutofit fontScale="55000" lnSpcReduction="20000"/>
          </a:bodyPr>
          <a:lstStyle/>
          <a:p>
            <a:pPr marL="0" indent="0">
              <a:buNone/>
            </a:pPr>
            <a:r>
              <a:rPr lang="en-US" dirty="0" smtClean="0">
                <a:latin typeface="Courier" charset="0"/>
                <a:ea typeface="Courier" charset="0"/>
                <a:cs typeface="Courier" charset="0"/>
              </a:rPr>
              <a:t>   &lt;object name="</a:t>
            </a:r>
            <a:r>
              <a:rPr lang="en-US" dirty="0" err="1" smtClean="0">
                <a:latin typeface="Courier" charset="0"/>
                <a:ea typeface="Courier" charset="0"/>
                <a:cs typeface="Courier" charset="0"/>
              </a:rPr>
              <a:t>Device.DeviceInfo</a:t>
            </a:r>
            <a:r>
              <a:rPr lang="en-US" dirty="0" smtClean="0">
                <a:latin typeface="Courier" charset="0"/>
                <a:ea typeface="Courier" charset="0"/>
                <a:cs typeface="Courier" charset="0"/>
              </a:rPr>
              <a:t>." access="</a:t>
            </a:r>
            <a:r>
              <a:rPr lang="en-US" dirty="0" err="1" smtClean="0">
                <a:latin typeface="Courier" charset="0"/>
                <a:ea typeface="Courier" charset="0"/>
                <a:cs typeface="Courier" charset="0"/>
              </a:rPr>
              <a:t>readOnly</a:t>
            </a:r>
            <a:r>
              <a:rPr lang="en-US" dirty="0" smtClean="0">
                <a:latin typeface="Courier" charset="0"/>
                <a:ea typeface="Courier" charset="0"/>
                <a:cs typeface="Courier" charset="0"/>
              </a:rPr>
              <a:t>" </a:t>
            </a:r>
          </a:p>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                              </a:t>
            </a:r>
            <a:r>
              <a:rPr lang="en-US" dirty="0" err="1" smtClean="0">
                <a:latin typeface="Courier" charset="0"/>
                <a:ea typeface="Courier" charset="0"/>
                <a:cs typeface="Courier" charset="0"/>
              </a:rPr>
              <a:t>minEntries</a:t>
            </a:r>
            <a:r>
              <a:rPr lang="en-US" dirty="0" smtClean="0">
                <a:latin typeface="Courier" charset="0"/>
                <a:ea typeface="Courier" charset="0"/>
                <a:cs typeface="Courier" charset="0"/>
              </a:rPr>
              <a:t>="1" </a:t>
            </a:r>
            <a:r>
              <a:rPr lang="en-US" dirty="0" err="1" smtClean="0">
                <a:latin typeface="Courier" charset="0"/>
                <a:ea typeface="Courier" charset="0"/>
                <a:cs typeface="Courier" charset="0"/>
              </a:rPr>
              <a:t>maxEntries</a:t>
            </a:r>
            <a:r>
              <a:rPr lang="en-US" dirty="0" smtClean="0">
                <a:latin typeface="Courier" charset="0"/>
                <a:ea typeface="Courier" charset="0"/>
                <a:cs typeface="Courier" charset="0"/>
              </a:rPr>
              <a:t>="1"&gt;</a:t>
            </a:r>
          </a:p>
          <a:p>
            <a:pPr marL="0" indent="0">
              <a:buNone/>
            </a:pPr>
            <a:r>
              <a:rPr lang="en-US" dirty="0" smtClean="0">
                <a:latin typeface="Courier" charset="0"/>
                <a:ea typeface="Courier" charset="0"/>
                <a:cs typeface="Courier" charset="0"/>
              </a:rPr>
              <a:t>      &lt;description&gt;…&lt;/description&gt;</a:t>
            </a:r>
          </a:p>
          <a:p>
            <a:pPr marL="0" indent="0">
              <a:buNone/>
            </a:pPr>
            <a:r>
              <a:rPr lang="en-US" dirty="0" smtClean="0">
                <a:latin typeface="Courier" charset="0"/>
                <a:ea typeface="Courier" charset="0"/>
                <a:cs typeface="Courier" charset="0"/>
              </a:rPr>
              <a:t>      &lt;parameter name="</a:t>
            </a:r>
            <a:r>
              <a:rPr lang="en-US" dirty="0" err="1" smtClean="0">
                <a:latin typeface="Courier" charset="0"/>
                <a:ea typeface="Courier" charset="0"/>
                <a:cs typeface="Courier" charset="0"/>
              </a:rPr>
              <a:t>DeviceCategory</a:t>
            </a:r>
            <a:r>
              <a:rPr lang="en-US" dirty="0" smtClean="0">
                <a:latin typeface="Courier" charset="0"/>
                <a:ea typeface="Courier" charset="0"/>
                <a:cs typeface="Courier" charset="0"/>
              </a:rPr>
              <a:t>" access="</a:t>
            </a:r>
            <a:r>
              <a:rPr lang="en-US" dirty="0" err="1" smtClean="0">
                <a:latin typeface="Courier" charset="0"/>
                <a:ea typeface="Courier" charset="0"/>
                <a:cs typeface="Courier" charset="0"/>
              </a:rPr>
              <a:t>readOnly</a:t>
            </a:r>
            <a:r>
              <a:rPr lang="en-US" dirty="0" smtClean="0">
                <a:latin typeface="Courier" charset="0"/>
                <a:ea typeface="Courier" charset="0"/>
                <a:cs typeface="Courier" charset="0"/>
              </a:rPr>
              <a:t>"&gt;</a:t>
            </a:r>
          </a:p>
          <a:p>
            <a:pPr marL="0" indent="0">
              <a:buNone/>
            </a:pPr>
            <a:r>
              <a:rPr lang="en-US" dirty="0" smtClean="0">
                <a:latin typeface="Courier" charset="0"/>
                <a:ea typeface="Courier" charset="0"/>
                <a:cs typeface="Courier" charset="0"/>
              </a:rPr>
              <a:t>        &lt;description&gt;…&lt;/description&gt;</a:t>
            </a:r>
          </a:p>
          <a:p>
            <a:pPr marL="0" indent="0">
              <a:buNone/>
            </a:pPr>
            <a:r>
              <a:rPr lang="en-US" dirty="0" smtClean="0">
                <a:latin typeface="Courier" charset="0"/>
                <a:ea typeface="Courier" charset="0"/>
                <a:cs typeface="Courier" charset="0"/>
              </a:rPr>
              <a:t>        &lt;syntax&gt;&lt;list/&gt;&lt;string/&gt;&lt;/syntax&gt;</a:t>
            </a:r>
          </a:p>
          <a:p>
            <a:pPr marL="0" indent="0">
              <a:buNone/>
            </a:pPr>
            <a:r>
              <a:rPr lang="en-US" dirty="0" smtClean="0">
                <a:latin typeface="Courier" charset="0"/>
                <a:ea typeface="Courier" charset="0"/>
                <a:cs typeface="Courier" charset="0"/>
              </a:rPr>
              <a:t>      &lt;/parameter&gt;</a:t>
            </a:r>
          </a:p>
          <a:p>
            <a:pPr marL="0" indent="0">
              <a:buNone/>
            </a:pPr>
            <a:endParaRPr lang="en-US" dirty="0" smtClean="0">
              <a:latin typeface="Courier" charset="0"/>
              <a:ea typeface="Courier" charset="0"/>
              <a:cs typeface="Courier" charset="0"/>
            </a:endParaRPr>
          </a:p>
          <a:p>
            <a:pPr marL="0" indent="0">
              <a:buNone/>
            </a:pPr>
            <a:r>
              <a:rPr lang="en-US" dirty="0" smtClean="0">
                <a:latin typeface="Courier" charset="0"/>
                <a:ea typeface="Courier" charset="0"/>
                <a:cs typeface="Courier" charset="0"/>
              </a:rPr>
              <a:t>   &lt;object name="</a:t>
            </a:r>
            <a:r>
              <a:rPr lang="en-US" dirty="0" err="1" smtClean="0">
                <a:latin typeface="Courier" charset="0"/>
                <a:ea typeface="Courier" charset="0"/>
                <a:cs typeface="Courier" charset="0"/>
              </a:rPr>
              <a:t>Device.DeviceInfo.VendorConfigFile</a:t>
            </a:r>
            <a:r>
              <a:rPr lang="en-US" dirty="0" smtClean="0">
                <a:latin typeface="Courier" charset="0"/>
                <a:ea typeface="Courier" charset="0"/>
                <a:cs typeface="Courier" charset="0"/>
              </a:rPr>
              <a:t>.{</a:t>
            </a:r>
            <a:r>
              <a:rPr lang="en-US" dirty="0" err="1" smtClean="0">
                <a:latin typeface="Courier" charset="0"/>
                <a:ea typeface="Courier" charset="0"/>
                <a:cs typeface="Courier" charset="0"/>
              </a:rPr>
              <a:t>i</a:t>
            </a:r>
            <a:r>
              <a:rPr lang="en-US" dirty="0" smtClean="0">
                <a:latin typeface="Courier" charset="0"/>
                <a:ea typeface="Courier" charset="0"/>
                <a:cs typeface="Courier" charset="0"/>
              </a:rPr>
              <a:t>}." </a:t>
            </a:r>
          </a:p>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    access="</a:t>
            </a:r>
            <a:r>
              <a:rPr lang="en-US" dirty="0" err="1" smtClean="0">
                <a:latin typeface="Courier" charset="0"/>
                <a:ea typeface="Courier" charset="0"/>
                <a:cs typeface="Courier" charset="0"/>
              </a:rPr>
              <a:t>readOnly</a:t>
            </a:r>
            <a:r>
              <a:rPr lang="en-US" dirty="0" smtClean="0">
                <a:latin typeface="Courier" charset="0"/>
                <a:ea typeface="Courier" charset="0"/>
                <a:cs typeface="Courier" charset="0"/>
              </a:rPr>
              <a:t>" … </a:t>
            </a:r>
            <a:r>
              <a:rPr lang="en-US" dirty="0" err="1" smtClean="0">
                <a:latin typeface="Courier" charset="0"/>
                <a:ea typeface="Courier" charset="0"/>
                <a:cs typeface="Courier" charset="0"/>
              </a:rPr>
              <a:t>minEntries</a:t>
            </a:r>
            <a:r>
              <a:rPr lang="en-US" dirty="0" smtClean="0">
                <a:latin typeface="Courier" charset="0"/>
                <a:ea typeface="Courier" charset="0"/>
                <a:cs typeface="Courier" charset="0"/>
              </a:rPr>
              <a:t>="0" </a:t>
            </a:r>
            <a:r>
              <a:rPr lang="en-US" dirty="0" err="1" smtClean="0">
                <a:latin typeface="Courier" charset="0"/>
                <a:ea typeface="Courier" charset="0"/>
                <a:cs typeface="Courier" charset="0"/>
              </a:rPr>
              <a:t>maxEntries</a:t>
            </a:r>
            <a:r>
              <a:rPr lang="en-US" dirty="0" smtClean="0">
                <a:latin typeface="Courier" charset="0"/>
                <a:ea typeface="Courier" charset="0"/>
                <a:cs typeface="Courier" charset="0"/>
              </a:rPr>
              <a:t>="unbounded"&gt;</a:t>
            </a:r>
          </a:p>
          <a:p>
            <a:pPr marL="0" indent="0">
              <a:buNone/>
            </a:pPr>
            <a:r>
              <a:rPr lang="en-US" dirty="0" smtClean="0">
                <a:latin typeface="Courier" charset="0"/>
                <a:ea typeface="Courier" charset="0"/>
                <a:cs typeface="Courier" charset="0"/>
              </a:rPr>
              <a:t>      &lt;description&gt;…&lt;/description&gt;</a:t>
            </a:r>
          </a:p>
          <a:p>
            <a:pPr marL="0" indent="0">
              <a:buNone/>
            </a:pPr>
            <a:r>
              <a:rPr lang="en-US" dirty="0" smtClean="0">
                <a:latin typeface="Courier" charset="0"/>
                <a:ea typeface="Courier" charset="0"/>
                <a:cs typeface="Courier" charset="0"/>
              </a:rPr>
              <a:t>      &lt;</a:t>
            </a:r>
            <a:r>
              <a:rPr lang="en-US" dirty="0" err="1" smtClean="0">
                <a:latin typeface="Courier" charset="0"/>
                <a:ea typeface="Courier" charset="0"/>
                <a:cs typeface="Courier" charset="0"/>
              </a:rPr>
              <a:t>uniqueKey</a:t>
            </a:r>
            <a:r>
              <a:rPr lang="en-US" dirty="0" smtClean="0">
                <a:latin typeface="Courier" charset="0"/>
                <a:ea typeface="Courier" charset="0"/>
                <a:cs typeface="Courier" charset="0"/>
              </a:rPr>
              <a:t> functional="false"&gt;</a:t>
            </a:r>
          </a:p>
          <a:p>
            <a:pPr marL="0" indent="0">
              <a:buNone/>
            </a:pPr>
            <a:r>
              <a:rPr lang="en-US" dirty="0" smtClean="0">
                <a:latin typeface="Courier" charset="0"/>
                <a:ea typeface="Courier" charset="0"/>
                <a:cs typeface="Courier" charset="0"/>
              </a:rPr>
              <a:t>        &lt;parameter ref="Alias"/&gt;</a:t>
            </a:r>
          </a:p>
          <a:p>
            <a:pPr marL="0" indent="0">
              <a:buNone/>
            </a:pPr>
            <a:r>
              <a:rPr lang="en-US" dirty="0" smtClean="0">
                <a:latin typeface="Courier" charset="0"/>
                <a:ea typeface="Courier" charset="0"/>
                <a:cs typeface="Courier" charset="0"/>
              </a:rPr>
              <a:t>      &lt;/</a:t>
            </a:r>
            <a:r>
              <a:rPr lang="en-US" dirty="0" err="1" smtClean="0">
                <a:latin typeface="Courier" charset="0"/>
                <a:ea typeface="Courier" charset="0"/>
                <a:cs typeface="Courier" charset="0"/>
              </a:rPr>
              <a:t>uniqueKey</a:t>
            </a:r>
            <a:r>
              <a:rPr lang="en-US" dirty="0" smtClean="0">
                <a:latin typeface="Courier" charset="0"/>
                <a:ea typeface="Courier" charset="0"/>
                <a:cs typeface="Courier" charset="0"/>
              </a:rPr>
              <a:t>&gt;</a:t>
            </a:r>
          </a:p>
          <a:p>
            <a:pPr marL="0" indent="0">
              <a:buNone/>
            </a:pPr>
            <a:r>
              <a:rPr lang="en-US" dirty="0" smtClean="0">
                <a:latin typeface="Courier" charset="0"/>
                <a:ea typeface="Courier" charset="0"/>
                <a:cs typeface="Courier" charset="0"/>
              </a:rPr>
              <a:t>      &lt;</a:t>
            </a:r>
            <a:r>
              <a:rPr lang="en-US" dirty="0" err="1" smtClean="0">
                <a:latin typeface="Courier" charset="0"/>
                <a:ea typeface="Courier" charset="0"/>
                <a:cs typeface="Courier" charset="0"/>
              </a:rPr>
              <a:t>uniqueKey</a:t>
            </a:r>
            <a:r>
              <a:rPr lang="en-US" dirty="0" smtClean="0">
                <a:latin typeface="Courier" charset="0"/>
                <a:ea typeface="Courier" charset="0"/>
                <a:cs typeface="Courier" charset="0"/>
              </a:rPr>
              <a:t>&gt;</a:t>
            </a:r>
          </a:p>
          <a:p>
            <a:pPr marL="0" indent="0">
              <a:buNone/>
            </a:pPr>
            <a:r>
              <a:rPr lang="en-US" dirty="0" smtClean="0">
                <a:latin typeface="Courier" charset="0"/>
                <a:ea typeface="Courier" charset="0"/>
                <a:cs typeface="Courier" charset="0"/>
              </a:rPr>
              <a:t>        &lt;parameter ref="Name"/&gt;</a:t>
            </a:r>
          </a:p>
          <a:p>
            <a:pPr marL="0" indent="0">
              <a:buNone/>
            </a:pPr>
            <a:r>
              <a:rPr lang="en-US" dirty="0" smtClean="0">
                <a:latin typeface="Courier" charset="0"/>
                <a:ea typeface="Courier" charset="0"/>
                <a:cs typeface="Courier" charset="0"/>
              </a:rPr>
              <a:t>      &lt;/</a:t>
            </a:r>
            <a:r>
              <a:rPr lang="en-US" dirty="0" err="1" smtClean="0">
                <a:latin typeface="Courier" charset="0"/>
                <a:ea typeface="Courier" charset="0"/>
                <a:cs typeface="Courier" charset="0"/>
              </a:rPr>
              <a:t>uniqueKey</a:t>
            </a:r>
            <a:r>
              <a:rPr lang="en-US" dirty="0" smtClean="0">
                <a:latin typeface="Courier" charset="0"/>
                <a:ea typeface="Courier" charset="0"/>
                <a:cs typeface="Courier" charset="0"/>
              </a:rPr>
              <a:t>&gt;</a:t>
            </a:r>
          </a:p>
          <a:p>
            <a:pPr marL="0" indent="0">
              <a:buNone/>
            </a:pPr>
            <a:r>
              <a:rPr lang="en-US" dirty="0" smtClean="0">
                <a:latin typeface="Courier" charset="0"/>
                <a:ea typeface="Courier" charset="0"/>
                <a:cs typeface="Courier" charset="0"/>
              </a:rPr>
              <a:t>      &lt;parameter name="Alias" access="</a:t>
            </a:r>
            <a:r>
              <a:rPr lang="en-US" dirty="0" err="1" smtClean="0">
                <a:latin typeface="Courier" charset="0"/>
                <a:ea typeface="Courier" charset="0"/>
                <a:cs typeface="Courier" charset="0"/>
              </a:rPr>
              <a:t>readWrite</a:t>
            </a:r>
            <a:r>
              <a:rPr lang="en-US" dirty="0" smtClean="0">
                <a:latin typeface="Courier" charset="0"/>
                <a:ea typeface="Courier" charset="0"/>
                <a:cs typeface="Courier" charset="0"/>
              </a:rPr>
              <a:t>" </a:t>
            </a:r>
          </a:p>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                                    </a:t>
            </a:r>
            <a:r>
              <a:rPr lang="en-US" dirty="0" err="1" smtClean="0">
                <a:latin typeface="Courier" charset="0"/>
                <a:ea typeface="Courier" charset="0"/>
                <a:cs typeface="Courier" charset="0"/>
              </a:rPr>
              <a:t>activeNotify</a:t>
            </a:r>
            <a:r>
              <a:rPr lang="en-US" dirty="0" smtClean="0">
                <a:latin typeface="Courier" charset="0"/>
                <a:ea typeface="Courier" charset="0"/>
                <a:cs typeface="Courier" charset="0"/>
              </a:rPr>
              <a:t>="</a:t>
            </a:r>
            <a:r>
              <a:rPr lang="en-US" dirty="0" err="1" smtClean="0">
                <a:latin typeface="Courier" charset="0"/>
                <a:ea typeface="Courier" charset="0"/>
                <a:cs typeface="Courier" charset="0"/>
              </a:rPr>
              <a:t>canDeny</a:t>
            </a:r>
            <a:r>
              <a:rPr lang="en-US" dirty="0" smtClean="0">
                <a:latin typeface="Courier" charset="0"/>
                <a:ea typeface="Courier" charset="0"/>
                <a:cs typeface="Courier" charset="0"/>
              </a:rPr>
              <a:t>"&gt;</a:t>
            </a:r>
          </a:p>
          <a:p>
            <a:pPr marL="0" indent="0">
              <a:buNone/>
            </a:pPr>
            <a:r>
              <a:rPr lang="en-US" dirty="0" smtClean="0">
                <a:latin typeface="Courier" charset="0"/>
                <a:ea typeface="Courier" charset="0"/>
                <a:cs typeface="Courier" charset="0"/>
              </a:rPr>
              <a:t>        &lt;description&gt;…&lt;/description&gt;</a:t>
            </a:r>
          </a:p>
          <a:p>
            <a:pPr marL="0" indent="0">
              <a:buNone/>
            </a:pPr>
            <a:r>
              <a:rPr lang="en-US" dirty="0" smtClean="0">
                <a:latin typeface="Courier" charset="0"/>
                <a:ea typeface="Courier" charset="0"/>
                <a:cs typeface="Courier" charset="0"/>
              </a:rPr>
              <a:t>        &lt;syntax&gt;&lt;</a:t>
            </a:r>
            <a:r>
              <a:rPr lang="en-US" dirty="0" err="1" smtClean="0">
                <a:latin typeface="Courier" charset="0"/>
                <a:ea typeface="Courier" charset="0"/>
                <a:cs typeface="Courier" charset="0"/>
              </a:rPr>
              <a:t>dataType</a:t>
            </a:r>
            <a:r>
              <a:rPr lang="en-US" dirty="0" smtClean="0">
                <a:latin typeface="Courier" charset="0"/>
                <a:ea typeface="Courier" charset="0"/>
                <a:cs typeface="Courier" charset="0"/>
              </a:rPr>
              <a:t> ref="Alias"/&gt;&lt;/syntax&gt;</a:t>
            </a:r>
          </a:p>
          <a:p>
            <a:pPr marL="0" indent="0">
              <a:buNone/>
            </a:pPr>
            <a:r>
              <a:rPr lang="en-US" dirty="0" smtClean="0">
                <a:latin typeface="Courier" charset="0"/>
                <a:ea typeface="Courier" charset="0"/>
                <a:cs typeface="Courier" charset="0"/>
              </a:rPr>
              <a:t>      &lt;/parameter&gt;</a:t>
            </a:r>
            <a:endParaRPr lang="en-US" dirty="0">
              <a:latin typeface="Courier" charset="0"/>
              <a:ea typeface="Courier" charset="0"/>
              <a:cs typeface="Courier" charset="0"/>
            </a:endParaRPr>
          </a:p>
        </p:txBody>
      </p:sp>
    </p:spTree>
    <p:extLst>
      <p:ext uri="{BB962C8B-B14F-4D97-AF65-F5344CB8AC3E}">
        <p14:creationId xmlns:p14="http://schemas.microsoft.com/office/powerpoint/2010/main" val="7466946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BBF TR-069 Example: </a:t>
            </a:r>
            <a:r>
              <a:rPr lang="en-US" dirty="0" err="1" smtClean="0"/>
              <a:t>DeviceInfo</a:t>
            </a:r>
            <a:endParaRPr lang="en-US" dirty="0"/>
          </a:p>
        </p:txBody>
      </p:sp>
      <p:sp>
        <p:nvSpPr>
          <p:cNvPr id="3" name="Content Placeholder 2"/>
          <p:cNvSpPr>
            <a:spLocks noGrp="1"/>
          </p:cNvSpPr>
          <p:nvPr>
            <p:ph idx="1"/>
          </p:nvPr>
        </p:nvSpPr>
        <p:spPr>
          <a:xfrm>
            <a:off x="166862" y="1079788"/>
            <a:ext cx="7501482" cy="5373548"/>
          </a:xfrm>
          <a:solidFill>
            <a:schemeClr val="accent2">
              <a:lumMod val="20000"/>
              <a:lumOff val="80000"/>
            </a:schemeClr>
          </a:solidFill>
          <a:ln>
            <a:solidFill>
              <a:schemeClr val="tx1"/>
            </a:solidFill>
          </a:ln>
        </p:spPr>
        <p:txBody>
          <a:bodyPr>
            <a:normAutofit fontScale="55000" lnSpcReduction="20000"/>
          </a:bodyPr>
          <a:lstStyle/>
          <a:p>
            <a:pPr marL="0" indent="0">
              <a:buNone/>
            </a:pPr>
            <a:r>
              <a:rPr lang="en-US" dirty="0" smtClean="0">
                <a:latin typeface="Courier" charset="0"/>
                <a:ea typeface="Courier" charset="0"/>
                <a:cs typeface="Courier" charset="0"/>
              </a:rPr>
              <a:t>   &lt;object name="</a:t>
            </a:r>
            <a:r>
              <a:rPr lang="en-US" dirty="0" err="1" smtClean="0">
                <a:latin typeface="Courier" charset="0"/>
                <a:ea typeface="Courier" charset="0"/>
                <a:cs typeface="Courier" charset="0"/>
              </a:rPr>
              <a:t>Device.DeviceInfo</a:t>
            </a:r>
            <a:r>
              <a:rPr lang="en-US" dirty="0" smtClean="0">
                <a:latin typeface="Courier" charset="0"/>
                <a:ea typeface="Courier" charset="0"/>
                <a:cs typeface="Courier" charset="0"/>
              </a:rPr>
              <a:t>." access="</a:t>
            </a:r>
            <a:r>
              <a:rPr lang="en-US" dirty="0" err="1" smtClean="0">
                <a:latin typeface="Courier" charset="0"/>
                <a:ea typeface="Courier" charset="0"/>
                <a:cs typeface="Courier" charset="0"/>
              </a:rPr>
              <a:t>readOnly</a:t>
            </a:r>
            <a:r>
              <a:rPr lang="en-US" dirty="0" smtClean="0">
                <a:latin typeface="Courier" charset="0"/>
                <a:ea typeface="Courier" charset="0"/>
                <a:cs typeface="Courier" charset="0"/>
              </a:rPr>
              <a:t>" </a:t>
            </a:r>
          </a:p>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                              </a:t>
            </a:r>
            <a:r>
              <a:rPr lang="en-US" dirty="0" err="1" smtClean="0">
                <a:latin typeface="Courier" charset="0"/>
                <a:ea typeface="Courier" charset="0"/>
                <a:cs typeface="Courier" charset="0"/>
              </a:rPr>
              <a:t>minEntries</a:t>
            </a:r>
            <a:r>
              <a:rPr lang="en-US" dirty="0" smtClean="0">
                <a:latin typeface="Courier" charset="0"/>
                <a:ea typeface="Courier" charset="0"/>
                <a:cs typeface="Courier" charset="0"/>
              </a:rPr>
              <a:t>="1" </a:t>
            </a:r>
            <a:r>
              <a:rPr lang="en-US" dirty="0" err="1" smtClean="0">
                <a:latin typeface="Courier" charset="0"/>
                <a:ea typeface="Courier" charset="0"/>
                <a:cs typeface="Courier" charset="0"/>
              </a:rPr>
              <a:t>maxEntries</a:t>
            </a:r>
            <a:r>
              <a:rPr lang="en-US" dirty="0" smtClean="0">
                <a:latin typeface="Courier" charset="0"/>
                <a:ea typeface="Courier" charset="0"/>
                <a:cs typeface="Courier" charset="0"/>
              </a:rPr>
              <a:t>="1"&gt;</a:t>
            </a:r>
          </a:p>
          <a:p>
            <a:pPr marL="0" indent="0">
              <a:buNone/>
            </a:pPr>
            <a:r>
              <a:rPr lang="en-US" dirty="0" smtClean="0">
                <a:latin typeface="Courier" charset="0"/>
                <a:ea typeface="Courier" charset="0"/>
                <a:cs typeface="Courier" charset="0"/>
              </a:rPr>
              <a:t>      &lt;description&gt;…&lt;/description&gt;</a:t>
            </a:r>
          </a:p>
          <a:p>
            <a:pPr marL="0" indent="0">
              <a:buNone/>
            </a:pPr>
            <a:r>
              <a:rPr lang="en-US" dirty="0" smtClean="0">
                <a:latin typeface="Courier" charset="0"/>
                <a:ea typeface="Courier" charset="0"/>
                <a:cs typeface="Courier" charset="0"/>
              </a:rPr>
              <a:t>      &lt;parameter name="</a:t>
            </a:r>
            <a:r>
              <a:rPr lang="en-US" dirty="0" err="1" smtClean="0">
                <a:latin typeface="Courier" charset="0"/>
                <a:ea typeface="Courier" charset="0"/>
                <a:cs typeface="Courier" charset="0"/>
              </a:rPr>
              <a:t>DeviceCategory</a:t>
            </a:r>
            <a:r>
              <a:rPr lang="en-US" dirty="0" smtClean="0">
                <a:latin typeface="Courier" charset="0"/>
                <a:ea typeface="Courier" charset="0"/>
                <a:cs typeface="Courier" charset="0"/>
              </a:rPr>
              <a:t>" access="</a:t>
            </a:r>
            <a:r>
              <a:rPr lang="en-US" dirty="0" err="1" smtClean="0">
                <a:latin typeface="Courier" charset="0"/>
                <a:ea typeface="Courier" charset="0"/>
                <a:cs typeface="Courier" charset="0"/>
              </a:rPr>
              <a:t>readOnly</a:t>
            </a:r>
            <a:r>
              <a:rPr lang="en-US" dirty="0" smtClean="0">
                <a:latin typeface="Courier" charset="0"/>
                <a:ea typeface="Courier" charset="0"/>
                <a:cs typeface="Courier" charset="0"/>
              </a:rPr>
              <a:t>"&gt;</a:t>
            </a:r>
          </a:p>
          <a:p>
            <a:pPr marL="0" indent="0">
              <a:buNone/>
            </a:pPr>
            <a:r>
              <a:rPr lang="en-US" dirty="0" smtClean="0">
                <a:latin typeface="Courier" charset="0"/>
                <a:ea typeface="Courier" charset="0"/>
                <a:cs typeface="Courier" charset="0"/>
              </a:rPr>
              <a:t>        &lt;description&gt;…&lt;/description&gt;</a:t>
            </a:r>
          </a:p>
          <a:p>
            <a:pPr marL="0" indent="0">
              <a:buNone/>
            </a:pPr>
            <a:r>
              <a:rPr lang="en-US" dirty="0" smtClean="0">
                <a:latin typeface="Courier" charset="0"/>
                <a:ea typeface="Courier" charset="0"/>
                <a:cs typeface="Courier" charset="0"/>
              </a:rPr>
              <a:t>        &lt;syntax&gt;&lt;list/&gt;&lt;string/&gt;&lt;/syntax&gt;</a:t>
            </a:r>
          </a:p>
          <a:p>
            <a:pPr marL="0" indent="0">
              <a:buNone/>
            </a:pPr>
            <a:r>
              <a:rPr lang="en-US" dirty="0" smtClean="0">
                <a:latin typeface="Courier" charset="0"/>
                <a:ea typeface="Courier" charset="0"/>
                <a:cs typeface="Courier" charset="0"/>
              </a:rPr>
              <a:t>      &lt;/parameter&gt;</a:t>
            </a:r>
          </a:p>
          <a:p>
            <a:pPr marL="0" indent="0">
              <a:buNone/>
            </a:pPr>
            <a:endParaRPr lang="en-US" dirty="0" smtClean="0">
              <a:latin typeface="Courier" charset="0"/>
              <a:ea typeface="Courier" charset="0"/>
              <a:cs typeface="Courier" charset="0"/>
            </a:endParaRPr>
          </a:p>
          <a:p>
            <a:pPr marL="0" indent="0">
              <a:buNone/>
            </a:pPr>
            <a:r>
              <a:rPr lang="en-US" dirty="0" smtClean="0">
                <a:latin typeface="Courier" charset="0"/>
                <a:ea typeface="Courier" charset="0"/>
                <a:cs typeface="Courier" charset="0"/>
              </a:rPr>
              <a:t>   &lt;object name="</a:t>
            </a:r>
            <a:r>
              <a:rPr lang="en-US" dirty="0" err="1" smtClean="0">
                <a:latin typeface="Courier" charset="0"/>
                <a:ea typeface="Courier" charset="0"/>
                <a:cs typeface="Courier" charset="0"/>
              </a:rPr>
              <a:t>Device.DeviceInfo.VendorConfigFile</a:t>
            </a:r>
            <a:r>
              <a:rPr lang="en-US" dirty="0" smtClean="0">
                <a:latin typeface="Courier" charset="0"/>
                <a:ea typeface="Courier" charset="0"/>
                <a:cs typeface="Courier" charset="0"/>
              </a:rPr>
              <a:t>.{</a:t>
            </a:r>
            <a:r>
              <a:rPr lang="en-US" dirty="0" err="1" smtClean="0">
                <a:latin typeface="Courier" charset="0"/>
                <a:ea typeface="Courier" charset="0"/>
                <a:cs typeface="Courier" charset="0"/>
              </a:rPr>
              <a:t>i</a:t>
            </a:r>
            <a:r>
              <a:rPr lang="en-US" dirty="0" smtClean="0">
                <a:latin typeface="Courier" charset="0"/>
                <a:ea typeface="Courier" charset="0"/>
                <a:cs typeface="Courier" charset="0"/>
              </a:rPr>
              <a:t>}." </a:t>
            </a:r>
          </a:p>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    access="</a:t>
            </a:r>
            <a:r>
              <a:rPr lang="en-US" dirty="0" err="1" smtClean="0">
                <a:latin typeface="Courier" charset="0"/>
                <a:ea typeface="Courier" charset="0"/>
                <a:cs typeface="Courier" charset="0"/>
              </a:rPr>
              <a:t>readOnly</a:t>
            </a:r>
            <a:r>
              <a:rPr lang="en-US" dirty="0" smtClean="0">
                <a:latin typeface="Courier" charset="0"/>
                <a:ea typeface="Courier" charset="0"/>
                <a:cs typeface="Courier" charset="0"/>
              </a:rPr>
              <a:t>" … </a:t>
            </a:r>
            <a:r>
              <a:rPr lang="en-US" dirty="0" err="1" smtClean="0">
                <a:latin typeface="Courier" charset="0"/>
                <a:ea typeface="Courier" charset="0"/>
                <a:cs typeface="Courier" charset="0"/>
              </a:rPr>
              <a:t>minEntries</a:t>
            </a:r>
            <a:r>
              <a:rPr lang="en-US" dirty="0" smtClean="0">
                <a:latin typeface="Courier" charset="0"/>
                <a:ea typeface="Courier" charset="0"/>
                <a:cs typeface="Courier" charset="0"/>
              </a:rPr>
              <a:t>="0" </a:t>
            </a:r>
            <a:r>
              <a:rPr lang="en-US" dirty="0" err="1" smtClean="0">
                <a:latin typeface="Courier" charset="0"/>
                <a:ea typeface="Courier" charset="0"/>
                <a:cs typeface="Courier" charset="0"/>
              </a:rPr>
              <a:t>maxEntries</a:t>
            </a:r>
            <a:r>
              <a:rPr lang="en-US" dirty="0" smtClean="0">
                <a:latin typeface="Courier" charset="0"/>
                <a:ea typeface="Courier" charset="0"/>
                <a:cs typeface="Courier" charset="0"/>
              </a:rPr>
              <a:t>="unbounded"&gt;</a:t>
            </a:r>
          </a:p>
          <a:p>
            <a:pPr marL="0" indent="0">
              <a:buNone/>
            </a:pPr>
            <a:r>
              <a:rPr lang="en-US" dirty="0" smtClean="0">
                <a:latin typeface="Courier" charset="0"/>
                <a:ea typeface="Courier" charset="0"/>
                <a:cs typeface="Courier" charset="0"/>
              </a:rPr>
              <a:t>      &lt;description&gt;…&lt;/description&gt;</a:t>
            </a:r>
          </a:p>
          <a:p>
            <a:pPr marL="0" indent="0">
              <a:buNone/>
            </a:pPr>
            <a:r>
              <a:rPr lang="en-US" dirty="0" smtClean="0">
                <a:latin typeface="Courier" charset="0"/>
                <a:ea typeface="Courier" charset="0"/>
                <a:cs typeface="Courier" charset="0"/>
              </a:rPr>
              <a:t>      &lt;</a:t>
            </a:r>
            <a:r>
              <a:rPr lang="en-US" dirty="0" err="1" smtClean="0">
                <a:latin typeface="Courier" charset="0"/>
                <a:ea typeface="Courier" charset="0"/>
                <a:cs typeface="Courier" charset="0"/>
              </a:rPr>
              <a:t>uniqueKey</a:t>
            </a:r>
            <a:r>
              <a:rPr lang="en-US" dirty="0" smtClean="0">
                <a:latin typeface="Courier" charset="0"/>
                <a:ea typeface="Courier" charset="0"/>
                <a:cs typeface="Courier" charset="0"/>
              </a:rPr>
              <a:t> functional="false"&gt;</a:t>
            </a:r>
          </a:p>
          <a:p>
            <a:pPr marL="0" indent="0">
              <a:buNone/>
            </a:pPr>
            <a:r>
              <a:rPr lang="en-US" dirty="0" smtClean="0">
                <a:latin typeface="Courier" charset="0"/>
                <a:ea typeface="Courier" charset="0"/>
                <a:cs typeface="Courier" charset="0"/>
              </a:rPr>
              <a:t>        &lt;parameter ref="Alias"/&gt;</a:t>
            </a:r>
          </a:p>
          <a:p>
            <a:pPr marL="0" indent="0">
              <a:buNone/>
            </a:pPr>
            <a:r>
              <a:rPr lang="en-US" dirty="0" smtClean="0">
                <a:latin typeface="Courier" charset="0"/>
                <a:ea typeface="Courier" charset="0"/>
                <a:cs typeface="Courier" charset="0"/>
              </a:rPr>
              <a:t>      &lt;/</a:t>
            </a:r>
            <a:r>
              <a:rPr lang="en-US" dirty="0" err="1" smtClean="0">
                <a:latin typeface="Courier" charset="0"/>
                <a:ea typeface="Courier" charset="0"/>
                <a:cs typeface="Courier" charset="0"/>
              </a:rPr>
              <a:t>uniqueKey</a:t>
            </a:r>
            <a:r>
              <a:rPr lang="en-US" dirty="0" smtClean="0">
                <a:latin typeface="Courier" charset="0"/>
                <a:ea typeface="Courier" charset="0"/>
                <a:cs typeface="Courier" charset="0"/>
              </a:rPr>
              <a:t>&gt;</a:t>
            </a:r>
          </a:p>
          <a:p>
            <a:pPr marL="0" indent="0">
              <a:buNone/>
            </a:pPr>
            <a:r>
              <a:rPr lang="en-US" dirty="0" smtClean="0">
                <a:latin typeface="Courier" charset="0"/>
                <a:ea typeface="Courier" charset="0"/>
                <a:cs typeface="Courier" charset="0"/>
              </a:rPr>
              <a:t>      &lt;</a:t>
            </a:r>
            <a:r>
              <a:rPr lang="en-US" dirty="0" err="1" smtClean="0">
                <a:latin typeface="Courier" charset="0"/>
                <a:ea typeface="Courier" charset="0"/>
                <a:cs typeface="Courier" charset="0"/>
              </a:rPr>
              <a:t>uniqueKey</a:t>
            </a:r>
            <a:r>
              <a:rPr lang="en-US" dirty="0" smtClean="0">
                <a:latin typeface="Courier" charset="0"/>
                <a:ea typeface="Courier" charset="0"/>
                <a:cs typeface="Courier" charset="0"/>
              </a:rPr>
              <a:t>&gt;</a:t>
            </a:r>
          </a:p>
          <a:p>
            <a:pPr marL="0" indent="0">
              <a:buNone/>
            </a:pPr>
            <a:r>
              <a:rPr lang="en-US" dirty="0" smtClean="0">
                <a:latin typeface="Courier" charset="0"/>
                <a:ea typeface="Courier" charset="0"/>
                <a:cs typeface="Courier" charset="0"/>
              </a:rPr>
              <a:t>        &lt;parameter ref="Name"/&gt;</a:t>
            </a:r>
          </a:p>
          <a:p>
            <a:pPr marL="0" indent="0">
              <a:buNone/>
            </a:pPr>
            <a:r>
              <a:rPr lang="en-US" dirty="0" smtClean="0">
                <a:latin typeface="Courier" charset="0"/>
                <a:ea typeface="Courier" charset="0"/>
                <a:cs typeface="Courier" charset="0"/>
              </a:rPr>
              <a:t>      &lt;/</a:t>
            </a:r>
            <a:r>
              <a:rPr lang="en-US" dirty="0" err="1" smtClean="0">
                <a:latin typeface="Courier" charset="0"/>
                <a:ea typeface="Courier" charset="0"/>
                <a:cs typeface="Courier" charset="0"/>
              </a:rPr>
              <a:t>uniqueKey</a:t>
            </a:r>
            <a:r>
              <a:rPr lang="en-US" dirty="0" smtClean="0">
                <a:latin typeface="Courier" charset="0"/>
                <a:ea typeface="Courier" charset="0"/>
                <a:cs typeface="Courier" charset="0"/>
              </a:rPr>
              <a:t>&gt;</a:t>
            </a:r>
          </a:p>
          <a:p>
            <a:pPr marL="0" indent="0">
              <a:buNone/>
            </a:pPr>
            <a:r>
              <a:rPr lang="en-US" dirty="0" smtClean="0">
                <a:latin typeface="Courier" charset="0"/>
                <a:ea typeface="Courier" charset="0"/>
                <a:cs typeface="Courier" charset="0"/>
              </a:rPr>
              <a:t>      &lt;parameter name="Alias" access="</a:t>
            </a:r>
            <a:r>
              <a:rPr lang="en-US" dirty="0" err="1" smtClean="0">
                <a:latin typeface="Courier" charset="0"/>
                <a:ea typeface="Courier" charset="0"/>
                <a:cs typeface="Courier" charset="0"/>
              </a:rPr>
              <a:t>readWrite</a:t>
            </a:r>
            <a:r>
              <a:rPr lang="en-US" dirty="0" smtClean="0">
                <a:latin typeface="Courier" charset="0"/>
                <a:ea typeface="Courier" charset="0"/>
                <a:cs typeface="Courier" charset="0"/>
              </a:rPr>
              <a:t>" </a:t>
            </a:r>
          </a:p>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                                    </a:t>
            </a:r>
            <a:r>
              <a:rPr lang="en-US" dirty="0" err="1" smtClean="0">
                <a:latin typeface="Courier" charset="0"/>
                <a:ea typeface="Courier" charset="0"/>
                <a:cs typeface="Courier" charset="0"/>
              </a:rPr>
              <a:t>activeNotify</a:t>
            </a:r>
            <a:r>
              <a:rPr lang="en-US" dirty="0" smtClean="0">
                <a:latin typeface="Courier" charset="0"/>
                <a:ea typeface="Courier" charset="0"/>
                <a:cs typeface="Courier" charset="0"/>
              </a:rPr>
              <a:t>="</a:t>
            </a:r>
            <a:r>
              <a:rPr lang="en-US" dirty="0" err="1" smtClean="0">
                <a:latin typeface="Courier" charset="0"/>
                <a:ea typeface="Courier" charset="0"/>
                <a:cs typeface="Courier" charset="0"/>
              </a:rPr>
              <a:t>canDeny</a:t>
            </a:r>
            <a:r>
              <a:rPr lang="en-US" dirty="0" smtClean="0">
                <a:latin typeface="Courier" charset="0"/>
                <a:ea typeface="Courier" charset="0"/>
                <a:cs typeface="Courier" charset="0"/>
              </a:rPr>
              <a:t>"&gt;</a:t>
            </a:r>
          </a:p>
          <a:p>
            <a:pPr marL="0" indent="0">
              <a:buNone/>
            </a:pPr>
            <a:r>
              <a:rPr lang="en-US" dirty="0" smtClean="0">
                <a:latin typeface="Courier" charset="0"/>
                <a:ea typeface="Courier" charset="0"/>
                <a:cs typeface="Courier" charset="0"/>
              </a:rPr>
              <a:t>        &lt;description&gt;…&lt;/description&gt;</a:t>
            </a:r>
          </a:p>
          <a:p>
            <a:pPr marL="0" indent="0">
              <a:buNone/>
            </a:pPr>
            <a:r>
              <a:rPr lang="en-US" dirty="0" smtClean="0">
                <a:latin typeface="Courier" charset="0"/>
                <a:ea typeface="Courier" charset="0"/>
                <a:cs typeface="Courier" charset="0"/>
              </a:rPr>
              <a:t>        &lt;syntax&gt;&lt;</a:t>
            </a:r>
            <a:r>
              <a:rPr lang="en-US" dirty="0" err="1" smtClean="0">
                <a:latin typeface="Courier" charset="0"/>
                <a:ea typeface="Courier" charset="0"/>
                <a:cs typeface="Courier" charset="0"/>
              </a:rPr>
              <a:t>dataType</a:t>
            </a:r>
            <a:r>
              <a:rPr lang="en-US" dirty="0" smtClean="0">
                <a:latin typeface="Courier" charset="0"/>
                <a:ea typeface="Courier" charset="0"/>
                <a:cs typeface="Courier" charset="0"/>
              </a:rPr>
              <a:t> ref="Alias"/&gt;&lt;/syntax&gt;</a:t>
            </a:r>
          </a:p>
          <a:p>
            <a:pPr marL="0" indent="0">
              <a:buNone/>
            </a:pPr>
            <a:r>
              <a:rPr lang="en-US" dirty="0" smtClean="0">
                <a:latin typeface="Courier" charset="0"/>
                <a:ea typeface="Courier" charset="0"/>
                <a:cs typeface="Courier" charset="0"/>
              </a:rPr>
              <a:t>      &lt;/parameter&gt;</a:t>
            </a:r>
            <a:endParaRPr lang="en-US" dirty="0">
              <a:latin typeface="Courier" charset="0"/>
              <a:ea typeface="Courier" charset="0"/>
              <a:cs typeface="Courier" charset="0"/>
            </a:endParaRPr>
          </a:p>
        </p:txBody>
      </p:sp>
      <p:sp>
        <p:nvSpPr>
          <p:cNvPr id="4" name="Content Placeholder 2"/>
          <p:cNvSpPr txBox="1">
            <a:spLocks/>
          </p:cNvSpPr>
          <p:nvPr/>
        </p:nvSpPr>
        <p:spPr>
          <a:xfrm>
            <a:off x="3131840" y="2060848"/>
            <a:ext cx="5688632" cy="4752528"/>
          </a:xfrm>
          <a:prstGeom prst="rect">
            <a:avLst/>
          </a:prstGeom>
          <a:solidFill>
            <a:schemeClr val="accent1">
              <a:lumMod val="20000"/>
              <a:lumOff val="80000"/>
            </a:schemeClr>
          </a:solidFill>
          <a:ln>
            <a:solidFill>
              <a:schemeClr val="tx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47500" lnSpcReduction="20000"/>
          </a:bodyPr>
          <a:lstStyle>
            <a:lvl1pPr marL="456880" indent="-456880" algn="l" defTabSz="1218347" rtl="0" eaLnBrk="1" latinLnBrk="0" hangingPunct="1">
              <a:spcBef>
                <a:spcPct val="20000"/>
              </a:spcBef>
              <a:buFont typeface="Arial" panose="020B0604020202020204" pitchFamily="34" charset="0"/>
              <a:buChar char="•"/>
              <a:defRPr lang="en-US" sz="2800" kern="1200" smtClean="0">
                <a:solidFill>
                  <a:srgbClr val="000000"/>
                </a:solidFill>
                <a:latin typeface="Calibri" panose="020F0502020204030204" pitchFamily="34" charset="0"/>
                <a:ea typeface="ＭＳ Ｐゴシック" charset="-128"/>
                <a:cs typeface="+mn-cs"/>
              </a:defRPr>
            </a:lvl1pPr>
            <a:lvl2pPr marL="989907" indent="-380733" algn="l" defTabSz="1218347" rtl="0" eaLnBrk="1" latinLnBrk="0" hangingPunct="1">
              <a:spcBef>
                <a:spcPct val="20000"/>
              </a:spcBef>
              <a:buFont typeface="Arial" panose="020B0604020202020204" pitchFamily="34" charset="0"/>
              <a:buChar char="–"/>
              <a:defRPr lang="en-US" sz="2400" kern="1200" smtClean="0">
                <a:solidFill>
                  <a:srgbClr val="000000"/>
                </a:solidFill>
                <a:latin typeface="Calibri" panose="020F0502020204030204" pitchFamily="34" charset="0"/>
                <a:ea typeface="ＭＳ Ｐゴシック" charset="-128"/>
                <a:cs typeface="+mn-cs"/>
              </a:defRPr>
            </a:lvl2pPr>
            <a:lvl3pPr marL="1522933" indent="-304587" algn="l" defTabSz="1218347" rtl="0" eaLnBrk="1" latinLnBrk="0" hangingPunct="1">
              <a:spcBef>
                <a:spcPct val="20000"/>
              </a:spcBef>
              <a:buFont typeface="Arial" panose="020B0604020202020204" pitchFamily="34" charset="0"/>
              <a:buChar char="•"/>
              <a:defRPr lang="en-US" sz="2000" kern="1200" smtClean="0">
                <a:solidFill>
                  <a:srgbClr val="000000"/>
                </a:solidFill>
                <a:latin typeface="Calibri" panose="020F0502020204030204" pitchFamily="34" charset="0"/>
                <a:ea typeface="ＭＳ Ｐゴシック" charset="-128"/>
                <a:cs typeface="+mn-cs"/>
              </a:defRPr>
            </a:lvl3pPr>
            <a:lvl4pPr marL="2132106" indent="-304587" algn="l" defTabSz="1218347" rtl="0" eaLnBrk="1" latinLnBrk="0" hangingPunct="1">
              <a:spcBef>
                <a:spcPct val="20000"/>
              </a:spcBef>
              <a:buFont typeface="Arial" panose="020B0604020202020204" pitchFamily="34" charset="0"/>
              <a:buChar char="–"/>
              <a:defRPr lang="en-US" sz="2700" kern="1200" smtClean="0">
                <a:solidFill>
                  <a:srgbClr val="000000"/>
                </a:solidFill>
                <a:latin typeface="Calibri" panose="020F0502020204030204" pitchFamily="34" charset="0"/>
                <a:ea typeface="ＭＳ Ｐゴシック" charset="-128"/>
                <a:cs typeface="+mn-cs"/>
              </a:defRPr>
            </a:lvl4pPr>
            <a:lvl5pPr marL="2741280" indent="-304587" algn="l" defTabSz="1218347" rtl="0" eaLnBrk="1" latinLnBrk="0" hangingPunct="1">
              <a:spcBef>
                <a:spcPct val="20000"/>
              </a:spcBef>
              <a:buFont typeface="Arial" panose="020B0604020202020204" pitchFamily="34" charset="0"/>
              <a:buChar char="»"/>
              <a:defRPr lang="en-US" sz="2700" kern="1200">
                <a:solidFill>
                  <a:srgbClr val="000000"/>
                </a:solidFill>
                <a:latin typeface="Calibri" panose="020F0502020204030204" pitchFamily="34" charset="0"/>
                <a:ea typeface="ＭＳ Ｐゴシック" charset="-128"/>
                <a:cs typeface="+mn-cs"/>
              </a:defRPr>
            </a:lvl5pPr>
            <a:lvl6pPr marL="335045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59626"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68800"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7797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dirty="0">
                <a:latin typeface="Courier" charset="0"/>
                <a:ea typeface="Courier" charset="0"/>
                <a:cs typeface="Courier" charset="0"/>
              </a:rPr>
              <a:t>module </a:t>
            </a:r>
            <a:r>
              <a:rPr lang="en-US" dirty="0" err="1">
                <a:latin typeface="Courier" charset="0"/>
                <a:ea typeface="Courier" charset="0"/>
                <a:cs typeface="Courier" charset="0"/>
              </a:rPr>
              <a:t>DeviceInfo</a:t>
            </a:r>
            <a:r>
              <a:rPr lang="en-US" dirty="0">
                <a:latin typeface="Courier" charset="0"/>
                <a:ea typeface="Courier" charset="0"/>
                <a:cs typeface="Courier" charset="0"/>
              </a:rPr>
              <a:t> {</a:t>
            </a:r>
          </a:p>
          <a:p>
            <a:pPr marL="0" indent="0">
              <a:buNone/>
            </a:pPr>
            <a:r>
              <a:rPr lang="en-US" dirty="0">
                <a:latin typeface="Courier" charset="0"/>
                <a:ea typeface="Courier" charset="0"/>
                <a:cs typeface="Courier" charset="0"/>
              </a:rPr>
              <a:t>  namespace "</a:t>
            </a:r>
            <a:r>
              <a:rPr lang="en-US" dirty="0" err="1">
                <a:latin typeface="Courier" charset="0"/>
                <a:ea typeface="Courier" charset="0"/>
                <a:cs typeface="Courier" charset="0"/>
              </a:rPr>
              <a:t>urn:bbf:yang:device-info</a:t>
            </a:r>
            <a:r>
              <a:rPr lang="en-US" dirty="0">
                <a:latin typeface="Courier" charset="0"/>
                <a:ea typeface="Courier" charset="0"/>
                <a:cs typeface="Courier" charset="0"/>
              </a:rPr>
              <a:t>";</a:t>
            </a:r>
          </a:p>
          <a:p>
            <a:pPr marL="0" indent="0">
              <a:buNone/>
            </a:pPr>
            <a:r>
              <a:rPr lang="en-US" dirty="0">
                <a:latin typeface="Courier" charset="0"/>
                <a:ea typeface="Courier" charset="0"/>
                <a:cs typeface="Courier" charset="0"/>
              </a:rPr>
              <a:t>  prefix device-info;</a:t>
            </a:r>
          </a:p>
          <a:p>
            <a:pPr marL="0" indent="0">
              <a:buNone/>
            </a:pP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 container Device </a:t>
            </a:r>
            <a:r>
              <a:rPr lang="en-US" dirty="0">
                <a:latin typeface="Courier" charset="0"/>
                <a:ea typeface="Courier" charset="0"/>
                <a:cs typeface="Courier" charset="0"/>
              </a:rPr>
              <a:t>{</a:t>
            </a:r>
          </a:p>
          <a:p>
            <a:pPr marL="0" indent="0">
              <a:buNone/>
            </a:pPr>
            <a:r>
              <a:rPr lang="en-US" dirty="0">
                <a:latin typeface="Courier" charset="0"/>
                <a:ea typeface="Courier" charset="0"/>
                <a:cs typeface="Courier" charset="0"/>
              </a:rPr>
              <a:t>    container </a:t>
            </a:r>
            <a:r>
              <a:rPr lang="en-US" dirty="0" err="1">
                <a:latin typeface="Courier" charset="0"/>
                <a:ea typeface="Courier" charset="0"/>
                <a:cs typeface="Courier" charset="0"/>
              </a:rPr>
              <a:t>DeviceInfo</a:t>
            </a:r>
            <a:r>
              <a:rPr lang="en-US" dirty="0">
                <a:latin typeface="Courier" charset="0"/>
                <a:ea typeface="Courier" charset="0"/>
                <a:cs typeface="Courier" charset="0"/>
              </a:rPr>
              <a:t> {</a:t>
            </a:r>
          </a:p>
          <a:p>
            <a:pPr marL="0" indent="0">
              <a:buNone/>
            </a:pPr>
            <a:r>
              <a:rPr lang="en-US" dirty="0" smtClean="0">
                <a:latin typeface="Courier" charset="0"/>
                <a:ea typeface="Courier" charset="0"/>
                <a:cs typeface="Courier" charset="0"/>
              </a:rPr>
              <a:t>      leaf </a:t>
            </a:r>
            <a:r>
              <a:rPr lang="en-US" dirty="0" err="1">
                <a:latin typeface="Courier" charset="0"/>
                <a:ea typeface="Courier" charset="0"/>
                <a:cs typeface="Courier" charset="0"/>
              </a:rPr>
              <a:t>DeviceCategory</a:t>
            </a:r>
            <a:r>
              <a:rPr lang="en-US" dirty="0">
                <a:latin typeface="Courier" charset="0"/>
                <a:ea typeface="Courier" charset="0"/>
                <a:cs typeface="Courier" charset="0"/>
              </a:rPr>
              <a:t> {</a:t>
            </a:r>
          </a:p>
          <a:p>
            <a:pPr marL="0" indent="0">
              <a:buNone/>
            </a:pPr>
            <a:r>
              <a:rPr lang="en-US" dirty="0">
                <a:latin typeface="Courier" charset="0"/>
                <a:ea typeface="Courier" charset="0"/>
                <a:cs typeface="Courier" charset="0"/>
              </a:rPr>
              <a:t>        type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config</a:t>
            </a:r>
            <a:r>
              <a:rPr lang="en-US" dirty="0">
                <a:latin typeface="Courier" charset="0"/>
                <a:ea typeface="Courier" charset="0"/>
                <a:cs typeface="Courier" charset="0"/>
              </a:rPr>
              <a:t> false;</a:t>
            </a:r>
          </a:p>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description </a:t>
            </a:r>
            <a:r>
              <a:rPr lang="en-US" dirty="0">
                <a:latin typeface="Courier" charset="0"/>
                <a:ea typeface="Courier" charset="0"/>
                <a:cs typeface="Courier" charset="0"/>
              </a:rPr>
              <a:t>"";</a:t>
            </a:r>
          </a:p>
          <a:p>
            <a:pPr marL="0" indent="0">
              <a:buNone/>
            </a:pPr>
            <a:r>
              <a:rPr lang="en-US" dirty="0" smtClean="0">
                <a:latin typeface="Courier" charset="0"/>
                <a:ea typeface="Courier" charset="0"/>
                <a:cs typeface="Courier" charset="0"/>
              </a:rPr>
              <a:t>      }</a:t>
            </a:r>
          </a:p>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     leaf </a:t>
            </a:r>
            <a:r>
              <a:rPr lang="en-US" dirty="0">
                <a:latin typeface="Courier" charset="0"/>
                <a:ea typeface="Courier" charset="0"/>
                <a:cs typeface="Courier" charset="0"/>
              </a:rPr>
              <a:t>Manufacturer {</a:t>
            </a:r>
          </a:p>
          <a:p>
            <a:pPr marL="0" indent="0">
              <a:buNone/>
            </a:pPr>
            <a:r>
              <a:rPr lang="en-US" dirty="0">
                <a:latin typeface="Courier" charset="0"/>
                <a:ea typeface="Courier" charset="0"/>
                <a:cs typeface="Courier" charset="0"/>
              </a:rPr>
              <a:t>        type string {</a:t>
            </a:r>
          </a:p>
          <a:p>
            <a:pPr marL="0" indent="0">
              <a:buNone/>
            </a:pPr>
            <a:r>
              <a:rPr lang="en-US" dirty="0">
                <a:latin typeface="Courier" charset="0"/>
                <a:ea typeface="Courier" charset="0"/>
                <a:cs typeface="Courier" charset="0"/>
              </a:rPr>
              <a:t>          length "0..64";</a:t>
            </a:r>
          </a:p>
          <a:p>
            <a:pPr marL="0" indent="0">
              <a:buNone/>
            </a:pPr>
            <a:r>
              <a:rPr lang="en-US" dirty="0">
                <a:latin typeface="Courier" charset="0"/>
                <a:ea typeface="Courier" charset="0"/>
                <a:cs typeface="Courier" charset="0"/>
              </a:rPr>
              <a:t>        }</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config</a:t>
            </a:r>
            <a:r>
              <a:rPr lang="en-US" dirty="0">
                <a:latin typeface="Courier" charset="0"/>
                <a:ea typeface="Courier" charset="0"/>
                <a:cs typeface="Courier" charset="0"/>
              </a:rPr>
              <a:t> false</a:t>
            </a:r>
            <a:r>
              <a:rPr lang="en-US" dirty="0" smtClean="0">
                <a:latin typeface="Courier" charset="0"/>
                <a:ea typeface="Courier" charset="0"/>
                <a:cs typeface="Courier" charset="0"/>
              </a:rPr>
              <a:t>;</a:t>
            </a:r>
          </a:p>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     }</a:t>
            </a:r>
          </a:p>
          <a:p>
            <a:pPr marL="0" indent="0">
              <a:buNone/>
            </a:pPr>
            <a:endParaRPr lang="en-US" dirty="0">
              <a:latin typeface="Courier" charset="0"/>
              <a:ea typeface="Courier" charset="0"/>
              <a:cs typeface="Courier" charset="0"/>
            </a:endParaRPr>
          </a:p>
          <a:p>
            <a:pPr marL="0" indent="0">
              <a:buNone/>
            </a:pPr>
            <a:r>
              <a:rPr lang="en-US" dirty="0" smtClean="0">
                <a:latin typeface="Courier" charset="0"/>
                <a:ea typeface="Courier" charset="0"/>
                <a:cs typeface="Courier" charset="0"/>
              </a:rPr>
              <a:t>      </a:t>
            </a:r>
            <a:r>
              <a:rPr lang="en-US" dirty="0">
                <a:latin typeface="Courier" charset="0"/>
                <a:ea typeface="Courier" charset="0"/>
                <a:cs typeface="Courier" charset="0"/>
              </a:rPr>
              <a:t>list </a:t>
            </a:r>
            <a:r>
              <a:rPr lang="en-US" dirty="0" err="1">
                <a:latin typeface="Courier" charset="0"/>
                <a:ea typeface="Courier" charset="0"/>
                <a:cs typeface="Courier" charset="0"/>
              </a:rPr>
              <a:t>VendorConfigFile</a:t>
            </a:r>
            <a:r>
              <a:rPr lang="en-US" dirty="0">
                <a:latin typeface="Courier" charset="0"/>
                <a:ea typeface="Courier" charset="0"/>
                <a:cs typeface="Courier" charset="0"/>
              </a:rPr>
              <a:t> {</a:t>
            </a:r>
          </a:p>
          <a:p>
            <a:pPr marL="0" indent="0">
              <a:buNone/>
            </a:pPr>
            <a:r>
              <a:rPr lang="en-US" dirty="0">
                <a:latin typeface="Courier" charset="0"/>
                <a:ea typeface="Courier" charset="0"/>
                <a:cs typeface="Courier" charset="0"/>
              </a:rPr>
              <a:t>        key "Alias";</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config</a:t>
            </a:r>
            <a:r>
              <a:rPr lang="en-US" dirty="0">
                <a:latin typeface="Courier" charset="0"/>
                <a:ea typeface="Courier" charset="0"/>
                <a:cs typeface="Courier" charset="0"/>
              </a:rPr>
              <a:t> false;</a:t>
            </a:r>
          </a:p>
          <a:p>
            <a:pPr marL="0" indent="0">
              <a:buNone/>
            </a:pPr>
            <a:r>
              <a:rPr lang="en-US" dirty="0" smtClean="0">
                <a:latin typeface="Courier" charset="0"/>
                <a:ea typeface="Courier" charset="0"/>
                <a:cs typeface="Courier" charset="0"/>
              </a:rPr>
              <a:t>        leaf </a:t>
            </a:r>
            <a:r>
              <a:rPr lang="en-US" dirty="0">
                <a:latin typeface="Courier" charset="0"/>
                <a:ea typeface="Courier" charset="0"/>
                <a:cs typeface="Courier" charset="0"/>
              </a:rPr>
              <a:t>Alias {</a:t>
            </a:r>
          </a:p>
          <a:p>
            <a:pPr marL="0" indent="0">
              <a:buNone/>
            </a:pPr>
            <a:r>
              <a:rPr lang="en-US" dirty="0">
                <a:latin typeface="Courier" charset="0"/>
                <a:ea typeface="Courier" charset="0"/>
                <a:cs typeface="Courier" charset="0"/>
              </a:rPr>
              <a:t>          type string </a:t>
            </a:r>
            <a:r>
              <a:rPr lang="en-US" dirty="0" smtClean="0">
                <a:latin typeface="Courier" charset="0"/>
                <a:ea typeface="Courier" charset="0"/>
                <a:cs typeface="Courier" charset="0"/>
              </a:rPr>
              <a:t>{ length </a:t>
            </a:r>
            <a:r>
              <a:rPr lang="en-US" dirty="0">
                <a:latin typeface="Courier" charset="0"/>
                <a:ea typeface="Courier" charset="0"/>
                <a:cs typeface="Courier" charset="0"/>
              </a:rPr>
              <a:t>"0..64</a:t>
            </a:r>
            <a:r>
              <a:rPr lang="en-US" dirty="0" smtClean="0">
                <a:latin typeface="Courier" charset="0"/>
                <a:ea typeface="Courier" charset="0"/>
                <a:cs typeface="Courier" charset="0"/>
              </a:rPr>
              <a:t>"; }</a:t>
            </a:r>
            <a:endParaRPr lang="en-US" dirty="0">
              <a:latin typeface="Courier" charset="0"/>
              <a:ea typeface="Courier" charset="0"/>
              <a:cs typeface="Courier" charset="0"/>
            </a:endParaRPr>
          </a:p>
        </p:txBody>
      </p:sp>
    </p:spTree>
    <p:extLst>
      <p:ext uri="{BB962C8B-B14F-4D97-AF65-F5344CB8AC3E}">
        <p14:creationId xmlns:p14="http://schemas.microsoft.com/office/powerpoint/2010/main" val="19870019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BBF TR-069 Example: pyang</a:t>
            </a:r>
            <a:endParaRPr lang="en-US" dirty="0"/>
          </a:p>
        </p:txBody>
      </p:sp>
      <p:sp>
        <p:nvSpPr>
          <p:cNvPr id="4" name="Content Placeholder 2"/>
          <p:cNvSpPr txBox="1">
            <a:spLocks/>
          </p:cNvSpPr>
          <p:nvPr/>
        </p:nvSpPr>
        <p:spPr>
          <a:xfrm>
            <a:off x="323528" y="1124744"/>
            <a:ext cx="8352928" cy="5256584"/>
          </a:xfrm>
          <a:prstGeom prst="rect">
            <a:avLst/>
          </a:prstGeom>
          <a:solidFill>
            <a:schemeClr val="accent1">
              <a:lumMod val="20000"/>
              <a:lumOff val="80000"/>
            </a:schemeClr>
          </a:solidFill>
          <a:ln>
            <a:solidFill>
              <a:schemeClr val="tx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47500" lnSpcReduction="20000"/>
          </a:bodyPr>
          <a:lstStyle>
            <a:lvl1pPr marL="456880" indent="-456880" algn="l" defTabSz="1218347" rtl="0" eaLnBrk="1" latinLnBrk="0" hangingPunct="1">
              <a:spcBef>
                <a:spcPct val="20000"/>
              </a:spcBef>
              <a:buFont typeface="Arial" panose="020B0604020202020204" pitchFamily="34" charset="0"/>
              <a:buChar char="•"/>
              <a:defRPr lang="en-US" sz="2800" kern="1200" smtClean="0">
                <a:solidFill>
                  <a:srgbClr val="000000"/>
                </a:solidFill>
                <a:latin typeface="Calibri" panose="020F0502020204030204" pitchFamily="34" charset="0"/>
                <a:ea typeface="ＭＳ Ｐゴシック" charset="-128"/>
                <a:cs typeface="+mn-cs"/>
              </a:defRPr>
            </a:lvl1pPr>
            <a:lvl2pPr marL="989907" indent="-380733" algn="l" defTabSz="1218347" rtl="0" eaLnBrk="1" latinLnBrk="0" hangingPunct="1">
              <a:spcBef>
                <a:spcPct val="20000"/>
              </a:spcBef>
              <a:buFont typeface="Arial" panose="020B0604020202020204" pitchFamily="34" charset="0"/>
              <a:buChar char="–"/>
              <a:defRPr lang="en-US" sz="2400" kern="1200" smtClean="0">
                <a:solidFill>
                  <a:srgbClr val="000000"/>
                </a:solidFill>
                <a:latin typeface="Calibri" panose="020F0502020204030204" pitchFamily="34" charset="0"/>
                <a:ea typeface="ＭＳ Ｐゴシック" charset="-128"/>
                <a:cs typeface="+mn-cs"/>
              </a:defRPr>
            </a:lvl2pPr>
            <a:lvl3pPr marL="1522933" indent="-304587" algn="l" defTabSz="1218347" rtl="0" eaLnBrk="1" latinLnBrk="0" hangingPunct="1">
              <a:spcBef>
                <a:spcPct val="20000"/>
              </a:spcBef>
              <a:buFont typeface="Arial" panose="020B0604020202020204" pitchFamily="34" charset="0"/>
              <a:buChar char="•"/>
              <a:defRPr lang="en-US" sz="2000" kern="1200" smtClean="0">
                <a:solidFill>
                  <a:srgbClr val="000000"/>
                </a:solidFill>
                <a:latin typeface="Calibri" panose="020F0502020204030204" pitchFamily="34" charset="0"/>
                <a:ea typeface="ＭＳ Ｐゴシック" charset="-128"/>
                <a:cs typeface="+mn-cs"/>
              </a:defRPr>
            </a:lvl3pPr>
            <a:lvl4pPr marL="2132106" indent="-304587" algn="l" defTabSz="1218347" rtl="0" eaLnBrk="1" latinLnBrk="0" hangingPunct="1">
              <a:spcBef>
                <a:spcPct val="20000"/>
              </a:spcBef>
              <a:buFont typeface="Arial" panose="020B0604020202020204" pitchFamily="34" charset="0"/>
              <a:buChar char="–"/>
              <a:defRPr lang="en-US" sz="2700" kern="1200" smtClean="0">
                <a:solidFill>
                  <a:srgbClr val="000000"/>
                </a:solidFill>
                <a:latin typeface="Calibri" panose="020F0502020204030204" pitchFamily="34" charset="0"/>
                <a:ea typeface="ＭＳ Ｐゴシック" charset="-128"/>
                <a:cs typeface="+mn-cs"/>
              </a:defRPr>
            </a:lvl4pPr>
            <a:lvl5pPr marL="2741280" indent="-304587" algn="l" defTabSz="1218347" rtl="0" eaLnBrk="1" latinLnBrk="0" hangingPunct="1">
              <a:spcBef>
                <a:spcPct val="20000"/>
              </a:spcBef>
              <a:buFont typeface="Arial" panose="020B0604020202020204" pitchFamily="34" charset="0"/>
              <a:buChar char="»"/>
              <a:defRPr lang="en-US" sz="2700" kern="1200">
                <a:solidFill>
                  <a:srgbClr val="000000"/>
                </a:solidFill>
                <a:latin typeface="Calibri" panose="020F0502020204030204" pitchFamily="34" charset="0"/>
                <a:ea typeface="ＭＳ Ｐゴシック" charset="-128"/>
                <a:cs typeface="+mn-cs"/>
              </a:defRPr>
            </a:lvl5pPr>
            <a:lvl6pPr marL="335045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59626"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68800"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7797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dirty="0">
                <a:latin typeface="Courier" charset="0"/>
                <a:ea typeface="Courier" charset="0"/>
                <a:cs typeface="Courier" charset="0"/>
              </a:rPr>
              <a:t>% pyang --format=tree </a:t>
            </a:r>
            <a:r>
              <a:rPr lang="en-US" dirty="0" err="1">
                <a:latin typeface="Courier" charset="0"/>
                <a:ea typeface="Courier" charset="0"/>
                <a:cs typeface="Courier" charset="0"/>
              </a:rPr>
              <a:t>DeviceInfo.yang</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module: </a:t>
            </a:r>
            <a:r>
              <a:rPr lang="en-US" dirty="0" err="1">
                <a:latin typeface="Courier" charset="0"/>
                <a:ea typeface="Courier" charset="0"/>
                <a:cs typeface="Courier" charset="0"/>
              </a:rPr>
              <a:t>DeviceInfo</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rw</a:t>
            </a:r>
            <a:r>
              <a:rPr lang="en-US" dirty="0">
                <a:latin typeface="Courier" charset="0"/>
                <a:ea typeface="Courier" charset="0"/>
                <a:cs typeface="Courier" charset="0"/>
              </a:rPr>
              <a:t> Device</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rw</a:t>
            </a:r>
            <a:r>
              <a:rPr lang="en-US" dirty="0">
                <a:latin typeface="Courier" charset="0"/>
                <a:ea typeface="Courier" charset="0"/>
                <a:cs typeface="Courier" charset="0"/>
              </a:rPr>
              <a:t> </a:t>
            </a:r>
            <a:r>
              <a:rPr lang="en-US" dirty="0" err="1">
                <a:latin typeface="Courier" charset="0"/>
                <a:ea typeface="Courier" charset="0"/>
                <a:cs typeface="Courier" charset="0"/>
              </a:rPr>
              <a:t>DeviceInfo</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DeviceCategory</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Manufacturer?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ManufacturerOUI</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ModelName</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ModelNumber</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Description?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ProductClass</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SerialNumber</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HardwareVersion</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SoftwareVersion</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AdditionalHardwareVersion</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AdditionalSoftwareVersion</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rw</a:t>
            </a:r>
            <a:r>
              <a:rPr lang="en-US" dirty="0">
                <a:latin typeface="Courier" charset="0"/>
                <a:ea typeface="Courier" charset="0"/>
                <a:cs typeface="Courier" charset="0"/>
              </a:rPr>
              <a:t> </a:t>
            </a:r>
            <a:r>
              <a:rPr lang="en-US" dirty="0" err="1">
                <a:latin typeface="Courier" charset="0"/>
                <a:ea typeface="Courier" charset="0"/>
                <a:cs typeface="Courier" charset="0"/>
              </a:rPr>
              <a:t>ProvisioningCode</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UpTime</a:t>
            </a:r>
            <a:r>
              <a:rPr lang="en-US" dirty="0">
                <a:latin typeface="Courier" charset="0"/>
                <a:ea typeface="Courier" charset="0"/>
                <a:cs typeface="Courier" charset="0"/>
              </a:rPr>
              <a:t>?                      uint32</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FirstUseDate</a:t>
            </a:r>
            <a:r>
              <a:rPr lang="en-US" dirty="0">
                <a:latin typeface="Courier" charset="0"/>
                <a:ea typeface="Courier" charset="0"/>
                <a:cs typeface="Courier" charset="0"/>
              </a:rPr>
              <a:t>?                </a:t>
            </a:r>
            <a:r>
              <a:rPr lang="en-US" dirty="0" err="1">
                <a:latin typeface="Courier" charset="0"/>
                <a:ea typeface="Courier" charset="0"/>
                <a:cs typeface="Courier" charset="0"/>
              </a:rPr>
              <a:t>yang:date-and-time</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VendorConfigFile</a:t>
            </a:r>
            <a:r>
              <a:rPr lang="en-US" dirty="0">
                <a:latin typeface="Courier" charset="0"/>
                <a:ea typeface="Courier" charset="0"/>
                <a:cs typeface="Courier" charset="0"/>
              </a:rPr>
              <a:t>* [Alias]</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Alias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Name?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Version?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Date?                  </a:t>
            </a:r>
            <a:r>
              <a:rPr lang="en-US" dirty="0" err="1">
                <a:latin typeface="Courier" charset="0"/>
                <a:ea typeface="Courier" charset="0"/>
                <a:cs typeface="Courier" charset="0"/>
              </a:rPr>
              <a:t>yang:date-and-time</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Description?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UseForBackupRestore</a:t>
            </a:r>
            <a:r>
              <a:rPr lang="en-US" dirty="0">
                <a:latin typeface="Courier" charset="0"/>
                <a:ea typeface="Courier" charset="0"/>
                <a:cs typeface="Courier" charset="0"/>
              </a:rPr>
              <a:t>?   </a:t>
            </a:r>
            <a:r>
              <a:rPr lang="en-US" dirty="0" err="1">
                <a:latin typeface="Courier" charset="0"/>
                <a:ea typeface="Courier" charset="0"/>
                <a:cs typeface="Courier" charset="0"/>
              </a:rPr>
              <a:t>boolean</a:t>
            </a:r>
            <a:endParaRPr lang="en-US" dirty="0">
              <a:latin typeface="Courier" charset="0"/>
              <a:ea typeface="Courier" charset="0"/>
              <a:cs typeface="Courier" charset="0"/>
            </a:endParaRPr>
          </a:p>
        </p:txBody>
      </p:sp>
    </p:spTree>
    <p:extLst>
      <p:ext uri="{BB962C8B-B14F-4D97-AF65-F5344CB8AC3E}">
        <p14:creationId xmlns:p14="http://schemas.microsoft.com/office/powerpoint/2010/main" val="8281398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Outline</a:t>
            </a:r>
            <a:endParaRPr lang="en-US" dirty="0"/>
          </a:p>
        </p:txBody>
      </p:sp>
      <p:sp>
        <p:nvSpPr>
          <p:cNvPr id="3" name="Subtitle 2"/>
          <p:cNvSpPr>
            <a:spLocks noGrp="1"/>
          </p:cNvSpPr>
          <p:nvPr>
            <p:ph type="subTitle" idx="1"/>
          </p:nvPr>
        </p:nvSpPr>
        <p:spPr/>
        <p:txBody>
          <a:bodyPr/>
          <a:lstStyle/>
          <a:p>
            <a:r>
              <a:rPr lang="en-US" dirty="0"/>
              <a:t>YANG introduction</a:t>
            </a:r>
          </a:p>
          <a:p>
            <a:r>
              <a:rPr lang="en-US" dirty="0"/>
              <a:t>BBF and YANG</a:t>
            </a:r>
          </a:p>
          <a:p>
            <a:r>
              <a:rPr lang="en-US" dirty="0"/>
              <a:t>YANG translation</a:t>
            </a:r>
          </a:p>
          <a:p>
            <a:r>
              <a:rPr lang="en-US" dirty="0"/>
              <a:t>Translation examples</a:t>
            </a:r>
            <a:endParaRPr lang="en-US" dirty="0"/>
          </a:p>
        </p:txBody>
      </p:sp>
    </p:spTree>
    <p:extLst>
      <p:ext uri="{BB962C8B-B14F-4D97-AF65-F5344CB8AC3E}">
        <p14:creationId xmlns:p14="http://schemas.microsoft.com/office/powerpoint/2010/main" val="7490926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OMA DM Example </a:t>
            </a:r>
            <a:endParaRPr lang="en-US" dirty="0"/>
          </a:p>
        </p:txBody>
      </p:sp>
      <p:sp>
        <p:nvSpPr>
          <p:cNvPr id="3" name="Content Placeholder 2"/>
          <p:cNvSpPr>
            <a:spLocks noGrp="1"/>
          </p:cNvSpPr>
          <p:nvPr>
            <p:ph idx="1"/>
          </p:nvPr>
        </p:nvSpPr>
        <p:spPr>
          <a:xfrm>
            <a:off x="166862" y="1079788"/>
            <a:ext cx="6997426" cy="5157524"/>
          </a:xfrm>
          <a:solidFill>
            <a:schemeClr val="accent2">
              <a:lumMod val="20000"/>
              <a:lumOff val="80000"/>
            </a:schemeClr>
          </a:solidFill>
          <a:ln>
            <a:solidFill>
              <a:schemeClr val="tx1"/>
            </a:solidFill>
          </a:ln>
        </p:spPr>
        <p:txBody>
          <a:bodyPr>
            <a:normAutofit fontScale="55000" lnSpcReduction="20000"/>
          </a:bodyPr>
          <a:lstStyle/>
          <a:p>
            <a:pPr marL="0" indent="0">
              <a:buNone/>
            </a:pPr>
            <a:r>
              <a:rPr lang="en-US" dirty="0">
                <a:latin typeface="Courier" charset="0"/>
                <a:ea typeface="Courier" charset="0"/>
                <a:cs typeface="Courier" charset="0"/>
              </a:rPr>
              <a:t>&lt;</a:t>
            </a:r>
            <a:r>
              <a:rPr lang="en-US" dirty="0" err="1">
                <a:latin typeface="Courier" charset="0"/>
                <a:ea typeface="Courier" charset="0"/>
                <a:cs typeface="Courier" charset="0"/>
              </a:rPr>
              <a:t>MgmtTree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VerDTD</a:t>
            </a:r>
            <a:r>
              <a:rPr lang="en-US" dirty="0">
                <a:latin typeface="Courier" charset="0"/>
                <a:ea typeface="Courier" charset="0"/>
                <a:cs typeface="Courier" charset="0"/>
              </a:rPr>
              <a:t>&gt;1.2&lt;/</a:t>
            </a:r>
            <a:r>
              <a:rPr lang="en-US" dirty="0" err="1">
                <a:latin typeface="Courier" charset="0"/>
                <a:ea typeface="Courier" charset="0"/>
                <a:cs typeface="Courier" charset="0"/>
              </a:rPr>
              <a:t>VerDTD</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&lt;Node&gt;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NodeName</a:t>
            </a:r>
            <a:r>
              <a:rPr lang="en-US" dirty="0">
                <a:latin typeface="Courier" charset="0"/>
                <a:ea typeface="Courier" charset="0"/>
                <a:cs typeface="Courier" charset="0"/>
              </a:rPr>
              <a:t>&gt;</a:t>
            </a:r>
            <a:r>
              <a:rPr lang="en-US" dirty="0" err="1">
                <a:latin typeface="Courier" charset="0"/>
                <a:ea typeface="Courier" charset="0"/>
                <a:cs typeface="Courier" charset="0"/>
              </a:rPr>
              <a:t>DevDetail</a:t>
            </a:r>
            <a:r>
              <a:rPr lang="en-US" dirty="0">
                <a:latin typeface="Courier" charset="0"/>
                <a:ea typeface="Courier" charset="0"/>
                <a:cs typeface="Courier" charset="0"/>
              </a:rPr>
              <a:t>&lt;/</a:t>
            </a:r>
            <a:r>
              <a:rPr lang="en-US" dirty="0" err="1">
                <a:latin typeface="Courier" charset="0"/>
                <a:ea typeface="Courier" charset="0"/>
                <a:cs typeface="Courier" charset="0"/>
              </a:rPr>
              <a:t>NodeName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&lt;!--Status: Required--&gt;</a:t>
            </a:r>
            <a:br>
              <a:rPr lang="en-US" dirty="0">
                <a:latin typeface="Courier" charset="0"/>
                <a:ea typeface="Courier" charset="0"/>
                <a:cs typeface="Courier" charset="0"/>
              </a:rPr>
            </a:br>
            <a:r>
              <a:rPr lang="en-US" dirty="0">
                <a:latin typeface="Courier" charset="0"/>
                <a:ea typeface="Courier" charset="0"/>
                <a:cs typeface="Courier" charset="0"/>
              </a:rPr>
              <a:t>    &lt;Path&gt;...&lt;/Path&gt;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DFProperties</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AccessType</a:t>
            </a:r>
            <a:r>
              <a:rPr lang="en-US" dirty="0" smtClean="0">
                <a:latin typeface="Courier" charset="0"/>
                <a:ea typeface="Courier" charset="0"/>
                <a:cs typeface="Courier" charset="0"/>
              </a:rPr>
              <a:t>&gt;&lt;Get/&gt;&lt;/</a:t>
            </a:r>
            <a:r>
              <a:rPr lang="en-US" dirty="0" err="1">
                <a:latin typeface="Courier" charset="0"/>
                <a:ea typeface="Courier" charset="0"/>
                <a:cs typeface="Courier" charset="0"/>
              </a:rPr>
              <a:t>AccessType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DFFormat</a:t>
            </a:r>
            <a:r>
              <a:rPr lang="en-US" dirty="0" smtClean="0">
                <a:latin typeface="Courier" charset="0"/>
                <a:ea typeface="Courier" charset="0"/>
                <a:cs typeface="Courier" charset="0"/>
              </a:rPr>
              <a:t>&gt;&lt;node/&gt;&lt;/</a:t>
            </a:r>
            <a:r>
              <a:rPr lang="en-US" dirty="0" err="1">
                <a:latin typeface="Courier" charset="0"/>
                <a:ea typeface="Courier" charset="0"/>
                <a:cs typeface="Courier" charset="0"/>
              </a:rPr>
              <a:t>DFFormat</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&lt;Occurrence</a:t>
            </a:r>
            <a:r>
              <a:rPr lang="en-US" dirty="0" smtClean="0">
                <a:latin typeface="Courier" charset="0"/>
                <a:ea typeface="Courier" charset="0"/>
                <a:cs typeface="Courier" charset="0"/>
              </a:rPr>
              <a:t>&gt;&lt;One/&gt;&lt;/</a:t>
            </a:r>
            <a:r>
              <a:rPr lang="en-US" dirty="0">
                <a:latin typeface="Courier" charset="0"/>
                <a:ea typeface="Courier" charset="0"/>
                <a:cs typeface="Courier" charset="0"/>
              </a:rPr>
              <a:t>Occurrence&gt;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DFTitle</a:t>
            </a:r>
            <a:r>
              <a:rPr lang="en-US" dirty="0">
                <a:latin typeface="Courier" charset="0"/>
                <a:ea typeface="Courier" charset="0"/>
                <a:cs typeface="Courier" charset="0"/>
              </a:rPr>
              <a:t>&gt;This interior node </a:t>
            </a:r>
            <a:r>
              <a:rPr lang="en-US" dirty="0" smtClean="0">
                <a:latin typeface="Courier" charset="0"/>
                <a:ea typeface="Courier" charset="0"/>
                <a:cs typeface="Courier" charset="0"/>
              </a:rPr>
              <a:t>specifies…&lt;/</a:t>
            </a:r>
            <a:r>
              <a:rPr lang="en-US" dirty="0" err="1">
                <a:latin typeface="Courier" charset="0"/>
                <a:ea typeface="Courier" charset="0"/>
                <a:cs typeface="Courier" charset="0"/>
              </a:rPr>
              <a:t>DFTitle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DFType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DDFName</a:t>
            </a:r>
            <a:r>
              <a:rPr lang="en-US" dirty="0">
                <a:latin typeface="Courier" charset="0"/>
                <a:ea typeface="Courier" charset="0"/>
                <a:cs typeface="Courier" charset="0"/>
              </a:rPr>
              <a:t>&gt;urn:oma:mo:oma-dm-devdetail:1.1&lt;/</a:t>
            </a:r>
            <a:r>
              <a:rPr lang="en-US" dirty="0" err="1">
                <a:latin typeface="Courier" charset="0"/>
                <a:ea typeface="Courier" charset="0"/>
                <a:cs typeface="Courier" charset="0"/>
              </a:rPr>
              <a:t>DDFName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DFType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DFProperties</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&lt;Node&gt;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NodeName</a:t>
            </a:r>
            <a:r>
              <a:rPr lang="en-US" dirty="0">
                <a:latin typeface="Courier" charset="0"/>
                <a:ea typeface="Courier" charset="0"/>
                <a:cs typeface="Courier" charset="0"/>
              </a:rPr>
              <a:t>&gt;Bearer&lt;/</a:t>
            </a:r>
            <a:r>
              <a:rPr lang="en-US" dirty="0" err="1">
                <a:latin typeface="Courier" charset="0"/>
                <a:ea typeface="Courier" charset="0"/>
                <a:cs typeface="Courier" charset="0"/>
              </a:rPr>
              <a:t>NodeName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&lt;!--Status: Optional--&gt;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DFProperties</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AccessType</a:t>
            </a:r>
            <a:r>
              <a:rPr lang="en-US" dirty="0" smtClean="0">
                <a:latin typeface="Courier" charset="0"/>
                <a:ea typeface="Courier" charset="0"/>
                <a:cs typeface="Courier" charset="0"/>
              </a:rPr>
              <a:t>&gt;&lt;Get/&gt;&lt;/</a:t>
            </a:r>
            <a:r>
              <a:rPr lang="en-US" dirty="0" err="1">
                <a:latin typeface="Courier" charset="0"/>
                <a:ea typeface="Courier" charset="0"/>
                <a:cs typeface="Courier" charset="0"/>
              </a:rPr>
              <a:t>AccessType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DFFormat</a:t>
            </a:r>
            <a:r>
              <a:rPr lang="en-US" dirty="0" smtClean="0">
                <a:latin typeface="Courier" charset="0"/>
                <a:ea typeface="Courier" charset="0"/>
                <a:cs typeface="Courier" charset="0"/>
              </a:rPr>
              <a:t>&gt;&lt;node/&gt;&lt;/</a:t>
            </a:r>
            <a:r>
              <a:rPr lang="en-US" dirty="0" err="1">
                <a:latin typeface="Courier" charset="0"/>
                <a:ea typeface="Courier" charset="0"/>
                <a:cs typeface="Courier" charset="0"/>
              </a:rPr>
              <a:t>DFFormat</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&lt;Occurrence</a:t>
            </a:r>
            <a:r>
              <a:rPr lang="en-US" dirty="0" smtClean="0">
                <a:latin typeface="Courier" charset="0"/>
                <a:ea typeface="Courier" charset="0"/>
                <a:cs typeface="Courier" charset="0"/>
              </a:rPr>
              <a:t>&gt;&lt;One/&gt;&lt;/</a:t>
            </a:r>
            <a:r>
              <a:rPr lang="en-US" dirty="0">
                <a:latin typeface="Courier" charset="0"/>
                <a:ea typeface="Courier" charset="0"/>
                <a:cs typeface="Courier" charset="0"/>
              </a:rPr>
              <a:t>Occurrence&gt;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DFTitle</a:t>
            </a:r>
            <a:r>
              <a:rPr lang="en-US" dirty="0">
                <a:latin typeface="Courier" charset="0"/>
                <a:ea typeface="Courier" charset="0"/>
                <a:cs typeface="Courier" charset="0"/>
              </a:rPr>
              <a:t>&gt;An optional, interior </a:t>
            </a:r>
            <a:r>
              <a:rPr lang="en-US" dirty="0" smtClean="0">
                <a:latin typeface="Courier" charset="0"/>
                <a:ea typeface="Courier" charset="0"/>
                <a:cs typeface="Courier" charset="0"/>
              </a:rPr>
              <a:t>node…&lt;/</a:t>
            </a:r>
            <a:r>
              <a:rPr lang="en-US" dirty="0" err="1">
                <a:latin typeface="Courier" charset="0"/>
                <a:ea typeface="Courier" charset="0"/>
                <a:cs typeface="Courier" charset="0"/>
              </a:rPr>
              <a:t>DFTitle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DFType</a:t>
            </a:r>
            <a:r>
              <a:rPr lang="en-US" dirty="0" smtClean="0">
                <a:latin typeface="Courier" charset="0"/>
                <a:ea typeface="Courier" charset="0"/>
                <a:cs typeface="Courier" charset="0"/>
              </a:rPr>
              <a:t>&gt;&lt;</a:t>
            </a:r>
            <a:r>
              <a:rPr lang="en-US" dirty="0" err="1" smtClean="0">
                <a:latin typeface="Courier" charset="0"/>
                <a:ea typeface="Courier" charset="0"/>
                <a:cs typeface="Courier" charset="0"/>
              </a:rPr>
              <a:t>DDFName</a:t>
            </a:r>
            <a:r>
              <a:rPr lang="en-US" dirty="0" smtClean="0">
                <a:latin typeface="Courier" charset="0"/>
                <a:ea typeface="Courier" charset="0"/>
                <a:cs typeface="Courier" charset="0"/>
              </a:rPr>
              <a:t>/&gt;&lt;/</a:t>
            </a:r>
            <a:r>
              <a:rPr lang="en-US" dirty="0" err="1">
                <a:latin typeface="Courier" charset="0"/>
                <a:ea typeface="Courier" charset="0"/>
                <a:cs typeface="Courier" charset="0"/>
              </a:rPr>
              <a:t>DFType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DFProperties</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&lt;/Node</a:t>
            </a:r>
            <a:r>
              <a:rPr lang="en-US" dirty="0" smtClean="0">
                <a:latin typeface="Courier" charset="0"/>
                <a:ea typeface="Courier" charset="0"/>
                <a:cs typeface="Courier" charset="0"/>
              </a:rPr>
              <a:t>&gt;</a:t>
            </a:r>
          </a:p>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   …</a:t>
            </a:r>
            <a:endParaRPr lang="en-US" dirty="0">
              <a:latin typeface="Courier" charset="0"/>
              <a:ea typeface="Courier" charset="0"/>
              <a:cs typeface="Courier" charset="0"/>
            </a:endParaRPr>
          </a:p>
        </p:txBody>
      </p:sp>
    </p:spTree>
    <p:extLst>
      <p:ext uri="{BB962C8B-B14F-4D97-AF65-F5344CB8AC3E}">
        <p14:creationId xmlns:p14="http://schemas.microsoft.com/office/powerpoint/2010/main" val="5219580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OMA DM Example </a:t>
            </a:r>
            <a:endParaRPr lang="en-US" dirty="0"/>
          </a:p>
        </p:txBody>
      </p:sp>
      <p:sp>
        <p:nvSpPr>
          <p:cNvPr id="3" name="Content Placeholder 2"/>
          <p:cNvSpPr>
            <a:spLocks noGrp="1"/>
          </p:cNvSpPr>
          <p:nvPr>
            <p:ph idx="1"/>
          </p:nvPr>
        </p:nvSpPr>
        <p:spPr>
          <a:xfrm>
            <a:off x="166862" y="1079788"/>
            <a:ext cx="6997426" cy="5157524"/>
          </a:xfrm>
          <a:solidFill>
            <a:schemeClr val="accent2">
              <a:lumMod val="20000"/>
              <a:lumOff val="80000"/>
            </a:schemeClr>
          </a:solidFill>
          <a:ln>
            <a:solidFill>
              <a:schemeClr val="tx1"/>
            </a:solidFill>
          </a:ln>
        </p:spPr>
        <p:txBody>
          <a:bodyPr>
            <a:normAutofit fontScale="55000" lnSpcReduction="20000"/>
          </a:bodyPr>
          <a:lstStyle/>
          <a:p>
            <a:pPr marL="0" indent="0">
              <a:buNone/>
            </a:pPr>
            <a:r>
              <a:rPr lang="en-US" dirty="0">
                <a:latin typeface="Courier" charset="0"/>
                <a:ea typeface="Courier" charset="0"/>
                <a:cs typeface="Courier" charset="0"/>
              </a:rPr>
              <a:t>&lt;</a:t>
            </a:r>
            <a:r>
              <a:rPr lang="en-US" dirty="0" err="1">
                <a:latin typeface="Courier" charset="0"/>
                <a:ea typeface="Courier" charset="0"/>
                <a:cs typeface="Courier" charset="0"/>
              </a:rPr>
              <a:t>MgmtTree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VerDTD</a:t>
            </a:r>
            <a:r>
              <a:rPr lang="en-US" dirty="0">
                <a:latin typeface="Courier" charset="0"/>
                <a:ea typeface="Courier" charset="0"/>
                <a:cs typeface="Courier" charset="0"/>
              </a:rPr>
              <a:t>&gt;1.2&lt;/</a:t>
            </a:r>
            <a:r>
              <a:rPr lang="en-US" dirty="0" err="1">
                <a:latin typeface="Courier" charset="0"/>
                <a:ea typeface="Courier" charset="0"/>
                <a:cs typeface="Courier" charset="0"/>
              </a:rPr>
              <a:t>VerDTD</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&lt;Node&gt;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NodeName</a:t>
            </a:r>
            <a:r>
              <a:rPr lang="en-US" dirty="0">
                <a:latin typeface="Courier" charset="0"/>
                <a:ea typeface="Courier" charset="0"/>
                <a:cs typeface="Courier" charset="0"/>
              </a:rPr>
              <a:t>&gt;</a:t>
            </a:r>
            <a:r>
              <a:rPr lang="en-US" dirty="0" err="1">
                <a:latin typeface="Courier" charset="0"/>
                <a:ea typeface="Courier" charset="0"/>
                <a:cs typeface="Courier" charset="0"/>
              </a:rPr>
              <a:t>DevDetail</a:t>
            </a:r>
            <a:r>
              <a:rPr lang="en-US" dirty="0">
                <a:latin typeface="Courier" charset="0"/>
                <a:ea typeface="Courier" charset="0"/>
                <a:cs typeface="Courier" charset="0"/>
              </a:rPr>
              <a:t>&lt;/</a:t>
            </a:r>
            <a:r>
              <a:rPr lang="en-US" dirty="0" err="1">
                <a:latin typeface="Courier" charset="0"/>
                <a:ea typeface="Courier" charset="0"/>
                <a:cs typeface="Courier" charset="0"/>
              </a:rPr>
              <a:t>NodeName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&lt;!--Status: Required--&gt;</a:t>
            </a:r>
            <a:br>
              <a:rPr lang="en-US" dirty="0">
                <a:latin typeface="Courier" charset="0"/>
                <a:ea typeface="Courier" charset="0"/>
                <a:cs typeface="Courier" charset="0"/>
              </a:rPr>
            </a:br>
            <a:r>
              <a:rPr lang="en-US" dirty="0">
                <a:latin typeface="Courier" charset="0"/>
                <a:ea typeface="Courier" charset="0"/>
                <a:cs typeface="Courier" charset="0"/>
              </a:rPr>
              <a:t>    &lt;Path&gt;...&lt;/Path&gt;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DFProperties</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AccessType</a:t>
            </a:r>
            <a:r>
              <a:rPr lang="en-US" dirty="0" smtClean="0">
                <a:latin typeface="Courier" charset="0"/>
                <a:ea typeface="Courier" charset="0"/>
                <a:cs typeface="Courier" charset="0"/>
              </a:rPr>
              <a:t>&gt;&lt;Get/&gt;&lt;/</a:t>
            </a:r>
            <a:r>
              <a:rPr lang="en-US" dirty="0" err="1">
                <a:latin typeface="Courier" charset="0"/>
                <a:ea typeface="Courier" charset="0"/>
                <a:cs typeface="Courier" charset="0"/>
              </a:rPr>
              <a:t>AccessType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DFFormat</a:t>
            </a:r>
            <a:r>
              <a:rPr lang="en-US" dirty="0" smtClean="0">
                <a:latin typeface="Courier" charset="0"/>
                <a:ea typeface="Courier" charset="0"/>
                <a:cs typeface="Courier" charset="0"/>
              </a:rPr>
              <a:t>&gt;&lt;node/&gt;&lt;/</a:t>
            </a:r>
            <a:r>
              <a:rPr lang="en-US" dirty="0" err="1">
                <a:latin typeface="Courier" charset="0"/>
                <a:ea typeface="Courier" charset="0"/>
                <a:cs typeface="Courier" charset="0"/>
              </a:rPr>
              <a:t>DFFormat</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&lt;Occurrence</a:t>
            </a:r>
            <a:r>
              <a:rPr lang="en-US" dirty="0" smtClean="0">
                <a:latin typeface="Courier" charset="0"/>
                <a:ea typeface="Courier" charset="0"/>
                <a:cs typeface="Courier" charset="0"/>
              </a:rPr>
              <a:t>&gt;&lt;One/&gt;&lt;/</a:t>
            </a:r>
            <a:r>
              <a:rPr lang="en-US" dirty="0">
                <a:latin typeface="Courier" charset="0"/>
                <a:ea typeface="Courier" charset="0"/>
                <a:cs typeface="Courier" charset="0"/>
              </a:rPr>
              <a:t>Occurrence&gt;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DFTitle</a:t>
            </a:r>
            <a:r>
              <a:rPr lang="en-US" dirty="0">
                <a:latin typeface="Courier" charset="0"/>
                <a:ea typeface="Courier" charset="0"/>
                <a:cs typeface="Courier" charset="0"/>
              </a:rPr>
              <a:t>&gt;This interior node </a:t>
            </a:r>
            <a:r>
              <a:rPr lang="en-US" dirty="0" smtClean="0">
                <a:latin typeface="Courier" charset="0"/>
                <a:ea typeface="Courier" charset="0"/>
                <a:cs typeface="Courier" charset="0"/>
              </a:rPr>
              <a:t>specifies…&lt;/</a:t>
            </a:r>
            <a:r>
              <a:rPr lang="en-US" dirty="0" err="1">
                <a:latin typeface="Courier" charset="0"/>
                <a:ea typeface="Courier" charset="0"/>
                <a:cs typeface="Courier" charset="0"/>
              </a:rPr>
              <a:t>DFTitle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DFType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DDFName</a:t>
            </a:r>
            <a:r>
              <a:rPr lang="en-US" dirty="0">
                <a:latin typeface="Courier" charset="0"/>
                <a:ea typeface="Courier" charset="0"/>
                <a:cs typeface="Courier" charset="0"/>
              </a:rPr>
              <a:t>&gt;urn:oma:mo:oma-dm-devdetail:1.1&lt;/</a:t>
            </a:r>
            <a:r>
              <a:rPr lang="en-US" dirty="0" err="1">
                <a:latin typeface="Courier" charset="0"/>
                <a:ea typeface="Courier" charset="0"/>
                <a:cs typeface="Courier" charset="0"/>
              </a:rPr>
              <a:t>DDFName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DFType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DFProperties</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&lt;Node&gt;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NodeName</a:t>
            </a:r>
            <a:r>
              <a:rPr lang="en-US" dirty="0">
                <a:latin typeface="Courier" charset="0"/>
                <a:ea typeface="Courier" charset="0"/>
                <a:cs typeface="Courier" charset="0"/>
              </a:rPr>
              <a:t>&gt;Bearer&lt;/</a:t>
            </a:r>
            <a:r>
              <a:rPr lang="en-US" dirty="0" err="1">
                <a:latin typeface="Courier" charset="0"/>
                <a:ea typeface="Courier" charset="0"/>
                <a:cs typeface="Courier" charset="0"/>
              </a:rPr>
              <a:t>NodeName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&lt;!--Status: Optional--&gt;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DFProperties</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AccessType</a:t>
            </a:r>
            <a:r>
              <a:rPr lang="en-US" dirty="0" smtClean="0">
                <a:latin typeface="Courier" charset="0"/>
                <a:ea typeface="Courier" charset="0"/>
                <a:cs typeface="Courier" charset="0"/>
              </a:rPr>
              <a:t>&gt;&lt;Get/&gt;&lt;/</a:t>
            </a:r>
            <a:r>
              <a:rPr lang="en-US" dirty="0" err="1">
                <a:latin typeface="Courier" charset="0"/>
                <a:ea typeface="Courier" charset="0"/>
                <a:cs typeface="Courier" charset="0"/>
              </a:rPr>
              <a:t>AccessType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DFFormat</a:t>
            </a:r>
            <a:r>
              <a:rPr lang="en-US" dirty="0" smtClean="0">
                <a:latin typeface="Courier" charset="0"/>
                <a:ea typeface="Courier" charset="0"/>
                <a:cs typeface="Courier" charset="0"/>
              </a:rPr>
              <a:t>&gt;&lt;node/&gt;&lt;/</a:t>
            </a:r>
            <a:r>
              <a:rPr lang="en-US" dirty="0" err="1">
                <a:latin typeface="Courier" charset="0"/>
                <a:ea typeface="Courier" charset="0"/>
                <a:cs typeface="Courier" charset="0"/>
              </a:rPr>
              <a:t>DFFormat</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&lt;Occurrence</a:t>
            </a:r>
            <a:r>
              <a:rPr lang="en-US" dirty="0" smtClean="0">
                <a:latin typeface="Courier" charset="0"/>
                <a:ea typeface="Courier" charset="0"/>
                <a:cs typeface="Courier" charset="0"/>
              </a:rPr>
              <a:t>&gt;&lt;One/&gt;&lt;/</a:t>
            </a:r>
            <a:r>
              <a:rPr lang="en-US" dirty="0">
                <a:latin typeface="Courier" charset="0"/>
                <a:ea typeface="Courier" charset="0"/>
                <a:cs typeface="Courier" charset="0"/>
              </a:rPr>
              <a:t>Occurrence&gt;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DFTitle</a:t>
            </a:r>
            <a:r>
              <a:rPr lang="en-US" dirty="0">
                <a:latin typeface="Courier" charset="0"/>
                <a:ea typeface="Courier" charset="0"/>
                <a:cs typeface="Courier" charset="0"/>
              </a:rPr>
              <a:t>&gt;An optional, interior </a:t>
            </a:r>
            <a:r>
              <a:rPr lang="en-US" dirty="0" smtClean="0">
                <a:latin typeface="Courier" charset="0"/>
                <a:ea typeface="Courier" charset="0"/>
                <a:cs typeface="Courier" charset="0"/>
              </a:rPr>
              <a:t>node…&lt;/</a:t>
            </a:r>
            <a:r>
              <a:rPr lang="en-US" dirty="0" err="1">
                <a:latin typeface="Courier" charset="0"/>
                <a:ea typeface="Courier" charset="0"/>
                <a:cs typeface="Courier" charset="0"/>
              </a:rPr>
              <a:t>DFTitle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DFType</a:t>
            </a:r>
            <a:r>
              <a:rPr lang="en-US" dirty="0" smtClean="0">
                <a:latin typeface="Courier" charset="0"/>
                <a:ea typeface="Courier" charset="0"/>
                <a:cs typeface="Courier" charset="0"/>
              </a:rPr>
              <a:t>&gt;&lt;</a:t>
            </a:r>
            <a:r>
              <a:rPr lang="en-US" dirty="0" err="1" smtClean="0">
                <a:latin typeface="Courier" charset="0"/>
                <a:ea typeface="Courier" charset="0"/>
                <a:cs typeface="Courier" charset="0"/>
              </a:rPr>
              <a:t>DDFName</a:t>
            </a:r>
            <a:r>
              <a:rPr lang="en-US" dirty="0" smtClean="0">
                <a:latin typeface="Courier" charset="0"/>
                <a:ea typeface="Courier" charset="0"/>
                <a:cs typeface="Courier" charset="0"/>
              </a:rPr>
              <a:t>/&gt;&lt;/</a:t>
            </a:r>
            <a:r>
              <a:rPr lang="en-US" dirty="0" err="1">
                <a:latin typeface="Courier" charset="0"/>
                <a:ea typeface="Courier" charset="0"/>
                <a:cs typeface="Courier" charset="0"/>
              </a:rPr>
              <a:t>DFType</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a:t>
            </a:r>
            <a:r>
              <a:rPr lang="en-US" dirty="0" err="1">
                <a:latin typeface="Courier" charset="0"/>
                <a:ea typeface="Courier" charset="0"/>
                <a:cs typeface="Courier" charset="0"/>
              </a:rPr>
              <a:t>DFProperties</a:t>
            </a:r>
            <a:r>
              <a:rPr lang="en-US" dirty="0">
                <a:latin typeface="Courier" charset="0"/>
                <a:ea typeface="Courier" charset="0"/>
                <a:cs typeface="Courier" charset="0"/>
              </a:rPr>
              <a:t>&gt;</a:t>
            </a:r>
            <a:br>
              <a:rPr lang="en-US" dirty="0">
                <a:latin typeface="Courier" charset="0"/>
                <a:ea typeface="Courier" charset="0"/>
                <a:cs typeface="Courier" charset="0"/>
              </a:rPr>
            </a:br>
            <a:r>
              <a:rPr lang="en-US" dirty="0">
                <a:latin typeface="Courier" charset="0"/>
                <a:ea typeface="Courier" charset="0"/>
                <a:cs typeface="Courier" charset="0"/>
              </a:rPr>
              <a:t>    &lt;/Node</a:t>
            </a:r>
            <a:r>
              <a:rPr lang="en-US" dirty="0" smtClean="0">
                <a:latin typeface="Courier" charset="0"/>
                <a:ea typeface="Courier" charset="0"/>
                <a:cs typeface="Courier" charset="0"/>
              </a:rPr>
              <a:t>&gt;</a:t>
            </a:r>
          </a:p>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   …</a:t>
            </a:r>
            <a:endParaRPr lang="en-US" dirty="0">
              <a:latin typeface="Courier" charset="0"/>
              <a:ea typeface="Courier" charset="0"/>
              <a:cs typeface="Courier" charset="0"/>
            </a:endParaRPr>
          </a:p>
        </p:txBody>
      </p:sp>
      <p:sp>
        <p:nvSpPr>
          <p:cNvPr id="4" name="Content Placeholder 2"/>
          <p:cNvSpPr txBox="1">
            <a:spLocks/>
          </p:cNvSpPr>
          <p:nvPr/>
        </p:nvSpPr>
        <p:spPr>
          <a:xfrm>
            <a:off x="2051720" y="1151796"/>
            <a:ext cx="6768752" cy="5661580"/>
          </a:xfrm>
          <a:prstGeom prst="rect">
            <a:avLst/>
          </a:prstGeom>
          <a:solidFill>
            <a:schemeClr val="accent1">
              <a:lumMod val="20000"/>
              <a:lumOff val="80000"/>
            </a:schemeClr>
          </a:solidFill>
          <a:ln>
            <a:solidFill>
              <a:schemeClr val="tx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55000" lnSpcReduction="20000"/>
          </a:bodyPr>
          <a:lstStyle>
            <a:lvl1pPr marL="456880" indent="-456880" algn="l" defTabSz="1218347" rtl="0" eaLnBrk="1" latinLnBrk="0" hangingPunct="1">
              <a:spcBef>
                <a:spcPct val="20000"/>
              </a:spcBef>
              <a:buFont typeface="Arial" panose="020B0604020202020204" pitchFamily="34" charset="0"/>
              <a:buChar char="•"/>
              <a:defRPr lang="en-US" sz="2800" kern="1200" smtClean="0">
                <a:solidFill>
                  <a:srgbClr val="000000"/>
                </a:solidFill>
                <a:latin typeface="Calibri" panose="020F0502020204030204" pitchFamily="34" charset="0"/>
                <a:ea typeface="ＭＳ Ｐゴシック" charset="-128"/>
                <a:cs typeface="+mn-cs"/>
              </a:defRPr>
            </a:lvl1pPr>
            <a:lvl2pPr marL="989907" indent="-380733" algn="l" defTabSz="1218347" rtl="0" eaLnBrk="1" latinLnBrk="0" hangingPunct="1">
              <a:spcBef>
                <a:spcPct val="20000"/>
              </a:spcBef>
              <a:buFont typeface="Arial" panose="020B0604020202020204" pitchFamily="34" charset="0"/>
              <a:buChar char="–"/>
              <a:defRPr lang="en-US" sz="2400" kern="1200" smtClean="0">
                <a:solidFill>
                  <a:srgbClr val="000000"/>
                </a:solidFill>
                <a:latin typeface="Calibri" panose="020F0502020204030204" pitchFamily="34" charset="0"/>
                <a:ea typeface="ＭＳ Ｐゴシック" charset="-128"/>
                <a:cs typeface="+mn-cs"/>
              </a:defRPr>
            </a:lvl2pPr>
            <a:lvl3pPr marL="1522933" indent="-304587" algn="l" defTabSz="1218347" rtl="0" eaLnBrk="1" latinLnBrk="0" hangingPunct="1">
              <a:spcBef>
                <a:spcPct val="20000"/>
              </a:spcBef>
              <a:buFont typeface="Arial" panose="020B0604020202020204" pitchFamily="34" charset="0"/>
              <a:buChar char="•"/>
              <a:defRPr lang="en-US" sz="2000" kern="1200" smtClean="0">
                <a:solidFill>
                  <a:srgbClr val="000000"/>
                </a:solidFill>
                <a:latin typeface="Calibri" panose="020F0502020204030204" pitchFamily="34" charset="0"/>
                <a:ea typeface="ＭＳ Ｐゴシック" charset="-128"/>
                <a:cs typeface="+mn-cs"/>
              </a:defRPr>
            </a:lvl3pPr>
            <a:lvl4pPr marL="2132106" indent="-304587" algn="l" defTabSz="1218347" rtl="0" eaLnBrk="1" latinLnBrk="0" hangingPunct="1">
              <a:spcBef>
                <a:spcPct val="20000"/>
              </a:spcBef>
              <a:buFont typeface="Arial" panose="020B0604020202020204" pitchFamily="34" charset="0"/>
              <a:buChar char="–"/>
              <a:defRPr lang="en-US" sz="2700" kern="1200" smtClean="0">
                <a:solidFill>
                  <a:srgbClr val="000000"/>
                </a:solidFill>
                <a:latin typeface="Calibri" panose="020F0502020204030204" pitchFamily="34" charset="0"/>
                <a:ea typeface="ＭＳ Ｐゴシック" charset="-128"/>
                <a:cs typeface="+mn-cs"/>
              </a:defRPr>
            </a:lvl4pPr>
            <a:lvl5pPr marL="2741280" indent="-304587" algn="l" defTabSz="1218347" rtl="0" eaLnBrk="1" latinLnBrk="0" hangingPunct="1">
              <a:spcBef>
                <a:spcPct val="20000"/>
              </a:spcBef>
              <a:buFont typeface="Arial" panose="020B0604020202020204" pitchFamily="34" charset="0"/>
              <a:buChar char="»"/>
              <a:defRPr lang="en-US" sz="2700" kern="1200">
                <a:solidFill>
                  <a:srgbClr val="000000"/>
                </a:solidFill>
                <a:latin typeface="Calibri" panose="020F0502020204030204" pitchFamily="34" charset="0"/>
                <a:ea typeface="ＭＳ Ｐゴシック" charset="-128"/>
                <a:cs typeface="+mn-cs"/>
              </a:defRPr>
            </a:lvl5pPr>
            <a:lvl6pPr marL="335045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59626"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68800"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7797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dirty="0">
                <a:latin typeface="Courier" charset="0"/>
                <a:ea typeface="Courier" charset="0"/>
                <a:cs typeface="Courier" charset="0"/>
              </a:rPr>
              <a:t>module </a:t>
            </a:r>
            <a:r>
              <a:rPr lang="en-US" dirty="0" smtClean="0">
                <a:latin typeface="Courier" charset="0"/>
                <a:ea typeface="Courier" charset="0"/>
                <a:cs typeface="Courier" charset="0"/>
              </a:rPr>
              <a:t>DM-</a:t>
            </a:r>
            <a:r>
              <a:rPr lang="en-US" dirty="0" err="1" smtClean="0">
                <a:latin typeface="Courier" charset="0"/>
                <a:ea typeface="Courier" charset="0"/>
                <a:cs typeface="Courier" charset="0"/>
              </a:rPr>
              <a:t>DevDetail</a:t>
            </a:r>
            <a:r>
              <a:rPr lang="en-US" dirty="0" smtClean="0">
                <a:latin typeface="Courier" charset="0"/>
                <a:ea typeface="Courier" charset="0"/>
                <a:cs typeface="Courier" charset="0"/>
              </a:rPr>
              <a:t> </a:t>
            </a:r>
            <a:r>
              <a:rPr lang="en-US" dirty="0">
                <a:latin typeface="Courier" charset="0"/>
                <a:ea typeface="Courier" charset="0"/>
                <a:cs typeface="Courier" charset="0"/>
              </a:rPr>
              <a:t>{</a:t>
            </a:r>
          </a:p>
          <a:p>
            <a:pPr marL="0" indent="0">
              <a:buNone/>
            </a:pPr>
            <a:r>
              <a:rPr lang="en-US" dirty="0">
                <a:latin typeface="Courier" charset="0"/>
                <a:ea typeface="Courier" charset="0"/>
                <a:cs typeface="Courier" charset="0"/>
              </a:rPr>
              <a:t>  namespace "</a:t>
            </a:r>
            <a:r>
              <a:rPr lang="en-US" dirty="0" err="1" smtClean="0">
                <a:latin typeface="Courier" charset="0"/>
                <a:ea typeface="Courier" charset="0"/>
                <a:cs typeface="Courier" charset="0"/>
              </a:rPr>
              <a:t>urn:example:yang:dm-dev-detail</a:t>
            </a:r>
            <a:r>
              <a:rPr lang="en-US" dirty="0">
                <a:latin typeface="Courier" charset="0"/>
                <a:ea typeface="Courier" charset="0"/>
                <a:cs typeface="Courier" charset="0"/>
              </a:rPr>
              <a:t>";</a:t>
            </a:r>
          </a:p>
          <a:p>
            <a:pPr marL="0" indent="0">
              <a:buNone/>
            </a:pPr>
            <a:r>
              <a:rPr lang="en-US" dirty="0">
                <a:latin typeface="Courier" charset="0"/>
                <a:ea typeface="Courier" charset="0"/>
                <a:cs typeface="Courier" charset="0"/>
              </a:rPr>
              <a:t>  prefix </a:t>
            </a:r>
            <a:r>
              <a:rPr lang="en-US" dirty="0" err="1" smtClean="0">
                <a:latin typeface="Courier" charset="0"/>
                <a:ea typeface="Courier" charset="0"/>
                <a:cs typeface="Courier" charset="0"/>
              </a:rPr>
              <a:t>dm</a:t>
            </a:r>
            <a:r>
              <a:rPr lang="en-US" dirty="0" smtClean="0">
                <a:latin typeface="Courier" charset="0"/>
                <a:ea typeface="Courier" charset="0"/>
                <a:cs typeface="Courier" charset="0"/>
              </a:rPr>
              <a:t>-</a:t>
            </a:r>
            <a:r>
              <a:rPr lang="en-US" dirty="0" err="1" smtClean="0">
                <a:latin typeface="Courier" charset="0"/>
                <a:ea typeface="Courier" charset="0"/>
                <a:cs typeface="Courier" charset="0"/>
              </a:rPr>
              <a:t>dev</a:t>
            </a:r>
            <a:r>
              <a:rPr lang="en-US" dirty="0" smtClean="0">
                <a:latin typeface="Courier" charset="0"/>
                <a:ea typeface="Courier" charset="0"/>
                <a:cs typeface="Courier" charset="0"/>
              </a:rPr>
              <a:t>-detail;</a:t>
            </a:r>
          </a:p>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 …</a:t>
            </a:r>
            <a:endParaRPr lang="en-US" dirty="0">
              <a:latin typeface="Courier" charset="0"/>
              <a:ea typeface="Courier" charset="0"/>
              <a:cs typeface="Courier" charset="0"/>
            </a:endParaRPr>
          </a:p>
          <a:p>
            <a:pPr marL="0" indent="0">
              <a:buNone/>
            </a:pPr>
            <a:endParaRPr lang="en-US" dirty="0">
              <a:latin typeface="Courier" charset="0"/>
              <a:ea typeface="Courier" charset="0"/>
              <a:cs typeface="Courier" charset="0"/>
            </a:endParaRPr>
          </a:p>
          <a:p>
            <a:pPr marL="0" indent="0">
              <a:buNone/>
            </a:pPr>
            <a:r>
              <a:rPr lang="en-US" dirty="0" smtClean="0">
                <a:latin typeface="Courier" charset="0"/>
                <a:ea typeface="Courier" charset="0"/>
                <a:cs typeface="Courier" charset="0"/>
              </a:rPr>
              <a:t>  container </a:t>
            </a:r>
            <a:r>
              <a:rPr lang="en-US" dirty="0" err="1">
                <a:latin typeface="Courier" charset="0"/>
                <a:ea typeface="Courier" charset="0"/>
                <a:cs typeface="Courier" charset="0"/>
              </a:rPr>
              <a:t>DevDetail</a:t>
            </a:r>
            <a:r>
              <a:rPr lang="en-US" dirty="0">
                <a:latin typeface="Courier" charset="0"/>
                <a:ea typeface="Courier" charset="0"/>
                <a:cs typeface="Courier" charset="0"/>
              </a:rPr>
              <a:t> {</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config</a:t>
            </a:r>
            <a:r>
              <a:rPr lang="en-US" dirty="0">
                <a:latin typeface="Courier" charset="0"/>
                <a:ea typeface="Courier" charset="0"/>
                <a:cs typeface="Courier" charset="0"/>
              </a:rPr>
              <a:t> false;</a:t>
            </a:r>
          </a:p>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description "This </a:t>
            </a:r>
            <a:r>
              <a:rPr lang="en-US" dirty="0">
                <a:latin typeface="Courier" charset="0"/>
                <a:ea typeface="Courier" charset="0"/>
                <a:cs typeface="Courier" charset="0"/>
              </a:rPr>
              <a:t>interior </a:t>
            </a:r>
            <a:r>
              <a:rPr lang="en-US" dirty="0" smtClean="0">
                <a:latin typeface="Courier" charset="0"/>
                <a:ea typeface="Courier" charset="0"/>
                <a:cs typeface="Courier" charset="0"/>
              </a:rPr>
              <a:t>node…";</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container Bearer {</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config</a:t>
            </a:r>
            <a:r>
              <a:rPr lang="en-US" dirty="0">
                <a:latin typeface="Courier" charset="0"/>
                <a:ea typeface="Courier" charset="0"/>
                <a:cs typeface="Courier" charset="0"/>
              </a:rPr>
              <a:t> false;</a:t>
            </a:r>
          </a:p>
          <a:p>
            <a:pPr marL="0" indent="0">
              <a:buNone/>
            </a:pPr>
            <a:r>
              <a:rPr lang="en-US" dirty="0">
                <a:latin typeface="Courier" charset="0"/>
                <a:ea typeface="Courier" charset="0"/>
                <a:cs typeface="Courier" charset="0"/>
              </a:rPr>
              <a:t>      description</a:t>
            </a:r>
          </a:p>
          <a:p>
            <a:pPr marL="0" indent="0">
              <a:buNone/>
            </a:pPr>
            <a:r>
              <a:rPr lang="en-US" dirty="0">
                <a:latin typeface="Courier" charset="0"/>
                <a:ea typeface="Courier" charset="0"/>
                <a:cs typeface="Courier" charset="0"/>
              </a:rPr>
              <a:t>        "An optional, interior </a:t>
            </a:r>
            <a:r>
              <a:rPr lang="en-US" dirty="0" smtClean="0">
                <a:latin typeface="Courier" charset="0"/>
                <a:ea typeface="Courier" charset="0"/>
                <a:cs typeface="Courier" charset="0"/>
              </a:rPr>
              <a:t>node…";</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p>
          <a:p>
            <a:pPr marL="0" indent="0">
              <a:buNone/>
            </a:pPr>
            <a:r>
              <a:rPr lang="en-US" dirty="0">
                <a:latin typeface="Courier" charset="0"/>
                <a:ea typeface="Courier" charset="0"/>
                <a:cs typeface="Courier" charset="0"/>
              </a:rPr>
              <a:t>    container URI {</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config</a:t>
            </a:r>
            <a:r>
              <a:rPr lang="en-US" dirty="0">
                <a:latin typeface="Courier" charset="0"/>
                <a:ea typeface="Courier" charset="0"/>
                <a:cs typeface="Courier" charset="0"/>
              </a:rPr>
              <a:t> false;</a:t>
            </a:r>
          </a:p>
          <a:p>
            <a:pPr marL="0" indent="0">
              <a:buNone/>
            </a:pPr>
            <a:r>
              <a:rPr lang="en-US" dirty="0">
                <a:latin typeface="Courier" charset="0"/>
                <a:ea typeface="Courier" charset="0"/>
                <a:cs typeface="Courier" charset="0"/>
              </a:rPr>
              <a:t>      description</a:t>
            </a:r>
          </a:p>
          <a:p>
            <a:pPr marL="0" indent="0">
              <a:buNone/>
            </a:pPr>
            <a:r>
              <a:rPr lang="en-US" dirty="0">
                <a:latin typeface="Courier" charset="0"/>
                <a:ea typeface="Courier" charset="0"/>
                <a:cs typeface="Courier" charset="0"/>
              </a:rPr>
              <a:t>        "This interior </a:t>
            </a:r>
            <a:r>
              <a:rPr lang="en-US" dirty="0" smtClean="0">
                <a:latin typeface="Courier" charset="0"/>
                <a:ea typeface="Courier" charset="0"/>
                <a:cs typeface="Courier" charset="0"/>
              </a:rPr>
              <a:t>node…";</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leaf </a:t>
            </a:r>
            <a:r>
              <a:rPr lang="en-US" dirty="0" err="1">
                <a:latin typeface="Courier" charset="0"/>
                <a:ea typeface="Courier" charset="0"/>
                <a:cs typeface="Courier" charset="0"/>
              </a:rPr>
              <a:t>MaxDepth</a:t>
            </a:r>
            <a:r>
              <a:rPr lang="en-US" dirty="0">
                <a:latin typeface="Courier" charset="0"/>
                <a:ea typeface="Courier" charset="0"/>
                <a:cs typeface="Courier" charset="0"/>
              </a:rPr>
              <a:t> {</a:t>
            </a:r>
          </a:p>
          <a:p>
            <a:pPr marL="0" indent="0">
              <a:buNone/>
            </a:pPr>
            <a:r>
              <a:rPr lang="en-US" dirty="0">
                <a:latin typeface="Courier" charset="0"/>
                <a:ea typeface="Courier" charset="0"/>
                <a:cs typeface="Courier" charset="0"/>
              </a:rPr>
              <a:t>        mandatory true;</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config</a:t>
            </a:r>
            <a:r>
              <a:rPr lang="en-US" dirty="0">
                <a:latin typeface="Courier" charset="0"/>
                <a:ea typeface="Courier" charset="0"/>
                <a:cs typeface="Courier" charset="0"/>
              </a:rPr>
              <a:t> false;</a:t>
            </a:r>
          </a:p>
          <a:p>
            <a:pPr marL="0" indent="0">
              <a:buNone/>
            </a:pPr>
            <a:r>
              <a:rPr lang="en-US" dirty="0">
                <a:latin typeface="Courier" charset="0"/>
                <a:ea typeface="Courier" charset="0"/>
                <a:cs typeface="Courier" charset="0"/>
              </a:rPr>
              <a:t>        type string;</a:t>
            </a:r>
          </a:p>
          <a:p>
            <a:pPr marL="0" indent="0">
              <a:buNone/>
            </a:pPr>
            <a:r>
              <a:rPr lang="en-US" dirty="0">
                <a:latin typeface="Courier" charset="0"/>
                <a:ea typeface="Courier" charset="0"/>
                <a:cs typeface="Courier" charset="0"/>
              </a:rPr>
              <a:t>        description</a:t>
            </a:r>
          </a:p>
          <a:p>
            <a:pPr marL="0" indent="0">
              <a:buNone/>
            </a:pPr>
            <a:r>
              <a:rPr lang="en-US" dirty="0">
                <a:latin typeface="Courier" charset="0"/>
                <a:ea typeface="Courier" charset="0"/>
                <a:cs typeface="Courier" charset="0"/>
              </a:rPr>
              <a:t>          "Specifies the maximum </a:t>
            </a:r>
            <a:r>
              <a:rPr lang="en-US" dirty="0" smtClean="0">
                <a:latin typeface="Courier" charset="0"/>
                <a:ea typeface="Courier" charset="0"/>
                <a:cs typeface="Courier" charset="0"/>
              </a:rPr>
              <a:t>depth…";</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p>
        </p:txBody>
      </p:sp>
    </p:spTree>
    <p:extLst>
      <p:ext uri="{BB962C8B-B14F-4D97-AF65-F5344CB8AC3E}">
        <p14:creationId xmlns:p14="http://schemas.microsoft.com/office/powerpoint/2010/main" val="8789607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OMA DM Example: pyang</a:t>
            </a:r>
            <a:endParaRPr lang="en-US" dirty="0"/>
          </a:p>
        </p:txBody>
      </p:sp>
      <p:sp>
        <p:nvSpPr>
          <p:cNvPr id="4" name="Content Placeholder 2"/>
          <p:cNvSpPr txBox="1">
            <a:spLocks/>
          </p:cNvSpPr>
          <p:nvPr/>
        </p:nvSpPr>
        <p:spPr>
          <a:xfrm>
            <a:off x="395536" y="1052736"/>
            <a:ext cx="8352928" cy="5184576"/>
          </a:xfrm>
          <a:prstGeom prst="rect">
            <a:avLst/>
          </a:prstGeom>
          <a:solidFill>
            <a:schemeClr val="accent1">
              <a:lumMod val="20000"/>
              <a:lumOff val="80000"/>
            </a:schemeClr>
          </a:solidFill>
          <a:ln>
            <a:solidFill>
              <a:schemeClr val="tx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55000" lnSpcReduction="20000"/>
          </a:bodyPr>
          <a:lstStyle>
            <a:lvl1pPr marL="456880" indent="-456880" algn="l" defTabSz="1218347" rtl="0" eaLnBrk="1" latinLnBrk="0" hangingPunct="1">
              <a:spcBef>
                <a:spcPct val="20000"/>
              </a:spcBef>
              <a:buFont typeface="Arial" panose="020B0604020202020204" pitchFamily="34" charset="0"/>
              <a:buChar char="•"/>
              <a:defRPr lang="en-US" sz="2800" kern="1200" smtClean="0">
                <a:solidFill>
                  <a:srgbClr val="000000"/>
                </a:solidFill>
                <a:latin typeface="Calibri" panose="020F0502020204030204" pitchFamily="34" charset="0"/>
                <a:ea typeface="ＭＳ Ｐゴシック" charset="-128"/>
                <a:cs typeface="+mn-cs"/>
              </a:defRPr>
            </a:lvl1pPr>
            <a:lvl2pPr marL="989907" indent="-380733" algn="l" defTabSz="1218347" rtl="0" eaLnBrk="1" latinLnBrk="0" hangingPunct="1">
              <a:spcBef>
                <a:spcPct val="20000"/>
              </a:spcBef>
              <a:buFont typeface="Arial" panose="020B0604020202020204" pitchFamily="34" charset="0"/>
              <a:buChar char="–"/>
              <a:defRPr lang="en-US" sz="2400" kern="1200" smtClean="0">
                <a:solidFill>
                  <a:srgbClr val="000000"/>
                </a:solidFill>
                <a:latin typeface="Calibri" panose="020F0502020204030204" pitchFamily="34" charset="0"/>
                <a:ea typeface="ＭＳ Ｐゴシック" charset="-128"/>
                <a:cs typeface="+mn-cs"/>
              </a:defRPr>
            </a:lvl2pPr>
            <a:lvl3pPr marL="1522933" indent="-304587" algn="l" defTabSz="1218347" rtl="0" eaLnBrk="1" latinLnBrk="0" hangingPunct="1">
              <a:spcBef>
                <a:spcPct val="20000"/>
              </a:spcBef>
              <a:buFont typeface="Arial" panose="020B0604020202020204" pitchFamily="34" charset="0"/>
              <a:buChar char="•"/>
              <a:defRPr lang="en-US" sz="2000" kern="1200" smtClean="0">
                <a:solidFill>
                  <a:srgbClr val="000000"/>
                </a:solidFill>
                <a:latin typeface="Calibri" panose="020F0502020204030204" pitchFamily="34" charset="0"/>
                <a:ea typeface="ＭＳ Ｐゴシック" charset="-128"/>
                <a:cs typeface="+mn-cs"/>
              </a:defRPr>
            </a:lvl3pPr>
            <a:lvl4pPr marL="2132106" indent="-304587" algn="l" defTabSz="1218347" rtl="0" eaLnBrk="1" latinLnBrk="0" hangingPunct="1">
              <a:spcBef>
                <a:spcPct val="20000"/>
              </a:spcBef>
              <a:buFont typeface="Arial" panose="020B0604020202020204" pitchFamily="34" charset="0"/>
              <a:buChar char="–"/>
              <a:defRPr lang="en-US" sz="2700" kern="1200" smtClean="0">
                <a:solidFill>
                  <a:srgbClr val="000000"/>
                </a:solidFill>
                <a:latin typeface="Calibri" panose="020F0502020204030204" pitchFamily="34" charset="0"/>
                <a:ea typeface="ＭＳ Ｐゴシック" charset="-128"/>
                <a:cs typeface="+mn-cs"/>
              </a:defRPr>
            </a:lvl4pPr>
            <a:lvl5pPr marL="2741280" indent="-304587" algn="l" defTabSz="1218347" rtl="0" eaLnBrk="1" latinLnBrk="0" hangingPunct="1">
              <a:spcBef>
                <a:spcPct val="20000"/>
              </a:spcBef>
              <a:buFont typeface="Arial" panose="020B0604020202020204" pitchFamily="34" charset="0"/>
              <a:buChar char="»"/>
              <a:defRPr lang="en-US" sz="2700" kern="1200">
                <a:solidFill>
                  <a:srgbClr val="000000"/>
                </a:solidFill>
                <a:latin typeface="Calibri" panose="020F0502020204030204" pitchFamily="34" charset="0"/>
                <a:ea typeface="ＭＳ Ｐゴシック" charset="-128"/>
                <a:cs typeface="+mn-cs"/>
              </a:defRPr>
            </a:lvl5pPr>
            <a:lvl6pPr marL="335045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59626"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68800"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7797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dirty="0">
                <a:latin typeface="Courier" charset="0"/>
                <a:ea typeface="Courier" charset="0"/>
                <a:cs typeface="Courier" charset="0"/>
              </a:rPr>
              <a:t>% pyang --format=tree </a:t>
            </a:r>
            <a:r>
              <a:rPr lang="en-US" dirty="0" smtClean="0">
                <a:latin typeface="Courier" charset="0"/>
                <a:ea typeface="Courier" charset="0"/>
                <a:cs typeface="Courier" charset="0"/>
              </a:rPr>
              <a:t>DM-</a:t>
            </a:r>
            <a:r>
              <a:rPr lang="en-US" dirty="0" err="1" smtClean="0">
                <a:latin typeface="Courier" charset="0"/>
                <a:ea typeface="Courier" charset="0"/>
                <a:cs typeface="Courier" charset="0"/>
              </a:rPr>
              <a:t>DevDetail.yang</a:t>
            </a:r>
            <a:r>
              <a:rPr lang="en-US" dirty="0" smtClean="0">
                <a:latin typeface="Courier" charset="0"/>
                <a:ea typeface="Courier" charset="0"/>
                <a:cs typeface="Courier" charset="0"/>
              </a:rPr>
              <a:t> </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module: </a:t>
            </a:r>
            <a:r>
              <a:rPr lang="en-US" dirty="0" smtClean="0">
                <a:latin typeface="Courier" charset="0"/>
                <a:ea typeface="Courier" charset="0"/>
                <a:cs typeface="Courier" charset="0"/>
              </a:rPr>
              <a:t>DM-</a:t>
            </a:r>
            <a:r>
              <a:rPr lang="en-US" dirty="0" err="1" smtClean="0">
                <a:latin typeface="Courier" charset="0"/>
                <a:ea typeface="Courier" charset="0"/>
                <a:cs typeface="Courier" charset="0"/>
              </a:rPr>
              <a:t>DevDetail</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DevDetail</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Bearer</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URI</a:t>
            </a:r>
          </a:p>
          <a:p>
            <a:pPr marL="0" indent="0">
              <a:buNone/>
            </a:pPr>
            <a:r>
              <a:rPr lang="en-US" dirty="0">
                <a:latin typeface="Courier" charset="0"/>
                <a:ea typeface="Courier" charset="0"/>
                <a:cs typeface="Courier" charset="0"/>
              </a:rPr>
              <a:t>      |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MaxDepth</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MaxTotLen</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MaxSegLen</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DevType</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OEM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FwV</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SwV</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HwV</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LrgObj</a:t>
            </a:r>
            <a:r>
              <a:rPr lang="en-US" dirty="0">
                <a:latin typeface="Courier" charset="0"/>
                <a:ea typeface="Courier" charset="0"/>
                <a:cs typeface="Courier" charset="0"/>
              </a:rPr>
              <a:t>             </a:t>
            </a:r>
            <a:r>
              <a:rPr lang="en-US" dirty="0" err="1">
                <a:latin typeface="Courier" charset="0"/>
                <a:ea typeface="Courier" charset="0"/>
                <a:cs typeface="Courier" charset="0"/>
              </a:rPr>
              <a:t>boolean</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SessionlessRpt</a:t>
            </a:r>
            <a:r>
              <a:rPr lang="en-US" dirty="0">
                <a:latin typeface="Courier" charset="0"/>
                <a:ea typeface="Courier" charset="0"/>
                <a:cs typeface="Courier" charset="0"/>
              </a:rPr>
              <a:t>     </a:t>
            </a:r>
            <a:r>
              <a:rPr lang="en-US" dirty="0" err="1">
                <a:latin typeface="Courier" charset="0"/>
                <a:ea typeface="Courier" charset="0"/>
                <a:cs typeface="Courier" charset="0"/>
              </a:rPr>
              <a:t>boolean</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UserInteraction</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UserInput</a:t>
            </a:r>
            <a:r>
              <a:rPr lang="en-US" dirty="0">
                <a:latin typeface="Courier" charset="0"/>
                <a:ea typeface="Courier" charset="0"/>
                <a:cs typeface="Courier" charset="0"/>
              </a:rPr>
              <a:t>         </a:t>
            </a:r>
            <a:r>
              <a:rPr lang="en-US" dirty="0" err="1">
                <a:latin typeface="Courier" charset="0"/>
                <a:ea typeface="Courier" charset="0"/>
                <a:cs typeface="Courier" charset="0"/>
              </a:rPr>
              <a:t>boolean</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  +--</a:t>
            </a:r>
            <a:r>
              <a:rPr lang="en-US" dirty="0" err="1">
                <a:latin typeface="Courier" charset="0"/>
                <a:ea typeface="Courier" charset="0"/>
                <a:cs typeface="Courier" charset="0"/>
              </a:rPr>
              <a:t>ro</a:t>
            </a:r>
            <a:r>
              <a:rPr lang="en-US" dirty="0">
                <a:latin typeface="Courier" charset="0"/>
                <a:ea typeface="Courier" charset="0"/>
                <a:cs typeface="Courier" charset="0"/>
              </a:rPr>
              <a:t> Display           </a:t>
            </a:r>
            <a:r>
              <a:rPr lang="en-US" dirty="0" err="1">
                <a:latin typeface="Courier" charset="0"/>
                <a:ea typeface="Courier" charset="0"/>
                <a:cs typeface="Courier" charset="0"/>
              </a:rPr>
              <a:t>boolean</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  +--</a:t>
            </a:r>
            <a:r>
              <a:rPr lang="en-US" dirty="0" err="1">
                <a:latin typeface="Courier" charset="0"/>
                <a:ea typeface="Courier" charset="0"/>
                <a:cs typeface="Courier" charset="0"/>
              </a:rPr>
              <a:t>ro</a:t>
            </a:r>
            <a:r>
              <a:rPr lang="en-US" dirty="0">
                <a:latin typeface="Courier" charset="0"/>
                <a:ea typeface="Courier" charset="0"/>
                <a:cs typeface="Courier" charset="0"/>
              </a:rPr>
              <a:t> Confirm           </a:t>
            </a:r>
            <a:r>
              <a:rPr lang="en-US" dirty="0" err="1">
                <a:latin typeface="Courier" charset="0"/>
                <a:ea typeface="Courier" charset="0"/>
                <a:cs typeface="Courier" charset="0"/>
              </a:rPr>
              <a:t>boolean</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  +--</a:t>
            </a:r>
            <a:r>
              <a:rPr lang="en-US" dirty="0" err="1">
                <a:latin typeface="Courier" charset="0"/>
                <a:ea typeface="Courier" charset="0"/>
                <a:cs typeface="Courier" charset="0"/>
              </a:rPr>
              <a:t>ro</a:t>
            </a:r>
            <a:r>
              <a:rPr lang="en-US" dirty="0">
                <a:latin typeface="Courier" charset="0"/>
                <a:ea typeface="Courier" charset="0"/>
                <a:cs typeface="Courier" charset="0"/>
              </a:rPr>
              <a:t> Choice            </a:t>
            </a:r>
            <a:r>
              <a:rPr lang="en-US" dirty="0" err="1">
                <a:latin typeface="Courier" charset="0"/>
                <a:ea typeface="Courier" charset="0"/>
                <a:cs typeface="Courier" charset="0"/>
              </a:rPr>
              <a:t>boolean</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ProgressNotify</a:t>
            </a:r>
            <a:r>
              <a:rPr lang="en-US" dirty="0">
                <a:latin typeface="Courier" charset="0"/>
                <a:ea typeface="Courier" charset="0"/>
                <a:cs typeface="Courier" charset="0"/>
              </a:rPr>
              <a:t>    </a:t>
            </a:r>
            <a:r>
              <a:rPr lang="en-US" dirty="0" err="1">
                <a:latin typeface="Courier" charset="0"/>
                <a:ea typeface="Courier" charset="0"/>
                <a:cs typeface="Courier" charset="0"/>
              </a:rPr>
              <a:t>boolean</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Ext?               </a:t>
            </a:r>
            <a:r>
              <a:rPr lang="en-US" dirty="0" err="1">
                <a:latin typeface="Courier" charset="0"/>
                <a:ea typeface="Courier" charset="0"/>
                <a:cs typeface="Courier" charset="0"/>
              </a:rPr>
              <a:t>boolean</a:t>
            </a:r>
            <a:endParaRPr lang="en-US" dirty="0">
              <a:latin typeface="Courier" charset="0"/>
              <a:ea typeface="Courier" charset="0"/>
              <a:cs typeface="Courier" charset="0"/>
            </a:endParaRPr>
          </a:p>
        </p:txBody>
      </p:sp>
    </p:spTree>
    <p:extLst>
      <p:ext uri="{BB962C8B-B14F-4D97-AF65-F5344CB8AC3E}">
        <p14:creationId xmlns:p14="http://schemas.microsoft.com/office/powerpoint/2010/main" val="3722067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OMA DM Example: pyang</a:t>
            </a:r>
            <a:endParaRPr lang="en-US" dirty="0"/>
          </a:p>
        </p:txBody>
      </p:sp>
      <p:sp>
        <p:nvSpPr>
          <p:cNvPr id="4" name="Content Placeholder 2"/>
          <p:cNvSpPr txBox="1">
            <a:spLocks/>
          </p:cNvSpPr>
          <p:nvPr/>
        </p:nvSpPr>
        <p:spPr>
          <a:xfrm>
            <a:off x="395536" y="1052736"/>
            <a:ext cx="8352928" cy="5184576"/>
          </a:xfrm>
          <a:prstGeom prst="rect">
            <a:avLst/>
          </a:prstGeom>
          <a:solidFill>
            <a:schemeClr val="accent1">
              <a:lumMod val="20000"/>
              <a:lumOff val="80000"/>
            </a:schemeClr>
          </a:solidFill>
          <a:ln>
            <a:solidFill>
              <a:schemeClr val="tx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55000" lnSpcReduction="20000"/>
          </a:bodyPr>
          <a:lstStyle>
            <a:lvl1pPr marL="456880" indent="-456880" algn="l" defTabSz="1218347" rtl="0" eaLnBrk="1" latinLnBrk="0" hangingPunct="1">
              <a:spcBef>
                <a:spcPct val="20000"/>
              </a:spcBef>
              <a:buFont typeface="Arial" panose="020B0604020202020204" pitchFamily="34" charset="0"/>
              <a:buChar char="•"/>
              <a:defRPr lang="en-US" sz="2800" kern="1200" smtClean="0">
                <a:solidFill>
                  <a:srgbClr val="000000"/>
                </a:solidFill>
                <a:latin typeface="Calibri" panose="020F0502020204030204" pitchFamily="34" charset="0"/>
                <a:ea typeface="ＭＳ Ｐゴシック" charset="-128"/>
                <a:cs typeface="+mn-cs"/>
              </a:defRPr>
            </a:lvl1pPr>
            <a:lvl2pPr marL="989907" indent="-380733" algn="l" defTabSz="1218347" rtl="0" eaLnBrk="1" latinLnBrk="0" hangingPunct="1">
              <a:spcBef>
                <a:spcPct val="20000"/>
              </a:spcBef>
              <a:buFont typeface="Arial" panose="020B0604020202020204" pitchFamily="34" charset="0"/>
              <a:buChar char="–"/>
              <a:defRPr lang="en-US" sz="2400" kern="1200" smtClean="0">
                <a:solidFill>
                  <a:srgbClr val="000000"/>
                </a:solidFill>
                <a:latin typeface="Calibri" panose="020F0502020204030204" pitchFamily="34" charset="0"/>
                <a:ea typeface="ＭＳ Ｐゴシック" charset="-128"/>
                <a:cs typeface="+mn-cs"/>
              </a:defRPr>
            </a:lvl2pPr>
            <a:lvl3pPr marL="1522933" indent="-304587" algn="l" defTabSz="1218347" rtl="0" eaLnBrk="1" latinLnBrk="0" hangingPunct="1">
              <a:spcBef>
                <a:spcPct val="20000"/>
              </a:spcBef>
              <a:buFont typeface="Arial" panose="020B0604020202020204" pitchFamily="34" charset="0"/>
              <a:buChar char="•"/>
              <a:defRPr lang="en-US" sz="2000" kern="1200" smtClean="0">
                <a:solidFill>
                  <a:srgbClr val="000000"/>
                </a:solidFill>
                <a:latin typeface="Calibri" panose="020F0502020204030204" pitchFamily="34" charset="0"/>
                <a:ea typeface="ＭＳ Ｐゴシック" charset="-128"/>
                <a:cs typeface="+mn-cs"/>
              </a:defRPr>
            </a:lvl3pPr>
            <a:lvl4pPr marL="2132106" indent="-304587" algn="l" defTabSz="1218347" rtl="0" eaLnBrk="1" latinLnBrk="0" hangingPunct="1">
              <a:spcBef>
                <a:spcPct val="20000"/>
              </a:spcBef>
              <a:buFont typeface="Arial" panose="020B0604020202020204" pitchFamily="34" charset="0"/>
              <a:buChar char="–"/>
              <a:defRPr lang="en-US" sz="2700" kern="1200" smtClean="0">
                <a:solidFill>
                  <a:srgbClr val="000000"/>
                </a:solidFill>
                <a:latin typeface="Calibri" panose="020F0502020204030204" pitchFamily="34" charset="0"/>
                <a:ea typeface="ＭＳ Ｐゴシック" charset="-128"/>
                <a:cs typeface="+mn-cs"/>
              </a:defRPr>
            </a:lvl4pPr>
            <a:lvl5pPr marL="2741280" indent="-304587" algn="l" defTabSz="1218347" rtl="0" eaLnBrk="1" latinLnBrk="0" hangingPunct="1">
              <a:spcBef>
                <a:spcPct val="20000"/>
              </a:spcBef>
              <a:buFont typeface="Arial" panose="020B0604020202020204" pitchFamily="34" charset="0"/>
              <a:buChar char="»"/>
              <a:defRPr lang="en-US" sz="2700" kern="1200">
                <a:solidFill>
                  <a:srgbClr val="000000"/>
                </a:solidFill>
                <a:latin typeface="Calibri" panose="020F0502020204030204" pitchFamily="34" charset="0"/>
                <a:ea typeface="ＭＳ Ｐゴシック" charset="-128"/>
                <a:cs typeface="+mn-cs"/>
              </a:defRPr>
            </a:lvl5pPr>
            <a:lvl6pPr marL="335045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59626"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68800"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7797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dirty="0">
                <a:latin typeface="Courier" charset="0"/>
                <a:ea typeface="Courier" charset="0"/>
                <a:cs typeface="Courier" charset="0"/>
              </a:rPr>
              <a:t>% pyang --format=tree </a:t>
            </a:r>
            <a:r>
              <a:rPr lang="en-US" dirty="0" smtClean="0">
                <a:latin typeface="Courier" charset="0"/>
                <a:ea typeface="Courier" charset="0"/>
                <a:cs typeface="Courier" charset="0"/>
              </a:rPr>
              <a:t>DM-</a:t>
            </a:r>
            <a:r>
              <a:rPr lang="en-US" dirty="0" err="1" smtClean="0">
                <a:latin typeface="Courier" charset="0"/>
                <a:ea typeface="Courier" charset="0"/>
                <a:cs typeface="Courier" charset="0"/>
              </a:rPr>
              <a:t>DevDetail.yang</a:t>
            </a:r>
            <a:r>
              <a:rPr lang="en-US" dirty="0" smtClean="0">
                <a:latin typeface="Courier" charset="0"/>
                <a:ea typeface="Courier" charset="0"/>
                <a:cs typeface="Courier" charset="0"/>
              </a:rPr>
              <a:t> </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module: </a:t>
            </a:r>
            <a:r>
              <a:rPr lang="en-US" dirty="0" smtClean="0">
                <a:latin typeface="Courier" charset="0"/>
                <a:ea typeface="Courier" charset="0"/>
                <a:cs typeface="Courier" charset="0"/>
              </a:rPr>
              <a:t>DM-</a:t>
            </a:r>
            <a:r>
              <a:rPr lang="en-US" dirty="0" err="1" smtClean="0">
                <a:latin typeface="Courier" charset="0"/>
                <a:ea typeface="Courier" charset="0"/>
                <a:cs typeface="Courier" charset="0"/>
              </a:rPr>
              <a:t>DevDetail</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DevDetail</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Bearer</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URI</a:t>
            </a:r>
          </a:p>
          <a:p>
            <a:pPr marL="0" indent="0">
              <a:buNone/>
            </a:pPr>
            <a:r>
              <a:rPr lang="en-US" dirty="0">
                <a:latin typeface="Courier" charset="0"/>
                <a:ea typeface="Courier" charset="0"/>
                <a:cs typeface="Courier" charset="0"/>
              </a:rPr>
              <a:t>      |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MaxDepth</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MaxTotLen</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MaxSegLen</a:t>
            </a:r>
            <a:r>
              <a:rPr lang="en-US" dirty="0">
                <a:latin typeface="Courier" charset="0"/>
                <a:ea typeface="Courier" charset="0"/>
                <a:cs typeface="Courier" charset="0"/>
              </a:rPr>
              <a:t>    string</a:t>
            </a:r>
          </a:p>
          <a:p>
            <a:pPr marL="0" indent="0">
              <a:buNone/>
            </a:pPr>
            <a:r>
              <a:rPr lang="en-US" dirty="0" smtClean="0">
                <a:latin typeface="Courier" charset="0"/>
                <a:ea typeface="Courier" charset="0"/>
                <a:cs typeface="Courier" charset="0"/>
              </a:rPr>
              <a:t>      +--</a:t>
            </a:r>
            <a:r>
              <a:rPr lang="en-US" dirty="0" err="1" smtClean="0">
                <a:latin typeface="Courier" charset="0"/>
                <a:ea typeface="Courier" charset="0"/>
                <a:cs typeface="Courier" charset="0"/>
              </a:rPr>
              <a:t>ro</a:t>
            </a:r>
            <a:r>
              <a:rPr lang="en-US" dirty="0" smtClean="0">
                <a:latin typeface="Courier" charset="0"/>
                <a:ea typeface="Courier" charset="0"/>
                <a:cs typeface="Courier" charset="0"/>
              </a:rPr>
              <a:t> </a:t>
            </a:r>
            <a:r>
              <a:rPr lang="en-US" dirty="0" err="1" smtClean="0">
                <a:latin typeface="Courier" charset="0"/>
                <a:ea typeface="Courier" charset="0"/>
                <a:cs typeface="Courier" charset="0"/>
              </a:rPr>
              <a:t>DevType</a:t>
            </a:r>
            <a:r>
              <a:rPr lang="en-US" dirty="0" smtClean="0">
                <a:latin typeface="Courier" charset="0"/>
                <a:ea typeface="Courier" charset="0"/>
                <a:cs typeface="Courier" charset="0"/>
              </a:rPr>
              <a:t>            string</a:t>
            </a:r>
          </a:p>
          <a:p>
            <a:pPr marL="0" indent="0">
              <a:buNone/>
            </a:pPr>
            <a:r>
              <a:rPr lang="en-US" dirty="0" smtClean="0">
                <a:latin typeface="Courier" charset="0"/>
                <a:ea typeface="Courier" charset="0"/>
                <a:cs typeface="Courier" charset="0"/>
              </a:rPr>
              <a:t>      </a:t>
            </a:r>
            <a:r>
              <a:rPr lang="en-US" dirty="0">
                <a:latin typeface="Courier" charset="0"/>
                <a:ea typeface="Courier" charset="0"/>
                <a:cs typeface="Courier" charset="0"/>
              </a:rPr>
              <a:t>+--</a:t>
            </a:r>
            <a:r>
              <a:rPr lang="en-US" dirty="0" err="1">
                <a:latin typeface="Courier" charset="0"/>
                <a:ea typeface="Courier" charset="0"/>
                <a:cs typeface="Courier" charset="0"/>
              </a:rPr>
              <a:t>ro</a:t>
            </a:r>
            <a:r>
              <a:rPr lang="en-US" dirty="0">
                <a:latin typeface="Courier" charset="0"/>
                <a:ea typeface="Courier" charset="0"/>
                <a:cs typeface="Courier" charset="0"/>
              </a:rPr>
              <a:t> OEM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FwV</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SwV</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HwV</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LrgObj</a:t>
            </a:r>
            <a:r>
              <a:rPr lang="en-US" dirty="0">
                <a:latin typeface="Courier" charset="0"/>
                <a:ea typeface="Courier" charset="0"/>
                <a:cs typeface="Courier" charset="0"/>
              </a:rPr>
              <a:t>             </a:t>
            </a:r>
            <a:r>
              <a:rPr lang="en-US" dirty="0" err="1">
                <a:latin typeface="Courier" charset="0"/>
                <a:ea typeface="Courier" charset="0"/>
                <a:cs typeface="Courier" charset="0"/>
              </a:rPr>
              <a:t>boolean</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SessionlessRpt</a:t>
            </a:r>
            <a:r>
              <a:rPr lang="en-US" dirty="0">
                <a:latin typeface="Courier" charset="0"/>
                <a:ea typeface="Courier" charset="0"/>
                <a:cs typeface="Courier" charset="0"/>
              </a:rPr>
              <a:t>     </a:t>
            </a:r>
            <a:r>
              <a:rPr lang="en-US" dirty="0" err="1">
                <a:latin typeface="Courier" charset="0"/>
                <a:ea typeface="Courier" charset="0"/>
                <a:cs typeface="Courier" charset="0"/>
              </a:rPr>
              <a:t>boolean</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UserInteraction</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UserInput</a:t>
            </a:r>
            <a:r>
              <a:rPr lang="en-US" dirty="0">
                <a:latin typeface="Courier" charset="0"/>
                <a:ea typeface="Courier" charset="0"/>
                <a:cs typeface="Courier" charset="0"/>
              </a:rPr>
              <a:t>         </a:t>
            </a:r>
            <a:r>
              <a:rPr lang="en-US" dirty="0" err="1">
                <a:latin typeface="Courier" charset="0"/>
                <a:ea typeface="Courier" charset="0"/>
                <a:cs typeface="Courier" charset="0"/>
              </a:rPr>
              <a:t>boolean</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  +--</a:t>
            </a:r>
            <a:r>
              <a:rPr lang="en-US" dirty="0" err="1">
                <a:latin typeface="Courier" charset="0"/>
                <a:ea typeface="Courier" charset="0"/>
                <a:cs typeface="Courier" charset="0"/>
              </a:rPr>
              <a:t>ro</a:t>
            </a:r>
            <a:r>
              <a:rPr lang="en-US" dirty="0">
                <a:latin typeface="Courier" charset="0"/>
                <a:ea typeface="Courier" charset="0"/>
                <a:cs typeface="Courier" charset="0"/>
              </a:rPr>
              <a:t> Display           </a:t>
            </a:r>
            <a:r>
              <a:rPr lang="en-US" dirty="0" err="1">
                <a:latin typeface="Courier" charset="0"/>
                <a:ea typeface="Courier" charset="0"/>
                <a:cs typeface="Courier" charset="0"/>
              </a:rPr>
              <a:t>boolean</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  +--</a:t>
            </a:r>
            <a:r>
              <a:rPr lang="en-US" dirty="0" err="1">
                <a:latin typeface="Courier" charset="0"/>
                <a:ea typeface="Courier" charset="0"/>
                <a:cs typeface="Courier" charset="0"/>
              </a:rPr>
              <a:t>ro</a:t>
            </a:r>
            <a:r>
              <a:rPr lang="en-US" dirty="0">
                <a:latin typeface="Courier" charset="0"/>
                <a:ea typeface="Courier" charset="0"/>
                <a:cs typeface="Courier" charset="0"/>
              </a:rPr>
              <a:t> Confirm           </a:t>
            </a:r>
            <a:r>
              <a:rPr lang="en-US" dirty="0" err="1">
                <a:latin typeface="Courier" charset="0"/>
                <a:ea typeface="Courier" charset="0"/>
                <a:cs typeface="Courier" charset="0"/>
              </a:rPr>
              <a:t>boolean</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  +--</a:t>
            </a:r>
            <a:r>
              <a:rPr lang="en-US" dirty="0" err="1">
                <a:latin typeface="Courier" charset="0"/>
                <a:ea typeface="Courier" charset="0"/>
                <a:cs typeface="Courier" charset="0"/>
              </a:rPr>
              <a:t>ro</a:t>
            </a:r>
            <a:r>
              <a:rPr lang="en-US" dirty="0">
                <a:latin typeface="Courier" charset="0"/>
                <a:ea typeface="Courier" charset="0"/>
                <a:cs typeface="Courier" charset="0"/>
              </a:rPr>
              <a:t> Choice            </a:t>
            </a:r>
            <a:r>
              <a:rPr lang="en-US" dirty="0" err="1">
                <a:latin typeface="Courier" charset="0"/>
                <a:ea typeface="Courier" charset="0"/>
                <a:cs typeface="Courier" charset="0"/>
              </a:rPr>
              <a:t>boolean</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ProgressNotify</a:t>
            </a:r>
            <a:r>
              <a:rPr lang="en-US" dirty="0">
                <a:latin typeface="Courier" charset="0"/>
                <a:ea typeface="Courier" charset="0"/>
                <a:cs typeface="Courier" charset="0"/>
              </a:rPr>
              <a:t>    </a:t>
            </a:r>
            <a:r>
              <a:rPr lang="en-US" dirty="0" err="1">
                <a:latin typeface="Courier" charset="0"/>
                <a:ea typeface="Courier" charset="0"/>
                <a:cs typeface="Courier" charset="0"/>
              </a:rPr>
              <a:t>boolean</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Ext?               </a:t>
            </a:r>
            <a:r>
              <a:rPr lang="en-US" dirty="0" err="1">
                <a:latin typeface="Courier" charset="0"/>
                <a:ea typeface="Courier" charset="0"/>
                <a:cs typeface="Courier" charset="0"/>
              </a:rPr>
              <a:t>boolean</a:t>
            </a:r>
            <a:endParaRPr lang="en-US" dirty="0">
              <a:latin typeface="Courier" charset="0"/>
              <a:ea typeface="Courier" charset="0"/>
              <a:cs typeface="Courier" charset="0"/>
            </a:endParaRP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1" r="24062"/>
          <a:stretch/>
        </p:blipFill>
        <p:spPr>
          <a:xfrm>
            <a:off x="3635896" y="1775682"/>
            <a:ext cx="5184576" cy="5064522"/>
          </a:xfrm>
          <a:prstGeom prst="rect">
            <a:avLst/>
          </a:prstGeom>
        </p:spPr>
      </p:pic>
    </p:spTree>
    <p:extLst>
      <p:ext uri="{BB962C8B-B14F-4D97-AF65-F5344CB8AC3E}">
        <p14:creationId xmlns:p14="http://schemas.microsoft.com/office/powerpoint/2010/main" val="616995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OMA LWM2M Example </a:t>
            </a:r>
            <a:endParaRPr lang="en-US" dirty="0"/>
          </a:p>
        </p:txBody>
      </p:sp>
      <p:sp>
        <p:nvSpPr>
          <p:cNvPr id="3" name="Content Placeholder 2"/>
          <p:cNvSpPr>
            <a:spLocks noGrp="1"/>
          </p:cNvSpPr>
          <p:nvPr>
            <p:ph idx="1"/>
          </p:nvPr>
        </p:nvSpPr>
        <p:spPr>
          <a:xfrm>
            <a:off x="166862" y="1079788"/>
            <a:ext cx="5989314" cy="5157524"/>
          </a:xfrm>
          <a:solidFill>
            <a:schemeClr val="accent2">
              <a:lumMod val="20000"/>
              <a:lumOff val="80000"/>
            </a:schemeClr>
          </a:solidFill>
          <a:ln>
            <a:solidFill>
              <a:schemeClr val="tx1"/>
            </a:solidFill>
          </a:ln>
        </p:spPr>
        <p:txBody>
          <a:bodyPr>
            <a:normAutofit fontScale="40000" lnSpcReduction="20000"/>
          </a:bodyPr>
          <a:lstStyle/>
          <a:p>
            <a:pPr marL="0" indent="0">
              <a:buNone/>
            </a:pPr>
            <a:r>
              <a:rPr lang="en-US" dirty="0">
                <a:latin typeface="Courier" charset="0"/>
                <a:ea typeface="Courier" charset="0"/>
                <a:cs typeface="Courier" charset="0"/>
              </a:rPr>
              <a:t>&lt;LWM2M </a:t>
            </a:r>
            <a:r>
              <a:rPr lang="en-US" dirty="0" smtClean="0">
                <a:latin typeface="Courier" charset="0"/>
                <a:ea typeface="Courier" charset="0"/>
                <a:cs typeface="Courier" charset="0"/>
              </a:rPr>
              <a:t>…&gt;</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&lt;Object </a:t>
            </a:r>
            <a:r>
              <a:rPr lang="en-US" dirty="0" err="1">
                <a:latin typeface="Courier" charset="0"/>
                <a:ea typeface="Courier" charset="0"/>
                <a:cs typeface="Courier" charset="0"/>
              </a:rPr>
              <a:t>ObjectType</a:t>
            </a:r>
            <a:r>
              <a:rPr lang="en-US" dirty="0">
                <a:latin typeface="Courier" charset="0"/>
                <a:ea typeface="Courier" charset="0"/>
                <a:cs typeface="Courier" charset="0"/>
              </a:rPr>
              <a:t>="</a:t>
            </a:r>
            <a:r>
              <a:rPr lang="en-US" dirty="0" err="1">
                <a:latin typeface="Courier" charset="0"/>
                <a:ea typeface="Courier" charset="0"/>
                <a:cs typeface="Courier" charset="0"/>
              </a:rPr>
              <a:t>MODefinition</a:t>
            </a:r>
            <a:r>
              <a:rPr lang="en-US" dirty="0">
                <a:latin typeface="Courier" charset="0"/>
                <a:ea typeface="Courier" charset="0"/>
                <a:cs typeface="Courier" charset="0"/>
              </a:rPr>
              <a:t>"&gt;</a:t>
            </a:r>
          </a:p>
          <a:p>
            <a:pPr marL="0" indent="0">
              <a:buNone/>
            </a:pPr>
            <a:r>
              <a:rPr lang="en-US" dirty="0">
                <a:latin typeface="Courier" charset="0"/>
                <a:ea typeface="Courier" charset="0"/>
                <a:cs typeface="Courier" charset="0"/>
              </a:rPr>
              <a:t>    &lt;Name&gt;Device&lt;/Name&gt;</a:t>
            </a:r>
          </a:p>
          <a:p>
            <a:pPr marL="0" indent="0">
              <a:buNone/>
            </a:pPr>
            <a:r>
              <a:rPr lang="en-US" dirty="0">
                <a:latin typeface="Courier" charset="0"/>
                <a:ea typeface="Courier" charset="0"/>
                <a:cs typeface="Courier" charset="0"/>
              </a:rPr>
              <a:t>    &lt;</a:t>
            </a:r>
            <a:r>
              <a:rPr lang="en-US" dirty="0" smtClean="0">
                <a:latin typeface="Courier" charset="0"/>
                <a:ea typeface="Courier" charset="0"/>
                <a:cs typeface="Courier" charset="0"/>
              </a:rPr>
              <a:t>Description1&gt;This </a:t>
            </a:r>
            <a:r>
              <a:rPr lang="en-US" dirty="0">
                <a:latin typeface="Courier" charset="0"/>
                <a:ea typeface="Courier" charset="0"/>
                <a:cs typeface="Courier" charset="0"/>
              </a:rPr>
              <a:t>LWM2M </a:t>
            </a:r>
            <a:r>
              <a:rPr lang="en-US" dirty="0" smtClean="0">
                <a:latin typeface="Courier" charset="0"/>
                <a:ea typeface="Courier" charset="0"/>
                <a:cs typeface="Courier" charset="0"/>
              </a:rPr>
              <a:t>Object…&lt;/</a:t>
            </a:r>
            <a:r>
              <a:rPr lang="en-US" dirty="0">
                <a:latin typeface="Courier" charset="0"/>
                <a:ea typeface="Courier" charset="0"/>
                <a:cs typeface="Courier" charset="0"/>
              </a:rPr>
              <a:t>Description1&gt;</a:t>
            </a:r>
          </a:p>
          <a:p>
            <a:pPr marL="0" indent="0">
              <a:buNone/>
            </a:pPr>
            <a:r>
              <a:rPr lang="en-US" dirty="0">
                <a:latin typeface="Courier" charset="0"/>
                <a:ea typeface="Courier" charset="0"/>
                <a:cs typeface="Courier" charset="0"/>
              </a:rPr>
              <a:t>    &lt;</a:t>
            </a:r>
            <a:r>
              <a:rPr lang="en-US" dirty="0" err="1">
                <a:latin typeface="Courier" charset="0"/>
                <a:ea typeface="Courier" charset="0"/>
                <a:cs typeface="Courier" charset="0"/>
              </a:rPr>
              <a:t>ObjectID</a:t>
            </a:r>
            <a:r>
              <a:rPr lang="en-US" dirty="0">
                <a:latin typeface="Courier" charset="0"/>
                <a:ea typeface="Courier" charset="0"/>
                <a:cs typeface="Courier" charset="0"/>
              </a:rPr>
              <a:t>&gt;3&lt;/</a:t>
            </a:r>
            <a:r>
              <a:rPr lang="en-US" dirty="0" err="1">
                <a:latin typeface="Courier" charset="0"/>
                <a:ea typeface="Courier" charset="0"/>
                <a:cs typeface="Courier" charset="0"/>
              </a:rPr>
              <a:t>ObjectID</a:t>
            </a:r>
            <a:r>
              <a:rPr lang="en-US" dirty="0">
                <a:latin typeface="Courier" charset="0"/>
                <a:ea typeface="Courier" charset="0"/>
                <a:cs typeface="Courier" charset="0"/>
              </a:rPr>
              <a:t>&gt;</a:t>
            </a:r>
          </a:p>
          <a:p>
            <a:pPr marL="0" indent="0">
              <a:buNone/>
            </a:pPr>
            <a:r>
              <a:rPr lang="en-US" dirty="0">
                <a:latin typeface="Courier" charset="0"/>
                <a:ea typeface="Courier" charset="0"/>
                <a:cs typeface="Courier" charset="0"/>
              </a:rPr>
              <a:t>    &lt;</a:t>
            </a:r>
            <a:r>
              <a:rPr lang="en-US" dirty="0" err="1">
                <a:latin typeface="Courier" charset="0"/>
                <a:ea typeface="Courier" charset="0"/>
                <a:cs typeface="Courier" charset="0"/>
              </a:rPr>
              <a:t>ObjectURN</a:t>
            </a:r>
            <a:r>
              <a:rPr lang="en-US" dirty="0">
                <a:latin typeface="Courier" charset="0"/>
                <a:ea typeface="Courier" charset="0"/>
                <a:cs typeface="Courier" charset="0"/>
              </a:rPr>
              <a:t>&gt;TBD&lt;/</a:t>
            </a:r>
            <a:r>
              <a:rPr lang="en-US" dirty="0" err="1">
                <a:latin typeface="Courier" charset="0"/>
                <a:ea typeface="Courier" charset="0"/>
                <a:cs typeface="Courier" charset="0"/>
              </a:rPr>
              <a:t>ObjectURN</a:t>
            </a:r>
            <a:r>
              <a:rPr lang="en-US" dirty="0">
                <a:latin typeface="Courier" charset="0"/>
                <a:ea typeface="Courier" charset="0"/>
                <a:cs typeface="Courier" charset="0"/>
              </a:rPr>
              <a:t>&gt;</a:t>
            </a:r>
          </a:p>
          <a:p>
            <a:pPr marL="0" indent="0">
              <a:buNone/>
            </a:pPr>
            <a:r>
              <a:rPr lang="en-US" dirty="0">
                <a:latin typeface="Courier" charset="0"/>
                <a:ea typeface="Courier" charset="0"/>
                <a:cs typeface="Courier" charset="0"/>
              </a:rPr>
              <a:t>    &lt;</a:t>
            </a:r>
            <a:r>
              <a:rPr lang="en-US" dirty="0" err="1">
                <a:latin typeface="Courier" charset="0"/>
                <a:ea typeface="Courier" charset="0"/>
                <a:cs typeface="Courier" charset="0"/>
              </a:rPr>
              <a:t>MultipleInstances</a:t>
            </a:r>
            <a:r>
              <a:rPr lang="en-US" dirty="0">
                <a:latin typeface="Courier" charset="0"/>
                <a:ea typeface="Courier" charset="0"/>
                <a:cs typeface="Courier" charset="0"/>
              </a:rPr>
              <a:t>&gt;Single&lt;/</a:t>
            </a:r>
            <a:r>
              <a:rPr lang="en-US" dirty="0" err="1">
                <a:latin typeface="Courier" charset="0"/>
                <a:ea typeface="Courier" charset="0"/>
                <a:cs typeface="Courier" charset="0"/>
              </a:rPr>
              <a:t>MultipleInstances</a:t>
            </a:r>
            <a:r>
              <a:rPr lang="en-US" dirty="0">
                <a:latin typeface="Courier" charset="0"/>
                <a:ea typeface="Courier" charset="0"/>
                <a:cs typeface="Courier" charset="0"/>
              </a:rPr>
              <a:t>&gt;</a:t>
            </a:r>
          </a:p>
          <a:p>
            <a:pPr marL="0" indent="0">
              <a:buNone/>
            </a:pPr>
            <a:r>
              <a:rPr lang="en-US" dirty="0">
                <a:latin typeface="Courier" charset="0"/>
                <a:ea typeface="Courier" charset="0"/>
                <a:cs typeface="Courier" charset="0"/>
              </a:rPr>
              <a:t>    &lt;Mandatory&gt;Mandatory&lt;/Mandatory&gt;</a:t>
            </a:r>
          </a:p>
          <a:p>
            <a:pPr marL="0" indent="0">
              <a:buNone/>
            </a:pPr>
            <a:r>
              <a:rPr lang="en-US" dirty="0">
                <a:latin typeface="Courier" charset="0"/>
                <a:ea typeface="Courier" charset="0"/>
                <a:cs typeface="Courier" charset="0"/>
              </a:rPr>
              <a:t>    &lt;Resources&gt;</a:t>
            </a:r>
          </a:p>
          <a:p>
            <a:pPr marL="0" indent="0">
              <a:buNone/>
            </a:pPr>
            <a:r>
              <a:rPr lang="en-US" dirty="0">
                <a:latin typeface="Courier" charset="0"/>
                <a:ea typeface="Courier" charset="0"/>
                <a:cs typeface="Courier" charset="0"/>
              </a:rPr>
              <a:t>      &lt;Item ID="0"&gt;</a:t>
            </a:r>
          </a:p>
          <a:p>
            <a:pPr marL="0" indent="0">
              <a:buNone/>
            </a:pPr>
            <a:r>
              <a:rPr lang="en-US" dirty="0">
                <a:latin typeface="Courier" charset="0"/>
                <a:ea typeface="Courier" charset="0"/>
                <a:cs typeface="Courier" charset="0"/>
              </a:rPr>
              <a:t>        &lt;Name&gt;Manufacturer&lt;/Name&gt;</a:t>
            </a:r>
          </a:p>
          <a:p>
            <a:pPr marL="0" indent="0">
              <a:buNone/>
            </a:pPr>
            <a:r>
              <a:rPr lang="en-US" dirty="0">
                <a:latin typeface="Courier" charset="0"/>
                <a:ea typeface="Courier" charset="0"/>
                <a:cs typeface="Courier" charset="0"/>
              </a:rPr>
              <a:t>        &lt;Operations&gt;R&lt;/Operations&gt;</a:t>
            </a:r>
          </a:p>
          <a:p>
            <a:pPr marL="0" indent="0">
              <a:buNone/>
            </a:pPr>
            <a:r>
              <a:rPr lang="en-US" dirty="0">
                <a:latin typeface="Courier" charset="0"/>
                <a:ea typeface="Courier" charset="0"/>
                <a:cs typeface="Courier" charset="0"/>
              </a:rPr>
              <a:t>        &lt;</a:t>
            </a:r>
            <a:r>
              <a:rPr lang="en-US" dirty="0" err="1">
                <a:latin typeface="Courier" charset="0"/>
                <a:ea typeface="Courier" charset="0"/>
                <a:cs typeface="Courier" charset="0"/>
              </a:rPr>
              <a:t>MultipleInstances</a:t>
            </a:r>
            <a:r>
              <a:rPr lang="en-US" dirty="0">
                <a:latin typeface="Courier" charset="0"/>
                <a:ea typeface="Courier" charset="0"/>
                <a:cs typeface="Courier" charset="0"/>
              </a:rPr>
              <a:t>&gt;Single&lt;/</a:t>
            </a:r>
            <a:r>
              <a:rPr lang="en-US" dirty="0" err="1">
                <a:latin typeface="Courier" charset="0"/>
                <a:ea typeface="Courier" charset="0"/>
                <a:cs typeface="Courier" charset="0"/>
              </a:rPr>
              <a:t>MultipleInstances</a:t>
            </a:r>
            <a:r>
              <a:rPr lang="en-US" dirty="0">
                <a:latin typeface="Courier" charset="0"/>
                <a:ea typeface="Courier" charset="0"/>
                <a:cs typeface="Courier" charset="0"/>
              </a:rPr>
              <a:t>&gt;</a:t>
            </a:r>
          </a:p>
          <a:p>
            <a:pPr marL="0" indent="0">
              <a:buNone/>
            </a:pPr>
            <a:r>
              <a:rPr lang="en-US" dirty="0">
                <a:latin typeface="Courier" charset="0"/>
                <a:ea typeface="Courier" charset="0"/>
                <a:cs typeface="Courier" charset="0"/>
              </a:rPr>
              <a:t>        &lt;Mandatory&gt;Optional&lt;/Mandatory&gt;</a:t>
            </a:r>
          </a:p>
          <a:p>
            <a:pPr marL="0" indent="0">
              <a:buNone/>
            </a:pPr>
            <a:r>
              <a:rPr lang="en-US" dirty="0">
                <a:latin typeface="Courier" charset="0"/>
                <a:ea typeface="Courier" charset="0"/>
                <a:cs typeface="Courier" charset="0"/>
              </a:rPr>
              <a:t>        &lt;Type&gt;String&lt;/Type&gt;</a:t>
            </a:r>
          </a:p>
          <a:p>
            <a:pPr marL="0" indent="0">
              <a:buNone/>
            </a:pPr>
            <a:r>
              <a:rPr lang="en-US" dirty="0">
                <a:latin typeface="Courier" charset="0"/>
                <a:ea typeface="Courier" charset="0"/>
                <a:cs typeface="Courier" charset="0"/>
              </a:rPr>
              <a:t>        &lt;</a:t>
            </a:r>
            <a:r>
              <a:rPr lang="en-US" dirty="0" err="1">
                <a:latin typeface="Courier" charset="0"/>
                <a:ea typeface="Courier" charset="0"/>
                <a:cs typeface="Courier" charset="0"/>
              </a:rPr>
              <a:t>RangeEnumeration</a:t>
            </a:r>
            <a:r>
              <a:rPr lang="en-US" dirty="0">
                <a:latin typeface="Courier" charset="0"/>
                <a:ea typeface="Courier" charset="0"/>
                <a:cs typeface="Courier" charset="0"/>
              </a:rPr>
              <a:t>/&gt;</a:t>
            </a:r>
          </a:p>
          <a:p>
            <a:pPr marL="0" indent="0">
              <a:buNone/>
            </a:pPr>
            <a:r>
              <a:rPr lang="en-US" dirty="0">
                <a:latin typeface="Courier" charset="0"/>
                <a:ea typeface="Courier" charset="0"/>
                <a:cs typeface="Courier" charset="0"/>
              </a:rPr>
              <a:t>        &lt;Units/&gt;</a:t>
            </a:r>
          </a:p>
          <a:p>
            <a:pPr marL="0" indent="0">
              <a:buNone/>
            </a:pPr>
            <a:r>
              <a:rPr lang="en-US" dirty="0">
                <a:latin typeface="Courier" charset="0"/>
                <a:ea typeface="Courier" charset="0"/>
                <a:cs typeface="Courier" charset="0"/>
              </a:rPr>
              <a:t>        &lt;</a:t>
            </a:r>
            <a:r>
              <a:rPr lang="en-US" dirty="0" smtClean="0">
                <a:latin typeface="Courier" charset="0"/>
                <a:ea typeface="Courier" charset="0"/>
                <a:cs typeface="Courier" charset="0"/>
              </a:rPr>
              <a:t>Description&gt;Human </a:t>
            </a:r>
            <a:r>
              <a:rPr lang="en-US" dirty="0">
                <a:latin typeface="Courier" charset="0"/>
                <a:ea typeface="Courier" charset="0"/>
                <a:cs typeface="Courier" charset="0"/>
              </a:rPr>
              <a:t>readable manufacturer </a:t>
            </a:r>
            <a:r>
              <a:rPr lang="en-US" dirty="0" smtClean="0">
                <a:latin typeface="Courier" charset="0"/>
                <a:ea typeface="Courier" charset="0"/>
                <a:cs typeface="Courier" charset="0"/>
              </a:rPr>
              <a:t>name&lt;/</a:t>
            </a:r>
            <a:r>
              <a:rPr lang="en-US" dirty="0">
                <a:latin typeface="Courier" charset="0"/>
                <a:ea typeface="Courier" charset="0"/>
                <a:cs typeface="Courier" charset="0"/>
              </a:rPr>
              <a:t>Description&gt;</a:t>
            </a:r>
          </a:p>
          <a:p>
            <a:pPr marL="0" indent="0">
              <a:buNone/>
            </a:pPr>
            <a:r>
              <a:rPr lang="en-US" dirty="0">
                <a:latin typeface="Courier" charset="0"/>
                <a:ea typeface="Courier" charset="0"/>
                <a:cs typeface="Courier" charset="0"/>
              </a:rPr>
              <a:t>      &lt;/Item&gt;</a:t>
            </a:r>
          </a:p>
          <a:p>
            <a:pPr marL="0" indent="0">
              <a:buNone/>
            </a:pPr>
            <a:r>
              <a:rPr lang="en-US" dirty="0">
                <a:latin typeface="Courier" charset="0"/>
                <a:ea typeface="Courier" charset="0"/>
                <a:cs typeface="Courier" charset="0"/>
              </a:rPr>
              <a:t>      &lt;Item ID="1"&gt;</a:t>
            </a:r>
          </a:p>
          <a:p>
            <a:pPr marL="0" indent="0">
              <a:buNone/>
            </a:pPr>
            <a:r>
              <a:rPr lang="en-US" dirty="0">
                <a:latin typeface="Courier" charset="0"/>
                <a:ea typeface="Courier" charset="0"/>
                <a:cs typeface="Courier" charset="0"/>
              </a:rPr>
              <a:t>        &lt;Name&gt;Model Number&lt;/Name&gt;</a:t>
            </a:r>
          </a:p>
          <a:p>
            <a:pPr marL="0" indent="0">
              <a:buNone/>
            </a:pPr>
            <a:r>
              <a:rPr lang="en-US" dirty="0">
                <a:latin typeface="Courier" charset="0"/>
                <a:ea typeface="Courier" charset="0"/>
                <a:cs typeface="Courier" charset="0"/>
              </a:rPr>
              <a:t>        &lt;Operations&gt;R&lt;/Operations&gt;</a:t>
            </a:r>
          </a:p>
          <a:p>
            <a:pPr marL="0" indent="0">
              <a:buNone/>
            </a:pPr>
            <a:r>
              <a:rPr lang="en-US" dirty="0">
                <a:latin typeface="Courier" charset="0"/>
                <a:ea typeface="Courier" charset="0"/>
                <a:cs typeface="Courier" charset="0"/>
              </a:rPr>
              <a:t>        &lt;</a:t>
            </a:r>
            <a:r>
              <a:rPr lang="en-US" dirty="0" err="1">
                <a:latin typeface="Courier" charset="0"/>
                <a:ea typeface="Courier" charset="0"/>
                <a:cs typeface="Courier" charset="0"/>
              </a:rPr>
              <a:t>MultipleInstances</a:t>
            </a:r>
            <a:r>
              <a:rPr lang="en-US" dirty="0">
                <a:latin typeface="Courier" charset="0"/>
                <a:ea typeface="Courier" charset="0"/>
                <a:cs typeface="Courier" charset="0"/>
              </a:rPr>
              <a:t>&gt;Single&lt;/</a:t>
            </a:r>
            <a:r>
              <a:rPr lang="en-US" dirty="0" err="1">
                <a:latin typeface="Courier" charset="0"/>
                <a:ea typeface="Courier" charset="0"/>
                <a:cs typeface="Courier" charset="0"/>
              </a:rPr>
              <a:t>MultipleInstances</a:t>
            </a:r>
            <a:r>
              <a:rPr lang="en-US" dirty="0">
                <a:latin typeface="Courier" charset="0"/>
                <a:ea typeface="Courier" charset="0"/>
                <a:cs typeface="Courier" charset="0"/>
              </a:rPr>
              <a:t>&gt;</a:t>
            </a:r>
          </a:p>
          <a:p>
            <a:pPr marL="0" indent="0">
              <a:buNone/>
            </a:pPr>
            <a:r>
              <a:rPr lang="en-US" dirty="0">
                <a:latin typeface="Courier" charset="0"/>
                <a:ea typeface="Courier" charset="0"/>
                <a:cs typeface="Courier" charset="0"/>
              </a:rPr>
              <a:t>        &lt;Mandatory&gt;Optional&lt;/Mandatory&gt;</a:t>
            </a:r>
          </a:p>
          <a:p>
            <a:pPr marL="0" indent="0">
              <a:buNone/>
            </a:pPr>
            <a:r>
              <a:rPr lang="en-US" dirty="0">
                <a:latin typeface="Courier" charset="0"/>
                <a:ea typeface="Courier" charset="0"/>
                <a:cs typeface="Courier" charset="0"/>
              </a:rPr>
              <a:t>        &lt;Type&gt;String&lt;/Type&gt;</a:t>
            </a:r>
          </a:p>
          <a:p>
            <a:pPr marL="0" indent="0">
              <a:buNone/>
            </a:pPr>
            <a:r>
              <a:rPr lang="en-US" dirty="0">
                <a:latin typeface="Courier" charset="0"/>
                <a:ea typeface="Courier" charset="0"/>
                <a:cs typeface="Courier" charset="0"/>
              </a:rPr>
              <a:t>        &lt;</a:t>
            </a:r>
            <a:r>
              <a:rPr lang="en-US" dirty="0" err="1">
                <a:latin typeface="Courier" charset="0"/>
                <a:ea typeface="Courier" charset="0"/>
                <a:cs typeface="Courier" charset="0"/>
              </a:rPr>
              <a:t>RangeEnumeration</a:t>
            </a:r>
            <a:r>
              <a:rPr lang="en-US" dirty="0">
                <a:latin typeface="Courier" charset="0"/>
                <a:ea typeface="Courier" charset="0"/>
                <a:cs typeface="Courier" charset="0"/>
              </a:rPr>
              <a:t>/&gt;</a:t>
            </a:r>
          </a:p>
          <a:p>
            <a:pPr marL="0" indent="0">
              <a:buNone/>
            </a:pPr>
            <a:r>
              <a:rPr lang="en-US" dirty="0">
                <a:latin typeface="Courier" charset="0"/>
                <a:ea typeface="Courier" charset="0"/>
                <a:cs typeface="Courier" charset="0"/>
              </a:rPr>
              <a:t>        &lt;Units/&gt;</a:t>
            </a:r>
          </a:p>
          <a:p>
            <a:pPr marL="0" indent="0">
              <a:buNone/>
            </a:pPr>
            <a:r>
              <a:rPr lang="en-US" dirty="0">
                <a:latin typeface="Courier" charset="0"/>
                <a:ea typeface="Courier" charset="0"/>
                <a:cs typeface="Courier" charset="0"/>
              </a:rPr>
              <a:t>        &lt;</a:t>
            </a:r>
            <a:r>
              <a:rPr lang="en-US" dirty="0" smtClean="0">
                <a:latin typeface="Courier" charset="0"/>
                <a:ea typeface="Courier" charset="0"/>
                <a:cs typeface="Courier" charset="0"/>
              </a:rPr>
              <a:t>Description&gt;A </a:t>
            </a:r>
            <a:r>
              <a:rPr lang="en-US" dirty="0">
                <a:latin typeface="Courier" charset="0"/>
                <a:ea typeface="Courier" charset="0"/>
                <a:cs typeface="Courier" charset="0"/>
              </a:rPr>
              <a:t>model </a:t>
            </a:r>
            <a:r>
              <a:rPr lang="en-US" dirty="0" smtClean="0">
                <a:latin typeface="Courier" charset="0"/>
                <a:ea typeface="Courier" charset="0"/>
                <a:cs typeface="Courier" charset="0"/>
              </a:rPr>
              <a:t>identifier…&lt;/</a:t>
            </a:r>
            <a:r>
              <a:rPr lang="en-US" dirty="0">
                <a:latin typeface="Courier" charset="0"/>
                <a:ea typeface="Courier" charset="0"/>
                <a:cs typeface="Courier" charset="0"/>
              </a:rPr>
              <a:t>Description&gt;</a:t>
            </a:r>
          </a:p>
          <a:p>
            <a:pPr marL="0" indent="0">
              <a:buNone/>
            </a:pPr>
            <a:r>
              <a:rPr lang="en-US" dirty="0">
                <a:latin typeface="Courier" charset="0"/>
                <a:ea typeface="Courier" charset="0"/>
                <a:cs typeface="Courier" charset="0"/>
              </a:rPr>
              <a:t>      &lt;/Item</a:t>
            </a:r>
            <a:r>
              <a:rPr lang="en-US" dirty="0" smtClean="0">
                <a:latin typeface="Courier" charset="0"/>
                <a:ea typeface="Courier" charset="0"/>
                <a:cs typeface="Courier" charset="0"/>
              </a:rPr>
              <a:t>&gt;</a:t>
            </a:r>
          </a:p>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     …</a:t>
            </a:r>
            <a:endParaRPr lang="en-US" dirty="0">
              <a:latin typeface="Courier" charset="0"/>
              <a:ea typeface="Courier" charset="0"/>
              <a:cs typeface="Courier" charset="0"/>
            </a:endParaRPr>
          </a:p>
          <a:p>
            <a:pPr marL="0" indent="0">
              <a:buNone/>
            </a:pPr>
            <a:endParaRPr lang="en-US" dirty="0">
              <a:latin typeface="Courier" charset="0"/>
              <a:ea typeface="Courier" charset="0"/>
              <a:cs typeface="Courier" charset="0"/>
            </a:endParaRPr>
          </a:p>
        </p:txBody>
      </p:sp>
    </p:spTree>
    <p:extLst>
      <p:ext uri="{BB962C8B-B14F-4D97-AF65-F5344CB8AC3E}">
        <p14:creationId xmlns:p14="http://schemas.microsoft.com/office/powerpoint/2010/main" val="13380981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OMA LWM2M Example </a:t>
            </a:r>
            <a:endParaRPr lang="en-US" dirty="0"/>
          </a:p>
        </p:txBody>
      </p:sp>
      <p:sp>
        <p:nvSpPr>
          <p:cNvPr id="3" name="Content Placeholder 2"/>
          <p:cNvSpPr>
            <a:spLocks noGrp="1"/>
          </p:cNvSpPr>
          <p:nvPr>
            <p:ph idx="1"/>
          </p:nvPr>
        </p:nvSpPr>
        <p:spPr>
          <a:xfrm>
            <a:off x="166862" y="1079788"/>
            <a:ext cx="5989314" cy="5157524"/>
          </a:xfrm>
          <a:solidFill>
            <a:schemeClr val="accent2">
              <a:lumMod val="20000"/>
              <a:lumOff val="80000"/>
            </a:schemeClr>
          </a:solidFill>
          <a:ln>
            <a:solidFill>
              <a:schemeClr val="tx1"/>
            </a:solidFill>
          </a:ln>
        </p:spPr>
        <p:txBody>
          <a:bodyPr>
            <a:normAutofit fontScale="40000" lnSpcReduction="20000"/>
          </a:bodyPr>
          <a:lstStyle/>
          <a:p>
            <a:pPr marL="0" indent="0">
              <a:buNone/>
            </a:pPr>
            <a:r>
              <a:rPr lang="en-US" dirty="0">
                <a:latin typeface="Courier" charset="0"/>
                <a:ea typeface="Courier" charset="0"/>
                <a:cs typeface="Courier" charset="0"/>
              </a:rPr>
              <a:t>&lt;LWM2M </a:t>
            </a:r>
            <a:r>
              <a:rPr lang="en-US" dirty="0" smtClean="0">
                <a:latin typeface="Courier" charset="0"/>
                <a:ea typeface="Courier" charset="0"/>
                <a:cs typeface="Courier" charset="0"/>
              </a:rPr>
              <a:t>…&gt;</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&lt;Object </a:t>
            </a:r>
            <a:r>
              <a:rPr lang="en-US" dirty="0" err="1">
                <a:latin typeface="Courier" charset="0"/>
                <a:ea typeface="Courier" charset="0"/>
                <a:cs typeface="Courier" charset="0"/>
              </a:rPr>
              <a:t>ObjectType</a:t>
            </a:r>
            <a:r>
              <a:rPr lang="en-US" dirty="0">
                <a:latin typeface="Courier" charset="0"/>
                <a:ea typeface="Courier" charset="0"/>
                <a:cs typeface="Courier" charset="0"/>
              </a:rPr>
              <a:t>="</a:t>
            </a:r>
            <a:r>
              <a:rPr lang="en-US" dirty="0" err="1">
                <a:latin typeface="Courier" charset="0"/>
                <a:ea typeface="Courier" charset="0"/>
                <a:cs typeface="Courier" charset="0"/>
              </a:rPr>
              <a:t>MODefinition</a:t>
            </a:r>
            <a:r>
              <a:rPr lang="en-US" dirty="0">
                <a:latin typeface="Courier" charset="0"/>
                <a:ea typeface="Courier" charset="0"/>
                <a:cs typeface="Courier" charset="0"/>
              </a:rPr>
              <a:t>"&gt;</a:t>
            </a:r>
          </a:p>
          <a:p>
            <a:pPr marL="0" indent="0">
              <a:buNone/>
            </a:pPr>
            <a:r>
              <a:rPr lang="en-US" dirty="0">
                <a:latin typeface="Courier" charset="0"/>
                <a:ea typeface="Courier" charset="0"/>
                <a:cs typeface="Courier" charset="0"/>
              </a:rPr>
              <a:t>    &lt;Name&gt;Device&lt;/Name&gt;</a:t>
            </a:r>
          </a:p>
          <a:p>
            <a:pPr marL="0" indent="0">
              <a:buNone/>
            </a:pPr>
            <a:r>
              <a:rPr lang="en-US" dirty="0">
                <a:latin typeface="Courier" charset="0"/>
                <a:ea typeface="Courier" charset="0"/>
                <a:cs typeface="Courier" charset="0"/>
              </a:rPr>
              <a:t>    &lt;</a:t>
            </a:r>
            <a:r>
              <a:rPr lang="en-US" dirty="0" smtClean="0">
                <a:latin typeface="Courier" charset="0"/>
                <a:ea typeface="Courier" charset="0"/>
                <a:cs typeface="Courier" charset="0"/>
              </a:rPr>
              <a:t>Description1&gt;This </a:t>
            </a:r>
            <a:r>
              <a:rPr lang="en-US" dirty="0">
                <a:latin typeface="Courier" charset="0"/>
                <a:ea typeface="Courier" charset="0"/>
                <a:cs typeface="Courier" charset="0"/>
              </a:rPr>
              <a:t>LWM2M </a:t>
            </a:r>
            <a:r>
              <a:rPr lang="en-US" dirty="0" smtClean="0">
                <a:latin typeface="Courier" charset="0"/>
                <a:ea typeface="Courier" charset="0"/>
                <a:cs typeface="Courier" charset="0"/>
              </a:rPr>
              <a:t>Object…&lt;/</a:t>
            </a:r>
            <a:r>
              <a:rPr lang="en-US" dirty="0">
                <a:latin typeface="Courier" charset="0"/>
                <a:ea typeface="Courier" charset="0"/>
                <a:cs typeface="Courier" charset="0"/>
              </a:rPr>
              <a:t>Description1&gt;</a:t>
            </a:r>
          </a:p>
          <a:p>
            <a:pPr marL="0" indent="0">
              <a:buNone/>
            </a:pPr>
            <a:r>
              <a:rPr lang="en-US" dirty="0">
                <a:latin typeface="Courier" charset="0"/>
                <a:ea typeface="Courier" charset="0"/>
                <a:cs typeface="Courier" charset="0"/>
              </a:rPr>
              <a:t>    &lt;</a:t>
            </a:r>
            <a:r>
              <a:rPr lang="en-US" dirty="0" err="1">
                <a:latin typeface="Courier" charset="0"/>
                <a:ea typeface="Courier" charset="0"/>
                <a:cs typeface="Courier" charset="0"/>
              </a:rPr>
              <a:t>ObjectID</a:t>
            </a:r>
            <a:r>
              <a:rPr lang="en-US" dirty="0">
                <a:latin typeface="Courier" charset="0"/>
                <a:ea typeface="Courier" charset="0"/>
                <a:cs typeface="Courier" charset="0"/>
              </a:rPr>
              <a:t>&gt;3&lt;/</a:t>
            </a:r>
            <a:r>
              <a:rPr lang="en-US" dirty="0" err="1">
                <a:latin typeface="Courier" charset="0"/>
                <a:ea typeface="Courier" charset="0"/>
                <a:cs typeface="Courier" charset="0"/>
              </a:rPr>
              <a:t>ObjectID</a:t>
            </a:r>
            <a:r>
              <a:rPr lang="en-US" dirty="0">
                <a:latin typeface="Courier" charset="0"/>
                <a:ea typeface="Courier" charset="0"/>
                <a:cs typeface="Courier" charset="0"/>
              </a:rPr>
              <a:t>&gt;</a:t>
            </a:r>
          </a:p>
          <a:p>
            <a:pPr marL="0" indent="0">
              <a:buNone/>
            </a:pPr>
            <a:r>
              <a:rPr lang="en-US" dirty="0">
                <a:latin typeface="Courier" charset="0"/>
                <a:ea typeface="Courier" charset="0"/>
                <a:cs typeface="Courier" charset="0"/>
              </a:rPr>
              <a:t>    &lt;</a:t>
            </a:r>
            <a:r>
              <a:rPr lang="en-US" dirty="0" err="1">
                <a:latin typeface="Courier" charset="0"/>
                <a:ea typeface="Courier" charset="0"/>
                <a:cs typeface="Courier" charset="0"/>
              </a:rPr>
              <a:t>ObjectURN</a:t>
            </a:r>
            <a:r>
              <a:rPr lang="en-US" dirty="0">
                <a:latin typeface="Courier" charset="0"/>
                <a:ea typeface="Courier" charset="0"/>
                <a:cs typeface="Courier" charset="0"/>
              </a:rPr>
              <a:t>&gt;TBD&lt;/</a:t>
            </a:r>
            <a:r>
              <a:rPr lang="en-US" dirty="0" err="1">
                <a:latin typeface="Courier" charset="0"/>
                <a:ea typeface="Courier" charset="0"/>
                <a:cs typeface="Courier" charset="0"/>
              </a:rPr>
              <a:t>ObjectURN</a:t>
            </a:r>
            <a:r>
              <a:rPr lang="en-US" dirty="0">
                <a:latin typeface="Courier" charset="0"/>
                <a:ea typeface="Courier" charset="0"/>
                <a:cs typeface="Courier" charset="0"/>
              </a:rPr>
              <a:t>&gt;</a:t>
            </a:r>
          </a:p>
          <a:p>
            <a:pPr marL="0" indent="0">
              <a:buNone/>
            </a:pPr>
            <a:r>
              <a:rPr lang="en-US" dirty="0">
                <a:latin typeface="Courier" charset="0"/>
                <a:ea typeface="Courier" charset="0"/>
                <a:cs typeface="Courier" charset="0"/>
              </a:rPr>
              <a:t>    &lt;</a:t>
            </a:r>
            <a:r>
              <a:rPr lang="en-US" dirty="0" err="1">
                <a:latin typeface="Courier" charset="0"/>
                <a:ea typeface="Courier" charset="0"/>
                <a:cs typeface="Courier" charset="0"/>
              </a:rPr>
              <a:t>MultipleInstances</a:t>
            </a:r>
            <a:r>
              <a:rPr lang="en-US" dirty="0">
                <a:latin typeface="Courier" charset="0"/>
                <a:ea typeface="Courier" charset="0"/>
                <a:cs typeface="Courier" charset="0"/>
              </a:rPr>
              <a:t>&gt;Single&lt;/</a:t>
            </a:r>
            <a:r>
              <a:rPr lang="en-US" dirty="0" err="1">
                <a:latin typeface="Courier" charset="0"/>
                <a:ea typeface="Courier" charset="0"/>
                <a:cs typeface="Courier" charset="0"/>
              </a:rPr>
              <a:t>MultipleInstances</a:t>
            </a:r>
            <a:r>
              <a:rPr lang="en-US" dirty="0">
                <a:latin typeface="Courier" charset="0"/>
                <a:ea typeface="Courier" charset="0"/>
                <a:cs typeface="Courier" charset="0"/>
              </a:rPr>
              <a:t>&gt;</a:t>
            </a:r>
          </a:p>
          <a:p>
            <a:pPr marL="0" indent="0">
              <a:buNone/>
            </a:pPr>
            <a:r>
              <a:rPr lang="en-US" dirty="0">
                <a:latin typeface="Courier" charset="0"/>
                <a:ea typeface="Courier" charset="0"/>
                <a:cs typeface="Courier" charset="0"/>
              </a:rPr>
              <a:t>    &lt;Mandatory&gt;Mandatory&lt;/Mandatory&gt;</a:t>
            </a:r>
          </a:p>
          <a:p>
            <a:pPr marL="0" indent="0">
              <a:buNone/>
            </a:pPr>
            <a:r>
              <a:rPr lang="en-US" dirty="0">
                <a:latin typeface="Courier" charset="0"/>
                <a:ea typeface="Courier" charset="0"/>
                <a:cs typeface="Courier" charset="0"/>
              </a:rPr>
              <a:t>    &lt;Resources&gt;</a:t>
            </a:r>
          </a:p>
          <a:p>
            <a:pPr marL="0" indent="0">
              <a:buNone/>
            </a:pPr>
            <a:r>
              <a:rPr lang="en-US" dirty="0">
                <a:latin typeface="Courier" charset="0"/>
                <a:ea typeface="Courier" charset="0"/>
                <a:cs typeface="Courier" charset="0"/>
              </a:rPr>
              <a:t>      &lt;Item ID="0"&gt;</a:t>
            </a:r>
          </a:p>
          <a:p>
            <a:pPr marL="0" indent="0">
              <a:buNone/>
            </a:pPr>
            <a:r>
              <a:rPr lang="en-US" dirty="0">
                <a:latin typeface="Courier" charset="0"/>
                <a:ea typeface="Courier" charset="0"/>
                <a:cs typeface="Courier" charset="0"/>
              </a:rPr>
              <a:t>        &lt;Name&gt;Manufacturer&lt;/Name&gt;</a:t>
            </a:r>
          </a:p>
          <a:p>
            <a:pPr marL="0" indent="0">
              <a:buNone/>
            </a:pPr>
            <a:r>
              <a:rPr lang="en-US" dirty="0">
                <a:latin typeface="Courier" charset="0"/>
                <a:ea typeface="Courier" charset="0"/>
                <a:cs typeface="Courier" charset="0"/>
              </a:rPr>
              <a:t>        &lt;Operations&gt;R&lt;/Operations&gt;</a:t>
            </a:r>
          </a:p>
          <a:p>
            <a:pPr marL="0" indent="0">
              <a:buNone/>
            </a:pPr>
            <a:r>
              <a:rPr lang="en-US" dirty="0">
                <a:latin typeface="Courier" charset="0"/>
                <a:ea typeface="Courier" charset="0"/>
                <a:cs typeface="Courier" charset="0"/>
              </a:rPr>
              <a:t>        &lt;</a:t>
            </a:r>
            <a:r>
              <a:rPr lang="en-US" dirty="0" err="1">
                <a:latin typeface="Courier" charset="0"/>
                <a:ea typeface="Courier" charset="0"/>
                <a:cs typeface="Courier" charset="0"/>
              </a:rPr>
              <a:t>MultipleInstances</a:t>
            </a:r>
            <a:r>
              <a:rPr lang="en-US" dirty="0">
                <a:latin typeface="Courier" charset="0"/>
                <a:ea typeface="Courier" charset="0"/>
                <a:cs typeface="Courier" charset="0"/>
              </a:rPr>
              <a:t>&gt;Single&lt;/</a:t>
            </a:r>
            <a:r>
              <a:rPr lang="en-US" dirty="0" err="1">
                <a:latin typeface="Courier" charset="0"/>
                <a:ea typeface="Courier" charset="0"/>
                <a:cs typeface="Courier" charset="0"/>
              </a:rPr>
              <a:t>MultipleInstances</a:t>
            </a:r>
            <a:r>
              <a:rPr lang="en-US" dirty="0">
                <a:latin typeface="Courier" charset="0"/>
                <a:ea typeface="Courier" charset="0"/>
                <a:cs typeface="Courier" charset="0"/>
              </a:rPr>
              <a:t>&gt;</a:t>
            </a:r>
          </a:p>
          <a:p>
            <a:pPr marL="0" indent="0">
              <a:buNone/>
            </a:pPr>
            <a:r>
              <a:rPr lang="en-US" dirty="0">
                <a:latin typeface="Courier" charset="0"/>
                <a:ea typeface="Courier" charset="0"/>
                <a:cs typeface="Courier" charset="0"/>
              </a:rPr>
              <a:t>        &lt;Mandatory&gt;Optional&lt;/Mandatory&gt;</a:t>
            </a:r>
          </a:p>
          <a:p>
            <a:pPr marL="0" indent="0">
              <a:buNone/>
            </a:pPr>
            <a:r>
              <a:rPr lang="en-US" dirty="0">
                <a:latin typeface="Courier" charset="0"/>
                <a:ea typeface="Courier" charset="0"/>
                <a:cs typeface="Courier" charset="0"/>
              </a:rPr>
              <a:t>        &lt;Type&gt;String&lt;/Type&gt;</a:t>
            </a:r>
          </a:p>
          <a:p>
            <a:pPr marL="0" indent="0">
              <a:buNone/>
            </a:pPr>
            <a:r>
              <a:rPr lang="en-US" dirty="0">
                <a:latin typeface="Courier" charset="0"/>
                <a:ea typeface="Courier" charset="0"/>
                <a:cs typeface="Courier" charset="0"/>
              </a:rPr>
              <a:t>        &lt;</a:t>
            </a:r>
            <a:r>
              <a:rPr lang="en-US" dirty="0" err="1">
                <a:latin typeface="Courier" charset="0"/>
                <a:ea typeface="Courier" charset="0"/>
                <a:cs typeface="Courier" charset="0"/>
              </a:rPr>
              <a:t>RangeEnumeration</a:t>
            </a:r>
            <a:r>
              <a:rPr lang="en-US" dirty="0">
                <a:latin typeface="Courier" charset="0"/>
                <a:ea typeface="Courier" charset="0"/>
                <a:cs typeface="Courier" charset="0"/>
              </a:rPr>
              <a:t>/&gt;</a:t>
            </a:r>
          </a:p>
          <a:p>
            <a:pPr marL="0" indent="0">
              <a:buNone/>
            </a:pPr>
            <a:r>
              <a:rPr lang="en-US" dirty="0">
                <a:latin typeface="Courier" charset="0"/>
                <a:ea typeface="Courier" charset="0"/>
                <a:cs typeface="Courier" charset="0"/>
              </a:rPr>
              <a:t>        &lt;Units/&gt;</a:t>
            </a:r>
          </a:p>
          <a:p>
            <a:pPr marL="0" indent="0">
              <a:buNone/>
            </a:pPr>
            <a:r>
              <a:rPr lang="en-US" dirty="0">
                <a:latin typeface="Courier" charset="0"/>
                <a:ea typeface="Courier" charset="0"/>
                <a:cs typeface="Courier" charset="0"/>
              </a:rPr>
              <a:t>        &lt;</a:t>
            </a:r>
            <a:r>
              <a:rPr lang="en-US" dirty="0" smtClean="0">
                <a:latin typeface="Courier" charset="0"/>
                <a:ea typeface="Courier" charset="0"/>
                <a:cs typeface="Courier" charset="0"/>
              </a:rPr>
              <a:t>Description&gt;Human </a:t>
            </a:r>
            <a:r>
              <a:rPr lang="en-US" dirty="0">
                <a:latin typeface="Courier" charset="0"/>
                <a:ea typeface="Courier" charset="0"/>
                <a:cs typeface="Courier" charset="0"/>
              </a:rPr>
              <a:t>readable manufacturer </a:t>
            </a:r>
            <a:r>
              <a:rPr lang="en-US" dirty="0" smtClean="0">
                <a:latin typeface="Courier" charset="0"/>
                <a:ea typeface="Courier" charset="0"/>
                <a:cs typeface="Courier" charset="0"/>
              </a:rPr>
              <a:t>name&lt;/</a:t>
            </a:r>
            <a:r>
              <a:rPr lang="en-US" dirty="0">
                <a:latin typeface="Courier" charset="0"/>
                <a:ea typeface="Courier" charset="0"/>
                <a:cs typeface="Courier" charset="0"/>
              </a:rPr>
              <a:t>Description&gt;</a:t>
            </a:r>
          </a:p>
          <a:p>
            <a:pPr marL="0" indent="0">
              <a:buNone/>
            </a:pPr>
            <a:r>
              <a:rPr lang="en-US" dirty="0">
                <a:latin typeface="Courier" charset="0"/>
                <a:ea typeface="Courier" charset="0"/>
                <a:cs typeface="Courier" charset="0"/>
              </a:rPr>
              <a:t>      &lt;/Item&gt;</a:t>
            </a:r>
          </a:p>
          <a:p>
            <a:pPr marL="0" indent="0">
              <a:buNone/>
            </a:pPr>
            <a:r>
              <a:rPr lang="en-US" dirty="0">
                <a:latin typeface="Courier" charset="0"/>
                <a:ea typeface="Courier" charset="0"/>
                <a:cs typeface="Courier" charset="0"/>
              </a:rPr>
              <a:t>      &lt;Item ID="1"&gt;</a:t>
            </a:r>
          </a:p>
          <a:p>
            <a:pPr marL="0" indent="0">
              <a:buNone/>
            </a:pPr>
            <a:r>
              <a:rPr lang="en-US" dirty="0">
                <a:latin typeface="Courier" charset="0"/>
                <a:ea typeface="Courier" charset="0"/>
                <a:cs typeface="Courier" charset="0"/>
              </a:rPr>
              <a:t>        &lt;Name&gt;Model Number&lt;/Name&gt;</a:t>
            </a:r>
          </a:p>
          <a:p>
            <a:pPr marL="0" indent="0">
              <a:buNone/>
            </a:pPr>
            <a:r>
              <a:rPr lang="en-US" dirty="0">
                <a:latin typeface="Courier" charset="0"/>
                <a:ea typeface="Courier" charset="0"/>
                <a:cs typeface="Courier" charset="0"/>
              </a:rPr>
              <a:t>        &lt;Operations&gt;R&lt;/Operations&gt;</a:t>
            </a:r>
          </a:p>
          <a:p>
            <a:pPr marL="0" indent="0">
              <a:buNone/>
            </a:pPr>
            <a:r>
              <a:rPr lang="en-US" dirty="0">
                <a:latin typeface="Courier" charset="0"/>
                <a:ea typeface="Courier" charset="0"/>
                <a:cs typeface="Courier" charset="0"/>
              </a:rPr>
              <a:t>        &lt;</a:t>
            </a:r>
            <a:r>
              <a:rPr lang="en-US" dirty="0" err="1">
                <a:latin typeface="Courier" charset="0"/>
                <a:ea typeface="Courier" charset="0"/>
                <a:cs typeface="Courier" charset="0"/>
              </a:rPr>
              <a:t>MultipleInstances</a:t>
            </a:r>
            <a:r>
              <a:rPr lang="en-US" dirty="0">
                <a:latin typeface="Courier" charset="0"/>
                <a:ea typeface="Courier" charset="0"/>
                <a:cs typeface="Courier" charset="0"/>
              </a:rPr>
              <a:t>&gt;Single&lt;/</a:t>
            </a:r>
            <a:r>
              <a:rPr lang="en-US" dirty="0" err="1">
                <a:latin typeface="Courier" charset="0"/>
                <a:ea typeface="Courier" charset="0"/>
                <a:cs typeface="Courier" charset="0"/>
              </a:rPr>
              <a:t>MultipleInstances</a:t>
            </a:r>
            <a:r>
              <a:rPr lang="en-US" dirty="0">
                <a:latin typeface="Courier" charset="0"/>
                <a:ea typeface="Courier" charset="0"/>
                <a:cs typeface="Courier" charset="0"/>
              </a:rPr>
              <a:t>&gt;</a:t>
            </a:r>
          </a:p>
          <a:p>
            <a:pPr marL="0" indent="0">
              <a:buNone/>
            </a:pPr>
            <a:r>
              <a:rPr lang="en-US" dirty="0">
                <a:latin typeface="Courier" charset="0"/>
                <a:ea typeface="Courier" charset="0"/>
                <a:cs typeface="Courier" charset="0"/>
              </a:rPr>
              <a:t>        &lt;Mandatory&gt;Optional&lt;/Mandatory&gt;</a:t>
            </a:r>
          </a:p>
          <a:p>
            <a:pPr marL="0" indent="0">
              <a:buNone/>
            </a:pPr>
            <a:r>
              <a:rPr lang="en-US" dirty="0">
                <a:latin typeface="Courier" charset="0"/>
                <a:ea typeface="Courier" charset="0"/>
                <a:cs typeface="Courier" charset="0"/>
              </a:rPr>
              <a:t>        &lt;Type&gt;String&lt;/Type&gt;</a:t>
            </a:r>
          </a:p>
          <a:p>
            <a:pPr marL="0" indent="0">
              <a:buNone/>
            </a:pPr>
            <a:r>
              <a:rPr lang="en-US" dirty="0">
                <a:latin typeface="Courier" charset="0"/>
                <a:ea typeface="Courier" charset="0"/>
                <a:cs typeface="Courier" charset="0"/>
              </a:rPr>
              <a:t>        &lt;</a:t>
            </a:r>
            <a:r>
              <a:rPr lang="en-US" dirty="0" err="1">
                <a:latin typeface="Courier" charset="0"/>
                <a:ea typeface="Courier" charset="0"/>
                <a:cs typeface="Courier" charset="0"/>
              </a:rPr>
              <a:t>RangeEnumeration</a:t>
            </a:r>
            <a:r>
              <a:rPr lang="en-US" dirty="0">
                <a:latin typeface="Courier" charset="0"/>
                <a:ea typeface="Courier" charset="0"/>
                <a:cs typeface="Courier" charset="0"/>
              </a:rPr>
              <a:t>/&gt;</a:t>
            </a:r>
          </a:p>
          <a:p>
            <a:pPr marL="0" indent="0">
              <a:buNone/>
            </a:pPr>
            <a:r>
              <a:rPr lang="en-US" dirty="0">
                <a:latin typeface="Courier" charset="0"/>
                <a:ea typeface="Courier" charset="0"/>
                <a:cs typeface="Courier" charset="0"/>
              </a:rPr>
              <a:t>        &lt;Units/&gt;</a:t>
            </a:r>
          </a:p>
          <a:p>
            <a:pPr marL="0" indent="0">
              <a:buNone/>
            </a:pPr>
            <a:r>
              <a:rPr lang="en-US" dirty="0">
                <a:latin typeface="Courier" charset="0"/>
                <a:ea typeface="Courier" charset="0"/>
                <a:cs typeface="Courier" charset="0"/>
              </a:rPr>
              <a:t>        &lt;</a:t>
            </a:r>
            <a:r>
              <a:rPr lang="en-US" dirty="0" smtClean="0">
                <a:latin typeface="Courier" charset="0"/>
                <a:ea typeface="Courier" charset="0"/>
                <a:cs typeface="Courier" charset="0"/>
              </a:rPr>
              <a:t>Description&gt;A </a:t>
            </a:r>
            <a:r>
              <a:rPr lang="en-US" dirty="0">
                <a:latin typeface="Courier" charset="0"/>
                <a:ea typeface="Courier" charset="0"/>
                <a:cs typeface="Courier" charset="0"/>
              </a:rPr>
              <a:t>model </a:t>
            </a:r>
            <a:r>
              <a:rPr lang="en-US" dirty="0" smtClean="0">
                <a:latin typeface="Courier" charset="0"/>
                <a:ea typeface="Courier" charset="0"/>
                <a:cs typeface="Courier" charset="0"/>
              </a:rPr>
              <a:t>identifier…&lt;/</a:t>
            </a:r>
            <a:r>
              <a:rPr lang="en-US" dirty="0">
                <a:latin typeface="Courier" charset="0"/>
                <a:ea typeface="Courier" charset="0"/>
                <a:cs typeface="Courier" charset="0"/>
              </a:rPr>
              <a:t>Description&gt;</a:t>
            </a:r>
          </a:p>
          <a:p>
            <a:pPr marL="0" indent="0">
              <a:buNone/>
            </a:pPr>
            <a:r>
              <a:rPr lang="en-US" dirty="0">
                <a:latin typeface="Courier" charset="0"/>
                <a:ea typeface="Courier" charset="0"/>
                <a:cs typeface="Courier" charset="0"/>
              </a:rPr>
              <a:t>      &lt;/Item</a:t>
            </a:r>
            <a:r>
              <a:rPr lang="en-US" dirty="0" smtClean="0">
                <a:latin typeface="Courier" charset="0"/>
                <a:ea typeface="Courier" charset="0"/>
                <a:cs typeface="Courier" charset="0"/>
              </a:rPr>
              <a:t>&gt;</a:t>
            </a:r>
          </a:p>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     …</a:t>
            </a:r>
            <a:endParaRPr lang="en-US" dirty="0">
              <a:latin typeface="Courier" charset="0"/>
              <a:ea typeface="Courier" charset="0"/>
              <a:cs typeface="Courier" charset="0"/>
            </a:endParaRPr>
          </a:p>
          <a:p>
            <a:pPr marL="0" indent="0">
              <a:buNone/>
            </a:pPr>
            <a:endParaRPr lang="en-US" dirty="0">
              <a:latin typeface="Courier" charset="0"/>
              <a:ea typeface="Courier" charset="0"/>
              <a:cs typeface="Courier" charset="0"/>
            </a:endParaRPr>
          </a:p>
        </p:txBody>
      </p:sp>
      <p:sp>
        <p:nvSpPr>
          <p:cNvPr id="4" name="Content Placeholder 2"/>
          <p:cNvSpPr txBox="1">
            <a:spLocks/>
          </p:cNvSpPr>
          <p:nvPr/>
        </p:nvSpPr>
        <p:spPr>
          <a:xfrm>
            <a:off x="2051720" y="1493660"/>
            <a:ext cx="6768752" cy="5247708"/>
          </a:xfrm>
          <a:prstGeom prst="rect">
            <a:avLst/>
          </a:prstGeom>
          <a:solidFill>
            <a:schemeClr val="accent1">
              <a:lumMod val="20000"/>
              <a:lumOff val="80000"/>
            </a:schemeClr>
          </a:solidFill>
          <a:ln>
            <a:solidFill>
              <a:schemeClr val="tx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55000" lnSpcReduction="20000"/>
          </a:bodyPr>
          <a:lstStyle>
            <a:lvl1pPr marL="456880" indent="-456880" algn="l" defTabSz="1218347" rtl="0" eaLnBrk="1" latinLnBrk="0" hangingPunct="1">
              <a:spcBef>
                <a:spcPct val="20000"/>
              </a:spcBef>
              <a:buFont typeface="Arial" panose="020B0604020202020204" pitchFamily="34" charset="0"/>
              <a:buChar char="•"/>
              <a:defRPr lang="en-US" sz="2800" kern="1200" smtClean="0">
                <a:solidFill>
                  <a:srgbClr val="000000"/>
                </a:solidFill>
                <a:latin typeface="Calibri" panose="020F0502020204030204" pitchFamily="34" charset="0"/>
                <a:ea typeface="ＭＳ Ｐゴシック" charset="-128"/>
                <a:cs typeface="+mn-cs"/>
              </a:defRPr>
            </a:lvl1pPr>
            <a:lvl2pPr marL="989907" indent="-380733" algn="l" defTabSz="1218347" rtl="0" eaLnBrk="1" latinLnBrk="0" hangingPunct="1">
              <a:spcBef>
                <a:spcPct val="20000"/>
              </a:spcBef>
              <a:buFont typeface="Arial" panose="020B0604020202020204" pitchFamily="34" charset="0"/>
              <a:buChar char="–"/>
              <a:defRPr lang="en-US" sz="2400" kern="1200" smtClean="0">
                <a:solidFill>
                  <a:srgbClr val="000000"/>
                </a:solidFill>
                <a:latin typeface="Calibri" panose="020F0502020204030204" pitchFamily="34" charset="0"/>
                <a:ea typeface="ＭＳ Ｐゴシック" charset="-128"/>
                <a:cs typeface="+mn-cs"/>
              </a:defRPr>
            </a:lvl2pPr>
            <a:lvl3pPr marL="1522933" indent="-304587" algn="l" defTabSz="1218347" rtl="0" eaLnBrk="1" latinLnBrk="0" hangingPunct="1">
              <a:spcBef>
                <a:spcPct val="20000"/>
              </a:spcBef>
              <a:buFont typeface="Arial" panose="020B0604020202020204" pitchFamily="34" charset="0"/>
              <a:buChar char="•"/>
              <a:defRPr lang="en-US" sz="2000" kern="1200" smtClean="0">
                <a:solidFill>
                  <a:srgbClr val="000000"/>
                </a:solidFill>
                <a:latin typeface="Calibri" panose="020F0502020204030204" pitchFamily="34" charset="0"/>
                <a:ea typeface="ＭＳ Ｐゴシック" charset="-128"/>
                <a:cs typeface="+mn-cs"/>
              </a:defRPr>
            </a:lvl3pPr>
            <a:lvl4pPr marL="2132106" indent="-304587" algn="l" defTabSz="1218347" rtl="0" eaLnBrk="1" latinLnBrk="0" hangingPunct="1">
              <a:spcBef>
                <a:spcPct val="20000"/>
              </a:spcBef>
              <a:buFont typeface="Arial" panose="020B0604020202020204" pitchFamily="34" charset="0"/>
              <a:buChar char="–"/>
              <a:defRPr lang="en-US" sz="2700" kern="1200" smtClean="0">
                <a:solidFill>
                  <a:srgbClr val="000000"/>
                </a:solidFill>
                <a:latin typeface="Calibri" panose="020F0502020204030204" pitchFamily="34" charset="0"/>
                <a:ea typeface="ＭＳ Ｐゴシック" charset="-128"/>
                <a:cs typeface="+mn-cs"/>
              </a:defRPr>
            </a:lvl4pPr>
            <a:lvl5pPr marL="2741280" indent="-304587" algn="l" defTabSz="1218347" rtl="0" eaLnBrk="1" latinLnBrk="0" hangingPunct="1">
              <a:spcBef>
                <a:spcPct val="20000"/>
              </a:spcBef>
              <a:buFont typeface="Arial" panose="020B0604020202020204" pitchFamily="34" charset="0"/>
              <a:buChar char="»"/>
              <a:defRPr lang="en-US" sz="2700" kern="1200">
                <a:solidFill>
                  <a:srgbClr val="000000"/>
                </a:solidFill>
                <a:latin typeface="Calibri" panose="020F0502020204030204" pitchFamily="34" charset="0"/>
                <a:ea typeface="ＭＳ Ｐゴシック" charset="-128"/>
                <a:cs typeface="+mn-cs"/>
              </a:defRPr>
            </a:lvl5pPr>
            <a:lvl6pPr marL="335045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59626"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68800"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7797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dirty="0">
                <a:latin typeface="Courier" charset="0"/>
                <a:ea typeface="Courier" charset="0"/>
                <a:cs typeface="Courier" charset="0"/>
              </a:rPr>
              <a:t>module LWM2M-Device {</a:t>
            </a:r>
          </a:p>
          <a:p>
            <a:pPr marL="0" indent="0">
              <a:buNone/>
            </a:pPr>
            <a:r>
              <a:rPr lang="en-US" dirty="0">
                <a:latin typeface="Courier" charset="0"/>
                <a:ea typeface="Courier" charset="0"/>
                <a:cs typeface="Courier" charset="0"/>
              </a:rPr>
              <a:t>  namespace "urn:example:yang:lwm2m-device";</a:t>
            </a:r>
          </a:p>
          <a:p>
            <a:pPr marL="0" indent="0">
              <a:buNone/>
            </a:pPr>
            <a:r>
              <a:rPr lang="en-US" dirty="0">
                <a:latin typeface="Courier" charset="0"/>
                <a:ea typeface="Courier" charset="0"/>
                <a:cs typeface="Courier" charset="0"/>
              </a:rPr>
              <a:t>  prefix l2m2m-device;</a:t>
            </a:r>
          </a:p>
          <a:p>
            <a:pPr marL="0" indent="0">
              <a:buNone/>
            </a:pP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 container </a:t>
            </a:r>
            <a:r>
              <a:rPr lang="en-US" dirty="0">
                <a:latin typeface="Courier" charset="0"/>
                <a:ea typeface="Courier" charset="0"/>
                <a:cs typeface="Courier" charset="0"/>
              </a:rPr>
              <a:t>Device {</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config</a:t>
            </a:r>
            <a:r>
              <a:rPr lang="en-US" dirty="0">
                <a:latin typeface="Courier" charset="0"/>
                <a:ea typeface="Courier" charset="0"/>
                <a:cs typeface="Courier" charset="0"/>
              </a:rPr>
              <a:t> true;</a:t>
            </a:r>
          </a:p>
          <a:p>
            <a:pPr marL="0" indent="0">
              <a:buNone/>
            </a:pPr>
            <a:endParaRPr lang="en-US" dirty="0">
              <a:latin typeface="Courier" charset="0"/>
              <a:ea typeface="Courier" charset="0"/>
              <a:cs typeface="Courier" charset="0"/>
            </a:endParaRPr>
          </a:p>
          <a:p>
            <a:pPr marL="0" indent="0">
              <a:buNone/>
            </a:pPr>
            <a:r>
              <a:rPr lang="en-US" dirty="0" smtClean="0">
                <a:latin typeface="Courier" charset="0"/>
                <a:ea typeface="Courier" charset="0"/>
                <a:cs typeface="Courier" charset="0"/>
              </a:rPr>
              <a:t>    action </a:t>
            </a:r>
            <a:r>
              <a:rPr lang="en-US" dirty="0">
                <a:latin typeface="Courier" charset="0"/>
                <a:ea typeface="Courier" charset="0"/>
                <a:cs typeface="Courier" charset="0"/>
              </a:rPr>
              <a:t>Reboot {</a:t>
            </a:r>
          </a:p>
          <a:p>
            <a:pPr marL="0" indent="0">
              <a:buNone/>
            </a:pPr>
            <a:r>
              <a:rPr lang="en-US" dirty="0" smtClean="0">
                <a:latin typeface="Courier" charset="0"/>
                <a:ea typeface="Courier" charset="0"/>
                <a:cs typeface="Courier" charset="0"/>
              </a:rPr>
              <a:t>    }</a:t>
            </a:r>
          </a:p>
          <a:p>
            <a:pPr marL="0" indent="0">
              <a:buNone/>
            </a:pP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   leaf-list </a:t>
            </a:r>
            <a:r>
              <a:rPr lang="en-US" dirty="0" err="1">
                <a:latin typeface="Courier" charset="0"/>
                <a:ea typeface="Courier" charset="0"/>
                <a:cs typeface="Courier" charset="0"/>
              </a:rPr>
              <a:t>AvailablePowerSources</a:t>
            </a:r>
            <a:r>
              <a:rPr lang="en-US" dirty="0">
                <a:latin typeface="Courier" charset="0"/>
                <a:ea typeface="Courier" charset="0"/>
                <a:cs typeface="Courier" charset="0"/>
              </a:rPr>
              <a:t> {</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config</a:t>
            </a:r>
            <a:r>
              <a:rPr lang="en-US" dirty="0">
                <a:latin typeface="Courier" charset="0"/>
                <a:ea typeface="Courier" charset="0"/>
                <a:cs typeface="Courier" charset="0"/>
              </a:rPr>
              <a:t> false;</a:t>
            </a:r>
          </a:p>
          <a:p>
            <a:pPr marL="0" indent="0">
              <a:buNone/>
            </a:pPr>
            <a:r>
              <a:rPr lang="en-US" dirty="0">
                <a:latin typeface="Courier" charset="0"/>
                <a:ea typeface="Courier" charset="0"/>
                <a:cs typeface="Courier" charset="0"/>
              </a:rPr>
              <a:t>      type uint32</a:t>
            </a:r>
            <a:r>
              <a:rPr lang="en-US" dirty="0" smtClean="0">
                <a:latin typeface="Courier" charset="0"/>
                <a:ea typeface="Courier" charset="0"/>
                <a:cs typeface="Courier" charset="0"/>
              </a:rPr>
              <a:t>;</a:t>
            </a:r>
          </a:p>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   }</a:t>
            </a:r>
          </a:p>
          <a:p>
            <a:pPr marL="0" indent="0">
              <a:buNone/>
            </a:pPr>
            <a:endParaRPr lang="en-US" dirty="0" smtClean="0">
              <a:latin typeface="Courier" charset="0"/>
              <a:ea typeface="Courier" charset="0"/>
              <a:cs typeface="Courier" charset="0"/>
            </a:endParaRPr>
          </a:p>
          <a:p>
            <a:pPr marL="0" indent="0">
              <a:buNone/>
            </a:pPr>
            <a:r>
              <a:rPr lang="nl-NL" dirty="0" smtClean="0">
                <a:latin typeface="Courier" charset="0"/>
                <a:ea typeface="Courier" charset="0"/>
                <a:cs typeface="Courier" charset="0"/>
              </a:rPr>
              <a:t>    </a:t>
            </a:r>
            <a:r>
              <a:rPr lang="nl-NL" dirty="0" err="1" smtClean="0">
                <a:latin typeface="Courier" charset="0"/>
                <a:ea typeface="Courier" charset="0"/>
                <a:cs typeface="Courier" charset="0"/>
              </a:rPr>
              <a:t>leaf</a:t>
            </a:r>
            <a:r>
              <a:rPr lang="nl-NL" dirty="0" smtClean="0">
                <a:latin typeface="Courier" charset="0"/>
                <a:ea typeface="Courier" charset="0"/>
                <a:cs typeface="Courier" charset="0"/>
              </a:rPr>
              <a:t> </a:t>
            </a:r>
            <a:r>
              <a:rPr lang="nl-NL" dirty="0" err="1">
                <a:latin typeface="Courier" charset="0"/>
                <a:ea typeface="Courier" charset="0"/>
                <a:cs typeface="Courier" charset="0"/>
              </a:rPr>
              <a:t>BatteryLevel</a:t>
            </a:r>
            <a:r>
              <a:rPr lang="nl-NL" dirty="0">
                <a:latin typeface="Courier" charset="0"/>
                <a:ea typeface="Courier" charset="0"/>
                <a:cs typeface="Courier" charset="0"/>
              </a:rPr>
              <a:t> {</a:t>
            </a:r>
          </a:p>
          <a:p>
            <a:pPr marL="0" indent="0">
              <a:buNone/>
            </a:pPr>
            <a:r>
              <a:rPr lang="nl-NL" dirty="0">
                <a:latin typeface="Courier" charset="0"/>
                <a:ea typeface="Courier" charset="0"/>
                <a:cs typeface="Courier" charset="0"/>
              </a:rPr>
              <a:t>      </a:t>
            </a:r>
            <a:r>
              <a:rPr lang="nl-NL" dirty="0" err="1">
                <a:latin typeface="Courier" charset="0"/>
                <a:ea typeface="Courier" charset="0"/>
                <a:cs typeface="Courier" charset="0"/>
              </a:rPr>
              <a:t>config</a:t>
            </a:r>
            <a:r>
              <a:rPr lang="nl-NL" dirty="0">
                <a:latin typeface="Courier" charset="0"/>
                <a:ea typeface="Courier" charset="0"/>
                <a:cs typeface="Courier" charset="0"/>
              </a:rPr>
              <a:t> </a:t>
            </a:r>
            <a:r>
              <a:rPr lang="nl-NL" dirty="0" err="1">
                <a:latin typeface="Courier" charset="0"/>
                <a:ea typeface="Courier" charset="0"/>
                <a:cs typeface="Courier" charset="0"/>
              </a:rPr>
              <a:t>false</a:t>
            </a:r>
            <a:r>
              <a:rPr lang="nl-NL" dirty="0">
                <a:latin typeface="Courier" charset="0"/>
                <a:ea typeface="Courier" charset="0"/>
                <a:cs typeface="Courier" charset="0"/>
              </a:rPr>
              <a:t>;</a:t>
            </a:r>
          </a:p>
          <a:p>
            <a:pPr marL="0" indent="0">
              <a:buNone/>
            </a:pPr>
            <a:r>
              <a:rPr lang="nl-NL" dirty="0">
                <a:latin typeface="Courier" charset="0"/>
                <a:ea typeface="Courier" charset="0"/>
                <a:cs typeface="Courier" charset="0"/>
              </a:rPr>
              <a:t>      type uint32 {</a:t>
            </a:r>
          </a:p>
          <a:p>
            <a:pPr marL="0" indent="0">
              <a:buNone/>
            </a:pPr>
            <a:r>
              <a:rPr lang="nl-NL" dirty="0">
                <a:latin typeface="Courier" charset="0"/>
                <a:ea typeface="Courier" charset="0"/>
                <a:cs typeface="Courier" charset="0"/>
              </a:rPr>
              <a:t>        range "0..100";</a:t>
            </a:r>
          </a:p>
          <a:p>
            <a:pPr marL="0" indent="0">
              <a:buNone/>
            </a:pPr>
            <a:r>
              <a:rPr lang="nl-NL" dirty="0">
                <a:latin typeface="Courier" charset="0"/>
                <a:ea typeface="Courier" charset="0"/>
                <a:cs typeface="Courier" charset="0"/>
              </a:rPr>
              <a:t>      }</a:t>
            </a:r>
          </a:p>
          <a:p>
            <a:pPr marL="0" indent="0">
              <a:buNone/>
            </a:pPr>
            <a:r>
              <a:rPr lang="nl-NL" dirty="0">
                <a:latin typeface="Courier" charset="0"/>
                <a:ea typeface="Courier" charset="0"/>
                <a:cs typeface="Courier" charset="0"/>
              </a:rPr>
              <a:t>      units "%";</a:t>
            </a:r>
          </a:p>
          <a:p>
            <a:pPr marL="0" indent="0">
              <a:buNone/>
            </a:pPr>
            <a:r>
              <a:rPr lang="nl-NL" dirty="0">
                <a:latin typeface="Courier" charset="0"/>
                <a:ea typeface="Courier" charset="0"/>
                <a:cs typeface="Courier" charset="0"/>
              </a:rPr>
              <a:t>    }</a:t>
            </a:r>
            <a:endParaRPr lang="en-US" dirty="0">
              <a:latin typeface="Courier" charset="0"/>
              <a:ea typeface="Courier" charset="0"/>
              <a:cs typeface="Courier" charset="0"/>
            </a:endParaRPr>
          </a:p>
        </p:txBody>
      </p:sp>
    </p:spTree>
    <p:extLst>
      <p:ext uri="{BB962C8B-B14F-4D97-AF65-F5344CB8AC3E}">
        <p14:creationId xmlns:p14="http://schemas.microsoft.com/office/powerpoint/2010/main" val="5065421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OMA LWM2M Example: pyang</a:t>
            </a:r>
            <a:endParaRPr lang="en-US" dirty="0"/>
          </a:p>
        </p:txBody>
      </p:sp>
      <p:sp>
        <p:nvSpPr>
          <p:cNvPr id="4" name="Content Placeholder 2"/>
          <p:cNvSpPr txBox="1">
            <a:spLocks/>
          </p:cNvSpPr>
          <p:nvPr/>
        </p:nvSpPr>
        <p:spPr>
          <a:xfrm>
            <a:off x="395536" y="1052736"/>
            <a:ext cx="8352928" cy="5184576"/>
          </a:xfrm>
          <a:prstGeom prst="rect">
            <a:avLst/>
          </a:prstGeom>
          <a:solidFill>
            <a:schemeClr val="accent1">
              <a:lumMod val="20000"/>
              <a:lumOff val="80000"/>
            </a:schemeClr>
          </a:solidFill>
          <a:ln>
            <a:solidFill>
              <a:schemeClr val="tx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55000" lnSpcReduction="20000"/>
          </a:bodyPr>
          <a:lstStyle>
            <a:lvl1pPr marL="456880" indent="-456880" algn="l" defTabSz="1218347" rtl="0" eaLnBrk="1" latinLnBrk="0" hangingPunct="1">
              <a:spcBef>
                <a:spcPct val="20000"/>
              </a:spcBef>
              <a:buFont typeface="Arial" panose="020B0604020202020204" pitchFamily="34" charset="0"/>
              <a:buChar char="•"/>
              <a:defRPr lang="en-US" sz="2800" kern="1200" smtClean="0">
                <a:solidFill>
                  <a:srgbClr val="000000"/>
                </a:solidFill>
                <a:latin typeface="Calibri" panose="020F0502020204030204" pitchFamily="34" charset="0"/>
                <a:ea typeface="ＭＳ Ｐゴシック" charset="-128"/>
                <a:cs typeface="+mn-cs"/>
              </a:defRPr>
            </a:lvl1pPr>
            <a:lvl2pPr marL="989907" indent="-380733" algn="l" defTabSz="1218347" rtl="0" eaLnBrk="1" latinLnBrk="0" hangingPunct="1">
              <a:spcBef>
                <a:spcPct val="20000"/>
              </a:spcBef>
              <a:buFont typeface="Arial" panose="020B0604020202020204" pitchFamily="34" charset="0"/>
              <a:buChar char="–"/>
              <a:defRPr lang="en-US" sz="2400" kern="1200" smtClean="0">
                <a:solidFill>
                  <a:srgbClr val="000000"/>
                </a:solidFill>
                <a:latin typeface="Calibri" panose="020F0502020204030204" pitchFamily="34" charset="0"/>
                <a:ea typeface="ＭＳ Ｐゴシック" charset="-128"/>
                <a:cs typeface="+mn-cs"/>
              </a:defRPr>
            </a:lvl2pPr>
            <a:lvl3pPr marL="1522933" indent="-304587" algn="l" defTabSz="1218347" rtl="0" eaLnBrk="1" latinLnBrk="0" hangingPunct="1">
              <a:spcBef>
                <a:spcPct val="20000"/>
              </a:spcBef>
              <a:buFont typeface="Arial" panose="020B0604020202020204" pitchFamily="34" charset="0"/>
              <a:buChar char="•"/>
              <a:defRPr lang="en-US" sz="2000" kern="1200" smtClean="0">
                <a:solidFill>
                  <a:srgbClr val="000000"/>
                </a:solidFill>
                <a:latin typeface="Calibri" panose="020F0502020204030204" pitchFamily="34" charset="0"/>
                <a:ea typeface="ＭＳ Ｐゴシック" charset="-128"/>
                <a:cs typeface="+mn-cs"/>
              </a:defRPr>
            </a:lvl3pPr>
            <a:lvl4pPr marL="2132106" indent="-304587" algn="l" defTabSz="1218347" rtl="0" eaLnBrk="1" latinLnBrk="0" hangingPunct="1">
              <a:spcBef>
                <a:spcPct val="20000"/>
              </a:spcBef>
              <a:buFont typeface="Arial" panose="020B0604020202020204" pitchFamily="34" charset="0"/>
              <a:buChar char="–"/>
              <a:defRPr lang="en-US" sz="2700" kern="1200" smtClean="0">
                <a:solidFill>
                  <a:srgbClr val="000000"/>
                </a:solidFill>
                <a:latin typeface="Calibri" panose="020F0502020204030204" pitchFamily="34" charset="0"/>
                <a:ea typeface="ＭＳ Ｐゴシック" charset="-128"/>
                <a:cs typeface="+mn-cs"/>
              </a:defRPr>
            </a:lvl4pPr>
            <a:lvl5pPr marL="2741280" indent="-304587" algn="l" defTabSz="1218347" rtl="0" eaLnBrk="1" latinLnBrk="0" hangingPunct="1">
              <a:spcBef>
                <a:spcPct val="20000"/>
              </a:spcBef>
              <a:buFont typeface="Arial" panose="020B0604020202020204" pitchFamily="34" charset="0"/>
              <a:buChar char="»"/>
              <a:defRPr lang="en-US" sz="2700" kern="1200">
                <a:solidFill>
                  <a:srgbClr val="000000"/>
                </a:solidFill>
                <a:latin typeface="Calibri" panose="020F0502020204030204" pitchFamily="34" charset="0"/>
                <a:ea typeface="ＭＳ Ｐゴシック" charset="-128"/>
                <a:cs typeface="+mn-cs"/>
              </a:defRPr>
            </a:lvl5pPr>
            <a:lvl6pPr marL="335045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59626"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68800"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7797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dirty="0">
                <a:latin typeface="Courier" charset="0"/>
                <a:ea typeface="Courier" charset="0"/>
                <a:cs typeface="Courier" charset="0"/>
              </a:rPr>
              <a:t>% </a:t>
            </a:r>
            <a:r>
              <a:rPr lang="en-US" dirty="0" smtClean="0">
                <a:latin typeface="Courier" charset="0"/>
                <a:ea typeface="Courier" charset="0"/>
                <a:cs typeface="Courier" charset="0"/>
              </a:rPr>
              <a:t>pyang </a:t>
            </a:r>
            <a:r>
              <a:rPr lang="en-US" dirty="0">
                <a:latin typeface="Courier" charset="0"/>
                <a:ea typeface="Courier" charset="0"/>
                <a:cs typeface="Courier" charset="0"/>
              </a:rPr>
              <a:t>--format=tree LWM2M-Device.yang </a:t>
            </a:r>
          </a:p>
          <a:p>
            <a:pPr marL="0" indent="0">
              <a:buNone/>
            </a:pPr>
            <a:r>
              <a:rPr lang="en-US" dirty="0">
                <a:latin typeface="Courier" charset="0"/>
                <a:ea typeface="Courier" charset="0"/>
                <a:cs typeface="Courier" charset="0"/>
              </a:rPr>
              <a:t>module: LWM2M-Device</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rw</a:t>
            </a:r>
            <a:r>
              <a:rPr lang="en-US" dirty="0">
                <a:latin typeface="Courier" charset="0"/>
                <a:ea typeface="Courier" charset="0"/>
                <a:cs typeface="Courier" charset="0"/>
              </a:rPr>
              <a:t> Device</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Manufacturer?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ModelNumber</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SerialNumber</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FirmwareVersion</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+---x Reboot</a:t>
            </a:r>
          </a:p>
          <a:p>
            <a:pPr marL="0" indent="0">
              <a:buNone/>
            </a:pPr>
            <a:r>
              <a:rPr lang="en-US" dirty="0">
                <a:latin typeface="Courier" charset="0"/>
                <a:ea typeface="Courier" charset="0"/>
                <a:cs typeface="Courier" charset="0"/>
              </a:rPr>
              <a:t>      +---x </a:t>
            </a:r>
            <a:r>
              <a:rPr lang="en-US" dirty="0" err="1">
                <a:latin typeface="Courier" charset="0"/>
                <a:ea typeface="Courier" charset="0"/>
                <a:cs typeface="Courier" charset="0"/>
              </a:rPr>
              <a:t>FactoryReset</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AvailablePowerSources</a:t>
            </a:r>
            <a:r>
              <a:rPr lang="en-US" dirty="0">
                <a:latin typeface="Courier" charset="0"/>
                <a:ea typeface="Courier" charset="0"/>
                <a:cs typeface="Courier" charset="0"/>
              </a:rPr>
              <a:t>*                uint32</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AvailablePowerSourcesAsEnumeration</a:t>
            </a:r>
            <a:r>
              <a:rPr lang="en-US" dirty="0">
                <a:latin typeface="Courier" charset="0"/>
                <a:ea typeface="Courier" charset="0"/>
                <a:cs typeface="Courier" charset="0"/>
              </a:rPr>
              <a:t>*   enumeration</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AvailablePowerSourcesAsBits</a:t>
            </a:r>
            <a:r>
              <a:rPr lang="en-US" dirty="0">
                <a:latin typeface="Courier" charset="0"/>
                <a:ea typeface="Courier" charset="0"/>
                <a:cs typeface="Courier" charset="0"/>
              </a:rPr>
              <a:t>?          bits</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PowerSourceVoltage</a:t>
            </a:r>
            <a:r>
              <a:rPr lang="en-US" dirty="0">
                <a:latin typeface="Courier" charset="0"/>
                <a:ea typeface="Courier" charset="0"/>
                <a:cs typeface="Courier" charset="0"/>
              </a:rPr>
              <a:t>*                   uint32</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PowerSourceCurrent</a:t>
            </a:r>
            <a:r>
              <a:rPr lang="en-US" dirty="0">
                <a:latin typeface="Courier" charset="0"/>
                <a:ea typeface="Courier" charset="0"/>
                <a:cs typeface="Courier" charset="0"/>
              </a:rPr>
              <a:t>*                   uint32</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BatteryLevel</a:t>
            </a:r>
            <a:r>
              <a:rPr lang="en-US" dirty="0">
                <a:latin typeface="Courier" charset="0"/>
                <a:ea typeface="Courier" charset="0"/>
                <a:cs typeface="Courier" charset="0"/>
              </a:rPr>
              <a:t>?                         uint32</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MemoryFree</a:t>
            </a:r>
            <a:r>
              <a:rPr lang="en-US" dirty="0">
                <a:latin typeface="Courier" charset="0"/>
                <a:ea typeface="Courier" charset="0"/>
                <a:cs typeface="Courier" charset="0"/>
              </a:rPr>
              <a:t>?                           uint32</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ErrorCode</a:t>
            </a:r>
            <a:r>
              <a:rPr lang="en-US" dirty="0">
                <a:latin typeface="Courier" charset="0"/>
                <a:ea typeface="Courier" charset="0"/>
                <a:cs typeface="Courier" charset="0"/>
              </a:rPr>
              <a:t>*                            uint32</a:t>
            </a:r>
          </a:p>
          <a:p>
            <a:pPr marL="0" indent="0">
              <a:buNone/>
            </a:pPr>
            <a:r>
              <a:rPr lang="en-US" dirty="0">
                <a:latin typeface="Courier" charset="0"/>
                <a:ea typeface="Courier" charset="0"/>
                <a:cs typeface="Courier" charset="0"/>
              </a:rPr>
              <a:t>      +---x </a:t>
            </a:r>
            <a:r>
              <a:rPr lang="en-US" dirty="0" err="1">
                <a:latin typeface="Courier" charset="0"/>
                <a:ea typeface="Courier" charset="0"/>
                <a:cs typeface="Courier" charset="0"/>
              </a:rPr>
              <a:t>ResetErrorCode</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rw</a:t>
            </a:r>
            <a:r>
              <a:rPr lang="en-US" dirty="0">
                <a:latin typeface="Courier" charset="0"/>
                <a:ea typeface="Courier" charset="0"/>
                <a:cs typeface="Courier" charset="0"/>
              </a:rPr>
              <a:t> </a:t>
            </a:r>
            <a:r>
              <a:rPr lang="en-US" dirty="0" err="1">
                <a:latin typeface="Courier" charset="0"/>
                <a:ea typeface="Courier" charset="0"/>
                <a:cs typeface="Courier" charset="0"/>
              </a:rPr>
              <a:t>CurrentTime</a:t>
            </a:r>
            <a:r>
              <a:rPr lang="en-US" dirty="0">
                <a:latin typeface="Courier" charset="0"/>
                <a:ea typeface="Courier" charset="0"/>
                <a:cs typeface="Courier" charset="0"/>
              </a:rPr>
              <a:t>?                          </a:t>
            </a:r>
            <a:r>
              <a:rPr lang="en-US" dirty="0" err="1">
                <a:latin typeface="Courier" charset="0"/>
                <a:ea typeface="Courier" charset="0"/>
                <a:cs typeface="Courier" charset="0"/>
              </a:rPr>
              <a:t>yang:date-and-time</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rw</a:t>
            </a:r>
            <a:r>
              <a:rPr lang="en-US" dirty="0">
                <a:latin typeface="Courier" charset="0"/>
                <a:ea typeface="Courier" charset="0"/>
                <a:cs typeface="Courier" charset="0"/>
              </a:rPr>
              <a:t> </a:t>
            </a:r>
            <a:r>
              <a:rPr lang="en-US" dirty="0" err="1">
                <a:latin typeface="Courier" charset="0"/>
                <a:ea typeface="Courier" charset="0"/>
                <a:cs typeface="Courier" charset="0"/>
              </a:rPr>
              <a:t>UTCOffset</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rw</a:t>
            </a:r>
            <a:r>
              <a:rPr lang="en-US" dirty="0">
                <a:latin typeface="Courier" charset="0"/>
                <a:ea typeface="Courier" charset="0"/>
                <a:cs typeface="Courier" charset="0"/>
              </a:rPr>
              <a:t> </a:t>
            </a:r>
            <a:r>
              <a:rPr lang="en-US" dirty="0" err="1">
                <a:latin typeface="Courier" charset="0"/>
                <a:ea typeface="Courier" charset="0"/>
                <a:cs typeface="Courier" charset="0"/>
              </a:rPr>
              <a:t>Timezone</a:t>
            </a:r>
            <a:r>
              <a:rPr lang="en-US" dirty="0">
                <a:latin typeface="Courier" charset="0"/>
                <a:ea typeface="Courier" charset="0"/>
                <a:cs typeface="Courier" charset="0"/>
              </a:rPr>
              <a:t>?                             string</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a:t>
            </a:r>
            <a:r>
              <a:rPr lang="en-US" dirty="0" err="1">
                <a:latin typeface="Courier" charset="0"/>
                <a:ea typeface="Courier" charset="0"/>
                <a:cs typeface="Courier" charset="0"/>
              </a:rPr>
              <a:t>SupportedBindingAndModes</a:t>
            </a:r>
            <a:r>
              <a:rPr lang="en-US" dirty="0">
                <a:latin typeface="Courier" charset="0"/>
                <a:ea typeface="Courier" charset="0"/>
                <a:cs typeface="Courier" charset="0"/>
              </a:rPr>
              <a:t>?             string</a:t>
            </a:r>
          </a:p>
        </p:txBody>
      </p:sp>
    </p:spTree>
    <p:extLst>
      <p:ext uri="{BB962C8B-B14F-4D97-AF65-F5344CB8AC3E}">
        <p14:creationId xmlns:p14="http://schemas.microsoft.com/office/powerpoint/2010/main" val="6170713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AutoShape 2"/>
          <p:cNvSpPr>
            <a:spLocks noGrp="1" noChangeArrowheads="1"/>
          </p:cNvSpPr>
          <p:nvPr>
            <p:ph type="ctrTitle"/>
          </p:nvPr>
        </p:nvSpPr>
        <p:spPr>
          <a:xfrm>
            <a:off x="-9672" y="6121400"/>
            <a:ext cx="9153672" cy="717550"/>
          </a:xfrm>
        </p:spPr>
        <p:txBody>
          <a:bodyPr/>
          <a:lstStyle/>
          <a:p>
            <a:pPr eaLnBrk="1" hangingPunct="1"/>
            <a:r>
              <a:rPr lang="en-US" altLang="en-US" dirty="0" smtClean="0">
                <a:ea typeface="ＭＳ Ｐゴシック" charset="-128"/>
              </a:rPr>
              <a:t> Thank you</a:t>
            </a:r>
            <a:endParaRPr lang="en-US" altLang="en-US" sz="2800" dirty="0" smtClean="0">
              <a:ea typeface="ＭＳ Ｐゴシック" charset="-128"/>
            </a:endParaRPr>
          </a:p>
        </p:txBody>
      </p:sp>
      <p:sp>
        <p:nvSpPr>
          <p:cNvPr id="97284" name="Rectangle 3"/>
          <p:cNvSpPr>
            <a:spLocks noGrp="1" noChangeArrowheads="1"/>
          </p:cNvSpPr>
          <p:nvPr>
            <p:ph type="subTitle" idx="1"/>
          </p:nvPr>
        </p:nvSpPr>
        <p:spPr>
          <a:xfrm>
            <a:off x="0" y="3573016"/>
            <a:ext cx="9144000" cy="1872208"/>
          </a:xfrm>
        </p:spPr>
        <p:txBody>
          <a:bodyPr>
            <a:noAutofit/>
          </a:bodyPr>
          <a:lstStyle/>
          <a:p>
            <a:pPr>
              <a:defRPr/>
            </a:pPr>
            <a:r>
              <a:rPr lang="en-US" altLang="en-US" sz="3600" dirty="0" smtClean="0">
                <a:effectLst>
                  <a:outerShdw blurRad="38100" dist="38100" dir="2700000" algn="tl">
                    <a:srgbClr val="000000">
                      <a:alpha val="43137"/>
                    </a:srgbClr>
                  </a:outerShdw>
                </a:effectLst>
              </a:rPr>
              <a:t>Questions?</a:t>
            </a:r>
            <a:endParaRPr lang="en-US" altLang="en-US" sz="3600" dirty="0" smtClean="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10103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YANG Resources</a:t>
            </a:r>
            <a:endParaRPr lang="en-US" dirty="0"/>
          </a:p>
        </p:txBody>
      </p:sp>
      <p:sp>
        <p:nvSpPr>
          <p:cNvPr id="3" name="Content Placeholder 2"/>
          <p:cNvSpPr>
            <a:spLocks noGrp="1"/>
          </p:cNvSpPr>
          <p:nvPr>
            <p:ph idx="1"/>
          </p:nvPr>
        </p:nvSpPr>
        <p:spPr/>
        <p:txBody>
          <a:bodyPr/>
          <a:lstStyle/>
          <a:p>
            <a:r>
              <a:rPr lang="en-US" dirty="0"/>
              <a:t>To find out more about YANG, useful resources </a:t>
            </a:r>
            <a:r>
              <a:rPr lang="en-US" dirty="0" smtClean="0"/>
              <a:t>include</a:t>
            </a:r>
            <a:endParaRPr lang="en-GB" dirty="0"/>
          </a:p>
          <a:p>
            <a:pPr lvl="1"/>
            <a:r>
              <a:rPr lang="en-US" dirty="0"/>
              <a:t>YANG Central: </a:t>
            </a:r>
            <a:r>
              <a:rPr lang="en-US" u="sng" dirty="0">
                <a:hlinkClick r:id="rId2"/>
              </a:rPr>
              <a:t>http://www.yang-central.org</a:t>
            </a:r>
            <a:r>
              <a:rPr lang="en-US" dirty="0"/>
              <a:t> </a:t>
            </a:r>
            <a:endParaRPr lang="en-GB" dirty="0"/>
          </a:p>
          <a:p>
            <a:pPr lvl="1"/>
            <a:r>
              <a:rPr lang="en-US" dirty="0"/>
              <a:t>NETCONF Central: </a:t>
            </a:r>
            <a:r>
              <a:rPr lang="en-US" u="sng" dirty="0">
                <a:hlinkClick r:id="rId3"/>
              </a:rPr>
              <a:t>http://www.netconfcentral.org</a:t>
            </a:r>
            <a:r>
              <a:rPr lang="en-US" dirty="0"/>
              <a:t> </a:t>
            </a:r>
            <a:endParaRPr lang="en-GB" dirty="0"/>
          </a:p>
          <a:p>
            <a:pPr lvl="1"/>
            <a:r>
              <a:rPr lang="en-US" dirty="0"/>
              <a:t>pyang tool: </a:t>
            </a:r>
            <a:r>
              <a:rPr lang="en-US" dirty="0">
                <a:hlinkClick r:id="rId4"/>
              </a:rPr>
              <a:t>https://</a:t>
            </a:r>
            <a:r>
              <a:rPr lang="en-US" dirty="0" smtClean="0">
                <a:hlinkClick r:id="rId4"/>
              </a:rPr>
              <a:t>github.com/mbj4668/pyang</a:t>
            </a:r>
            <a:r>
              <a:rPr lang="en-US" dirty="0" smtClean="0"/>
              <a:t> </a:t>
            </a:r>
            <a:endParaRPr lang="en-GB" dirty="0"/>
          </a:p>
          <a:p>
            <a:pPr lvl="1"/>
            <a:r>
              <a:rPr lang="en-US" dirty="0"/>
              <a:t>YANG Models: </a:t>
            </a:r>
            <a:r>
              <a:rPr lang="en-US" u="sng" dirty="0">
                <a:hlinkClick r:id="rId5"/>
              </a:rPr>
              <a:t>https://</a:t>
            </a:r>
            <a:r>
              <a:rPr lang="en-US" u="sng" dirty="0" smtClean="0">
                <a:hlinkClick r:id="rId5"/>
              </a:rPr>
              <a:t>github.com/YangModels/yang</a:t>
            </a:r>
            <a:endParaRPr lang="en-US" dirty="0"/>
          </a:p>
          <a:p>
            <a:r>
              <a:rPr lang="en-US" dirty="0"/>
              <a:t>Detailed NETCONF / YANG </a:t>
            </a:r>
            <a:r>
              <a:rPr lang="en-US" dirty="0" smtClean="0"/>
              <a:t>tutorial</a:t>
            </a:r>
            <a:endParaRPr lang="en-US" dirty="0"/>
          </a:p>
          <a:p>
            <a:pPr lvl="1"/>
            <a:r>
              <a:rPr lang="en-US" dirty="0">
                <a:hlinkClick r:id="rId6"/>
              </a:rPr>
              <a:t>http://www.slideshare.net/tailfsystems/netconf-yang-tutorial</a:t>
            </a:r>
            <a:r>
              <a:rPr lang="en-US" dirty="0"/>
              <a:t> (YANG starts at slide 68)</a:t>
            </a:r>
          </a:p>
          <a:p>
            <a:r>
              <a:rPr lang="en-US" dirty="0" smtClean="0"/>
              <a:t>Also see the Wikipedia page</a:t>
            </a:r>
          </a:p>
          <a:p>
            <a:pPr lvl="1"/>
            <a:r>
              <a:rPr lang="en-US" dirty="0">
                <a:hlinkClick r:id="rId7"/>
              </a:rPr>
              <a:t>https://</a:t>
            </a:r>
            <a:r>
              <a:rPr lang="en-US" dirty="0" smtClean="0">
                <a:hlinkClick r:id="rId7"/>
              </a:rPr>
              <a:t>en.wikipedia.org/wiki/YANG</a:t>
            </a:r>
            <a:r>
              <a:rPr lang="en-US" dirty="0" smtClean="0"/>
              <a:t> </a:t>
            </a:r>
            <a:endParaRPr lang="en-US" dirty="0"/>
          </a:p>
        </p:txBody>
      </p:sp>
    </p:spTree>
    <p:extLst>
      <p:ext uri="{BB962C8B-B14F-4D97-AF65-F5344CB8AC3E}">
        <p14:creationId xmlns:p14="http://schemas.microsoft.com/office/powerpoint/2010/main" val="85125546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
            </a:r>
            <a:r>
              <a:rPr lang="en-US" dirty="0" smtClean="0"/>
              <a:t>yang Tree Format</a:t>
            </a:r>
            <a:endParaRPr lang="en-US" dirty="0"/>
          </a:p>
        </p:txBody>
      </p:sp>
      <p:sp>
        <p:nvSpPr>
          <p:cNvPr id="4" name="Content Placeholder 2"/>
          <p:cNvSpPr txBox="1">
            <a:spLocks/>
          </p:cNvSpPr>
          <p:nvPr/>
        </p:nvSpPr>
        <p:spPr>
          <a:xfrm>
            <a:off x="395536" y="1124744"/>
            <a:ext cx="8352928" cy="5256584"/>
          </a:xfrm>
          <a:prstGeom prst="rect">
            <a:avLst/>
          </a:prstGeom>
          <a:solidFill>
            <a:schemeClr val="accent1">
              <a:lumMod val="20000"/>
              <a:lumOff val="80000"/>
            </a:schemeClr>
          </a:solidFill>
          <a:ln>
            <a:solidFill>
              <a:schemeClr val="tx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32500" lnSpcReduction="20000"/>
          </a:bodyPr>
          <a:lstStyle>
            <a:lvl1pPr marL="456880" indent="-456880" algn="l" defTabSz="1218347" rtl="0" eaLnBrk="1" latinLnBrk="0" hangingPunct="1">
              <a:spcBef>
                <a:spcPct val="20000"/>
              </a:spcBef>
              <a:buFont typeface="Arial" panose="020B0604020202020204" pitchFamily="34" charset="0"/>
              <a:buChar char="•"/>
              <a:defRPr lang="en-US" sz="2800" kern="1200" smtClean="0">
                <a:solidFill>
                  <a:srgbClr val="000000"/>
                </a:solidFill>
                <a:latin typeface="Calibri" panose="020F0502020204030204" pitchFamily="34" charset="0"/>
                <a:ea typeface="ＭＳ Ｐゴシック" charset="-128"/>
                <a:cs typeface="+mn-cs"/>
              </a:defRPr>
            </a:lvl1pPr>
            <a:lvl2pPr marL="989907" indent="-380733" algn="l" defTabSz="1218347" rtl="0" eaLnBrk="1" latinLnBrk="0" hangingPunct="1">
              <a:spcBef>
                <a:spcPct val="20000"/>
              </a:spcBef>
              <a:buFont typeface="Arial" panose="020B0604020202020204" pitchFamily="34" charset="0"/>
              <a:buChar char="–"/>
              <a:defRPr lang="en-US" sz="2400" kern="1200" smtClean="0">
                <a:solidFill>
                  <a:srgbClr val="000000"/>
                </a:solidFill>
                <a:latin typeface="Calibri" panose="020F0502020204030204" pitchFamily="34" charset="0"/>
                <a:ea typeface="ＭＳ Ｐゴシック" charset="-128"/>
                <a:cs typeface="+mn-cs"/>
              </a:defRPr>
            </a:lvl2pPr>
            <a:lvl3pPr marL="1522933" indent="-304587" algn="l" defTabSz="1218347" rtl="0" eaLnBrk="1" latinLnBrk="0" hangingPunct="1">
              <a:spcBef>
                <a:spcPct val="20000"/>
              </a:spcBef>
              <a:buFont typeface="Arial" panose="020B0604020202020204" pitchFamily="34" charset="0"/>
              <a:buChar char="•"/>
              <a:defRPr lang="en-US" sz="2000" kern="1200" smtClean="0">
                <a:solidFill>
                  <a:srgbClr val="000000"/>
                </a:solidFill>
                <a:latin typeface="Calibri" panose="020F0502020204030204" pitchFamily="34" charset="0"/>
                <a:ea typeface="ＭＳ Ｐゴシック" charset="-128"/>
                <a:cs typeface="+mn-cs"/>
              </a:defRPr>
            </a:lvl3pPr>
            <a:lvl4pPr marL="2132106" indent="-304587" algn="l" defTabSz="1218347" rtl="0" eaLnBrk="1" latinLnBrk="0" hangingPunct="1">
              <a:spcBef>
                <a:spcPct val="20000"/>
              </a:spcBef>
              <a:buFont typeface="Arial" panose="020B0604020202020204" pitchFamily="34" charset="0"/>
              <a:buChar char="–"/>
              <a:defRPr lang="en-US" sz="2700" kern="1200" smtClean="0">
                <a:solidFill>
                  <a:srgbClr val="000000"/>
                </a:solidFill>
                <a:latin typeface="Calibri" panose="020F0502020204030204" pitchFamily="34" charset="0"/>
                <a:ea typeface="ＭＳ Ｐゴシック" charset="-128"/>
                <a:cs typeface="+mn-cs"/>
              </a:defRPr>
            </a:lvl4pPr>
            <a:lvl5pPr marL="2741280" indent="-304587" algn="l" defTabSz="1218347" rtl="0" eaLnBrk="1" latinLnBrk="0" hangingPunct="1">
              <a:spcBef>
                <a:spcPct val="20000"/>
              </a:spcBef>
              <a:buFont typeface="Arial" panose="020B0604020202020204" pitchFamily="34" charset="0"/>
              <a:buChar char="»"/>
              <a:defRPr lang="en-US" sz="2700" kern="1200">
                <a:solidFill>
                  <a:srgbClr val="000000"/>
                </a:solidFill>
                <a:latin typeface="Calibri" panose="020F0502020204030204" pitchFamily="34" charset="0"/>
                <a:ea typeface="ＭＳ Ｐゴシック" charset="-128"/>
                <a:cs typeface="+mn-cs"/>
              </a:defRPr>
            </a:lvl5pPr>
            <a:lvl6pPr marL="335045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59626"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68800"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77973" indent="-304587" algn="l" defTabSz="1218347"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en-US" dirty="0">
                <a:latin typeface="Courier" charset="0"/>
                <a:ea typeface="Courier" charset="0"/>
                <a:cs typeface="Courier" charset="0"/>
              </a:rPr>
              <a:t>% pyang --tree-help</a:t>
            </a:r>
          </a:p>
          <a:p>
            <a:pPr marL="0" indent="0">
              <a:buNone/>
            </a:pP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Each node is printed as:</a:t>
            </a:r>
          </a:p>
          <a:p>
            <a:pPr marL="0" indent="0">
              <a:buNone/>
            </a:pP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&lt;status&gt; &lt;flags&gt; &lt;name&gt; &lt;opts&gt; &lt;type&gt; &lt;if-features&gt;</a:t>
            </a:r>
          </a:p>
          <a:p>
            <a:pPr marL="0" indent="0">
              <a:buNone/>
            </a:pP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&lt;status&gt; is one of:</a:t>
            </a:r>
          </a:p>
          <a:p>
            <a:pPr marL="0" indent="0">
              <a:buNone/>
            </a:pPr>
            <a:r>
              <a:rPr lang="en-US" dirty="0">
                <a:latin typeface="Courier" charset="0"/>
                <a:ea typeface="Courier" charset="0"/>
                <a:cs typeface="Courier" charset="0"/>
              </a:rPr>
              <a:t>    +  for current</a:t>
            </a:r>
          </a:p>
          <a:p>
            <a:pPr marL="0" indent="0">
              <a:buNone/>
            </a:pPr>
            <a:r>
              <a:rPr lang="en-US" dirty="0">
                <a:latin typeface="Courier" charset="0"/>
                <a:ea typeface="Courier" charset="0"/>
                <a:cs typeface="Courier" charset="0"/>
              </a:rPr>
              <a:t>    x  for deprecated</a:t>
            </a:r>
          </a:p>
          <a:p>
            <a:pPr marL="0" indent="0">
              <a:buNone/>
            </a:pPr>
            <a:r>
              <a:rPr lang="en-US" dirty="0">
                <a:latin typeface="Courier" charset="0"/>
                <a:ea typeface="Courier" charset="0"/>
                <a:cs typeface="Courier" charset="0"/>
              </a:rPr>
              <a:t>    o  for obsolete</a:t>
            </a:r>
          </a:p>
          <a:p>
            <a:pPr marL="0" indent="0">
              <a:buNone/>
            </a:pP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&lt;flags&gt; is one of:</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rw</a:t>
            </a:r>
            <a:r>
              <a:rPr lang="en-US" dirty="0">
                <a:latin typeface="Courier" charset="0"/>
                <a:ea typeface="Courier" charset="0"/>
                <a:cs typeface="Courier" charset="0"/>
              </a:rPr>
              <a:t>  for configuration data</a:t>
            </a:r>
          </a:p>
          <a:p>
            <a:pPr marL="0" indent="0">
              <a:buNone/>
            </a:pPr>
            <a:r>
              <a:rPr lang="en-US" dirty="0">
                <a:latin typeface="Courier" charset="0"/>
                <a:ea typeface="Courier" charset="0"/>
                <a:cs typeface="Courier" charset="0"/>
              </a:rPr>
              <a:t>    </a:t>
            </a:r>
            <a:r>
              <a:rPr lang="en-US" dirty="0" err="1">
                <a:latin typeface="Courier" charset="0"/>
                <a:ea typeface="Courier" charset="0"/>
                <a:cs typeface="Courier" charset="0"/>
              </a:rPr>
              <a:t>ro</a:t>
            </a:r>
            <a:r>
              <a:rPr lang="en-US" dirty="0">
                <a:latin typeface="Courier" charset="0"/>
                <a:ea typeface="Courier" charset="0"/>
                <a:cs typeface="Courier" charset="0"/>
              </a:rPr>
              <a:t>  for non-configuration data</a:t>
            </a:r>
          </a:p>
          <a:p>
            <a:pPr marL="0" indent="0">
              <a:buNone/>
            </a:pPr>
            <a:r>
              <a:rPr lang="en-US" dirty="0">
                <a:latin typeface="Courier" charset="0"/>
                <a:ea typeface="Courier" charset="0"/>
                <a:cs typeface="Courier" charset="0"/>
              </a:rPr>
              <a:t>    -x  for </a:t>
            </a:r>
            <a:r>
              <a:rPr lang="en-US" dirty="0" err="1">
                <a:latin typeface="Courier" charset="0"/>
                <a:ea typeface="Courier" charset="0"/>
                <a:cs typeface="Courier" charset="0"/>
              </a:rPr>
              <a:t>rpcs</a:t>
            </a: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-n  for notifications</a:t>
            </a:r>
          </a:p>
          <a:p>
            <a:pPr marL="0" indent="0">
              <a:buNone/>
            </a:pP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&lt;name&gt; is the name of the node</a:t>
            </a:r>
          </a:p>
          <a:p>
            <a:pPr marL="0" indent="0">
              <a:buNone/>
            </a:pPr>
            <a:r>
              <a:rPr lang="en-US" dirty="0">
                <a:latin typeface="Courier" charset="0"/>
                <a:ea typeface="Courier" charset="0"/>
                <a:cs typeface="Courier" charset="0"/>
              </a:rPr>
              <a:t>    (&lt;name&gt;) means that the node is a choice node</a:t>
            </a:r>
          </a:p>
          <a:p>
            <a:pPr marL="0" indent="0">
              <a:buNone/>
            </a:pPr>
            <a:r>
              <a:rPr lang="en-US" dirty="0">
                <a:latin typeface="Courier" charset="0"/>
                <a:ea typeface="Courier" charset="0"/>
                <a:cs typeface="Courier" charset="0"/>
              </a:rPr>
              <a:t>   :(&lt;name&gt;) means that the node is a case node</a:t>
            </a:r>
          </a:p>
          <a:p>
            <a:pPr marL="0" indent="0">
              <a:buNone/>
            </a:pP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If the node is augmented into the tree from another module, its</a:t>
            </a:r>
          </a:p>
          <a:p>
            <a:pPr marL="0" indent="0">
              <a:buNone/>
            </a:pPr>
            <a:r>
              <a:rPr lang="en-US" dirty="0">
                <a:latin typeface="Courier" charset="0"/>
                <a:ea typeface="Courier" charset="0"/>
                <a:cs typeface="Courier" charset="0"/>
              </a:rPr>
              <a:t>   name is printed as &lt;prefix&gt;:&lt;name&gt;.</a:t>
            </a:r>
          </a:p>
          <a:p>
            <a:pPr marL="0" indent="0">
              <a:buNone/>
            </a:pP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&lt;opts&gt; is one of:</a:t>
            </a:r>
          </a:p>
          <a:p>
            <a:pPr marL="0" indent="0">
              <a:buNone/>
            </a:pPr>
            <a:r>
              <a:rPr lang="en-US" dirty="0">
                <a:latin typeface="Courier" charset="0"/>
                <a:ea typeface="Courier" charset="0"/>
                <a:cs typeface="Courier" charset="0"/>
              </a:rPr>
              <a:t>    ?  for an optional leaf or choice</a:t>
            </a:r>
          </a:p>
          <a:p>
            <a:pPr marL="0" indent="0">
              <a:buNone/>
            </a:pPr>
            <a:r>
              <a:rPr lang="en-US" dirty="0">
                <a:latin typeface="Courier" charset="0"/>
                <a:ea typeface="Courier" charset="0"/>
                <a:cs typeface="Courier" charset="0"/>
              </a:rPr>
              <a:t>    !  for a presence container</a:t>
            </a:r>
          </a:p>
          <a:p>
            <a:pPr marL="0" indent="0">
              <a:buNone/>
            </a:pPr>
            <a:r>
              <a:rPr lang="en-US" dirty="0">
                <a:latin typeface="Courier" charset="0"/>
                <a:ea typeface="Courier" charset="0"/>
                <a:cs typeface="Courier" charset="0"/>
              </a:rPr>
              <a:t>    *  for a leaf-list or list</a:t>
            </a:r>
          </a:p>
          <a:p>
            <a:pPr marL="0" indent="0">
              <a:buNone/>
            </a:pPr>
            <a:r>
              <a:rPr lang="en-US" dirty="0">
                <a:latin typeface="Courier" charset="0"/>
                <a:ea typeface="Courier" charset="0"/>
                <a:cs typeface="Courier" charset="0"/>
              </a:rPr>
              <a:t>    [&lt;keys&gt;] for a list's keys</a:t>
            </a:r>
          </a:p>
          <a:p>
            <a:pPr marL="0" indent="0">
              <a:buNone/>
            </a:pP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&lt;type&gt; is the name of the type for leafs and leaf-lists</a:t>
            </a:r>
          </a:p>
          <a:p>
            <a:pPr marL="0" indent="0">
              <a:buNone/>
            </a:pP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If the type is a </a:t>
            </a:r>
            <a:r>
              <a:rPr lang="en-US" dirty="0" err="1">
                <a:latin typeface="Courier" charset="0"/>
                <a:ea typeface="Courier" charset="0"/>
                <a:cs typeface="Courier" charset="0"/>
              </a:rPr>
              <a:t>leafref</a:t>
            </a:r>
            <a:r>
              <a:rPr lang="en-US" dirty="0">
                <a:latin typeface="Courier" charset="0"/>
                <a:ea typeface="Courier" charset="0"/>
                <a:cs typeface="Courier" charset="0"/>
              </a:rPr>
              <a:t>, the type is printed as "-&gt; TARGET", where</a:t>
            </a:r>
          </a:p>
          <a:p>
            <a:pPr marL="0" indent="0">
              <a:buNone/>
            </a:pPr>
            <a:r>
              <a:rPr lang="en-US" dirty="0">
                <a:latin typeface="Courier" charset="0"/>
                <a:ea typeface="Courier" charset="0"/>
                <a:cs typeface="Courier" charset="0"/>
              </a:rPr>
              <a:t>    TARGET is either the </a:t>
            </a:r>
            <a:r>
              <a:rPr lang="en-US" dirty="0" err="1">
                <a:latin typeface="Courier" charset="0"/>
                <a:ea typeface="Courier" charset="0"/>
                <a:cs typeface="Courier" charset="0"/>
              </a:rPr>
              <a:t>leafref</a:t>
            </a:r>
            <a:r>
              <a:rPr lang="en-US" dirty="0">
                <a:latin typeface="Courier" charset="0"/>
                <a:ea typeface="Courier" charset="0"/>
                <a:cs typeface="Courier" charset="0"/>
              </a:rPr>
              <a:t> path, with prefixed removed if possible.</a:t>
            </a:r>
          </a:p>
          <a:p>
            <a:pPr marL="0" indent="0">
              <a:buNone/>
            </a:pPr>
            <a:endParaRPr lang="en-US" dirty="0">
              <a:latin typeface="Courier" charset="0"/>
              <a:ea typeface="Courier" charset="0"/>
              <a:cs typeface="Courier" charset="0"/>
            </a:endParaRPr>
          </a:p>
          <a:p>
            <a:pPr marL="0" indent="0">
              <a:buNone/>
            </a:pPr>
            <a:r>
              <a:rPr lang="en-US" dirty="0">
                <a:latin typeface="Courier" charset="0"/>
                <a:ea typeface="Courier" charset="0"/>
                <a:cs typeface="Courier" charset="0"/>
              </a:rPr>
              <a:t>  &lt;if-features&gt; is the list of features this node depends on, printed</a:t>
            </a:r>
          </a:p>
          <a:p>
            <a:pPr marL="0" indent="0">
              <a:buNone/>
            </a:pPr>
            <a:r>
              <a:rPr lang="en-US" dirty="0">
                <a:latin typeface="Courier" charset="0"/>
                <a:ea typeface="Courier" charset="0"/>
                <a:cs typeface="Courier" charset="0"/>
              </a:rPr>
              <a:t>    within curly brackets and a question mark "{...}?"</a:t>
            </a:r>
          </a:p>
        </p:txBody>
      </p:sp>
    </p:spTree>
    <p:extLst>
      <p:ext uri="{BB962C8B-B14F-4D97-AF65-F5344CB8AC3E}">
        <p14:creationId xmlns:p14="http://schemas.microsoft.com/office/powerpoint/2010/main" val="7334639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YANG Introduction</a:t>
            </a:r>
            <a:endParaRPr lang="en-US" dirty="0"/>
          </a:p>
        </p:txBody>
      </p:sp>
      <p:sp>
        <p:nvSpPr>
          <p:cNvPr id="3" name="Subtitle 2"/>
          <p:cNvSpPr>
            <a:spLocks noGrp="1"/>
          </p:cNvSpPr>
          <p:nvPr>
            <p:ph type="subTitle" idx="1"/>
          </p:nvPr>
        </p:nvSpPr>
        <p:spPr/>
        <p:txBody>
          <a:bodyPr/>
          <a:lstStyle/>
          <a:p>
            <a:r>
              <a:rPr lang="en-US" dirty="0" smtClean="0"/>
              <a:t>What is YANG?</a:t>
            </a:r>
          </a:p>
          <a:p>
            <a:r>
              <a:rPr lang="en-US" dirty="0" smtClean="0"/>
              <a:t>What does YANG look like?</a:t>
            </a:r>
          </a:p>
          <a:p>
            <a:r>
              <a:rPr lang="en-US" dirty="0" smtClean="0"/>
              <a:t>Other key points</a:t>
            </a:r>
          </a:p>
          <a:p>
            <a:r>
              <a:rPr lang="en-US" dirty="0" smtClean="0"/>
              <a:t>Tools: pyang</a:t>
            </a:r>
            <a:endParaRPr lang="en-US" dirty="0"/>
          </a:p>
        </p:txBody>
      </p:sp>
    </p:spTree>
    <p:extLst>
      <p:ext uri="{BB962C8B-B14F-4D97-AF65-F5344CB8AC3E}">
        <p14:creationId xmlns:p14="http://schemas.microsoft.com/office/powerpoint/2010/main" val="9255993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YANG?</a:t>
            </a:r>
            <a:endParaRPr lang="en-US" dirty="0"/>
          </a:p>
        </p:txBody>
      </p:sp>
      <p:sp>
        <p:nvSpPr>
          <p:cNvPr id="3" name="Content Placeholder 2"/>
          <p:cNvSpPr>
            <a:spLocks noGrp="1"/>
          </p:cNvSpPr>
          <p:nvPr>
            <p:ph idx="1"/>
          </p:nvPr>
        </p:nvSpPr>
        <p:spPr>
          <a:xfrm>
            <a:off x="166862" y="1079788"/>
            <a:ext cx="8732598" cy="5517564"/>
          </a:xfrm>
        </p:spPr>
        <p:txBody>
          <a:bodyPr>
            <a:normAutofit fontScale="85000" lnSpcReduction="20000"/>
          </a:bodyPr>
          <a:lstStyle/>
          <a:p>
            <a:r>
              <a:rPr lang="en-US" sz="2400" dirty="0"/>
              <a:t>YANG (</a:t>
            </a:r>
            <a:r>
              <a:rPr lang="en-US" sz="2400" u="sng" dirty="0">
                <a:hlinkClick r:id="rId3"/>
              </a:rPr>
              <a:t>RFC 6020</a:t>
            </a:r>
            <a:r>
              <a:rPr lang="en-US" sz="2400" dirty="0"/>
              <a:t>; </a:t>
            </a:r>
            <a:r>
              <a:rPr lang="en-US" sz="2400" u="sng" dirty="0">
                <a:hlinkClick r:id="rId4"/>
              </a:rPr>
              <a:t>Wikipedia</a:t>
            </a:r>
            <a:r>
              <a:rPr lang="en-US" sz="2400" dirty="0"/>
              <a:t>) is “</a:t>
            </a:r>
            <a:r>
              <a:rPr lang="en-US" sz="2400" i="1" dirty="0"/>
              <a:t>a data modeling language used to model configuration and state data manipulated by the Network Configuration Protocol (NETCONF), NETCONF remote procedure calls, and NETCONF notifications</a:t>
            </a:r>
            <a:r>
              <a:rPr lang="en-US" sz="2400" dirty="0"/>
              <a:t>”</a:t>
            </a:r>
          </a:p>
          <a:p>
            <a:pPr lvl="1"/>
            <a:r>
              <a:rPr lang="en-US" sz="2000" dirty="0"/>
              <a:t>YANG is designed to be rich enough to allow configuration and status to be modeled precisely and rigorously</a:t>
            </a:r>
          </a:p>
          <a:p>
            <a:pPr lvl="1"/>
            <a:r>
              <a:rPr lang="en-US" sz="2000" dirty="0"/>
              <a:t>(from RFC 6020) “</a:t>
            </a:r>
            <a:r>
              <a:rPr lang="en-US" sz="2000" i="1" dirty="0"/>
              <a:t>The model defines a contract between the NETCONF client and server, which allows both parties to have faith the other knows the syntax and semantics behind the modeled data.  The strength of YANG lies in the strength of this contract</a:t>
            </a:r>
            <a:r>
              <a:rPr lang="en-US" sz="2000" dirty="0"/>
              <a:t>”</a:t>
            </a:r>
          </a:p>
          <a:p>
            <a:r>
              <a:rPr lang="en-US" sz="2400" dirty="0"/>
              <a:t>NETCONF and YANG are the IETF replacements (arising from the </a:t>
            </a:r>
            <a:r>
              <a:rPr lang="en-US" sz="2400" i="1" dirty="0"/>
              <a:t>2002 IAB Network Management Workshop</a:t>
            </a:r>
            <a:r>
              <a:rPr lang="en-US" sz="2400" dirty="0"/>
              <a:t>; </a:t>
            </a:r>
            <a:r>
              <a:rPr lang="en-US" sz="2400" u="sng" dirty="0">
                <a:hlinkClick r:id="rId5"/>
              </a:rPr>
              <a:t>RFC 3535</a:t>
            </a:r>
            <a:r>
              <a:rPr lang="en-US" sz="2400" dirty="0"/>
              <a:t>) for SNMP and </a:t>
            </a:r>
            <a:r>
              <a:rPr lang="en-US" sz="2400" dirty="0" smtClean="0"/>
              <a:t>ASN.1 </a:t>
            </a:r>
            <a:r>
              <a:rPr lang="en-US" sz="2400" dirty="0"/>
              <a:t>(</a:t>
            </a:r>
            <a:r>
              <a:rPr lang="en-US" sz="2400" dirty="0" smtClean="0"/>
              <a:t>as </a:t>
            </a:r>
            <a:r>
              <a:rPr lang="en-US" sz="2400" dirty="0"/>
              <a:t>used for SNMP MIBs</a:t>
            </a:r>
            <a:r>
              <a:rPr lang="en-US" sz="2400" dirty="0" smtClean="0"/>
              <a:t>)</a:t>
            </a:r>
          </a:p>
          <a:p>
            <a:r>
              <a:rPr lang="en-US" sz="2400" dirty="0" smtClean="0"/>
              <a:t>Many SDOs other than IETF, including BBF, IEEE, MEF and ONF, have published or are developing YANG data models in their respective areas of expertise</a:t>
            </a:r>
          </a:p>
          <a:p>
            <a:r>
              <a:rPr lang="en-US" sz="2400" dirty="0"/>
              <a:t>YANG and NETCONF are widely cited in the context of SDN and NFV, e.g.</a:t>
            </a:r>
          </a:p>
          <a:p>
            <a:pPr lvl="1"/>
            <a:r>
              <a:rPr lang="en-US" sz="2000" dirty="0" smtClean="0"/>
              <a:t>ONF’s OF-</a:t>
            </a:r>
            <a:r>
              <a:rPr lang="en-US" sz="2000" dirty="0" err="1" smtClean="0"/>
              <a:t>Config</a:t>
            </a:r>
            <a:r>
              <a:rPr lang="en-US" sz="2000" dirty="0" smtClean="0"/>
              <a:t> </a:t>
            </a:r>
            <a:r>
              <a:rPr lang="en-US" sz="2000" dirty="0"/>
              <a:t>requires support for NETCONF and </a:t>
            </a:r>
            <a:r>
              <a:rPr lang="en-US" sz="2000" dirty="0" smtClean="0"/>
              <a:t>YANG</a:t>
            </a:r>
            <a:endParaRPr lang="en-US" sz="2000" dirty="0"/>
          </a:p>
          <a:p>
            <a:pPr lvl="1"/>
            <a:r>
              <a:rPr lang="en-US" sz="2000" dirty="0"/>
              <a:t>ODL supports NETCONF (with YANG) for managing </a:t>
            </a:r>
            <a:r>
              <a:rPr lang="en-US" sz="2000" dirty="0" err="1"/>
              <a:t>OpenFlow</a:t>
            </a:r>
            <a:r>
              <a:rPr lang="en-US" sz="2000" dirty="0"/>
              <a:t> (</a:t>
            </a:r>
            <a:r>
              <a:rPr lang="en-US" sz="2000" dirty="0" smtClean="0"/>
              <a:t>etc.) </a:t>
            </a:r>
            <a:r>
              <a:rPr lang="en-US" sz="2000" dirty="0"/>
              <a:t>data plane </a:t>
            </a:r>
            <a:r>
              <a:rPr lang="en-US" sz="2000" dirty="0" smtClean="0"/>
              <a:t>elements</a:t>
            </a:r>
          </a:p>
          <a:p>
            <a:r>
              <a:rPr lang="en-US" sz="2400" dirty="0" smtClean="0"/>
              <a:t>IETF have nearly completed YANG 1.1, defined in </a:t>
            </a:r>
            <a:r>
              <a:rPr lang="en-US" sz="2400" dirty="0" smtClean="0">
                <a:hlinkClick r:id="rId6"/>
              </a:rPr>
              <a:t>RFC 6020 bis</a:t>
            </a:r>
            <a:r>
              <a:rPr lang="en-US" sz="2400" dirty="0" smtClean="0"/>
              <a:t>, and updated </a:t>
            </a:r>
            <a:r>
              <a:rPr lang="en-US" sz="2400" dirty="0" smtClean="0">
                <a:hlinkClick r:id="rId7"/>
              </a:rPr>
              <a:t>RFC 6087 bis</a:t>
            </a:r>
            <a:r>
              <a:rPr lang="en-US" sz="2400" dirty="0" smtClean="0"/>
              <a:t> (guidelines)</a:t>
            </a:r>
          </a:p>
        </p:txBody>
      </p:sp>
    </p:spTree>
    <p:extLst>
      <p:ext uri="{BB962C8B-B14F-4D97-AF65-F5344CB8AC3E}">
        <p14:creationId xmlns:p14="http://schemas.microsoft.com/office/powerpoint/2010/main" val="2859274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YANG Look Like?</a:t>
            </a:r>
            <a:endParaRPr lang="en-US" dirty="0"/>
          </a:p>
        </p:txBody>
      </p:sp>
      <p:sp>
        <p:nvSpPr>
          <p:cNvPr id="4" name="Content Placeholder 2"/>
          <p:cNvSpPr>
            <a:spLocks noGrp="1"/>
          </p:cNvSpPr>
          <p:nvPr>
            <p:ph idx="1"/>
          </p:nvPr>
        </p:nvSpPr>
        <p:spPr>
          <a:xfrm>
            <a:off x="323528" y="1196752"/>
            <a:ext cx="8424936" cy="5256584"/>
          </a:xfrm>
        </p:spPr>
        <p:txBody>
          <a:bodyPr>
            <a:normAutofit fontScale="77500" lnSpcReduction="20000"/>
          </a:bodyPr>
          <a:lstStyle/>
          <a:p>
            <a:pPr marL="0" indent="0">
              <a:buNone/>
            </a:pPr>
            <a:r>
              <a:rPr lang="en-US" sz="1600" dirty="0" smtClean="0">
                <a:latin typeface="Courier" charset="0"/>
                <a:ea typeface="Courier" charset="0"/>
                <a:cs typeface="Courier" charset="0"/>
              </a:rPr>
              <a:t>module </a:t>
            </a:r>
            <a:r>
              <a:rPr lang="en-US" sz="1600" dirty="0" err="1" smtClean="0">
                <a:latin typeface="Courier" charset="0"/>
                <a:ea typeface="Courier" charset="0"/>
                <a:cs typeface="Courier" charset="0"/>
              </a:rPr>
              <a:t>ietf</a:t>
            </a:r>
            <a:r>
              <a:rPr lang="en-US" sz="1600" dirty="0" smtClean="0">
                <a:latin typeface="Courier" charset="0"/>
                <a:ea typeface="Courier" charset="0"/>
                <a:cs typeface="Courier" charset="0"/>
              </a:rPr>
              <a:t>-interfaces {</a:t>
            </a:r>
          </a:p>
          <a:p>
            <a:pPr marL="0" indent="0">
              <a:buNone/>
            </a:pPr>
            <a:r>
              <a:rPr lang="en-US" sz="1600" dirty="0" smtClean="0">
                <a:latin typeface="Courier" charset="0"/>
                <a:ea typeface="Courier" charset="0"/>
                <a:cs typeface="Courier" charset="0"/>
              </a:rPr>
              <a:t>  namespace </a:t>
            </a:r>
            <a:r>
              <a:rPr lang="en-US" sz="1600" dirty="0" smtClean="0">
                <a:latin typeface="Courier" charset="0"/>
                <a:ea typeface="Courier" charset="0"/>
                <a:cs typeface="Courier" charset="0"/>
              </a:rPr>
              <a:t>“</a:t>
            </a:r>
            <a:r>
              <a:rPr lang="en-US" sz="1600" dirty="0" err="1" smtClean="0">
                <a:latin typeface="Courier" charset="0"/>
                <a:ea typeface="Courier" charset="0"/>
                <a:cs typeface="Courier" charset="0"/>
              </a:rPr>
              <a:t>urn:ietf:params:xml:ns:yang:ietf-interfaces</a:t>
            </a:r>
            <a:r>
              <a:rPr lang="en-US" sz="1600" dirty="0" smtClean="0">
                <a:latin typeface="Courier" charset="0"/>
                <a:ea typeface="Courier" charset="0"/>
                <a:cs typeface="Courier" charset="0"/>
              </a:rPr>
              <a:t>”</a:t>
            </a:r>
            <a:r>
              <a:rPr lang="en-US" sz="1600" dirty="0" smtClean="0">
                <a:latin typeface="Courier" charset="0"/>
                <a:ea typeface="Courier" charset="0"/>
                <a:cs typeface="Courier" charset="0"/>
              </a:rPr>
              <a:t>;</a:t>
            </a:r>
          </a:p>
          <a:p>
            <a:pPr marL="0" indent="0">
              <a:buNone/>
            </a:pPr>
            <a:r>
              <a:rPr lang="en-US" sz="1600" dirty="0">
                <a:latin typeface="Courier" charset="0"/>
                <a:ea typeface="Courier" charset="0"/>
                <a:cs typeface="Courier" charset="0"/>
              </a:rPr>
              <a:t> </a:t>
            </a:r>
            <a:r>
              <a:rPr lang="en-US" sz="1600" dirty="0" smtClean="0">
                <a:latin typeface="Courier" charset="0"/>
                <a:ea typeface="Courier" charset="0"/>
                <a:cs typeface="Courier" charset="0"/>
              </a:rPr>
              <a:t> </a:t>
            </a:r>
            <a:r>
              <a:rPr lang="en-US" sz="1600" dirty="0" smtClean="0">
                <a:latin typeface="Courier" charset="0"/>
                <a:ea typeface="Courier" charset="0"/>
                <a:cs typeface="Courier" charset="0"/>
              </a:rPr>
              <a:t>prefix </a:t>
            </a:r>
            <a:r>
              <a:rPr lang="en-US" sz="1600" dirty="0" smtClean="0">
                <a:latin typeface="Courier" charset="0"/>
                <a:ea typeface="Courier" charset="0"/>
                <a:cs typeface="Courier" charset="0"/>
              </a:rPr>
              <a:t>if;</a:t>
            </a:r>
          </a:p>
          <a:p>
            <a:pPr marL="0" indent="0">
              <a:buNone/>
            </a:pPr>
            <a:endParaRPr lang="en-US" sz="1600" dirty="0" smtClean="0">
              <a:latin typeface="Courier" charset="0"/>
              <a:ea typeface="Courier" charset="0"/>
              <a:cs typeface="Courier" charset="0"/>
            </a:endParaRPr>
          </a:p>
          <a:p>
            <a:pPr marL="0" indent="0">
              <a:buNone/>
            </a:pPr>
            <a:r>
              <a:rPr lang="en-US" sz="1600" dirty="0" smtClean="0">
                <a:latin typeface="Courier" charset="0"/>
                <a:ea typeface="Courier" charset="0"/>
                <a:cs typeface="Courier" charset="0"/>
              </a:rPr>
              <a:t>  import </a:t>
            </a:r>
            <a:r>
              <a:rPr lang="en-US" sz="1600" dirty="0" err="1" smtClean="0">
                <a:latin typeface="Courier" charset="0"/>
                <a:ea typeface="Courier" charset="0"/>
                <a:cs typeface="Courier" charset="0"/>
              </a:rPr>
              <a:t>ietf</a:t>
            </a:r>
            <a:r>
              <a:rPr lang="en-US" sz="1600" dirty="0" smtClean="0">
                <a:latin typeface="Courier" charset="0"/>
                <a:ea typeface="Courier" charset="0"/>
                <a:cs typeface="Courier" charset="0"/>
              </a:rPr>
              <a:t>-yang-types { prefix yang; }</a:t>
            </a:r>
          </a:p>
          <a:p>
            <a:pPr marL="0" indent="0">
              <a:buNone/>
            </a:pPr>
            <a:endParaRPr lang="en-US" sz="1600" dirty="0" smtClean="0">
              <a:latin typeface="Courier" charset="0"/>
              <a:ea typeface="Courier" charset="0"/>
              <a:cs typeface="Courier" charset="0"/>
            </a:endParaRPr>
          </a:p>
          <a:p>
            <a:pPr marL="0" indent="0">
              <a:buNone/>
            </a:pPr>
            <a:r>
              <a:rPr lang="en-US" sz="1600" dirty="0" smtClean="0">
                <a:latin typeface="Courier" charset="0"/>
                <a:ea typeface="Courier" charset="0"/>
                <a:cs typeface="Courier" charset="0"/>
              </a:rPr>
              <a:t>  organization </a:t>
            </a:r>
            <a:r>
              <a:rPr lang="en-US" sz="1600" dirty="0" smtClean="0">
                <a:latin typeface="Courier" charset="0"/>
                <a:ea typeface="Courier" charset="0"/>
                <a:cs typeface="Courier" charset="0"/>
              </a:rPr>
              <a:t>“IETF </a:t>
            </a:r>
            <a:r>
              <a:rPr lang="en-US" sz="1600" dirty="0" smtClean="0">
                <a:latin typeface="Courier" charset="0"/>
                <a:ea typeface="Courier" charset="0"/>
                <a:cs typeface="Courier" charset="0"/>
              </a:rPr>
              <a:t>NETMOD (NETCONF Data Modeling Language) WG</a:t>
            </a:r>
            <a:r>
              <a:rPr lang="en-US" sz="1600" dirty="0" smtClean="0">
                <a:latin typeface="Courier" charset="0"/>
                <a:ea typeface="Courier" charset="0"/>
                <a:cs typeface="Courier" charset="0"/>
              </a:rPr>
              <a:t>”;</a:t>
            </a:r>
          </a:p>
          <a:p>
            <a:pPr marL="0" indent="0">
              <a:buNone/>
            </a:pPr>
            <a:r>
              <a:rPr lang="en-US" sz="1600" dirty="0" smtClean="0">
                <a:latin typeface="Courier" charset="0"/>
                <a:ea typeface="Courier" charset="0"/>
                <a:cs typeface="Courier" charset="0"/>
              </a:rPr>
              <a:t>  </a:t>
            </a:r>
            <a:r>
              <a:rPr lang="en-US" sz="1600" dirty="0">
                <a:latin typeface="Courier" charset="0"/>
                <a:ea typeface="Courier" charset="0"/>
                <a:cs typeface="Courier" charset="0"/>
              </a:rPr>
              <a:t>contact “WG Web: </a:t>
            </a:r>
            <a:r>
              <a:rPr lang="en-US" sz="1600" dirty="0" smtClean="0">
                <a:latin typeface="Courier" charset="0"/>
                <a:ea typeface="Courier" charset="0"/>
                <a:cs typeface="Courier" charset="0"/>
              </a:rPr>
              <a:t>&lt;http</a:t>
            </a:r>
            <a:r>
              <a:rPr lang="en-US" sz="1600" dirty="0">
                <a:latin typeface="Courier" charset="0"/>
                <a:ea typeface="Courier" charset="0"/>
                <a:cs typeface="Courier" charset="0"/>
              </a:rPr>
              <a:t>://</a:t>
            </a:r>
            <a:r>
              <a:rPr lang="en-US" sz="1600" dirty="0" err="1">
                <a:latin typeface="Courier" charset="0"/>
                <a:ea typeface="Courier" charset="0"/>
                <a:cs typeface="Courier" charset="0"/>
              </a:rPr>
              <a:t>tools.ietf.org</a:t>
            </a:r>
            <a:r>
              <a:rPr lang="en-US" sz="1600" dirty="0">
                <a:latin typeface="Courier" charset="0"/>
                <a:ea typeface="Courier" charset="0"/>
                <a:cs typeface="Courier" charset="0"/>
              </a:rPr>
              <a:t>/</a:t>
            </a:r>
            <a:r>
              <a:rPr lang="en-US" sz="1600" dirty="0" err="1">
                <a:latin typeface="Courier" charset="0"/>
                <a:ea typeface="Courier" charset="0"/>
                <a:cs typeface="Courier" charset="0"/>
              </a:rPr>
              <a:t>wg</a:t>
            </a:r>
            <a:r>
              <a:rPr lang="en-US" sz="1600" dirty="0">
                <a:latin typeface="Courier" charset="0"/>
                <a:ea typeface="Courier" charset="0"/>
                <a:cs typeface="Courier" charset="0"/>
              </a:rPr>
              <a:t>/</a:t>
            </a:r>
            <a:r>
              <a:rPr lang="en-US" sz="1600" dirty="0" err="1">
                <a:latin typeface="Courier" charset="0"/>
                <a:ea typeface="Courier" charset="0"/>
                <a:cs typeface="Courier" charset="0"/>
              </a:rPr>
              <a:t>netmod</a:t>
            </a:r>
            <a:r>
              <a:rPr lang="en-US" sz="1600" dirty="0" smtClean="0">
                <a:latin typeface="Courier" charset="0"/>
                <a:ea typeface="Courier" charset="0"/>
                <a:cs typeface="Courier" charset="0"/>
              </a:rPr>
              <a:t>/&gt;…”;</a:t>
            </a:r>
          </a:p>
          <a:p>
            <a:pPr marL="0" indent="0">
              <a:buNone/>
            </a:pPr>
            <a:r>
              <a:rPr lang="en-US" sz="1600" dirty="0">
                <a:latin typeface="Courier" charset="0"/>
                <a:ea typeface="Courier" charset="0"/>
                <a:cs typeface="Courier" charset="0"/>
              </a:rPr>
              <a:t>  description “This module contains a collection of YANG </a:t>
            </a:r>
            <a:r>
              <a:rPr lang="en-US" sz="1600" dirty="0" smtClean="0">
                <a:latin typeface="Courier" charset="0"/>
                <a:ea typeface="Courier" charset="0"/>
                <a:cs typeface="Courier" charset="0"/>
              </a:rPr>
              <a:t>definitions…”;</a:t>
            </a:r>
            <a:endParaRPr lang="en-US" sz="1600" dirty="0" smtClean="0">
              <a:latin typeface="Courier" charset="0"/>
              <a:ea typeface="Courier" charset="0"/>
              <a:cs typeface="Courier" charset="0"/>
            </a:endParaRPr>
          </a:p>
          <a:p>
            <a:pPr marL="0" indent="0">
              <a:buNone/>
            </a:pPr>
            <a:endParaRPr lang="en-US" sz="1600" dirty="0" smtClean="0">
              <a:latin typeface="Courier" charset="0"/>
              <a:ea typeface="Courier" charset="0"/>
              <a:cs typeface="Courier" charset="0"/>
            </a:endParaRPr>
          </a:p>
          <a:p>
            <a:pPr marL="0" indent="0">
              <a:buNone/>
            </a:pPr>
            <a:r>
              <a:rPr lang="en-US" sz="1600" dirty="0" smtClean="0">
                <a:latin typeface="Courier" charset="0"/>
                <a:ea typeface="Courier" charset="0"/>
                <a:cs typeface="Courier" charset="0"/>
              </a:rPr>
              <a:t>  revision 2014-05-08 </a:t>
            </a:r>
            <a:r>
              <a:rPr lang="en-US" sz="1600" dirty="0" smtClean="0">
                <a:latin typeface="Courier" charset="0"/>
                <a:ea typeface="Courier" charset="0"/>
                <a:cs typeface="Courier" charset="0"/>
              </a:rPr>
              <a:t>{</a:t>
            </a:r>
          </a:p>
          <a:p>
            <a:pPr marL="0" indent="0">
              <a:buNone/>
            </a:pPr>
            <a:r>
              <a:rPr lang="en-US" sz="1600" dirty="0">
                <a:latin typeface="Courier" charset="0"/>
                <a:ea typeface="Courier" charset="0"/>
                <a:cs typeface="Courier" charset="0"/>
              </a:rPr>
              <a:t> </a:t>
            </a:r>
            <a:r>
              <a:rPr lang="en-US" sz="1600" dirty="0" smtClean="0">
                <a:latin typeface="Courier" charset="0"/>
                <a:ea typeface="Courier" charset="0"/>
                <a:cs typeface="Courier" charset="0"/>
              </a:rPr>
              <a:t>   </a:t>
            </a:r>
            <a:r>
              <a:rPr lang="en-US" sz="1600" dirty="0">
                <a:latin typeface="Courier" charset="0"/>
                <a:ea typeface="Courier" charset="0"/>
                <a:cs typeface="Courier" charset="0"/>
              </a:rPr>
              <a:t>description </a:t>
            </a:r>
            <a:r>
              <a:rPr lang="en-US" sz="1600" dirty="0" smtClean="0">
                <a:latin typeface="Courier" charset="0"/>
                <a:ea typeface="Courier" charset="0"/>
                <a:cs typeface="Courier" charset="0"/>
              </a:rPr>
              <a:t>”Initial </a:t>
            </a:r>
            <a:r>
              <a:rPr lang="en-US" sz="1600" dirty="0">
                <a:latin typeface="Courier" charset="0"/>
                <a:ea typeface="Courier" charset="0"/>
                <a:cs typeface="Courier" charset="0"/>
              </a:rPr>
              <a:t>revision.”;</a:t>
            </a:r>
            <a:endParaRPr lang="en-US" sz="1600" dirty="0" smtClean="0">
              <a:latin typeface="Courier" charset="0"/>
              <a:ea typeface="Courier" charset="0"/>
              <a:cs typeface="Courier" charset="0"/>
            </a:endParaRPr>
          </a:p>
          <a:p>
            <a:pPr marL="0" indent="0">
              <a:buNone/>
            </a:pPr>
            <a:r>
              <a:rPr lang="en-US" sz="1600" dirty="0">
                <a:latin typeface="Courier" charset="0"/>
                <a:ea typeface="Courier" charset="0"/>
                <a:cs typeface="Courier" charset="0"/>
              </a:rPr>
              <a:t> </a:t>
            </a:r>
            <a:r>
              <a:rPr lang="en-US" sz="1600" dirty="0" smtClean="0">
                <a:latin typeface="Courier" charset="0"/>
                <a:ea typeface="Courier" charset="0"/>
                <a:cs typeface="Courier" charset="0"/>
              </a:rPr>
              <a:t>   </a:t>
            </a:r>
            <a:r>
              <a:rPr lang="en-US" sz="1600" dirty="0">
                <a:latin typeface="Courier" charset="0"/>
                <a:ea typeface="Courier" charset="0"/>
                <a:cs typeface="Courier" charset="0"/>
              </a:rPr>
              <a:t>reference </a:t>
            </a:r>
            <a:r>
              <a:rPr lang="en-US" sz="1600" dirty="0" smtClean="0">
                <a:latin typeface="Courier" charset="0"/>
                <a:ea typeface="Courier" charset="0"/>
                <a:cs typeface="Courier" charset="0"/>
              </a:rPr>
              <a:t>”RFC </a:t>
            </a:r>
            <a:r>
              <a:rPr lang="en-US" sz="1600" dirty="0">
                <a:latin typeface="Courier" charset="0"/>
                <a:ea typeface="Courier" charset="0"/>
                <a:cs typeface="Courier" charset="0"/>
              </a:rPr>
              <a:t>7223: A YANG Data Model for Interface Management”;</a:t>
            </a:r>
            <a:endParaRPr lang="en-US" sz="1600" dirty="0" smtClean="0">
              <a:latin typeface="Courier" charset="0"/>
              <a:ea typeface="Courier" charset="0"/>
              <a:cs typeface="Courier" charset="0"/>
            </a:endParaRPr>
          </a:p>
          <a:p>
            <a:pPr marL="0" indent="0">
              <a:buNone/>
            </a:pPr>
            <a:r>
              <a:rPr lang="en-US" sz="1600" dirty="0">
                <a:latin typeface="Courier" charset="0"/>
                <a:ea typeface="Courier" charset="0"/>
                <a:cs typeface="Courier" charset="0"/>
              </a:rPr>
              <a:t> </a:t>
            </a:r>
            <a:r>
              <a:rPr lang="en-US" sz="1600" dirty="0" smtClean="0">
                <a:latin typeface="Courier" charset="0"/>
                <a:ea typeface="Courier" charset="0"/>
                <a:cs typeface="Courier" charset="0"/>
              </a:rPr>
              <a:t> }</a:t>
            </a:r>
            <a:endParaRPr lang="en-US" sz="1600" dirty="0">
              <a:latin typeface="Courier" charset="0"/>
              <a:ea typeface="Courier" charset="0"/>
              <a:cs typeface="Courier" charset="0"/>
            </a:endParaRPr>
          </a:p>
          <a:p>
            <a:pPr marL="0" indent="0">
              <a:buNone/>
            </a:pPr>
            <a:endParaRPr lang="en-US" sz="1600" dirty="0">
              <a:latin typeface="Courier" charset="0"/>
              <a:ea typeface="Courier" charset="0"/>
              <a:cs typeface="Courier" charset="0"/>
            </a:endParaRPr>
          </a:p>
          <a:p>
            <a:pPr marL="0" indent="0">
              <a:buNone/>
            </a:pPr>
            <a:r>
              <a:rPr lang="en-US" sz="1600" dirty="0" smtClean="0">
                <a:latin typeface="Courier" charset="0"/>
                <a:ea typeface="Courier" charset="0"/>
                <a:cs typeface="Courier" charset="0"/>
              </a:rPr>
              <a:t>  </a:t>
            </a:r>
            <a:r>
              <a:rPr lang="en-US" sz="1600" dirty="0" err="1" smtClean="0">
                <a:latin typeface="Courier" charset="0"/>
                <a:ea typeface="Courier" charset="0"/>
                <a:cs typeface="Courier" charset="0"/>
              </a:rPr>
              <a:t>typedef</a:t>
            </a:r>
            <a:r>
              <a:rPr lang="en-US" sz="1600" dirty="0" smtClean="0">
                <a:latin typeface="Courier" charset="0"/>
                <a:ea typeface="Courier" charset="0"/>
                <a:cs typeface="Courier" charset="0"/>
              </a:rPr>
              <a:t> interface-state-ref </a:t>
            </a:r>
            <a:r>
              <a:rPr lang="en-US" sz="1600" dirty="0">
                <a:latin typeface="Courier" charset="0"/>
                <a:ea typeface="Courier" charset="0"/>
                <a:cs typeface="Courier" charset="0"/>
              </a:rPr>
              <a:t>{</a:t>
            </a:r>
          </a:p>
          <a:p>
            <a:pPr marL="0" indent="0">
              <a:buNone/>
            </a:pPr>
            <a:r>
              <a:rPr lang="en-US" sz="1600" dirty="0">
                <a:latin typeface="Courier" charset="0"/>
                <a:ea typeface="Courier" charset="0"/>
                <a:cs typeface="Courier" charset="0"/>
              </a:rPr>
              <a:t>    type </a:t>
            </a:r>
            <a:r>
              <a:rPr lang="en-US" sz="1600" dirty="0" err="1">
                <a:latin typeface="Courier" charset="0"/>
                <a:ea typeface="Courier" charset="0"/>
                <a:cs typeface="Courier" charset="0"/>
              </a:rPr>
              <a:t>leafref</a:t>
            </a:r>
            <a:r>
              <a:rPr lang="en-US" sz="1600" dirty="0">
                <a:latin typeface="Courier" charset="0"/>
                <a:ea typeface="Courier" charset="0"/>
                <a:cs typeface="Courier" charset="0"/>
              </a:rPr>
              <a:t> {</a:t>
            </a:r>
          </a:p>
          <a:p>
            <a:pPr marL="0" indent="0">
              <a:buNone/>
            </a:pPr>
            <a:r>
              <a:rPr lang="en-US" sz="1600" dirty="0">
                <a:latin typeface="Courier" charset="0"/>
                <a:ea typeface="Courier" charset="0"/>
                <a:cs typeface="Courier" charset="0"/>
              </a:rPr>
              <a:t>      path </a:t>
            </a:r>
            <a:r>
              <a:rPr lang="en-US" sz="1600" dirty="0" smtClean="0">
                <a:latin typeface="Courier" charset="0"/>
                <a:ea typeface="Courier" charset="0"/>
                <a:cs typeface="Courier" charset="0"/>
              </a:rPr>
              <a:t>“/</a:t>
            </a:r>
            <a:r>
              <a:rPr lang="en-US" sz="1600" dirty="0" err="1" smtClean="0">
                <a:latin typeface="Courier" charset="0"/>
                <a:ea typeface="Courier" charset="0"/>
                <a:cs typeface="Courier" charset="0"/>
              </a:rPr>
              <a:t>if:interfaces-state</a:t>
            </a:r>
            <a:r>
              <a:rPr lang="en-US" sz="1600" dirty="0" smtClean="0">
                <a:latin typeface="Courier" charset="0"/>
                <a:ea typeface="Courier" charset="0"/>
                <a:cs typeface="Courier" charset="0"/>
              </a:rPr>
              <a:t>/</a:t>
            </a:r>
            <a:r>
              <a:rPr lang="en-US" sz="1600" dirty="0" err="1" smtClean="0">
                <a:latin typeface="Courier" charset="0"/>
                <a:ea typeface="Courier" charset="0"/>
                <a:cs typeface="Courier" charset="0"/>
              </a:rPr>
              <a:t>if:interface</a:t>
            </a:r>
            <a:r>
              <a:rPr lang="en-US" sz="1600" dirty="0" smtClean="0">
                <a:latin typeface="Courier" charset="0"/>
                <a:ea typeface="Courier" charset="0"/>
                <a:cs typeface="Courier" charset="0"/>
              </a:rPr>
              <a:t>/</a:t>
            </a:r>
            <a:r>
              <a:rPr lang="en-US" sz="1600" dirty="0" err="1" smtClean="0">
                <a:latin typeface="Courier" charset="0"/>
                <a:ea typeface="Courier" charset="0"/>
                <a:cs typeface="Courier" charset="0"/>
              </a:rPr>
              <a:t>if:name</a:t>
            </a:r>
            <a:r>
              <a:rPr lang="en-US" sz="1600" dirty="0" smtClean="0">
                <a:latin typeface="Courier" charset="0"/>
                <a:ea typeface="Courier" charset="0"/>
                <a:cs typeface="Courier" charset="0"/>
              </a:rPr>
              <a:t>”;</a:t>
            </a:r>
            <a:endParaRPr lang="en-US" sz="1600" dirty="0">
              <a:latin typeface="Courier" charset="0"/>
              <a:ea typeface="Courier" charset="0"/>
              <a:cs typeface="Courier" charset="0"/>
            </a:endParaRPr>
          </a:p>
          <a:p>
            <a:pPr marL="0" indent="0">
              <a:buNone/>
            </a:pPr>
            <a:r>
              <a:rPr lang="en-US" sz="1600" dirty="0">
                <a:latin typeface="Courier" charset="0"/>
                <a:ea typeface="Courier" charset="0"/>
                <a:cs typeface="Courier" charset="0"/>
              </a:rPr>
              <a:t>    </a:t>
            </a:r>
            <a:r>
              <a:rPr lang="en-US" sz="1600" dirty="0" smtClean="0">
                <a:latin typeface="Courier" charset="0"/>
                <a:ea typeface="Courier" charset="0"/>
                <a:cs typeface="Courier" charset="0"/>
              </a:rPr>
              <a:t>}</a:t>
            </a:r>
            <a:endParaRPr lang="en-US" sz="1600" dirty="0">
              <a:latin typeface="Courier" charset="0"/>
              <a:ea typeface="Courier" charset="0"/>
              <a:cs typeface="Courier" charset="0"/>
            </a:endParaRPr>
          </a:p>
          <a:p>
            <a:pPr marL="0" indent="0">
              <a:buNone/>
            </a:pPr>
            <a:r>
              <a:rPr lang="en-US" sz="1600" dirty="0">
                <a:latin typeface="Courier" charset="0"/>
                <a:ea typeface="Courier" charset="0"/>
                <a:cs typeface="Courier" charset="0"/>
              </a:rPr>
              <a:t>  </a:t>
            </a:r>
            <a:r>
              <a:rPr lang="en-US" sz="1600" dirty="0" smtClean="0">
                <a:latin typeface="Courier" charset="0"/>
                <a:ea typeface="Courier" charset="0"/>
                <a:cs typeface="Courier" charset="0"/>
              </a:rPr>
              <a:t>}</a:t>
            </a:r>
          </a:p>
          <a:p>
            <a:pPr marL="0" indent="0">
              <a:buNone/>
            </a:pPr>
            <a:endParaRPr lang="en-US" sz="1600" dirty="0">
              <a:latin typeface="Courier" charset="0"/>
              <a:ea typeface="Courier" charset="0"/>
              <a:cs typeface="Courier" charset="0"/>
            </a:endParaRPr>
          </a:p>
          <a:p>
            <a:pPr marL="0" indent="0">
              <a:buNone/>
            </a:pPr>
            <a:r>
              <a:rPr lang="en-US" sz="1600" dirty="0">
                <a:latin typeface="Courier" charset="0"/>
                <a:ea typeface="Courier" charset="0"/>
                <a:cs typeface="Courier" charset="0"/>
              </a:rPr>
              <a:t> </a:t>
            </a:r>
            <a:r>
              <a:rPr lang="en-US" sz="1600" dirty="0" smtClean="0">
                <a:latin typeface="Courier" charset="0"/>
                <a:ea typeface="Courier" charset="0"/>
                <a:cs typeface="Courier" charset="0"/>
              </a:rPr>
              <a:t> identity </a:t>
            </a:r>
            <a:r>
              <a:rPr lang="en-US" sz="1600" dirty="0">
                <a:latin typeface="Courier" charset="0"/>
                <a:ea typeface="Courier" charset="0"/>
                <a:cs typeface="Courier" charset="0"/>
              </a:rPr>
              <a:t>interface-type {</a:t>
            </a:r>
          </a:p>
          <a:p>
            <a:pPr marL="0" indent="0">
              <a:buNone/>
            </a:pPr>
            <a:r>
              <a:rPr lang="en-US" sz="1600" dirty="0">
                <a:latin typeface="Courier" charset="0"/>
                <a:ea typeface="Courier" charset="0"/>
                <a:cs typeface="Courier" charset="0"/>
              </a:rPr>
              <a:t>    </a:t>
            </a:r>
            <a:r>
              <a:rPr lang="en-US" sz="1600" dirty="0" smtClean="0">
                <a:latin typeface="Courier" charset="0"/>
                <a:ea typeface="Courier" charset="0"/>
                <a:cs typeface="Courier" charset="0"/>
              </a:rPr>
              <a:t>description “Base identity…”;</a:t>
            </a:r>
            <a:endParaRPr lang="en-US" sz="1600" dirty="0">
              <a:latin typeface="Courier" charset="0"/>
              <a:ea typeface="Courier" charset="0"/>
              <a:cs typeface="Courier" charset="0"/>
            </a:endParaRPr>
          </a:p>
          <a:p>
            <a:pPr marL="0" indent="0">
              <a:buNone/>
            </a:pPr>
            <a:r>
              <a:rPr lang="en-US" sz="1600" dirty="0">
                <a:latin typeface="Courier" charset="0"/>
                <a:ea typeface="Courier" charset="0"/>
                <a:cs typeface="Courier" charset="0"/>
              </a:rPr>
              <a:t>  </a:t>
            </a:r>
            <a:r>
              <a:rPr lang="en-US" sz="1600" dirty="0" smtClean="0">
                <a:latin typeface="Courier" charset="0"/>
                <a:ea typeface="Courier" charset="0"/>
                <a:cs typeface="Courier" charset="0"/>
              </a:rPr>
              <a:t>}</a:t>
            </a:r>
          </a:p>
          <a:p>
            <a:pPr marL="0" indent="0">
              <a:buNone/>
            </a:pPr>
            <a:endParaRPr lang="en-US" sz="1600" dirty="0">
              <a:latin typeface="Courier" charset="0"/>
              <a:ea typeface="Courier" charset="0"/>
              <a:cs typeface="Courier" charset="0"/>
            </a:endParaRPr>
          </a:p>
          <a:p>
            <a:pPr marL="0" indent="0">
              <a:buNone/>
            </a:pPr>
            <a:r>
              <a:rPr lang="en-US" sz="1600" dirty="0">
                <a:latin typeface="Courier" charset="0"/>
                <a:ea typeface="Courier" charset="0"/>
                <a:cs typeface="Courier" charset="0"/>
              </a:rPr>
              <a:t> </a:t>
            </a:r>
            <a:r>
              <a:rPr lang="en-US" sz="1600" dirty="0" smtClean="0">
                <a:latin typeface="Courier" charset="0"/>
                <a:ea typeface="Courier" charset="0"/>
                <a:cs typeface="Courier" charset="0"/>
              </a:rPr>
              <a:t> feature </a:t>
            </a:r>
            <a:r>
              <a:rPr lang="en-US" sz="1600" dirty="0">
                <a:latin typeface="Courier" charset="0"/>
                <a:ea typeface="Courier" charset="0"/>
                <a:cs typeface="Courier" charset="0"/>
              </a:rPr>
              <a:t>arbitrary-names {</a:t>
            </a:r>
          </a:p>
          <a:p>
            <a:pPr marL="0" indent="0">
              <a:buNone/>
            </a:pPr>
            <a:r>
              <a:rPr lang="en-US" sz="1600" dirty="0">
                <a:latin typeface="Courier" charset="0"/>
                <a:ea typeface="Courier" charset="0"/>
                <a:cs typeface="Courier" charset="0"/>
              </a:rPr>
              <a:t>    </a:t>
            </a:r>
            <a:r>
              <a:rPr lang="en-US" sz="1600" dirty="0" smtClean="0">
                <a:latin typeface="Courier" charset="0"/>
                <a:ea typeface="Courier" charset="0"/>
                <a:cs typeface="Courier" charset="0"/>
              </a:rPr>
              <a:t>description “This </a:t>
            </a:r>
            <a:r>
              <a:rPr lang="en-US" sz="1600" dirty="0">
                <a:latin typeface="Courier" charset="0"/>
                <a:ea typeface="Courier" charset="0"/>
                <a:cs typeface="Courier" charset="0"/>
              </a:rPr>
              <a:t>feature indicates </a:t>
            </a:r>
            <a:r>
              <a:rPr lang="en-US" sz="1600" dirty="0" smtClean="0">
                <a:latin typeface="Courier" charset="0"/>
                <a:ea typeface="Courier" charset="0"/>
                <a:cs typeface="Courier" charset="0"/>
              </a:rPr>
              <a:t>that…”;</a:t>
            </a:r>
            <a:endParaRPr lang="en-US" sz="1600" dirty="0">
              <a:latin typeface="Courier" charset="0"/>
              <a:ea typeface="Courier" charset="0"/>
              <a:cs typeface="Courier" charset="0"/>
            </a:endParaRPr>
          </a:p>
          <a:p>
            <a:pPr marL="0" indent="0">
              <a:buNone/>
            </a:pPr>
            <a:r>
              <a:rPr lang="en-US" sz="1600" dirty="0">
                <a:latin typeface="Courier" charset="0"/>
                <a:ea typeface="Courier" charset="0"/>
                <a:cs typeface="Courier" charset="0"/>
              </a:rPr>
              <a:t>  }</a:t>
            </a:r>
            <a:endParaRPr lang="en-US" sz="1600" dirty="0">
              <a:latin typeface="Courier" charset="0"/>
              <a:ea typeface="Courier" charset="0"/>
              <a:cs typeface="Courier" charset="0"/>
            </a:endParaRPr>
          </a:p>
        </p:txBody>
      </p:sp>
      <p:sp>
        <p:nvSpPr>
          <p:cNvPr id="5" name="TextBox 4"/>
          <p:cNvSpPr txBox="1"/>
          <p:nvPr/>
        </p:nvSpPr>
        <p:spPr>
          <a:xfrm>
            <a:off x="5724128" y="935079"/>
            <a:ext cx="3240360" cy="5909310"/>
          </a:xfrm>
          <a:prstGeom prst="rect">
            <a:avLst/>
          </a:prstGeom>
          <a:solidFill>
            <a:schemeClr val="tx2">
              <a:lumMod val="20000"/>
              <a:lumOff val="80000"/>
            </a:schemeClr>
          </a:solidFill>
          <a:ln>
            <a:solidFill>
              <a:schemeClr val="tx1"/>
            </a:solidFill>
          </a:ln>
        </p:spPr>
        <p:txBody>
          <a:bodyPr wrap="square" rtlCol="0">
            <a:spAutoFit/>
          </a:bodyPr>
          <a:lstStyle/>
          <a:p>
            <a:r>
              <a:rPr lang="en-US" dirty="0" smtClean="0"/>
              <a:t>Key Points:</a:t>
            </a:r>
          </a:p>
          <a:p>
            <a:pPr marL="285750" indent="-285750">
              <a:buFont typeface="Arial" charset="0"/>
              <a:buChar char="•"/>
            </a:pPr>
            <a:r>
              <a:rPr lang="en-US" dirty="0" smtClean="0"/>
              <a:t>C-like syntax: each statement has exactly one argument and an optional body</a:t>
            </a:r>
          </a:p>
          <a:p>
            <a:pPr marL="285750" indent="-285750">
              <a:buFont typeface="Arial" charset="0"/>
              <a:buChar char="•"/>
            </a:pPr>
            <a:r>
              <a:rPr lang="en-US" dirty="0" smtClean="0"/>
              <a:t>Each module defines a namespace (a module can be split into submodules)</a:t>
            </a:r>
          </a:p>
          <a:p>
            <a:pPr marL="285750" indent="-285750">
              <a:buFont typeface="Arial" charset="0"/>
              <a:buChar char="•"/>
            </a:pPr>
            <a:r>
              <a:rPr lang="en-US" dirty="0" smtClean="0"/>
              <a:t>Modules define a single data tree in which each node is in a given namespace (c.f. XML)</a:t>
            </a:r>
          </a:p>
          <a:p>
            <a:pPr marL="285750" indent="-285750">
              <a:buFont typeface="Arial" charset="0"/>
              <a:buChar char="•"/>
            </a:pPr>
            <a:r>
              <a:rPr lang="en-US" dirty="0" smtClean="0"/>
              <a:t>Other modules can augment the data tree (not shown here but IMPORTANT!)</a:t>
            </a:r>
          </a:p>
          <a:p>
            <a:pPr marL="285750" indent="-285750">
              <a:buFont typeface="Arial" charset="0"/>
              <a:buChar char="•"/>
            </a:pPr>
            <a:r>
              <a:rPr lang="en-US" dirty="0" smtClean="0"/>
              <a:t>Revisions are identified by date (can be multiple revisions; only one shown here)</a:t>
            </a:r>
          </a:p>
          <a:p>
            <a:pPr marL="285750" indent="-285750">
              <a:buFont typeface="Arial" charset="0"/>
              <a:buChar char="•"/>
            </a:pPr>
            <a:r>
              <a:rPr lang="en-US" dirty="0" err="1" smtClean="0"/>
              <a:t>Typedefs</a:t>
            </a:r>
            <a:r>
              <a:rPr lang="en-US" dirty="0" smtClean="0"/>
              <a:t>: similar to C etc.</a:t>
            </a:r>
            <a:endParaRPr lang="en-US" dirty="0"/>
          </a:p>
          <a:p>
            <a:pPr marL="285750" indent="-285750">
              <a:buFont typeface="Arial" charset="0"/>
              <a:buChar char="•"/>
            </a:pPr>
            <a:r>
              <a:rPr lang="en-US" dirty="0" smtClean="0"/>
              <a:t>Identities: multiple inheritance hierarchy</a:t>
            </a:r>
          </a:p>
          <a:p>
            <a:pPr marL="285750" indent="-285750">
              <a:buFont typeface="Arial" charset="0"/>
              <a:buChar char="•"/>
            </a:pPr>
            <a:r>
              <a:rPr lang="en-US" dirty="0" smtClean="0"/>
              <a:t>Features: also hierarchical</a:t>
            </a:r>
            <a:endParaRPr lang="en-US" dirty="0"/>
          </a:p>
        </p:txBody>
      </p:sp>
    </p:spTree>
    <p:extLst>
      <p:ext uri="{BB962C8B-B14F-4D97-AF65-F5344CB8AC3E}">
        <p14:creationId xmlns:p14="http://schemas.microsoft.com/office/powerpoint/2010/main" val="1165326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YANG Look Like?</a:t>
            </a:r>
            <a:endParaRPr lang="en-US" dirty="0"/>
          </a:p>
        </p:txBody>
      </p:sp>
      <p:sp>
        <p:nvSpPr>
          <p:cNvPr id="4" name="Content Placeholder 2"/>
          <p:cNvSpPr>
            <a:spLocks noGrp="1"/>
          </p:cNvSpPr>
          <p:nvPr>
            <p:ph idx="1"/>
          </p:nvPr>
        </p:nvSpPr>
        <p:spPr>
          <a:xfrm>
            <a:off x="323528" y="1196752"/>
            <a:ext cx="8424936" cy="5256584"/>
          </a:xfrm>
        </p:spPr>
        <p:txBody>
          <a:bodyPr>
            <a:normAutofit fontScale="85000" lnSpcReduction="20000"/>
          </a:bodyPr>
          <a:lstStyle/>
          <a:p>
            <a:pPr marL="0" indent="0">
              <a:buNone/>
            </a:pPr>
            <a:r>
              <a:rPr lang="en-US" sz="1600" dirty="0">
                <a:latin typeface="Courier" charset="0"/>
                <a:ea typeface="Courier" charset="0"/>
                <a:cs typeface="Courier" charset="0"/>
              </a:rPr>
              <a:t> </a:t>
            </a:r>
            <a:r>
              <a:rPr lang="en-US" sz="1600" dirty="0" smtClean="0">
                <a:latin typeface="Courier" charset="0"/>
                <a:ea typeface="Courier" charset="0"/>
                <a:cs typeface="Courier" charset="0"/>
              </a:rPr>
              <a:t> container </a:t>
            </a:r>
            <a:r>
              <a:rPr lang="en-US" sz="1600" dirty="0">
                <a:latin typeface="Courier" charset="0"/>
                <a:ea typeface="Courier" charset="0"/>
                <a:cs typeface="Courier" charset="0"/>
              </a:rPr>
              <a:t>interfaces </a:t>
            </a:r>
            <a:r>
              <a:rPr lang="en-US" sz="1600" dirty="0" smtClean="0">
                <a:latin typeface="Courier" charset="0"/>
                <a:ea typeface="Courier" charset="0"/>
                <a:cs typeface="Courier" charset="0"/>
              </a:rPr>
              <a:t>{</a:t>
            </a:r>
            <a:endParaRPr lang="en-US" sz="1600" dirty="0">
              <a:latin typeface="Courier" charset="0"/>
              <a:ea typeface="Courier" charset="0"/>
              <a:cs typeface="Courier" charset="0"/>
            </a:endParaRPr>
          </a:p>
          <a:p>
            <a:pPr marL="0" indent="0">
              <a:buNone/>
            </a:pPr>
            <a:r>
              <a:rPr lang="en-US" sz="1600" dirty="0">
                <a:latin typeface="Courier" charset="0"/>
                <a:ea typeface="Courier" charset="0"/>
                <a:cs typeface="Courier" charset="0"/>
              </a:rPr>
              <a:t>    list interface {</a:t>
            </a:r>
          </a:p>
          <a:p>
            <a:pPr marL="0" indent="0">
              <a:buNone/>
            </a:pPr>
            <a:r>
              <a:rPr lang="en-US" sz="1600" dirty="0">
                <a:latin typeface="Courier" charset="0"/>
                <a:ea typeface="Courier" charset="0"/>
                <a:cs typeface="Courier" charset="0"/>
              </a:rPr>
              <a:t>      key "name</a:t>
            </a:r>
            <a:r>
              <a:rPr lang="en-US" sz="1600" dirty="0" smtClean="0">
                <a:latin typeface="Courier" charset="0"/>
                <a:ea typeface="Courier" charset="0"/>
                <a:cs typeface="Courier" charset="0"/>
              </a:rPr>
              <a:t>";</a:t>
            </a:r>
            <a:endParaRPr lang="en-US" sz="1600" dirty="0">
              <a:latin typeface="Courier" charset="0"/>
              <a:ea typeface="Courier" charset="0"/>
              <a:cs typeface="Courier" charset="0"/>
            </a:endParaRPr>
          </a:p>
          <a:p>
            <a:pPr marL="0" indent="0">
              <a:buNone/>
            </a:pPr>
            <a:r>
              <a:rPr lang="en-US" sz="1600" dirty="0">
                <a:latin typeface="Courier" charset="0"/>
                <a:ea typeface="Courier" charset="0"/>
                <a:cs typeface="Courier" charset="0"/>
              </a:rPr>
              <a:t> </a:t>
            </a:r>
            <a:r>
              <a:rPr lang="en-US" sz="1600" dirty="0" smtClean="0">
                <a:latin typeface="Courier" charset="0"/>
                <a:ea typeface="Courier" charset="0"/>
                <a:cs typeface="Courier" charset="0"/>
              </a:rPr>
              <a:t>     leaf </a:t>
            </a:r>
            <a:r>
              <a:rPr lang="en-US" sz="1600" dirty="0">
                <a:latin typeface="Courier" charset="0"/>
                <a:ea typeface="Courier" charset="0"/>
                <a:cs typeface="Courier" charset="0"/>
              </a:rPr>
              <a:t>name {</a:t>
            </a:r>
          </a:p>
          <a:p>
            <a:pPr marL="0" indent="0">
              <a:buNone/>
            </a:pPr>
            <a:r>
              <a:rPr lang="en-US" sz="1600" dirty="0">
                <a:latin typeface="Courier" charset="0"/>
                <a:ea typeface="Courier" charset="0"/>
                <a:cs typeface="Courier" charset="0"/>
              </a:rPr>
              <a:t>        type string;</a:t>
            </a:r>
          </a:p>
          <a:p>
            <a:pPr marL="0" indent="0">
              <a:buNone/>
            </a:pPr>
            <a:r>
              <a:rPr lang="en-US" sz="1600" dirty="0">
                <a:latin typeface="Courier" charset="0"/>
                <a:ea typeface="Courier" charset="0"/>
                <a:cs typeface="Courier" charset="0"/>
              </a:rPr>
              <a:t>        </a:t>
            </a:r>
            <a:r>
              <a:rPr lang="en-US" sz="1600" dirty="0" smtClean="0">
                <a:latin typeface="Courier" charset="0"/>
                <a:ea typeface="Courier" charset="0"/>
                <a:cs typeface="Courier" charset="0"/>
              </a:rPr>
              <a:t>description “The </a:t>
            </a:r>
            <a:r>
              <a:rPr lang="en-US" sz="1600" dirty="0">
                <a:latin typeface="Courier" charset="0"/>
                <a:ea typeface="Courier" charset="0"/>
                <a:cs typeface="Courier" charset="0"/>
              </a:rPr>
              <a:t>name of </a:t>
            </a:r>
            <a:r>
              <a:rPr lang="en-US" sz="1600" dirty="0" smtClean="0">
                <a:latin typeface="Courier" charset="0"/>
                <a:ea typeface="Courier" charset="0"/>
                <a:cs typeface="Courier" charset="0"/>
              </a:rPr>
              <a:t>the interface…”;</a:t>
            </a:r>
          </a:p>
          <a:p>
            <a:pPr marL="0" indent="0">
              <a:buNone/>
            </a:pPr>
            <a:r>
              <a:rPr lang="en-US" sz="1600" dirty="0" smtClean="0">
                <a:latin typeface="Courier" charset="0"/>
                <a:ea typeface="Courier" charset="0"/>
                <a:cs typeface="Courier" charset="0"/>
              </a:rPr>
              <a:t>      }</a:t>
            </a:r>
            <a:endParaRPr lang="en-US" sz="1600" dirty="0">
              <a:latin typeface="Courier" charset="0"/>
              <a:ea typeface="Courier" charset="0"/>
              <a:cs typeface="Courier" charset="0"/>
            </a:endParaRPr>
          </a:p>
          <a:p>
            <a:pPr marL="0" indent="0">
              <a:buNone/>
            </a:pPr>
            <a:r>
              <a:rPr lang="en-US" sz="1600" dirty="0">
                <a:latin typeface="Courier" charset="0"/>
                <a:ea typeface="Courier" charset="0"/>
                <a:cs typeface="Courier" charset="0"/>
              </a:rPr>
              <a:t> </a:t>
            </a:r>
            <a:r>
              <a:rPr lang="en-US" sz="1600" dirty="0" smtClean="0">
                <a:latin typeface="Courier" charset="0"/>
                <a:ea typeface="Courier" charset="0"/>
                <a:cs typeface="Courier" charset="0"/>
              </a:rPr>
              <a:t>     leaf </a:t>
            </a:r>
            <a:r>
              <a:rPr lang="en-US" sz="1600" dirty="0">
                <a:latin typeface="Courier" charset="0"/>
                <a:ea typeface="Courier" charset="0"/>
                <a:cs typeface="Courier" charset="0"/>
              </a:rPr>
              <a:t>type {</a:t>
            </a:r>
          </a:p>
          <a:p>
            <a:pPr marL="0" indent="0">
              <a:buNone/>
            </a:pPr>
            <a:r>
              <a:rPr lang="en-US" sz="1600" dirty="0">
                <a:latin typeface="Courier" charset="0"/>
                <a:ea typeface="Courier" charset="0"/>
                <a:cs typeface="Courier" charset="0"/>
              </a:rPr>
              <a:t>        type </a:t>
            </a:r>
            <a:r>
              <a:rPr lang="en-US" sz="1600" dirty="0" err="1">
                <a:latin typeface="Courier" charset="0"/>
                <a:ea typeface="Courier" charset="0"/>
                <a:cs typeface="Courier" charset="0"/>
              </a:rPr>
              <a:t>identityref</a:t>
            </a:r>
            <a:r>
              <a:rPr lang="en-US" sz="1600" dirty="0">
                <a:latin typeface="Courier" charset="0"/>
                <a:ea typeface="Courier" charset="0"/>
                <a:cs typeface="Courier" charset="0"/>
              </a:rPr>
              <a:t> {</a:t>
            </a:r>
          </a:p>
          <a:p>
            <a:pPr marL="0" indent="0">
              <a:buNone/>
            </a:pPr>
            <a:r>
              <a:rPr lang="en-US" sz="1600" dirty="0">
                <a:latin typeface="Courier" charset="0"/>
                <a:ea typeface="Courier" charset="0"/>
                <a:cs typeface="Courier" charset="0"/>
              </a:rPr>
              <a:t>          base interface-type;</a:t>
            </a:r>
          </a:p>
          <a:p>
            <a:pPr marL="0" indent="0">
              <a:buNone/>
            </a:pPr>
            <a:r>
              <a:rPr lang="en-US" sz="1600" dirty="0">
                <a:latin typeface="Courier" charset="0"/>
                <a:ea typeface="Courier" charset="0"/>
                <a:cs typeface="Courier" charset="0"/>
              </a:rPr>
              <a:t>        }</a:t>
            </a:r>
          </a:p>
          <a:p>
            <a:pPr marL="0" indent="0">
              <a:buNone/>
            </a:pPr>
            <a:r>
              <a:rPr lang="en-US" sz="1600" dirty="0">
                <a:latin typeface="Courier" charset="0"/>
                <a:ea typeface="Courier" charset="0"/>
                <a:cs typeface="Courier" charset="0"/>
              </a:rPr>
              <a:t>        mandatory true;</a:t>
            </a:r>
          </a:p>
          <a:p>
            <a:pPr marL="0" indent="0">
              <a:buNone/>
            </a:pPr>
            <a:r>
              <a:rPr lang="en-US" sz="1600" dirty="0">
                <a:latin typeface="Courier" charset="0"/>
                <a:ea typeface="Courier" charset="0"/>
                <a:cs typeface="Courier" charset="0"/>
              </a:rPr>
              <a:t>        description “The type of the </a:t>
            </a:r>
            <a:r>
              <a:rPr lang="en-US" sz="1600" dirty="0" smtClean="0">
                <a:latin typeface="Courier" charset="0"/>
                <a:ea typeface="Courier" charset="0"/>
                <a:cs typeface="Courier" charset="0"/>
              </a:rPr>
              <a:t>interface…”;</a:t>
            </a:r>
          </a:p>
          <a:p>
            <a:pPr marL="0" indent="0">
              <a:buNone/>
            </a:pPr>
            <a:r>
              <a:rPr lang="en-US" sz="1600" dirty="0" smtClean="0">
                <a:latin typeface="Courier" charset="0"/>
                <a:ea typeface="Courier" charset="0"/>
                <a:cs typeface="Courier" charset="0"/>
              </a:rPr>
              <a:t>      }</a:t>
            </a:r>
          </a:p>
          <a:p>
            <a:pPr marL="0" indent="0">
              <a:buNone/>
            </a:pPr>
            <a:r>
              <a:rPr lang="en-US" sz="1600" dirty="0" smtClean="0">
                <a:latin typeface="Courier" charset="0"/>
                <a:ea typeface="Courier" charset="0"/>
                <a:cs typeface="Courier" charset="0"/>
              </a:rPr>
              <a:t>  …</a:t>
            </a:r>
          </a:p>
          <a:p>
            <a:pPr marL="0" indent="0">
              <a:buNone/>
            </a:pPr>
            <a:endParaRPr lang="en-US" sz="1600" dirty="0" smtClean="0">
              <a:latin typeface="Courier" charset="0"/>
              <a:ea typeface="Courier" charset="0"/>
              <a:cs typeface="Courier" charset="0"/>
            </a:endParaRPr>
          </a:p>
          <a:p>
            <a:pPr marL="0" indent="0">
              <a:buNone/>
            </a:pPr>
            <a:r>
              <a:rPr lang="en-US" sz="1600" dirty="0" smtClean="0">
                <a:latin typeface="Courier" charset="0"/>
                <a:ea typeface="Courier" charset="0"/>
                <a:cs typeface="Courier" charset="0"/>
              </a:rPr>
              <a:t>  container </a:t>
            </a:r>
            <a:r>
              <a:rPr lang="en-US" sz="1600" dirty="0">
                <a:latin typeface="Courier" charset="0"/>
                <a:ea typeface="Courier" charset="0"/>
                <a:cs typeface="Courier" charset="0"/>
              </a:rPr>
              <a:t>interfaces-state {</a:t>
            </a:r>
          </a:p>
          <a:p>
            <a:pPr marL="0" indent="0">
              <a:buNone/>
            </a:pPr>
            <a:r>
              <a:rPr lang="en-US" sz="1600" dirty="0">
                <a:latin typeface="Courier" charset="0"/>
                <a:ea typeface="Courier" charset="0"/>
                <a:cs typeface="Courier" charset="0"/>
              </a:rPr>
              <a:t>    </a:t>
            </a:r>
            <a:r>
              <a:rPr lang="en-US" sz="1600" dirty="0" err="1">
                <a:latin typeface="Courier" charset="0"/>
                <a:ea typeface="Courier" charset="0"/>
                <a:cs typeface="Courier" charset="0"/>
              </a:rPr>
              <a:t>config</a:t>
            </a:r>
            <a:r>
              <a:rPr lang="en-US" sz="1600" dirty="0">
                <a:latin typeface="Courier" charset="0"/>
                <a:ea typeface="Courier" charset="0"/>
                <a:cs typeface="Courier" charset="0"/>
              </a:rPr>
              <a:t> false;</a:t>
            </a:r>
            <a:endParaRPr lang="en-US" sz="1600" dirty="0">
              <a:latin typeface="Courier" charset="0"/>
              <a:ea typeface="Courier" charset="0"/>
              <a:cs typeface="Courier" charset="0"/>
            </a:endParaRPr>
          </a:p>
          <a:p>
            <a:pPr marL="0" indent="0">
              <a:buNone/>
            </a:pPr>
            <a:r>
              <a:rPr lang="en-US" sz="1600" dirty="0" smtClean="0">
                <a:latin typeface="Courier" charset="0"/>
                <a:ea typeface="Courier" charset="0"/>
                <a:cs typeface="Courier" charset="0"/>
              </a:rPr>
              <a:t>    list </a:t>
            </a:r>
            <a:r>
              <a:rPr lang="en-US" sz="1600" dirty="0">
                <a:latin typeface="Courier" charset="0"/>
                <a:ea typeface="Courier" charset="0"/>
                <a:cs typeface="Courier" charset="0"/>
              </a:rPr>
              <a:t>interface {</a:t>
            </a:r>
          </a:p>
          <a:p>
            <a:pPr marL="0" indent="0">
              <a:buNone/>
            </a:pPr>
            <a:r>
              <a:rPr lang="en-US" sz="1600" dirty="0">
                <a:latin typeface="Courier" charset="0"/>
                <a:ea typeface="Courier" charset="0"/>
                <a:cs typeface="Courier" charset="0"/>
              </a:rPr>
              <a:t>      key "name</a:t>
            </a:r>
            <a:r>
              <a:rPr lang="en-US" sz="1600" dirty="0" smtClean="0">
                <a:latin typeface="Courier" charset="0"/>
                <a:ea typeface="Courier" charset="0"/>
                <a:cs typeface="Courier" charset="0"/>
              </a:rPr>
              <a:t>";</a:t>
            </a:r>
          </a:p>
          <a:p>
            <a:pPr marL="0" indent="0">
              <a:buNone/>
            </a:pPr>
            <a:r>
              <a:rPr lang="en-US" sz="1600" dirty="0" smtClean="0">
                <a:latin typeface="Courier" charset="0"/>
                <a:ea typeface="Courier" charset="0"/>
                <a:cs typeface="Courier" charset="0"/>
              </a:rPr>
              <a:t>      leaf-list </a:t>
            </a:r>
            <a:r>
              <a:rPr lang="en-US" sz="1600" dirty="0">
                <a:latin typeface="Courier" charset="0"/>
                <a:ea typeface="Courier" charset="0"/>
                <a:cs typeface="Courier" charset="0"/>
              </a:rPr>
              <a:t>higher-layer-if {</a:t>
            </a:r>
          </a:p>
          <a:p>
            <a:pPr marL="0" indent="0">
              <a:buNone/>
            </a:pPr>
            <a:r>
              <a:rPr lang="en-US" sz="1600" dirty="0">
                <a:latin typeface="Courier" charset="0"/>
                <a:ea typeface="Courier" charset="0"/>
                <a:cs typeface="Courier" charset="0"/>
              </a:rPr>
              <a:t>        type interface-state-ref</a:t>
            </a:r>
            <a:r>
              <a:rPr lang="en-US" sz="1600" dirty="0" smtClean="0">
                <a:latin typeface="Courier" charset="0"/>
                <a:ea typeface="Courier" charset="0"/>
                <a:cs typeface="Courier" charset="0"/>
              </a:rPr>
              <a:t>;</a:t>
            </a:r>
            <a:endParaRPr lang="en-US" sz="1600" dirty="0">
              <a:latin typeface="Courier" charset="0"/>
              <a:ea typeface="Courier" charset="0"/>
              <a:cs typeface="Courier" charset="0"/>
            </a:endParaRPr>
          </a:p>
          <a:p>
            <a:pPr marL="0" indent="0">
              <a:buNone/>
            </a:pPr>
            <a:r>
              <a:rPr lang="en-US" sz="1600" dirty="0">
                <a:latin typeface="Courier" charset="0"/>
                <a:ea typeface="Courier" charset="0"/>
                <a:cs typeface="Courier" charset="0"/>
              </a:rPr>
              <a:t>        </a:t>
            </a:r>
            <a:r>
              <a:rPr lang="en-US" sz="1600" dirty="0" smtClean="0">
                <a:latin typeface="Courier" charset="0"/>
                <a:ea typeface="Courier" charset="0"/>
                <a:cs typeface="Courier" charset="0"/>
              </a:rPr>
              <a:t>description “A </a:t>
            </a:r>
            <a:r>
              <a:rPr lang="en-US" sz="1600" dirty="0">
                <a:latin typeface="Courier" charset="0"/>
                <a:ea typeface="Courier" charset="0"/>
                <a:cs typeface="Courier" charset="0"/>
              </a:rPr>
              <a:t>list of references to interfaces layered on top </a:t>
            </a:r>
            <a:r>
              <a:rPr lang="en-US" sz="1600" dirty="0" smtClean="0">
                <a:latin typeface="Courier" charset="0"/>
                <a:ea typeface="Courier" charset="0"/>
                <a:cs typeface="Courier" charset="0"/>
              </a:rPr>
              <a:t>…”;</a:t>
            </a:r>
            <a:endParaRPr lang="en-US" sz="1600" dirty="0">
              <a:latin typeface="Courier" charset="0"/>
              <a:ea typeface="Courier" charset="0"/>
              <a:cs typeface="Courier" charset="0"/>
            </a:endParaRPr>
          </a:p>
          <a:p>
            <a:pPr marL="0" indent="0">
              <a:buNone/>
            </a:pPr>
            <a:r>
              <a:rPr lang="en-US" sz="1600" dirty="0" smtClean="0">
                <a:latin typeface="Courier" charset="0"/>
                <a:ea typeface="Courier" charset="0"/>
                <a:cs typeface="Courier" charset="0"/>
              </a:rPr>
              <a:t>      }</a:t>
            </a:r>
          </a:p>
        </p:txBody>
      </p:sp>
      <p:sp>
        <p:nvSpPr>
          <p:cNvPr id="5" name="TextBox 4"/>
          <p:cNvSpPr txBox="1"/>
          <p:nvPr/>
        </p:nvSpPr>
        <p:spPr>
          <a:xfrm>
            <a:off x="5436096" y="935079"/>
            <a:ext cx="3528392" cy="5909310"/>
          </a:xfrm>
          <a:prstGeom prst="rect">
            <a:avLst/>
          </a:prstGeom>
          <a:solidFill>
            <a:schemeClr val="tx2">
              <a:lumMod val="20000"/>
              <a:lumOff val="80000"/>
            </a:schemeClr>
          </a:solidFill>
          <a:ln>
            <a:solidFill>
              <a:schemeClr val="tx1"/>
            </a:solidFill>
          </a:ln>
        </p:spPr>
        <p:txBody>
          <a:bodyPr wrap="square" rtlCol="0">
            <a:spAutoFit/>
          </a:bodyPr>
          <a:lstStyle/>
          <a:p>
            <a:r>
              <a:rPr lang="en-US" dirty="0" smtClean="0"/>
              <a:t>Key Points:</a:t>
            </a:r>
          </a:p>
          <a:p>
            <a:pPr marL="285750" indent="-285750">
              <a:buFont typeface="Arial" charset="0"/>
              <a:buChar char="•"/>
            </a:pPr>
            <a:r>
              <a:rPr lang="en-US" dirty="0" smtClean="0"/>
              <a:t>Data model can contain four node types</a:t>
            </a:r>
          </a:p>
          <a:p>
            <a:pPr marL="285750" indent="-285750">
              <a:buFont typeface="Arial" charset="0"/>
              <a:buChar char="•"/>
            </a:pPr>
            <a:r>
              <a:rPr lang="en-US" dirty="0" smtClean="0"/>
              <a:t>Container: single instance; level in naming hierarchy; also “presence” containers</a:t>
            </a:r>
          </a:p>
          <a:p>
            <a:pPr marL="285750" indent="-285750">
              <a:buFont typeface="Arial" charset="0"/>
              <a:buChar char="•"/>
            </a:pPr>
            <a:r>
              <a:rPr lang="en-US" dirty="0" smtClean="0"/>
              <a:t>List: like a table; uniquely keyed by &gt;=1 leaf node</a:t>
            </a:r>
          </a:p>
          <a:p>
            <a:pPr marL="285750" indent="-285750">
              <a:buFont typeface="Arial" charset="0"/>
              <a:buChar char="•"/>
            </a:pPr>
            <a:r>
              <a:rPr lang="en-US" dirty="0" smtClean="0"/>
              <a:t>Leaf: single primitive value</a:t>
            </a:r>
          </a:p>
          <a:p>
            <a:pPr marL="285750" indent="-285750">
              <a:buFont typeface="Arial" charset="0"/>
              <a:buChar char="•"/>
            </a:pPr>
            <a:r>
              <a:rPr lang="en-US" dirty="0" smtClean="0"/>
              <a:t>Leaf-list: multiple primitive values</a:t>
            </a:r>
          </a:p>
          <a:p>
            <a:pPr marL="285750" indent="-285750">
              <a:buFont typeface="Arial" charset="0"/>
              <a:buChar char="•"/>
            </a:pPr>
            <a:r>
              <a:rPr lang="en-US" dirty="0" smtClean="0"/>
              <a:t>The “usual” primitive data types, plus references, unions etc.</a:t>
            </a:r>
          </a:p>
          <a:p>
            <a:pPr marL="285750" indent="-285750">
              <a:buFont typeface="Arial" charset="0"/>
              <a:buChar char="•"/>
            </a:pPr>
            <a:r>
              <a:rPr lang="en-US" dirty="0" smtClean="0"/>
              <a:t>“type” node illustrates identity usage</a:t>
            </a:r>
          </a:p>
          <a:p>
            <a:pPr marL="285750" indent="-285750">
              <a:buFont typeface="Arial" charset="0"/>
              <a:buChar char="•"/>
            </a:pPr>
            <a:r>
              <a:rPr lang="en-US" dirty="0" smtClean="0"/>
              <a:t>“higher-layer-if” illustrates leaf-list and </a:t>
            </a:r>
            <a:r>
              <a:rPr lang="en-US" dirty="0" err="1" smtClean="0"/>
              <a:t>leafref</a:t>
            </a:r>
            <a:endParaRPr lang="en-US" dirty="0" smtClean="0"/>
          </a:p>
          <a:p>
            <a:pPr marL="285750" indent="-285750">
              <a:buFont typeface="Arial" charset="0"/>
              <a:buChar char="•"/>
            </a:pPr>
            <a:r>
              <a:rPr lang="en-US" dirty="0" smtClean="0"/>
              <a:t>Mandatory: mark a node as being mandatory</a:t>
            </a:r>
          </a:p>
          <a:p>
            <a:pPr marL="285750" indent="-285750">
              <a:buFont typeface="Arial" charset="0"/>
              <a:buChar char="•"/>
            </a:pPr>
            <a:r>
              <a:rPr lang="en-US" dirty="0" err="1" smtClean="0"/>
              <a:t>Config</a:t>
            </a:r>
            <a:r>
              <a:rPr lang="en-US" dirty="0" smtClean="0"/>
              <a:t> false: mark a node (and its children) as being state data</a:t>
            </a:r>
          </a:p>
        </p:txBody>
      </p:sp>
    </p:spTree>
    <p:extLst>
      <p:ext uri="{BB962C8B-B14F-4D97-AF65-F5344CB8AC3E}">
        <p14:creationId xmlns:p14="http://schemas.microsoft.com/office/powerpoint/2010/main" val="1111840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500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Key Points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XPath (1.0) subset is used in several ways</a:t>
            </a:r>
          </a:p>
          <a:p>
            <a:pPr lvl="1"/>
            <a:r>
              <a:rPr lang="en-US" dirty="0"/>
              <a:t>M</a:t>
            </a:r>
            <a:r>
              <a:rPr lang="en-US" dirty="0" smtClean="0"/>
              <a:t>ust statement has XPath expression that must be true in a valid data tree</a:t>
            </a:r>
          </a:p>
          <a:p>
            <a:pPr lvl="1"/>
            <a:r>
              <a:rPr lang="en-US" dirty="0" smtClean="0"/>
              <a:t>When statement has XPath expression that defines when its parent node is allowed to exist</a:t>
            </a:r>
          </a:p>
          <a:p>
            <a:pPr lvl="2"/>
            <a:r>
              <a:rPr lang="en-US" dirty="0"/>
              <a:t>C</a:t>
            </a:r>
            <a:r>
              <a:rPr lang="en-US" dirty="0" smtClean="0"/>
              <a:t>ommonly used to specify the condition under which an “augment” applies</a:t>
            </a:r>
          </a:p>
          <a:p>
            <a:pPr lvl="1"/>
            <a:r>
              <a:rPr lang="en-US" dirty="0" err="1" smtClean="0"/>
              <a:t>Leafref</a:t>
            </a:r>
            <a:r>
              <a:rPr lang="en-US" dirty="0" smtClean="0"/>
              <a:t> statement’s path is an XPath expression</a:t>
            </a:r>
          </a:p>
          <a:p>
            <a:pPr lvl="1"/>
            <a:r>
              <a:rPr lang="en-US" dirty="0" smtClean="0"/>
              <a:t>Several YANG-specific XPath functions</a:t>
            </a:r>
          </a:p>
          <a:p>
            <a:r>
              <a:rPr lang="en-US" dirty="0" smtClean="0"/>
              <a:t>Additional statements</a:t>
            </a:r>
          </a:p>
          <a:p>
            <a:pPr lvl="1"/>
            <a:r>
              <a:rPr lang="en-US" dirty="0" smtClean="0"/>
              <a:t>Default</a:t>
            </a:r>
          </a:p>
          <a:p>
            <a:pPr lvl="2"/>
            <a:r>
              <a:rPr lang="en-US" dirty="0" smtClean="0"/>
              <a:t>Value assumed if a node isn’t implemented</a:t>
            </a:r>
          </a:p>
          <a:p>
            <a:pPr lvl="1"/>
            <a:r>
              <a:rPr lang="en-US" dirty="0" smtClean="0"/>
              <a:t>Grouping</a:t>
            </a:r>
          </a:p>
          <a:p>
            <a:pPr lvl="2"/>
            <a:r>
              <a:rPr lang="en-US" dirty="0"/>
              <a:t>R</a:t>
            </a:r>
            <a:r>
              <a:rPr lang="en-US" dirty="0" smtClean="0"/>
              <a:t>eusable named group of node definitions</a:t>
            </a:r>
          </a:p>
          <a:p>
            <a:pPr lvl="2"/>
            <a:r>
              <a:rPr lang="en-US" dirty="0"/>
              <a:t>T</a:t>
            </a:r>
            <a:r>
              <a:rPr lang="en-US" dirty="0" smtClean="0"/>
              <a:t>hink of it as an expandable YANG macro</a:t>
            </a:r>
          </a:p>
          <a:p>
            <a:pPr lvl="1"/>
            <a:r>
              <a:rPr lang="en-US" dirty="0" smtClean="0"/>
              <a:t>Action</a:t>
            </a:r>
          </a:p>
          <a:p>
            <a:pPr lvl="2"/>
            <a:r>
              <a:rPr lang="en-US" dirty="0" smtClean="0"/>
              <a:t>Associated with a specified node</a:t>
            </a:r>
          </a:p>
          <a:p>
            <a:pPr lvl="2"/>
            <a:r>
              <a:rPr lang="en-US" dirty="0"/>
              <a:t>C</a:t>
            </a:r>
            <a:r>
              <a:rPr lang="en-US" dirty="0" smtClean="0"/>
              <a:t>an have input and output arguments</a:t>
            </a:r>
          </a:p>
          <a:p>
            <a:pPr lvl="1"/>
            <a:r>
              <a:rPr lang="en-US" dirty="0" smtClean="0"/>
              <a:t>Notification</a:t>
            </a:r>
          </a:p>
        </p:txBody>
      </p:sp>
    </p:spTree>
    <p:extLst>
      <p:ext uri="{BB962C8B-B14F-4D97-AF65-F5344CB8AC3E}">
        <p14:creationId xmlns:p14="http://schemas.microsoft.com/office/powerpoint/2010/main" val="2450493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pyang</a:t>
            </a:r>
            <a:endParaRPr lang="en-US" dirty="0"/>
          </a:p>
        </p:txBody>
      </p:sp>
      <p:sp>
        <p:nvSpPr>
          <p:cNvPr id="3" name="Content Placeholder 2"/>
          <p:cNvSpPr>
            <a:spLocks noGrp="1"/>
          </p:cNvSpPr>
          <p:nvPr>
            <p:ph idx="1"/>
          </p:nvPr>
        </p:nvSpPr>
        <p:spPr/>
        <p:txBody>
          <a:bodyPr/>
          <a:lstStyle/>
          <a:p>
            <a:r>
              <a:rPr lang="en-US" dirty="0">
                <a:hlinkClick r:id="rId2"/>
              </a:rPr>
              <a:t>pyang</a:t>
            </a:r>
            <a:r>
              <a:rPr lang="en-US" dirty="0"/>
              <a:t> “</a:t>
            </a:r>
            <a:r>
              <a:rPr lang="en-US" i="1" dirty="0"/>
              <a:t>is a YANG validator, </a:t>
            </a:r>
            <a:r>
              <a:rPr lang="en-US" i="1" dirty="0" err="1"/>
              <a:t>transformator</a:t>
            </a:r>
            <a:r>
              <a:rPr lang="en-US" i="1" dirty="0"/>
              <a:t> and code generator, written in python. It can be used to validate YANG modules for correctness, to transform YANG modules into other formats, and to generate code from the modules</a:t>
            </a:r>
            <a:r>
              <a:rPr lang="en-US" dirty="0"/>
              <a:t>”</a:t>
            </a:r>
          </a:p>
          <a:p>
            <a:pPr lvl="1"/>
            <a:r>
              <a:rPr lang="en-US" dirty="0"/>
              <a:t>For example it can generate various tree views, UML, XSD (XML Schema) and YIN (XML)</a:t>
            </a:r>
          </a:p>
          <a:p>
            <a:r>
              <a:rPr lang="en-US" dirty="0" smtClean="0"/>
              <a:t>See later for example pyang tree views</a:t>
            </a:r>
          </a:p>
          <a:p>
            <a:pPr lvl="1"/>
            <a:r>
              <a:rPr lang="en-US" dirty="0" smtClean="0"/>
              <a:t>All IETF YANG RFCs include pyang tree views</a:t>
            </a:r>
            <a:endParaRPr lang="en-US" dirty="0"/>
          </a:p>
          <a:p>
            <a:r>
              <a:rPr lang="en-US" dirty="0"/>
              <a:t>See the “YANG resources” slide for links to more tools</a:t>
            </a:r>
          </a:p>
          <a:p>
            <a:endParaRPr lang="en-US" dirty="0"/>
          </a:p>
        </p:txBody>
      </p:sp>
    </p:spTree>
    <p:extLst>
      <p:ext uri="{BB962C8B-B14F-4D97-AF65-F5344CB8AC3E}">
        <p14:creationId xmlns:p14="http://schemas.microsoft.com/office/powerpoint/2010/main" val="9164623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BBF and YANG</a:t>
            </a:r>
            <a:endParaRPr lang="en-US" dirty="0"/>
          </a:p>
        </p:txBody>
      </p:sp>
      <p:sp>
        <p:nvSpPr>
          <p:cNvPr id="3" name="Subtitle 2"/>
          <p:cNvSpPr>
            <a:spLocks noGrp="1"/>
          </p:cNvSpPr>
          <p:nvPr>
            <p:ph type="subTitle" idx="1"/>
          </p:nvPr>
        </p:nvSpPr>
        <p:spPr/>
        <p:txBody>
          <a:bodyPr/>
          <a:lstStyle/>
          <a:p>
            <a:r>
              <a:rPr lang="en-US" dirty="0" smtClean="0"/>
              <a:t>BBF YANG projects</a:t>
            </a:r>
          </a:p>
          <a:p>
            <a:r>
              <a:rPr lang="en-US" dirty="0" smtClean="0"/>
              <a:t>Interactions with other SDOs</a:t>
            </a:r>
            <a:endParaRPr lang="en-US" dirty="0" smtClean="0"/>
          </a:p>
          <a:p>
            <a:endParaRPr lang="en-US" dirty="0"/>
          </a:p>
        </p:txBody>
      </p:sp>
    </p:spTree>
    <p:extLst>
      <p:ext uri="{BB962C8B-B14F-4D97-AF65-F5344CB8AC3E}">
        <p14:creationId xmlns:p14="http://schemas.microsoft.com/office/powerpoint/2010/main" val="124023142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BF_PPT_Template4x3" id="{2654D7ED-69B9-B549-A597-E52AD54088FB}" vid="{C5CDBD63-185A-ED49-91FB-C6BCD16E282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BBF_PPT_Template4x3</Template>
  <TotalTime>500</TotalTime>
  <Words>3467</Words>
  <Application>Microsoft Macintosh PowerPoint</Application>
  <PresentationFormat>On-screen Show (4:3)</PresentationFormat>
  <Paragraphs>586</Paragraphs>
  <Slides>29</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Calibri</vt:lpstr>
      <vt:lpstr>Courier</vt:lpstr>
      <vt:lpstr>ＭＳ Ｐゴシック</vt:lpstr>
      <vt:lpstr>Wingdings</vt:lpstr>
      <vt:lpstr>宋体</vt:lpstr>
      <vt:lpstr>Arial</vt:lpstr>
      <vt:lpstr>1_Office Theme</vt:lpstr>
      <vt:lpstr>YANG at BBF… and OMA?</vt:lpstr>
      <vt:lpstr>Outline</vt:lpstr>
      <vt:lpstr>YANG Introduction</vt:lpstr>
      <vt:lpstr>What is YANG?</vt:lpstr>
      <vt:lpstr>What Does YANG Look Like?</vt:lpstr>
      <vt:lpstr>What Does YANG Look Like?</vt:lpstr>
      <vt:lpstr>Other Key Points</vt:lpstr>
      <vt:lpstr>Tools: pyang</vt:lpstr>
      <vt:lpstr>BBF and YANG</vt:lpstr>
      <vt:lpstr>BBF YANG Projects</vt:lpstr>
      <vt:lpstr>Interactions with other SDOs</vt:lpstr>
      <vt:lpstr>YANG Translation</vt:lpstr>
      <vt:lpstr>Why Translate?</vt:lpstr>
      <vt:lpstr>General Approach</vt:lpstr>
      <vt:lpstr>Challenges</vt:lpstr>
      <vt:lpstr>Translation Examples</vt:lpstr>
      <vt:lpstr>BBF TR-069 Example: DeviceInfo</vt:lpstr>
      <vt:lpstr>BBF TR-069 Example: DeviceInfo</vt:lpstr>
      <vt:lpstr>BBF TR-069 Example: pyang</vt:lpstr>
      <vt:lpstr>OMA DM Example </vt:lpstr>
      <vt:lpstr>OMA DM Example </vt:lpstr>
      <vt:lpstr>OMA DM Example: pyang</vt:lpstr>
      <vt:lpstr>OMA DM Example: pyang</vt:lpstr>
      <vt:lpstr>OMA LWM2M Example </vt:lpstr>
      <vt:lpstr>OMA LWM2M Example </vt:lpstr>
      <vt:lpstr>OMA LWM2M Example: pyang</vt:lpstr>
      <vt:lpstr> Thank you</vt:lpstr>
      <vt:lpstr>YANG Resources</vt:lpstr>
      <vt:lpstr>pyang Tree Format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YANG at BBF… and OMA?</dc:title>
  <dc:creator>William Lupton</dc:creator>
  <cp:lastModifiedBy>William Lupton</cp:lastModifiedBy>
  <cp:revision>77</cp:revision>
  <dcterms:created xsi:type="dcterms:W3CDTF">2016-04-29T10:16:43Z</dcterms:created>
  <dcterms:modified xsi:type="dcterms:W3CDTF">2016-04-29T18:37:03Z</dcterms:modified>
</cp:coreProperties>
</file>