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"/>
  </p:notesMasterIdLst>
  <p:handoutMasterIdLst>
    <p:handoutMasterId r:id="rId4"/>
  </p:handoutMasterIdLst>
  <p:sldIdLst>
    <p:sldId id="319" r:id="rId2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4" autoAdjust="0"/>
    <p:restoredTop sz="94624" autoAdjust="0"/>
  </p:normalViewPr>
  <p:slideViewPr>
    <p:cSldViewPr>
      <p:cViewPr varScale="1">
        <p:scale>
          <a:sx n="123" d="100"/>
          <a:sy n="123" d="100"/>
        </p:scale>
        <p:origin x="-1530" y="-102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428" y="7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366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20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OMA-DM-2017-0045-INP</a:t>
            </a:r>
            <a:endParaRPr lang="en-US" altLang="en-US" sz="1800" b="1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r>
              <a:rPr lang="en-US" altLang="en-US" sz="1800" b="1">
                <a:latin typeface="Arial Narrow" panose="020B0606020202030204" pitchFamily="34" charset="0"/>
              </a:rPr>
              <a:t/>
            </a:r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en-GB" altLang="en-US" dirty="0" smtClean="0">
                <a:solidFill>
                  <a:srgbClr val="480024"/>
                </a:solidFill>
              </a:rPr>
              <a:t>Multi-Tenancy Support</a:t>
            </a:r>
            <a:endParaRPr lang="en-GB" altLang="en-US" sz="1800" dirty="0"/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 smtClean="0"/>
              <a:t>Rationale: </a:t>
            </a:r>
            <a:r>
              <a:rPr lang="en-GB" altLang="en-US" sz="1600" dirty="0" smtClean="0">
                <a:solidFill>
                  <a:srgbClr val="480024"/>
                </a:solidFill>
              </a:rPr>
              <a:t>In some deployments a single LwM2M server is used to offer </a:t>
            </a:r>
            <a:r>
              <a:rPr lang="en-GB" altLang="en-US" sz="1600" dirty="0" smtClean="0">
                <a:solidFill>
                  <a:srgbClr val="480024"/>
                </a:solidFill>
              </a:rPr>
              <a:t>services </a:t>
            </a:r>
            <a:r>
              <a:rPr lang="en-GB" altLang="en-US" sz="1600" dirty="0">
                <a:solidFill>
                  <a:srgbClr val="480024"/>
                </a:solidFill>
              </a:rPr>
              <a:t>for multiple </a:t>
            </a:r>
            <a:r>
              <a:rPr lang="en-GB" altLang="en-US" sz="1600" dirty="0" smtClean="0">
                <a:solidFill>
                  <a:srgbClr val="480024"/>
                </a:solidFill>
              </a:rPr>
              <a:t>customer (hosting environment). </a:t>
            </a:r>
            <a:r>
              <a:rPr lang="en-GB" altLang="en-US" sz="1600" dirty="0">
                <a:solidFill>
                  <a:srgbClr val="480024"/>
                </a:solidFill>
              </a:rPr>
              <a:t>In order to provide </a:t>
            </a:r>
            <a:r>
              <a:rPr lang="en-GB" altLang="en-US" sz="1600" dirty="0" smtClean="0">
                <a:solidFill>
                  <a:srgbClr val="480024"/>
                </a:solidFill>
              </a:rPr>
              <a:t>service </a:t>
            </a:r>
            <a:r>
              <a:rPr lang="en-GB" altLang="en-US" sz="1600" dirty="0">
                <a:solidFill>
                  <a:srgbClr val="480024"/>
                </a:solidFill>
              </a:rPr>
              <a:t>to multiple customer using single LWM2M server resource requires some ways to identify which </a:t>
            </a:r>
            <a:r>
              <a:rPr lang="en-GB" altLang="en-US" sz="1600" dirty="0" smtClean="0">
                <a:solidFill>
                  <a:srgbClr val="480024"/>
                </a:solidFill>
              </a:rPr>
              <a:t>device belongs to which customer when </a:t>
            </a:r>
            <a:r>
              <a:rPr lang="en-GB" altLang="en-US" sz="1600" dirty="0">
                <a:solidFill>
                  <a:srgbClr val="480024"/>
                </a:solidFill>
              </a:rPr>
              <a:t>they connect to the server. </a:t>
            </a:r>
            <a:endParaRPr lang="en-GB" altLang="en-US" sz="1600" dirty="0" smtClean="0">
              <a:solidFill>
                <a:srgbClr val="480024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en-GB" altLang="en-US" sz="1600" dirty="0">
              <a:solidFill>
                <a:srgbClr val="480024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</a:t>
            </a:r>
            <a:r>
              <a:rPr lang="en-GB" altLang="en-US" sz="2000" b="1" dirty="0" smtClean="0"/>
              <a:t>Proposal: </a:t>
            </a:r>
            <a:r>
              <a:rPr lang="en-GB" altLang="en-US" sz="1600" dirty="0" smtClean="0">
                <a:solidFill>
                  <a:srgbClr val="480024"/>
                </a:solidFill>
              </a:rPr>
              <a:t>Address multi-tenancy support in LwM2M</a:t>
            </a:r>
            <a:endParaRPr lang="fr-FR" altLang="zh-CN" sz="1600" dirty="0">
              <a:solidFill>
                <a:srgbClr val="480024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endParaRPr lang="fr-FR" altLang="zh-CN" sz="1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sz="2000" b="1" dirty="0"/>
              <a:t> </a:t>
            </a:r>
            <a:r>
              <a:rPr lang="en-GB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 </a:t>
            </a:r>
            <a:r>
              <a:rPr lang="en-GB" sz="20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GB" sz="1600" dirty="0" smtClean="0">
                <a:solidFill>
                  <a:srgbClr val="480024"/>
                </a:solidFill>
              </a:rPr>
              <a:t> </a:t>
            </a:r>
            <a:r>
              <a:rPr lang="en-GB" sz="1600" dirty="0" smtClean="0">
                <a:solidFill>
                  <a:srgbClr val="480024"/>
                </a:solidFill>
              </a:rPr>
              <a:t>None</a:t>
            </a:r>
            <a:endParaRPr lang="en-GB" sz="1600" dirty="0">
              <a:solidFill>
                <a:srgbClr val="480024"/>
              </a:solidFill>
            </a:endParaRPr>
          </a:p>
          <a:p>
            <a:pPr marL="0" indent="0">
              <a:buClr>
                <a:srgbClr val="C00000"/>
              </a:buClr>
              <a:buNone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Impact: </a:t>
            </a:r>
            <a:r>
              <a:rPr lang="en-US" sz="1600" dirty="0" smtClean="0">
                <a:solidFill>
                  <a:srgbClr val="480024"/>
                </a:solidFill>
              </a:rPr>
              <a:t>Depending on solution but requires additional identifier to be carried in messages.</a:t>
            </a:r>
            <a:endParaRPr lang="en-US" sz="1600" dirty="0">
              <a:solidFill>
                <a:srgbClr val="480024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Supporters for contribution </a:t>
            </a:r>
            <a:r>
              <a:rPr lang="en-US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dirty="0" smtClean="0">
                <a:solidFill>
                  <a:srgbClr val="480024"/>
                </a:solidFill>
              </a:rPr>
              <a:t>ARM</a:t>
            </a:r>
            <a:endParaRPr lang="en-GB" sz="1600" dirty="0">
              <a:solidFill>
                <a:srgbClr val="480024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63963</TotalTime>
  <Pages>15</Pages>
  <Words>89</Words>
  <Application>Microsoft Office PowerPoint</Application>
  <PresentationFormat>Custom</PresentationFormat>
  <Paragraphs>11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OMA Template</vt:lpstr>
      <vt:lpstr>Multi-Tenancy Support</vt:lpstr>
    </vt:vector>
  </TitlesOfParts>
  <Company>OMA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Hannes Tschofenig</cp:lastModifiedBy>
  <cp:revision>683</cp:revision>
  <cp:lastPrinted>2017-02-03T15:27:40Z</cp:lastPrinted>
  <dcterms:created xsi:type="dcterms:W3CDTF">2002-03-19T14:05:12Z</dcterms:created>
  <dcterms:modified xsi:type="dcterms:W3CDTF">2017-04-11T09:51:01Z</dcterms:modified>
</cp:coreProperties>
</file>