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63" r:id="rId3"/>
    <p:sldId id="364" r:id="rId4"/>
    <p:sldId id="348"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77" autoAdjust="0"/>
    <p:restoredTop sz="95083" autoAdjust="0"/>
  </p:normalViewPr>
  <p:slideViewPr>
    <p:cSldViewPr>
      <p:cViewPr varScale="1">
        <p:scale>
          <a:sx n="79" d="100"/>
          <a:sy n="79" d="100"/>
        </p:scale>
        <p:origin x="1783" y="46"/>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OMA-DMSE-2018-0086R01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OpenMobileAlliance/Test_LwM2M_v1_1/tree/development/ETS"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31 Jul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OMA-DM&amp;SE-2018-0086R01-INP_Development_LwM2M_Conformance_Interoperability_Test_Cases</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t>Development </a:t>
            </a:r>
            <a:r>
              <a:rPr lang="en-US" sz="2400" dirty="0"/>
              <a:t>LwM2M Test Cases </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a:xfrm>
            <a:off x="306388" y="1073150"/>
            <a:ext cx="8778875" cy="5383212"/>
          </a:xfrm>
        </p:spPr>
        <p:txBody>
          <a:bodyPr/>
          <a:lstStyle/>
          <a:p>
            <a:pPr marL="0" indent="0">
              <a:buNone/>
            </a:pPr>
            <a:r>
              <a:rPr lang="en-US" dirty="0"/>
              <a:t>Current Status</a:t>
            </a:r>
          </a:p>
          <a:p>
            <a:pPr lvl="1"/>
            <a:r>
              <a:rPr lang="en-US" dirty="0"/>
              <a:t>DMSE and IOP WGs are interested in developing LwM2M v1.1 interoperability test cases.</a:t>
            </a:r>
          </a:p>
          <a:p>
            <a:pPr lvl="1"/>
            <a:r>
              <a:rPr lang="en-US" dirty="0"/>
              <a:t>In addition IOP WG is interested in developing LwM2M v1.x Conformance test cases.</a:t>
            </a:r>
          </a:p>
          <a:p>
            <a:pPr lvl="2"/>
            <a:r>
              <a:rPr lang="en-US" dirty="0"/>
              <a:t>IOP will use a new tool the “Integrated Viewer” to develop Conformance test cases</a:t>
            </a:r>
          </a:p>
          <a:p>
            <a:pPr lvl="2"/>
            <a:r>
              <a:rPr lang="en-US" dirty="0"/>
              <a:t>This new tool simplifies the work of constructing HTML tables and merge documents</a:t>
            </a:r>
          </a:p>
          <a:p>
            <a:pPr lvl="2"/>
            <a:r>
              <a:rPr lang="en-US" dirty="0"/>
              <a:t>The staff is working with the editor of the Conformance test cases to create the first baseline for approval</a:t>
            </a:r>
          </a:p>
          <a:p>
            <a:pPr lvl="1"/>
            <a:r>
              <a:rPr lang="en-US" dirty="0"/>
              <a:t>DMSE has requested the staff to create an example of how the LwM2M Interoperability test cases will look like using markdown &amp; GitHub:</a:t>
            </a:r>
          </a:p>
          <a:p>
            <a:pPr lvl="2"/>
            <a:r>
              <a:rPr lang="en-US" dirty="0"/>
              <a:t>Using tables and</a:t>
            </a:r>
          </a:p>
          <a:p>
            <a:pPr lvl="2"/>
            <a:r>
              <a:rPr lang="en-US" dirty="0"/>
              <a:t>Without tables</a:t>
            </a:r>
          </a:p>
          <a:p>
            <a:pPr lvl="1"/>
            <a:endParaRPr lang="en-US" dirty="0"/>
          </a:p>
          <a:p>
            <a:pPr marL="0" indent="-4763">
              <a:buNone/>
            </a:pPr>
            <a:endParaRPr lang="en-US" dirty="0"/>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B9BCC-B268-4C3D-B70F-7CCB6B079090}"/>
              </a:ext>
            </a:extLst>
          </p:cNvPr>
          <p:cNvSpPr>
            <a:spLocks noGrp="1"/>
          </p:cNvSpPr>
          <p:nvPr>
            <p:ph type="title"/>
          </p:nvPr>
        </p:nvSpPr>
        <p:spPr/>
        <p:txBody>
          <a:bodyPr/>
          <a:lstStyle/>
          <a:p>
            <a:r>
              <a:rPr lang="en-US" dirty="0"/>
              <a:t>Examples</a:t>
            </a:r>
          </a:p>
        </p:txBody>
      </p:sp>
      <p:sp>
        <p:nvSpPr>
          <p:cNvPr id="3" name="Content Placeholder 2">
            <a:extLst>
              <a:ext uri="{FF2B5EF4-FFF2-40B4-BE49-F238E27FC236}">
                <a16:creationId xmlns:a16="http://schemas.microsoft.com/office/drawing/2014/main" id="{A8E1B892-C74B-46A2-98D5-8FD765A8E110}"/>
              </a:ext>
            </a:extLst>
          </p:cNvPr>
          <p:cNvSpPr>
            <a:spLocks noGrp="1"/>
          </p:cNvSpPr>
          <p:nvPr>
            <p:ph idx="1"/>
          </p:nvPr>
        </p:nvSpPr>
        <p:spPr/>
        <p:txBody>
          <a:bodyPr/>
          <a:lstStyle/>
          <a:p>
            <a:pPr marL="0" indent="0">
              <a:buNone/>
            </a:pPr>
            <a:r>
              <a:rPr lang="en-US" dirty="0"/>
              <a:t>Staff Input</a:t>
            </a:r>
          </a:p>
          <a:p>
            <a:pPr lvl="1"/>
            <a:r>
              <a:rPr lang="en-US" dirty="0"/>
              <a:t>Example of an ETS created with Markdown + GitHub:</a:t>
            </a:r>
          </a:p>
          <a:p>
            <a:pPr lvl="2"/>
            <a:r>
              <a:rPr lang="en-US" dirty="0"/>
              <a:t>With tables, </a:t>
            </a:r>
          </a:p>
          <a:p>
            <a:pPr lvl="2"/>
            <a:r>
              <a:rPr lang="en-US" dirty="0"/>
              <a:t>Without tables</a:t>
            </a:r>
          </a:p>
          <a:p>
            <a:pPr lvl="3"/>
            <a:r>
              <a:rPr lang="en-US" dirty="0"/>
              <a:t> </a:t>
            </a:r>
            <a:r>
              <a:rPr lang="en-US" dirty="0">
                <a:hlinkClick r:id="rId3"/>
              </a:rPr>
              <a:t>https://github.com/OpenMobileAlliance/Test_LwM2M_v1_1/tree/development/ETS</a:t>
            </a:r>
            <a:endParaRPr lang="en-US" dirty="0"/>
          </a:p>
          <a:p>
            <a:pPr lvl="1"/>
            <a:endParaRPr lang="en-US" dirty="0"/>
          </a:p>
          <a:p>
            <a:pPr lvl="1"/>
            <a:r>
              <a:rPr lang="en-US" dirty="0"/>
              <a:t>Example of an ETS created in the Integrated Viewer.</a:t>
            </a:r>
          </a:p>
          <a:p>
            <a:pPr lvl="1"/>
            <a:endParaRPr lang="en-US" dirty="0"/>
          </a:p>
        </p:txBody>
      </p:sp>
      <p:graphicFrame>
        <p:nvGraphicFramePr>
          <p:cNvPr id="4" name="Object 3">
            <a:extLst>
              <a:ext uri="{FF2B5EF4-FFF2-40B4-BE49-F238E27FC236}">
                <a16:creationId xmlns:a16="http://schemas.microsoft.com/office/drawing/2014/main" id="{8A737A0F-57D1-4D53-9373-4F08527CDB55}"/>
              </a:ext>
            </a:extLst>
          </p:cNvPr>
          <p:cNvGraphicFramePr>
            <a:graphicFrameLocks noChangeAspect="1"/>
          </p:cNvGraphicFramePr>
          <p:nvPr>
            <p:extLst>
              <p:ext uri="{D42A27DB-BD31-4B8C-83A1-F6EECF244321}">
                <p14:modId xmlns:p14="http://schemas.microsoft.com/office/powerpoint/2010/main" val="741194347"/>
              </p:ext>
            </p:extLst>
          </p:nvPr>
        </p:nvGraphicFramePr>
        <p:xfrm>
          <a:off x="2700337" y="4425950"/>
          <a:ext cx="2846388" cy="442913"/>
        </p:xfrm>
        <a:graphic>
          <a:graphicData uri="http://schemas.openxmlformats.org/presentationml/2006/ole">
            <mc:AlternateContent xmlns:mc="http://schemas.openxmlformats.org/markup-compatibility/2006">
              <mc:Choice xmlns:v="urn:schemas-microsoft-com:vml" Requires="v">
                <p:oleObj spid="_x0000_s1029" name="Packager Shell Object" showAsIcon="1" r:id="rId4" imgW="2846160" imgH="442800" progId="Package">
                  <p:embed/>
                </p:oleObj>
              </mc:Choice>
              <mc:Fallback>
                <p:oleObj name="Packager Shell Object" showAsIcon="1" r:id="rId4" imgW="2846160" imgH="442800" progId="Package">
                  <p:embed/>
                  <p:pic>
                    <p:nvPicPr>
                      <p:cNvPr id="0" name=""/>
                      <p:cNvPicPr/>
                      <p:nvPr/>
                    </p:nvPicPr>
                    <p:blipFill>
                      <a:blip r:embed="rId5"/>
                      <a:stretch>
                        <a:fillRect/>
                      </a:stretch>
                    </p:blipFill>
                    <p:spPr>
                      <a:xfrm>
                        <a:off x="2700337" y="4425950"/>
                        <a:ext cx="2846388" cy="442913"/>
                      </a:xfrm>
                      <a:prstGeom prst="rect">
                        <a:avLst/>
                      </a:prstGeom>
                    </p:spPr>
                  </p:pic>
                </p:oleObj>
              </mc:Fallback>
            </mc:AlternateContent>
          </a:graphicData>
        </a:graphic>
      </p:graphicFrame>
    </p:spTree>
    <p:extLst>
      <p:ext uri="{BB962C8B-B14F-4D97-AF65-F5344CB8AC3E}">
        <p14:creationId xmlns:p14="http://schemas.microsoft.com/office/powerpoint/2010/main" val="2031920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Comments?</a:t>
            </a:r>
          </a:p>
        </p:txBody>
      </p:sp>
    </p:spTree>
    <p:extLst>
      <p:ext uri="{BB962C8B-B14F-4D97-AF65-F5344CB8AC3E}">
        <p14:creationId xmlns:p14="http://schemas.microsoft.com/office/powerpoint/2010/main" val="10238091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9009</TotalTime>
  <Pages>15</Pages>
  <Words>380</Words>
  <Application>Microsoft Office PowerPoint</Application>
  <PresentationFormat>Custom</PresentationFormat>
  <Paragraphs>30</Paragraphs>
  <Slides>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1" baseType="lpstr">
      <vt:lpstr>宋体</vt:lpstr>
      <vt:lpstr>Arial</vt:lpstr>
      <vt:lpstr>Arial Narrow</vt:lpstr>
      <vt:lpstr>Tahoma</vt:lpstr>
      <vt:lpstr>Times New Roman</vt:lpstr>
      <vt:lpstr>OMA Template</vt:lpstr>
      <vt:lpstr>Package</vt:lpstr>
      <vt:lpstr>OMA-DM&amp;SE-2018-0086R01-INP_Development_LwM2M_Conformance_Interoperability_Test_Cases   Development LwM2M Test Cases </vt:lpstr>
      <vt:lpstr>Introduction</vt:lpstr>
      <vt:lpstr>Examples</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411</cp:revision>
  <cp:lastPrinted>1999-04-27T06:51:51Z</cp:lastPrinted>
  <dcterms:created xsi:type="dcterms:W3CDTF">2002-03-19T14:05:12Z</dcterms:created>
  <dcterms:modified xsi:type="dcterms:W3CDTF">2018-08-17T23:36:58Z</dcterms:modified>
</cp:coreProperties>
</file>