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3"/>
  </p:notesMasterIdLst>
  <p:handoutMasterIdLst>
    <p:handoutMasterId r:id="rId14"/>
  </p:handoutMasterIdLst>
  <p:sldIdLst>
    <p:sldId id="293" r:id="rId5"/>
    <p:sldId id="318" r:id="rId6"/>
    <p:sldId id="319" r:id="rId7"/>
    <p:sldId id="320" r:id="rId8"/>
    <p:sldId id="321" r:id="rId9"/>
    <p:sldId id="322" r:id="rId10"/>
    <p:sldId id="323" r:id="rId11"/>
    <p:sldId id="324"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1A5137-F49E-9A4F-9F69-7946201DB837}" v="48" dt="2020-02-12T23:32:03.881"/>
    <p1510:client id="{4BCC8EC5-C421-C444-8FDE-D9B079E9F2DD}" v="4" dt="2020-02-13T14:01:58.2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966" autoAdjust="0"/>
    <p:restoredTop sz="94660"/>
  </p:normalViewPr>
  <p:slideViewPr>
    <p:cSldViewPr>
      <p:cViewPr varScale="1">
        <p:scale>
          <a:sx n="87" d="100"/>
          <a:sy n="87" d="100"/>
        </p:scale>
        <p:origin x="686" y="6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aquin Prado" userId="9c5dd9ab-b55a-490a-aa95-fab5dced1389" providerId="ADAL" clId="{4BCC8EC5-C421-C444-8FDE-D9B079E9F2DD}"/>
    <pc:docChg chg="modSld">
      <pc:chgData name="Joaquin Prado" userId="9c5dd9ab-b55a-490a-aa95-fab5dced1389" providerId="ADAL" clId="{4BCC8EC5-C421-C444-8FDE-D9B079E9F2DD}" dt="2020-02-13T14:01:11.972" v="51"/>
      <pc:docMkLst>
        <pc:docMk/>
      </pc:docMkLst>
      <pc:sldChg chg="modSp">
        <pc:chgData name="Joaquin Prado" userId="9c5dd9ab-b55a-490a-aa95-fab5dced1389" providerId="ADAL" clId="{4BCC8EC5-C421-C444-8FDE-D9B079E9F2DD}" dt="2020-02-13T13:55:16.207" v="1" actId="5793"/>
        <pc:sldMkLst>
          <pc:docMk/>
          <pc:sldMk cId="0" sldId="318"/>
        </pc:sldMkLst>
        <pc:spChg chg="mod">
          <ac:chgData name="Joaquin Prado" userId="9c5dd9ab-b55a-490a-aa95-fab5dced1389" providerId="ADAL" clId="{4BCC8EC5-C421-C444-8FDE-D9B079E9F2DD}" dt="2020-02-13T13:55:16.207" v="1" actId="5793"/>
          <ac:spMkLst>
            <pc:docMk/>
            <pc:sldMk cId="0" sldId="318"/>
            <ac:spMk id="3075" creationId="{00000000-0000-0000-0000-000000000000}"/>
          </ac:spMkLst>
        </pc:spChg>
      </pc:sldChg>
      <pc:sldChg chg="modSp">
        <pc:chgData name="Joaquin Prado" userId="9c5dd9ab-b55a-490a-aa95-fab5dced1389" providerId="ADAL" clId="{4BCC8EC5-C421-C444-8FDE-D9B079E9F2DD}" dt="2020-02-13T13:55:57.681" v="16" actId="20577"/>
        <pc:sldMkLst>
          <pc:docMk/>
          <pc:sldMk cId="634304018" sldId="319"/>
        </pc:sldMkLst>
        <pc:spChg chg="mod">
          <ac:chgData name="Joaquin Prado" userId="9c5dd9ab-b55a-490a-aa95-fab5dced1389" providerId="ADAL" clId="{4BCC8EC5-C421-C444-8FDE-D9B079E9F2DD}" dt="2020-02-13T13:55:57.681" v="16" actId="20577"/>
          <ac:spMkLst>
            <pc:docMk/>
            <pc:sldMk cId="634304018" sldId="319"/>
            <ac:spMk id="3" creationId="{D9895789-0CC0-5641-8AEC-9689A508F37D}"/>
          </ac:spMkLst>
        </pc:spChg>
      </pc:sldChg>
      <pc:sldChg chg="modSp">
        <pc:chgData name="Joaquin Prado" userId="9c5dd9ab-b55a-490a-aa95-fab5dced1389" providerId="ADAL" clId="{4BCC8EC5-C421-C444-8FDE-D9B079E9F2DD}" dt="2020-02-13T13:56:36.666" v="21"/>
        <pc:sldMkLst>
          <pc:docMk/>
          <pc:sldMk cId="500329762" sldId="320"/>
        </pc:sldMkLst>
        <pc:spChg chg="mod">
          <ac:chgData name="Joaquin Prado" userId="9c5dd9ab-b55a-490a-aa95-fab5dced1389" providerId="ADAL" clId="{4BCC8EC5-C421-C444-8FDE-D9B079E9F2DD}" dt="2020-02-13T13:56:36.666" v="21"/>
          <ac:spMkLst>
            <pc:docMk/>
            <pc:sldMk cId="500329762" sldId="320"/>
            <ac:spMk id="3" creationId="{1795C91C-00F9-134F-B64C-DE46FBC32F89}"/>
          </ac:spMkLst>
        </pc:spChg>
      </pc:sldChg>
      <pc:sldChg chg="modSp">
        <pc:chgData name="Joaquin Prado" userId="9c5dd9ab-b55a-490a-aa95-fab5dced1389" providerId="ADAL" clId="{4BCC8EC5-C421-C444-8FDE-D9B079E9F2DD}" dt="2020-02-13T14:01:11.972" v="51"/>
        <pc:sldMkLst>
          <pc:docMk/>
          <pc:sldMk cId="1336194701" sldId="321"/>
        </pc:sldMkLst>
        <pc:spChg chg="mod">
          <ac:chgData name="Joaquin Prado" userId="9c5dd9ab-b55a-490a-aa95-fab5dced1389" providerId="ADAL" clId="{4BCC8EC5-C421-C444-8FDE-D9B079E9F2DD}" dt="2020-02-13T14:01:11.972" v="51"/>
          <ac:spMkLst>
            <pc:docMk/>
            <pc:sldMk cId="1336194701" sldId="321"/>
            <ac:spMk id="3" creationId="{32BC3284-08C7-9D40-B8EF-DCB1DDF9F003}"/>
          </ac:spMkLst>
        </pc:spChg>
      </pc:sldChg>
      <pc:sldChg chg="modSp">
        <pc:chgData name="Joaquin Prado" userId="9c5dd9ab-b55a-490a-aa95-fab5dced1389" providerId="ADAL" clId="{4BCC8EC5-C421-C444-8FDE-D9B079E9F2DD}" dt="2020-02-13T13:57:22.899" v="35" actId="20577"/>
        <pc:sldMkLst>
          <pc:docMk/>
          <pc:sldMk cId="3560758415" sldId="322"/>
        </pc:sldMkLst>
        <pc:spChg chg="mod">
          <ac:chgData name="Joaquin Prado" userId="9c5dd9ab-b55a-490a-aa95-fab5dced1389" providerId="ADAL" clId="{4BCC8EC5-C421-C444-8FDE-D9B079E9F2DD}" dt="2020-02-13T13:57:22.899" v="35" actId="20577"/>
          <ac:spMkLst>
            <pc:docMk/>
            <pc:sldMk cId="3560758415" sldId="322"/>
            <ac:spMk id="3" creationId="{87259EF5-420E-854E-A7BD-1F7103146542}"/>
          </ac:spMkLst>
        </pc:spChg>
      </pc:sldChg>
      <pc:sldChg chg="modSp">
        <pc:chgData name="Joaquin Prado" userId="9c5dd9ab-b55a-490a-aa95-fab5dced1389" providerId="ADAL" clId="{4BCC8EC5-C421-C444-8FDE-D9B079E9F2DD}" dt="2020-02-13T13:58:00.029" v="50" actId="20577"/>
        <pc:sldMkLst>
          <pc:docMk/>
          <pc:sldMk cId="4173102394" sldId="323"/>
        </pc:sldMkLst>
        <pc:spChg chg="mod">
          <ac:chgData name="Joaquin Prado" userId="9c5dd9ab-b55a-490a-aa95-fab5dced1389" providerId="ADAL" clId="{4BCC8EC5-C421-C444-8FDE-D9B079E9F2DD}" dt="2020-02-13T13:58:00.029" v="50" actId="20577"/>
          <ac:spMkLst>
            <pc:docMk/>
            <pc:sldMk cId="4173102394" sldId="323"/>
            <ac:spMk id="3" creationId="{67F57474-4597-2846-8E1F-987D0344C114}"/>
          </ac:spMkLst>
        </pc:spChg>
      </pc:sldChg>
    </pc:docChg>
  </pc:docChgLst>
  <pc:docChgLst>
    <pc:chgData name="Joaquin Prado" userId="9c5dd9ab-b55a-490a-aa95-fab5dced1389" providerId="ADAL" clId="{301A5137-F49E-9A4F-9F69-7946201DB837}"/>
    <pc:docChg chg="undo custSel addSld modSld">
      <pc:chgData name="Joaquin Prado" userId="9c5dd9ab-b55a-490a-aa95-fab5dced1389" providerId="ADAL" clId="{301A5137-F49E-9A4F-9F69-7946201DB837}" dt="2020-02-12T23:34:35.428" v="1751" actId="20577"/>
      <pc:docMkLst>
        <pc:docMk/>
      </pc:docMkLst>
      <pc:sldChg chg="modSp">
        <pc:chgData name="Joaquin Prado" userId="9c5dd9ab-b55a-490a-aa95-fab5dced1389" providerId="ADAL" clId="{301A5137-F49E-9A4F-9F69-7946201DB837}" dt="2020-02-12T23:34:35.428" v="1751" actId="20577"/>
        <pc:sldMkLst>
          <pc:docMk/>
          <pc:sldMk cId="0" sldId="318"/>
        </pc:sldMkLst>
        <pc:spChg chg="mod">
          <ac:chgData name="Joaquin Prado" userId="9c5dd9ab-b55a-490a-aa95-fab5dced1389" providerId="ADAL" clId="{301A5137-F49E-9A4F-9F69-7946201DB837}" dt="2020-02-12T23:34:35.428" v="1751" actId="20577"/>
          <ac:spMkLst>
            <pc:docMk/>
            <pc:sldMk cId="0" sldId="318"/>
            <ac:spMk id="3075" creationId="{00000000-0000-0000-0000-000000000000}"/>
          </ac:spMkLst>
        </pc:spChg>
      </pc:sldChg>
      <pc:sldChg chg="addSp delSp modSp">
        <pc:chgData name="Joaquin Prado" userId="9c5dd9ab-b55a-490a-aa95-fab5dced1389" providerId="ADAL" clId="{301A5137-F49E-9A4F-9F69-7946201DB837}" dt="2020-02-12T22:08:55.069" v="792" actId="20577"/>
        <pc:sldMkLst>
          <pc:docMk/>
          <pc:sldMk cId="634304018" sldId="319"/>
        </pc:sldMkLst>
        <pc:spChg chg="mod">
          <ac:chgData name="Joaquin Prado" userId="9c5dd9ab-b55a-490a-aa95-fab5dced1389" providerId="ADAL" clId="{301A5137-F49E-9A4F-9F69-7946201DB837}" dt="2020-02-12T22:08:55.069" v="792" actId="20577"/>
          <ac:spMkLst>
            <pc:docMk/>
            <pc:sldMk cId="634304018" sldId="319"/>
            <ac:spMk id="2" creationId="{B7F36B8F-BEC8-B647-8727-CC494292DFA1}"/>
          </ac:spMkLst>
        </pc:spChg>
        <pc:spChg chg="mod">
          <ac:chgData name="Joaquin Prado" userId="9c5dd9ab-b55a-490a-aa95-fab5dced1389" providerId="ADAL" clId="{301A5137-F49E-9A4F-9F69-7946201DB837}" dt="2020-02-12T21:04:42.106" v="122" actId="20577"/>
          <ac:spMkLst>
            <pc:docMk/>
            <pc:sldMk cId="634304018" sldId="319"/>
            <ac:spMk id="3" creationId="{D9895789-0CC0-5641-8AEC-9689A508F37D}"/>
          </ac:spMkLst>
        </pc:spChg>
        <pc:spChg chg="add del mod">
          <ac:chgData name="Joaquin Prado" userId="9c5dd9ab-b55a-490a-aa95-fab5dced1389" providerId="ADAL" clId="{301A5137-F49E-9A4F-9F69-7946201DB837}" dt="2020-02-12T20:54:10.640" v="22" actId="478"/>
          <ac:spMkLst>
            <pc:docMk/>
            <pc:sldMk cId="634304018" sldId="319"/>
            <ac:spMk id="7" creationId="{0C91323B-E928-FB40-BF53-40773C7D0F7B}"/>
          </ac:spMkLst>
        </pc:spChg>
        <pc:spChg chg="add del mod">
          <ac:chgData name="Joaquin Prado" userId="9c5dd9ab-b55a-490a-aa95-fab5dced1389" providerId="ADAL" clId="{301A5137-F49E-9A4F-9F69-7946201DB837}" dt="2020-02-12T21:00:11.197" v="88" actId="478"/>
          <ac:spMkLst>
            <pc:docMk/>
            <pc:sldMk cId="634304018" sldId="319"/>
            <ac:spMk id="9" creationId="{DE301252-F808-AA47-8731-2BDF0905C098}"/>
          </ac:spMkLst>
        </pc:spChg>
        <pc:picChg chg="del">
          <ac:chgData name="Joaquin Prado" userId="9c5dd9ab-b55a-490a-aa95-fab5dced1389" providerId="ADAL" clId="{301A5137-F49E-9A4F-9F69-7946201DB837}" dt="2020-02-12T21:00:15.842" v="89" actId="478"/>
          <ac:picMkLst>
            <pc:docMk/>
            <pc:sldMk cId="634304018" sldId="319"/>
            <ac:picMk id="4" creationId="{B22D8AD3-22DD-B745-B99B-FD1182547448}"/>
          </ac:picMkLst>
        </pc:picChg>
        <pc:picChg chg="del mod">
          <ac:chgData name="Joaquin Prado" userId="9c5dd9ab-b55a-490a-aa95-fab5dced1389" providerId="ADAL" clId="{301A5137-F49E-9A4F-9F69-7946201DB837}" dt="2020-02-12T20:56:22.910" v="32" actId="478"/>
          <ac:picMkLst>
            <pc:docMk/>
            <pc:sldMk cId="634304018" sldId="319"/>
            <ac:picMk id="5" creationId="{542CC09F-64FD-714E-AE57-9186779EED01}"/>
          </ac:picMkLst>
        </pc:picChg>
        <pc:picChg chg="add mod">
          <ac:chgData name="Joaquin Prado" userId="9c5dd9ab-b55a-490a-aa95-fab5dced1389" providerId="ADAL" clId="{301A5137-F49E-9A4F-9F69-7946201DB837}" dt="2020-02-12T21:55:41.263" v="124" actId="1076"/>
          <ac:picMkLst>
            <pc:docMk/>
            <pc:sldMk cId="634304018" sldId="319"/>
            <ac:picMk id="6" creationId="{AF8FD3EC-1762-2342-BD37-A3F7F3A6D6CE}"/>
          </ac:picMkLst>
        </pc:picChg>
        <pc:picChg chg="add del mod">
          <ac:chgData name="Joaquin Prado" userId="9c5dd9ab-b55a-490a-aa95-fab5dced1389" providerId="ADAL" clId="{301A5137-F49E-9A4F-9F69-7946201DB837}" dt="2020-02-12T21:03:21.673" v="97" actId="478"/>
          <ac:picMkLst>
            <pc:docMk/>
            <pc:sldMk cId="634304018" sldId="319"/>
            <ac:picMk id="8" creationId="{BF12CCED-E00C-904F-AF42-16845A051397}"/>
          </ac:picMkLst>
        </pc:picChg>
        <pc:picChg chg="add mod">
          <ac:chgData name="Joaquin Prado" userId="9c5dd9ab-b55a-490a-aa95-fab5dced1389" providerId="ADAL" clId="{301A5137-F49E-9A4F-9F69-7946201DB837}" dt="2020-02-12T21:03:45.487" v="102" actId="14100"/>
          <ac:picMkLst>
            <pc:docMk/>
            <pc:sldMk cId="634304018" sldId="319"/>
            <ac:picMk id="10" creationId="{75608507-87E1-8944-ACDE-F524D5841090}"/>
          </ac:picMkLst>
        </pc:picChg>
        <pc:picChg chg="add mod">
          <ac:chgData name="Joaquin Prado" userId="9c5dd9ab-b55a-490a-aa95-fab5dced1389" providerId="ADAL" clId="{301A5137-F49E-9A4F-9F69-7946201DB837}" dt="2020-02-12T21:55:49.600" v="126" actId="1076"/>
          <ac:picMkLst>
            <pc:docMk/>
            <pc:sldMk cId="634304018" sldId="319"/>
            <ac:picMk id="11" creationId="{54018DBC-E697-3246-A8B1-F0C786624AEA}"/>
          </ac:picMkLst>
        </pc:picChg>
      </pc:sldChg>
      <pc:sldChg chg="modSp add">
        <pc:chgData name="Joaquin Prado" userId="9c5dd9ab-b55a-490a-aa95-fab5dced1389" providerId="ADAL" clId="{301A5137-F49E-9A4F-9F69-7946201DB837}" dt="2020-02-12T22:07:03.988" v="607" actId="20577"/>
        <pc:sldMkLst>
          <pc:docMk/>
          <pc:sldMk cId="500329762" sldId="320"/>
        </pc:sldMkLst>
        <pc:spChg chg="mod">
          <ac:chgData name="Joaquin Prado" userId="9c5dd9ab-b55a-490a-aa95-fab5dced1389" providerId="ADAL" clId="{301A5137-F49E-9A4F-9F69-7946201DB837}" dt="2020-02-12T22:03:43.159" v="225" actId="20577"/>
          <ac:spMkLst>
            <pc:docMk/>
            <pc:sldMk cId="500329762" sldId="320"/>
            <ac:spMk id="2" creationId="{2B46F729-9D7D-8943-9D74-29CAE2E7E791}"/>
          </ac:spMkLst>
        </pc:spChg>
        <pc:spChg chg="mod">
          <ac:chgData name="Joaquin Prado" userId="9c5dd9ab-b55a-490a-aa95-fab5dced1389" providerId="ADAL" clId="{301A5137-F49E-9A4F-9F69-7946201DB837}" dt="2020-02-12T22:07:03.988" v="607" actId="20577"/>
          <ac:spMkLst>
            <pc:docMk/>
            <pc:sldMk cId="500329762" sldId="320"/>
            <ac:spMk id="3" creationId="{1795C91C-00F9-134F-B64C-DE46FBC32F89}"/>
          </ac:spMkLst>
        </pc:spChg>
      </pc:sldChg>
      <pc:sldChg chg="addSp delSp modSp add">
        <pc:chgData name="Joaquin Prado" userId="9c5dd9ab-b55a-490a-aa95-fab5dced1389" providerId="ADAL" clId="{301A5137-F49E-9A4F-9F69-7946201DB837}" dt="2020-02-12T22:25:15.061" v="1076" actId="5793"/>
        <pc:sldMkLst>
          <pc:docMk/>
          <pc:sldMk cId="1336194701" sldId="321"/>
        </pc:sldMkLst>
        <pc:spChg chg="mod">
          <ac:chgData name="Joaquin Prado" userId="9c5dd9ab-b55a-490a-aa95-fab5dced1389" providerId="ADAL" clId="{301A5137-F49E-9A4F-9F69-7946201DB837}" dt="2020-02-12T22:10:00.277" v="816" actId="20577"/>
          <ac:spMkLst>
            <pc:docMk/>
            <pc:sldMk cId="1336194701" sldId="321"/>
            <ac:spMk id="2" creationId="{E3A1AF2B-E8E1-5943-8165-A6F8D9121578}"/>
          </ac:spMkLst>
        </pc:spChg>
        <pc:spChg chg="mod">
          <ac:chgData name="Joaquin Prado" userId="9c5dd9ab-b55a-490a-aa95-fab5dced1389" providerId="ADAL" clId="{301A5137-F49E-9A4F-9F69-7946201DB837}" dt="2020-02-12T22:25:15.061" v="1076" actId="5793"/>
          <ac:spMkLst>
            <pc:docMk/>
            <pc:sldMk cId="1336194701" sldId="321"/>
            <ac:spMk id="3" creationId="{32BC3284-08C7-9D40-B8EF-DCB1DDF9F003}"/>
          </ac:spMkLst>
        </pc:spChg>
        <pc:spChg chg="add del mod">
          <ac:chgData name="Joaquin Prado" userId="9c5dd9ab-b55a-490a-aa95-fab5dced1389" providerId="ADAL" clId="{301A5137-F49E-9A4F-9F69-7946201DB837}" dt="2020-02-12T22:20:55.530" v="938" actId="478"/>
          <ac:spMkLst>
            <pc:docMk/>
            <pc:sldMk cId="1336194701" sldId="321"/>
            <ac:spMk id="6" creationId="{AE74FE1F-9922-A044-9545-DE2DA9F2DB83}"/>
          </ac:spMkLst>
        </pc:spChg>
        <pc:picChg chg="add mod">
          <ac:chgData name="Joaquin Prado" userId="9c5dd9ab-b55a-490a-aa95-fab5dced1389" providerId="ADAL" clId="{301A5137-F49E-9A4F-9F69-7946201DB837}" dt="2020-02-12T22:24:04.072" v="1069" actId="1076"/>
          <ac:picMkLst>
            <pc:docMk/>
            <pc:sldMk cId="1336194701" sldId="321"/>
            <ac:picMk id="4" creationId="{70478E76-7674-B84E-A5C2-E801878D6096}"/>
          </ac:picMkLst>
        </pc:picChg>
        <pc:picChg chg="add mod">
          <ac:chgData name="Joaquin Prado" userId="9c5dd9ab-b55a-490a-aa95-fab5dced1389" providerId="ADAL" clId="{301A5137-F49E-9A4F-9F69-7946201DB837}" dt="2020-02-12T22:25:08.653" v="1074" actId="1036"/>
          <ac:picMkLst>
            <pc:docMk/>
            <pc:sldMk cId="1336194701" sldId="321"/>
            <ac:picMk id="5" creationId="{CF2956F1-29D2-5B44-AF6F-78B12528A69C}"/>
          </ac:picMkLst>
        </pc:picChg>
      </pc:sldChg>
      <pc:sldChg chg="addSp delSp modSp add">
        <pc:chgData name="Joaquin Prado" userId="9c5dd9ab-b55a-490a-aa95-fab5dced1389" providerId="ADAL" clId="{301A5137-F49E-9A4F-9F69-7946201DB837}" dt="2020-02-12T22:32:08.988" v="1324" actId="20577"/>
        <pc:sldMkLst>
          <pc:docMk/>
          <pc:sldMk cId="3560758415" sldId="322"/>
        </pc:sldMkLst>
        <pc:spChg chg="mod">
          <ac:chgData name="Joaquin Prado" userId="9c5dd9ab-b55a-490a-aa95-fab5dced1389" providerId="ADAL" clId="{301A5137-F49E-9A4F-9F69-7946201DB837}" dt="2020-02-12T22:25:36.955" v="1088" actId="20577"/>
          <ac:spMkLst>
            <pc:docMk/>
            <pc:sldMk cId="3560758415" sldId="322"/>
            <ac:spMk id="2" creationId="{82920CB0-6B45-9743-9CBE-05D1AA1995D8}"/>
          </ac:spMkLst>
        </pc:spChg>
        <pc:spChg chg="mod">
          <ac:chgData name="Joaquin Prado" userId="9c5dd9ab-b55a-490a-aa95-fab5dced1389" providerId="ADAL" clId="{301A5137-F49E-9A4F-9F69-7946201DB837}" dt="2020-02-12T22:32:08.988" v="1324" actId="20577"/>
          <ac:spMkLst>
            <pc:docMk/>
            <pc:sldMk cId="3560758415" sldId="322"/>
            <ac:spMk id="3" creationId="{87259EF5-420E-854E-A7BD-1F7103146542}"/>
          </ac:spMkLst>
        </pc:spChg>
        <pc:picChg chg="add del mod">
          <ac:chgData name="Joaquin Prado" userId="9c5dd9ab-b55a-490a-aa95-fab5dced1389" providerId="ADAL" clId="{301A5137-F49E-9A4F-9F69-7946201DB837}" dt="2020-02-12T22:30:43.371" v="1161" actId="478"/>
          <ac:picMkLst>
            <pc:docMk/>
            <pc:sldMk cId="3560758415" sldId="322"/>
            <ac:picMk id="4" creationId="{DD1B2754-E781-2B4C-9A26-2DD4016B4D5F}"/>
          </ac:picMkLst>
        </pc:picChg>
        <pc:picChg chg="add mod">
          <ac:chgData name="Joaquin Prado" userId="9c5dd9ab-b55a-490a-aa95-fab5dced1389" providerId="ADAL" clId="{301A5137-F49E-9A4F-9F69-7946201DB837}" dt="2020-02-12T22:30:51.983" v="1163" actId="1076"/>
          <ac:picMkLst>
            <pc:docMk/>
            <pc:sldMk cId="3560758415" sldId="322"/>
            <ac:picMk id="5" creationId="{573AF1C4-8B3B-6E41-B609-2CB3E100829C}"/>
          </ac:picMkLst>
        </pc:picChg>
      </pc:sldChg>
      <pc:sldChg chg="addSp delSp modSp add">
        <pc:chgData name="Joaquin Prado" userId="9c5dd9ab-b55a-490a-aa95-fab5dced1389" providerId="ADAL" clId="{301A5137-F49E-9A4F-9F69-7946201DB837}" dt="2020-02-12T23:31:36.127" v="1501" actId="1076"/>
        <pc:sldMkLst>
          <pc:docMk/>
          <pc:sldMk cId="4173102394" sldId="323"/>
        </pc:sldMkLst>
        <pc:spChg chg="mod">
          <ac:chgData name="Joaquin Prado" userId="9c5dd9ab-b55a-490a-aa95-fab5dced1389" providerId="ADAL" clId="{301A5137-F49E-9A4F-9F69-7946201DB837}" dt="2020-02-12T22:35:12.248" v="1348" actId="20577"/>
          <ac:spMkLst>
            <pc:docMk/>
            <pc:sldMk cId="4173102394" sldId="323"/>
            <ac:spMk id="2" creationId="{15E0F907-5687-5E4A-B72B-B52190AE6B67}"/>
          </ac:spMkLst>
        </pc:spChg>
        <pc:spChg chg="mod">
          <ac:chgData name="Joaquin Prado" userId="9c5dd9ab-b55a-490a-aa95-fab5dced1389" providerId="ADAL" clId="{301A5137-F49E-9A4F-9F69-7946201DB837}" dt="2020-02-12T23:29:54.315" v="1495" actId="1076"/>
          <ac:spMkLst>
            <pc:docMk/>
            <pc:sldMk cId="4173102394" sldId="323"/>
            <ac:spMk id="3" creationId="{67F57474-4597-2846-8E1F-987D0344C114}"/>
          </ac:spMkLst>
        </pc:spChg>
        <pc:picChg chg="add del mod">
          <ac:chgData name="Joaquin Prado" userId="9c5dd9ab-b55a-490a-aa95-fab5dced1389" providerId="ADAL" clId="{301A5137-F49E-9A4F-9F69-7946201DB837}" dt="2020-02-12T23:31:24.762" v="1498" actId="478"/>
          <ac:picMkLst>
            <pc:docMk/>
            <pc:sldMk cId="4173102394" sldId="323"/>
            <ac:picMk id="4" creationId="{D1725D32-9D10-AD49-A0D8-63155AE70D7B}"/>
          </ac:picMkLst>
        </pc:picChg>
        <pc:picChg chg="add mod">
          <ac:chgData name="Joaquin Prado" userId="9c5dd9ab-b55a-490a-aa95-fab5dced1389" providerId="ADAL" clId="{301A5137-F49E-9A4F-9F69-7946201DB837}" dt="2020-02-12T23:29:59.726" v="1496" actId="1076"/>
          <ac:picMkLst>
            <pc:docMk/>
            <pc:sldMk cId="4173102394" sldId="323"/>
            <ac:picMk id="5" creationId="{020BF0CB-4295-B14D-AE89-0CE62617340A}"/>
          </ac:picMkLst>
        </pc:picChg>
        <pc:picChg chg="add mod">
          <ac:chgData name="Joaquin Prado" userId="9c5dd9ab-b55a-490a-aa95-fab5dced1389" providerId="ADAL" clId="{301A5137-F49E-9A4F-9F69-7946201DB837}" dt="2020-02-12T23:31:36.127" v="1501" actId="1076"/>
          <ac:picMkLst>
            <pc:docMk/>
            <pc:sldMk cId="4173102394" sldId="323"/>
            <ac:picMk id="6" creationId="{6C07EF7F-846B-EF48-BDD4-4E78C758787A}"/>
          </ac:picMkLst>
        </pc:picChg>
      </pc:sldChg>
      <pc:sldChg chg="delSp modSp add">
        <pc:chgData name="Joaquin Prado" userId="9c5dd9ab-b55a-490a-aa95-fab5dced1389" providerId="ADAL" clId="{301A5137-F49E-9A4F-9F69-7946201DB837}" dt="2020-02-12T23:32:03.881" v="1513" actId="1076"/>
        <pc:sldMkLst>
          <pc:docMk/>
          <pc:sldMk cId="2744820461" sldId="324"/>
        </pc:sldMkLst>
        <pc:spChg chg="mod">
          <ac:chgData name="Joaquin Prado" userId="9c5dd9ab-b55a-490a-aa95-fab5dced1389" providerId="ADAL" clId="{301A5137-F49E-9A4F-9F69-7946201DB837}" dt="2020-02-12T23:32:03.881" v="1513" actId="1076"/>
          <ac:spMkLst>
            <pc:docMk/>
            <pc:sldMk cId="2744820461" sldId="324"/>
            <ac:spMk id="2" creationId="{14BC9ED6-CB5D-4A4E-B557-79731F95F903}"/>
          </ac:spMkLst>
        </pc:spChg>
        <pc:spChg chg="del">
          <ac:chgData name="Joaquin Prado" userId="9c5dd9ab-b55a-490a-aa95-fab5dced1389" providerId="ADAL" clId="{301A5137-F49E-9A4F-9F69-7946201DB837}" dt="2020-02-12T23:31:58.087" v="1512" actId="478"/>
          <ac:spMkLst>
            <pc:docMk/>
            <pc:sldMk cId="2744820461" sldId="324"/>
            <ac:spMk id="3" creationId="{5C4BD9C5-D244-B74F-8FEE-5539C7D5432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2020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OMA-DMSE-2020-0009</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2" Type="http://schemas.openxmlformats.org/officeDocument/2006/relationships/hyperlink" Target="https://github.com/OpenMobileAlliance/LwM2M/pull/388"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omaspecworks.org/" TargetMode="External"/><Relationship Id="rId2" Type="http://schemas.openxmlformats.org/officeDocument/2006/relationships/hyperlink" Target="https://www.youtube.com/watch?v=4r2wfpBmiB8" TargetMode="External"/><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png"/><Relationship Id="rId4" Type="http://schemas.openxmlformats.org/officeDocument/2006/relationships/hyperlink" Target="http://www.openmobilealliance.org/"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omaspecworks.org/ready-for-5g/" TargetMode="External"/><Relationship Id="rId1" Type="http://schemas.openxmlformats.org/officeDocument/2006/relationships/slideLayout" Target="../slideLayouts/slideLayout2.xml"/><Relationship Id="rId4" Type="http://schemas.openxmlformats.org/officeDocument/2006/relationships/image" Target="../media/image11.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11 Feb 2020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 </a:t>
            </a:r>
            <a:r>
              <a:rPr lang="en-US" altLang="zh-CN" b="1" dirty="0" err="1">
                <a:latin typeface="Tahoma" pitchFamily="34" charset="0"/>
                <a:ea typeface="宋体" charset="-122"/>
              </a:rPr>
              <a:t>jprado@omaorg.org</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OMA-DM&amp;SE-2020-0009-INP_Enhancements_to_Publication_and_Marketing</a:t>
            </a:r>
            <a:r>
              <a:rPr lang="en-US" altLang="zh-CN" sz="2000" dirty="0">
                <a:ea typeface="宋体" charset="-122"/>
              </a:rPr>
              <a:t/>
            </a:r>
            <a:br>
              <a:rPr lang="en-US" altLang="zh-CN" sz="2000" dirty="0">
                <a:ea typeface="宋体" charset="-122"/>
              </a:rPr>
            </a:br>
            <a:r>
              <a:rPr lang="en-US" altLang="zh-CN" sz="1400" dirty="0">
                <a:ea typeface="宋体" charset="-122"/>
              </a:rPr>
              <a:t/>
            </a:r>
            <a:br>
              <a:rPr lang="en-US" altLang="zh-CN" sz="1400" dirty="0">
                <a:ea typeface="宋体" charset="-122"/>
              </a:rPr>
            </a:br>
            <a:r>
              <a:rPr lang="en-US" altLang="zh-CN" dirty="0">
                <a:ea typeface="宋体" charset="-122"/>
              </a:rPr>
              <a:t>Enhancements to Publication &amp; Marketing</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Introduction</a:t>
            </a:r>
          </a:p>
        </p:txBody>
      </p:sp>
      <p:sp>
        <p:nvSpPr>
          <p:cNvPr id="3075" name="Rectangle 5"/>
          <p:cNvSpPr>
            <a:spLocks noGrp="1" noChangeArrowheads="1"/>
          </p:cNvSpPr>
          <p:nvPr>
            <p:ph type="body" idx="1"/>
          </p:nvPr>
        </p:nvSpPr>
        <p:spPr/>
        <p:txBody>
          <a:bodyPr/>
          <a:lstStyle/>
          <a:p>
            <a:pPr>
              <a:buFontTx/>
              <a:buNone/>
            </a:pPr>
            <a:r>
              <a:rPr lang="en-GB" altLang="zh-CN" dirty="0">
                <a:ea typeface="宋体" charset="-122"/>
              </a:rPr>
              <a:t>Enhancements to the publication and location of LwM2M Specifications</a:t>
            </a:r>
          </a:p>
          <a:p>
            <a:pPr lvl="1"/>
            <a:r>
              <a:rPr lang="en-GB" altLang="zh-CN" dirty="0">
                <a:ea typeface="宋体" charset="-122"/>
              </a:rPr>
              <a:t>DMSE WG asked OMA staff to improve the following aspects:</a:t>
            </a:r>
          </a:p>
          <a:p>
            <a:pPr marL="225425" lvl="1" indent="0">
              <a:buNone/>
            </a:pPr>
            <a:endParaRPr lang="en-GB" altLang="zh-CN" dirty="0">
              <a:ea typeface="宋体" charset="-122"/>
            </a:endParaRPr>
          </a:p>
          <a:p>
            <a:pPr marL="340995" lvl="1" indent="0"/>
            <a:r>
              <a:rPr lang="en-GB" sz="2400" dirty="0">
                <a:ea typeface="宋体"/>
                <a:cs typeface="+mn-lt"/>
              </a:rPr>
              <a:t> Specific ‘Overview’ landing page for LwM2M, to replace the current directly accessed </a:t>
            </a:r>
            <a:r>
              <a:rPr lang="en-GB" sz="2400" dirty="0" smtClean="0">
                <a:ea typeface="宋体"/>
                <a:cs typeface="+mn-lt"/>
              </a:rPr>
              <a:t>HTTP </a:t>
            </a:r>
            <a:r>
              <a:rPr lang="en-GB" sz="2400" dirty="0">
                <a:ea typeface="宋体"/>
                <a:cs typeface="+mn-lt"/>
              </a:rPr>
              <a:t>landing page </a:t>
            </a:r>
            <a:endParaRPr lang="en-GB" altLang="zh-CN" sz="2400" dirty="0">
              <a:ea typeface="宋体"/>
              <a:cs typeface="+mn-lt"/>
            </a:endParaRPr>
          </a:p>
          <a:p>
            <a:pPr marL="340995" lvl="1" indent="0"/>
            <a:r>
              <a:rPr lang="en-GB" sz="2400" dirty="0">
                <a:ea typeface="宋体"/>
                <a:cs typeface="+mn-lt"/>
              </a:rPr>
              <a:t> Enhance the Search function</a:t>
            </a:r>
            <a:r>
              <a:rPr lang="en-US" sz="2400" dirty="0" err="1">
                <a:ea typeface="宋体"/>
                <a:cs typeface="+mn-lt"/>
              </a:rPr>
              <a:t>ality</a:t>
            </a:r>
            <a:endParaRPr lang="en-GB" sz="2400" dirty="0">
              <a:ea typeface="宋体"/>
              <a:cs typeface="+mn-lt"/>
            </a:endParaRPr>
          </a:p>
          <a:p>
            <a:pPr marL="340995" lvl="1" indent="0"/>
            <a:r>
              <a:rPr lang="en-GB" sz="2400" dirty="0">
                <a:ea typeface="宋体"/>
                <a:cs typeface="+mn-lt"/>
              </a:rPr>
              <a:t> Introduction of the “Latest News” section</a:t>
            </a:r>
            <a:r>
              <a:rPr lang="en-US" sz="2400" dirty="0">
                <a:ea typeface="宋体"/>
                <a:cs typeface="+mn-lt"/>
              </a:rPr>
              <a:t>  </a:t>
            </a:r>
          </a:p>
          <a:p>
            <a:pPr marL="340995" lvl="1" indent="0"/>
            <a:r>
              <a:rPr lang="en-GB" sz="2400" dirty="0">
                <a:ea typeface="宋体"/>
                <a:cs typeface="+mn-lt"/>
              </a:rPr>
              <a:t> Easier to locate Whitepapers</a:t>
            </a:r>
          </a:p>
          <a:p>
            <a:pPr marL="225425" lvl="1" indent="0">
              <a:buNone/>
            </a:pPr>
            <a:endParaRPr lang="en-GB" altLang="zh-CN" dirty="0">
              <a:ea typeface="宋体" charset="-122"/>
            </a:endParaRPr>
          </a:p>
          <a:p>
            <a:endParaRPr lang="en-GB" altLang="zh-CN" dirty="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7F36B8F-BEC8-B647-8727-CC494292DFA1}"/>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xmlns="" id="{D9895789-0CC0-5641-8AEC-9689A508F37D}"/>
              </a:ext>
            </a:extLst>
          </p:cNvPr>
          <p:cNvSpPr>
            <a:spLocks noGrp="1"/>
          </p:cNvSpPr>
          <p:nvPr>
            <p:ph idx="1"/>
          </p:nvPr>
        </p:nvSpPr>
        <p:spPr>
          <a:xfrm>
            <a:off x="291306" y="949008"/>
            <a:ext cx="8778875" cy="2798762"/>
          </a:xfrm>
        </p:spPr>
        <p:txBody>
          <a:bodyPr/>
          <a:lstStyle/>
          <a:p>
            <a:pPr marL="0" indent="0">
              <a:buNone/>
            </a:pPr>
            <a:r>
              <a:rPr lang="en-US" dirty="0"/>
              <a:t>Technical Pages</a:t>
            </a:r>
          </a:p>
          <a:p>
            <a:pPr marL="0" indent="0">
              <a:buNone/>
            </a:pPr>
            <a:endParaRPr lang="en-US" dirty="0"/>
          </a:p>
          <a:p>
            <a:pPr marL="0" indent="0">
              <a:buNone/>
            </a:pPr>
            <a:endParaRPr lang="en-US" dirty="0"/>
          </a:p>
          <a:p>
            <a:pPr marL="0" indent="0">
              <a:buNone/>
            </a:pPr>
            <a:endParaRPr lang="en-US" dirty="0"/>
          </a:p>
          <a:p>
            <a:pPr marL="0" indent="0">
              <a:buNone/>
            </a:pPr>
            <a:endParaRPr lang="en-US" sz="700" dirty="0"/>
          </a:p>
          <a:p>
            <a:pPr marL="0" indent="0">
              <a:buNone/>
            </a:pPr>
            <a:r>
              <a:rPr lang="en-US" dirty="0"/>
              <a:t>(1) Overview                                            (2) HTTP (FTP content)</a:t>
            </a:r>
          </a:p>
        </p:txBody>
      </p:sp>
      <p:pic>
        <p:nvPicPr>
          <p:cNvPr id="6" name="Picture 5">
            <a:extLst>
              <a:ext uri="{FF2B5EF4-FFF2-40B4-BE49-F238E27FC236}">
                <a16:creationId xmlns:a16="http://schemas.microsoft.com/office/drawing/2014/main" xmlns="" id="{AF8FD3EC-1762-2342-BD37-A3F7F3A6D6CE}"/>
              </a:ext>
            </a:extLst>
          </p:cNvPr>
          <p:cNvPicPr>
            <a:picLocks noChangeAspect="1"/>
          </p:cNvPicPr>
          <p:nvPr/>
        </p:nvPicPr>
        <p:blipFill>
          <a:blip r:embed="rId2"/>
          <a:stretch>
            <a:fillRect/>
          </a:stretch>
        </p:blipFill>
        <p:spPr>
          <a:xfrm>
            <a:off x="5214937" y="3511550"/>
            <a:ext cx="4000183" cy="2381250"/>
          </a:xfrm>
          <a:prstGeom prst="rect">
            <a:avLst/>
          </a:prstGeom>
        </p:spPr>
      </p:pic>
      <p:pic>
        <p:nvPicPr>
          <p:cNvPr id="10" name="Picture 9">
            <a:extLst>
              <a:ext uri="{FF2B5EF4-FFF2-40B4-BE49-F238E27FC236}">
                <a16:creationId xmlns:a16="http://schemas.microsoft.com/office/drawing/2014/main" xmlns="" id="{75608507-87E1-8944-ACDE-F524D5841090}"/>
              </a:ext>
            </a:extLst>
          </p:cNvPr>
          <p:cNvPicPr>
            <a:picLocks noChangeAspect="1"/>
          </p:cNvPicPr>
          <p:nvPr/>
        </p:nvPicPr>
        <p:blipFill>
          <a:blip r:embed="rId3"/>
          <a:stretch>
            <a:fillRect/>
          </a:stretch>
        </p:blipFill>
        <p:spPr>
          <a:xfrm>
            <a:off x="319405" y="1383349"/>
            <a:ext cx="8423275" cy="1671002"/>
          </a:xfrm>
          <a:prstGeom prst="rect">
            <a:avLst/>
          </a:prstGeom>
        </p:spPr>
      </p:pic>
      <p:pic>
        <p:nvPicPr>
          <p:cNvPr id="11" name="Picture 10">
            <a:extLst>
              <a:ext uri="{FF2B5EF4-FFF2-40B4-BE49-F238E27FC236}">
                <a16:creationId xmlns:a16="http://schemas.microsoft.com/office/drawing/2014/main" xmlns="" id="{54018DBC-E697-3246-A8B1-F0C786624AEA}"/>
              </a:ext>
            </a:extLst>
          </p:cNvPr>
          <p:cNvPicPr>
            <a:picLocks noChangeAspect="1"/>
          </p:cNvPicPr>
          <p:nvPr/>
        </p:nvPicPr>
        <p:blipFill>
          <a:blip r:embed="rId4"/>
          <a:stretch>
            <a:fillRect/>
          </a:stretch>
        </p:blipFill>
        <p:spPr>
          <a:xfrm>
            <a:off x="162719" y="3548380"/>
            <a:ext cx="4910137" cy="2883225"/>
          </a:xfrm>
          <a:prstGeom prst="rect">
            <a:avLst/>
          </a:prstGeom>
        </p:spPr>
      </p:pic>
    </p:spTree>
    <p:extLst>
      <p:ext uri="{BB962C8B-B14F-4D97-AF65-F5344CB8AC3E}">
        <p14:creationId xmlns:p14="http://schemas.microsoft.com/office/powerpoint/2010/main" val="634304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B46F729-9D7D-8943-9D74-29CAE2E7E791}"/>
              </a:ext>
            </a:extLst>
          </p:cNvPr>
          <p:cNvSpPr>
            <a:spLocks noGrp="1"/>
          </p:cNvSpPr>
          <p:nvPr>
            <p:ph type="title"/>
          </p:nvPr>
        </p:nvSpPr>
        <p:spPr/>
        <p:txBody>
          <a:bodyPr/>
          <a:lstStyle/>
          <a:p>
            <a:r>
              <a:rPr lang="en-US" dirty="0" err="1"/>
              <a:t>Overview.md</a:t>
            </a:r>
            <a:r>
              <a:rPr lang="en-US" dirty="0"/>
              <a:t> under DMSE WG Controlled</a:t>
            </a:r>
          </a:p>
        </p:txBody>
      </p:sp>
      <p:sp>
        <p:nvSpPr>
          <p:cNvPr id="3" name="Content Placeholder 2">
            <a:extLst>
              <a:ext uri="{FF2B5EF4-FFF2-40B4-BE49-F238E27FC236}">
                <a16:creationId xmlns:a16="http://schemas.microsoft.com/office/drawing/2014/main" xmlns="" id="{1795C91C-00F9-134F-B64C-DE46FBC32F89}"/>
              </a:ext>
            </a:extLst>
          </p:cNvPr>
          <p:cNvSpPr>
            <a:spLocks noGrp="1"/>
          </p:cNvSpPr>
          <p:nvPr>
            <p:ph idx="1"/>
          </p:nvPr>
        </p:nvSpPr>
        <p:spPr/>
        <p:txBody>
          <a:bodyPr/>
          <a:lstStyle/>
          <a:p>
            <a:pPr marL="0" indent="0">
              <a:buNone/>
            </a:pPr>
            <a:r>
              <a:rPr lang="en-US" dirty="0"/>
              <a:t>PR that creates a new </a:t>
            </a:r>
            <a:r>
              <a:rPr lang="en-US" dirty="0" err="1"/>
              <a:t>Overview.md</a:t>
            </a:r>
            <a:r>
              <a:rPr lang="en-US" dirty="0"/>
              <a:t> document </a:t>
            </a:r>
          </a:p>
          <a:p>
            <a:pPr marL="0" indent="0">
              <a:buNone/>
            </a:pPr>
            <a:endParaRPr lang="en-US" dirty="0"/>
          </a:p>
          <a:p>
            <a:pPr lvl="1"/>
            <a:r>
              <a:rPr lang="en-US" dirty="0">
                <a:hlinkClick r:id="rId2"/>
              </a:rPr>
              <a:t>https://github.com/OpenMobileAlliance/LwM2M/pull/388</a:t>
            </a:r>
            <a:endParaRPr lang="en-US" dirty="0"/>
          </a:p>
          <a:p>
            <a:pPr marL="569595" lvl="2"/>
            <a:r>
              <a:rPr lang="en-US" dirty="0"/>
              <a:t>DMSE can update the content of the </a:t>
            </a:r>
            <a:r>
              <a:rPr lang="en-US" dirty="0" err="1"/>
              <a:t>Overview.md</a:t>
            </a:r>
            <a:endParaRPr lang="en-US" dirty="0"/>
          </a:p>
          <a:p>
            <a:pPr marL="569595" lvl="2"/>
            <a:r>
              <a:rPr lang="en-US" dirty="0">
                <a:ea typeface="+mn-lt"/>
                <a:cs typeface="+mn-lt"/>
              </a:rPr>
              <a:t>The </a:t>
            </a:r>
            <a:r>
              <a:rPr lang="en-US" dirty="0" err="1"/>
              <a:t>Overview.md</a:t>
            </a:r>
            <a:r>
              <a:rPr lang="en-US" dirty="0"/>
              <a:t> file will be published with the release of v1.2</a:t>
            </a:r>
          </a:p>
          <a:p>
            <a:pPr marL="569595" lvl="2"/>
            <a:r>
              <a:rPr lang="en-US" dirty="0"/>
              <a:t>The </a:t>
            </a:r>
            <a:r>
              <a:rPr lang="en-US" dirty="0">
                <a:ea typeface="+mn-lt"/>
                <a:cs typeface="+mn-lt"/>
              </a:rPr>
              <a:t>content of the </a:t>
            </a:r>
            <a:r>
              <a:rPr lang="en-US" dirty="0" err="1">
                <a:ea typeface="+mn-lt"/>
                <a:cs typeface="+mn-lt"/>
              </a:rPr>
              <a:t>Overview.md</a:t>
            </a:r>
            <a:r>
              <a:rPr lang="en-US" dirty="0"/>
              <a:t> file can be published on demand</a:t>
            </a:r>
          </a:p>
        </p:txBody>
      </p:sp>
    </p:spTree>
    <p:extLst>
      <p:ext uri="{BB962C8B-B14F-4D97-AF65-F5344CB8AC3E}">
        <p14:creationId xmlns:p14="http://schemas.microsoft.com/office/powerpoint/2010/main" val="500329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A1AF2B-E8E1-5943-8165-A6F8D9121578}"/>
              </a:ext>
            </a:extLst>
          </p:cNvPr>
          <p:cNvSpPr>
            <a:spLocks noGrp="1"/>
          </p:cNvSpPr>
          <p:nvPr>
            <p:ph type="title"/>
          </p:nvPr>
        </p:nvSpPr>
        <p:spPr/>
        <p:txBody>
          <a:bodyPr/>
          <a:lstStyle/>
          <a:p>
            <a:r>
              <a:rPr lang="en-US" dirty="0"/>
              <a:t>Improve Search Function</a:t>
            </a:r>
          </a:p>
        </p:txBody>
      </p:sp>
      <p:sp>
        <p:nvSpPr>
          <p:cNvPr id="3" name="Content Placeholder 2">
            <a:extLst>
              <a:ext uri="{FF2B5EF4-FFF2-40B4-BE49-F238E27FC236}">
                <a16:creationId xmlns:a16="http://schemas.microsoft.com/office/drawing/2014/main" xmlns="" id="{32BC3284-08C7-9D40-B8EF-DCB1DDF9F003}"/>
              </a:ext>
            </a:extLst>
          </p:cNvPr>
          <p:cNvSpPr>
            <a:spLocks noGrp="1"/>
          </p:cNvSpPr>
          <p:nvPr>
            <p:ph idx="1"/>
          </p:nvPr>
        </p:nvSpPr>
        <p:spPr>
          <a:xfrm>
            <a:off x="292099" y="995813"/>
            <a:ext cx="8778875" cy="969962"/>
          </a:xfrm>
        </p:spPr>
        <p:txBody>
          <a:bodyPr/>
          <a:lstStyle/>
          <a:p>
            <a:pPr marL="0" indent="0">
              <a:buNone/>
            </a:pPr>
            <a:r>
              <a:rPr lang="en-US" dirty="0"/>
              <a:t>New Search Function</a:t>
            </a:r>
          </a:p>
          <a:p>
            <a:r>
              <a:rPr lang="en-US" sz="2000" u="sng" dirty="0">
                <a:hlinkClick r:id="rId2"/>
              </a:rPr>
              <a:t>Google Custom Search Engine</a:t>
            </a:r>
            <a:r>
              <a:rPr lang="en-US" sz="2000" dirty="0"/>
              <a:t> that combines specific searches from two different websites </a:t>
            </a:r>
          </a:p>
          <a:p>
            <a:pPr marL="340995" lvl="1" indent="-115570"/>
            <a:r>
              <a:rPr lang="en-US" sz="1600" dirty="0"/>
              <a:t>Marketing pages - </a:t>
            </a:r>
            <a:r>
              <a:rPr lang="en-US" sz="1600" dirty="0">
                <a:ea typeface="+mn-lt"/>
                <a:cs typeface="+mn-lt"/>
                <a:hlinkClick r:id="rId3"/>
              </a:rPr>
              <a:t>https://www.omaspecworks.org/</a:t>
            </a:r>
          </a:p>
          <a:p>
            <a:pPr marL="340995" lvl="1" indent="-115570"/>
            <a:r>
              <a:rPr lang="en-US" sz="1600" dirty="0"/>
              <a:t>Technical pages - </a:t>
            </a:r>
            <a:r>
              <a:rPr lang="en-US" sz="1600" dirty="0">
                <a:ea typeface="+mn-lt"/>
                <a:cs typeface="+mn-lt"/>
                <a:hlinkClick r:id="rId4"/>
              </a:rPr>
              <a:t>http://www.openmobilealliance.org/</a:t>
            </a:r>
            <a:endParaRPr lang="en-US" sz="1600" dirty="0">
              <a:hlinkClick r:id="rId4"/>
            </a:endParaRPr>
          </a:p>
          <a:p>
            <a:pPr marL="0" indent="0">
              <a:buNone/>
            </a:pPr>
            <a:r>
              <a:rPr lang="en-US" dirty="0"/>
              <a:t>Search in the marketing pages</a:t>
            </a:r>
          </a:p>
          <a:p>
            <a:pPr lvl="1"/>
            <a:endParaRPr lang="en-US" dirty="0"/>
          </a:p>
          <a:p>
            <a:pPr lvl="1"/>
            <a:endParaRPr lang="en-US" dirty="0"/>
          </a:p>
          <a:p>
            <a:pPr marL="225425" lvl="1" indent="0">
              <a:buNone/>
            </a:pPr>
            <a:endParaRPr lang="en-US" sz="3200" dirty="0"/>
          </a:p>
          <a:p>
            <a:pPr marL="0" indent="0">
              <a:buNone/>
            </a:pPr>
            <a:r>
              <a:rPr lang="en-US" dirty="0"/>
              <a:t>Search in the specification page</a:t>
            </a:r>
          </a:p>
          <a:p>
            <a:pPr lvl="1"/>
            <a:endParaRPr lang="en-US" dirty="0"/>
          </a:p>
          <a:p>
            <a:pPr lvl="1"/>
            <a:endParaRPr lang="en-US" dirty="0"/>
          </a:p>
          <a:p>
            <a:pPr lvl="2"/>
            <a:r>
              <a:rPr lang="en-US" dirty="0"/>
              <a:t>Under development</a:t>
            </a:r>
          </a:p>
          <a:p>
            <a:endParaRPr lang="en-US" dirty="0"/>
          </a:p>
          <a:p>
            <a:pPr lvl="2"/>
            <a:endParaRPr lang="en-US" dirty="0"/>
          </a:p>
          <a:p>
            <a:pPr marL="225425" lvl="1" indent="0">
              <a:buNone/>
            </a:pPr>
            <a:endParaRPr lang="en-US" dirty="0"/>
          </a:p>
          <a:p>
            <a:pPr lvl="1"/>
            <a:endParaRPr lang="en-US" dirty="0"/>
          </a:p>
          <a:p>
            <a:pPr lvl="1"/>
            <a:endParaRPr lang="en-US" dirty="0"/>
          </a:p>
          <a:p>
            <a:pPr lvl="1"/>
            <a:endParaRPr lang="en-US" dirty="0"/>
          </a:p>
          <a:p>
            <a:pPr lvl="1"/>
            <a:endParaRPr lang="en-US" dirty="0"/>
          </a:p>
        </p:txBody>
      </p:sp>
      <p:pic>
        <p:nvPicPr>
          <p:cNvPr id="4" name="Picture 3">
            <a:extLst>
              <a:ext uri="{FF2B5EF4-FFF2-40B4-BE49-F238E27FC236}">
                <a16:creationId xmlns:a16="http://schemas.microsoft.com/office/drawing/2014/main" xmlns="" id="{70478E76-7674-B84E-A5C2-E801878D6096}"/>
              </a:ext>
            </a:extLst>
          </p:cNvPr>
          <p:cNvPicPr>
            <a:picLocks noChangeAspect="1"/>
          </p:cNvPicPr>
          <p:nvPr/>
        </p:nvPicPr>
        <p:blipFill>
          <a:blip r:embed="rId5"/>
          <a:stretch>
            <a:fillRect/>
          </a:stretch>
        </p:blipFill>
        <p:spPr>
          <a:xfrm>
            <a:off x="0" y="2918065"/>
            <a:ext cx="9363075" cy="1414670"/>
          </a:xfrm>
          <a:prstGeom prst="rect">
            <a:avLst/>
          </a:prstGeom>
        </p:spPr>
      </p:pic>
      <p:pic>
        <p:nvPicPr>
          <p:cNvPr id="5" name="Picture 4">
            <a:extLst>
              <a:ext uri="{FF2B5EF4-FFF2-40B4-BE49-F238E27FC236}">
                <a16:creationId xmlns:a16="http://schemas.microsoft.com/office/drawing/2014/main" xmlns="" id="{CF2956F1-29D2-5B44-AF6F-78B12528A69C}"/>
              </a:ext>
            </a:extLst>
          </p:cNvPr>
          <p:cNvPicPr>
            <a:picLocks noChangeAspect="1"/>
          </p:cNvPicPr>
          <p:nvPr/>
        </p:nvPicPr>
        <p:blipFill>
          <a:blip r:embed="rId6"/>
          <a:stretch>
            <a:fillRect/>
          </a:stretch>
        </p:blipFill>
        <p:spPr>
          <a:xfrm>
            <a:off x="184944" y="4888766"/>
            <a:ext cx="9177337" cy="832584"/>
          </a:xfrm>
          <a:prstGeom prst="rect">
            <a:avLst/>
          </a:prstGeom>
        </p:spPr>
      </p:pic>
    </p:spTree>
    <p:extLst>
      <p:ext uri="{BB962C8B-B14F-4D97-AF65-F5344CB8AC3E}">
        <p14:creationId xmlns:p14="http://schemas.microsoft.com/office/powerpoint/2010/main" val="1336194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920CB0-6B45-9743-9CBE-05D1AA1995D8}"/>
              </a:ext>
            </a:extLst>
          </p:cNvPr>
          <p:cNvSpPr>
            <a:spLocks noGrp="1"/>
          </p:cNvSpPr>
          <p:nvPr>
            <p:ph type="title"/>
          </p:nvPr>
        </p:nvSpPr>
        <p:spPr/>
        <p:txBody>
          <a:bodyPr/>
          <a:lstStyle/>
          <a:p>
            <a:r>
              <a:rPr lang="en-US" dirty="0"/>
              <a:t>Latest News</a:t>
            </a:r>
          </a:p>
        </p:txBody>
      </p:sp>
      <p:sp>
        <p:nvSpPr>
          <p:cNvPr id="3" name="Content Placeholder 2">
            <a:extLst>
              <a:ext uri="{FF2B5EF4-FFF2-40B4-BE49-F238E27FC236}">
                <a16:creationId xmlns:a16="http://schemas.microsoft.com/office/drawing/2014/main" xmlns="" id="{87259EF5-420E-854E-A7BD-1F7103146542}"/>
              </a:ext>
            </a:extLst>
          </p:cNvPr>
          <p:cNvSpPr>
            <a:spLocks noGrp="1"/>
          </p:cNvSpPr>
          <p:nvPr>
            <p:ph idx="1"/>
          </p:nvPr>
        </p:nvSpPr>
        <p:spPr>
          <a:xfrm>
            <a:off x="292100" y="1169988"/>
            <a:ext cx="8778875" cy="1198562"/>
          </a:xfrm>
        </p:spPr>
        <p:txBody>
          <a:bodyPr/>
          <a:lstStyle/>
          <a:p>
            <a:r>
              <a:rPr lang="en-US" dirty="0"/>
              <a:t>Marketing – Home Page</a:t>
            </a:r>
          </a:p>
          <a:p>
            <a:pPr lvl="1"/>
            <a:r>
              <a:rPr lang="en-US" dirty="0"/>
              <a:t>Enhanced scrolling window with latest news</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225425" lvl="1" indent="0">
              <a:buNone/>
            </a:pPr>
            <a:endParaRPr lang="en-US" sz="1100" dirty="0"/>
          </a:p>
          <a:p>
            <a:pPr lvl="1"/>
            <a:r>
              <a:rPr lang="en-US" dirty="0"/>
              <a:t>File with latest news content can be made available to members for editing</a:t>
            </a:r>
          </a:p>
        </p:txBody>
      </p:sp>
      <p:pic>
        <p:nvPicPr>
          <p:cNvPr id="5" name="Picture 4">
            <a:extLst>
              <a:ext uri="{FF2B5EF4-FFF2-40B4-BE49-F238E27FC236}">
                <a16:creationId xmlns:a16="http://schemas.microsoft.com/office/drawing/2014/main" xmlns="" id="{573AF1C4-8B3B-6E41-B609-2CB3E100829C}"/>
              </a:ext>
            </a:extLst>
          </p:cNvPr>
          <p:cNvPicPr>
            <a:picLocks noChangeAspect="1"/>
          </p:cNvPicPr>
          <p:nvPr/>
        </p:nvPicPr>
        <p:blipFill>
          <a:blip r:embed="rId2"/>
          <a:stretch>
            <a:fillRect/>
          </a:stretch>
        </p:blipFill>
        <p:spPr>
          <a:xfrm>
            <a:off x="20896" y="2063750"/>
            <a:ext cx="9363075" cy="3580428"/>
          </a:xfrm>
          <a:prstGeom prst="rect">
            <a:avLst/>
          </a:prstGeom>
        </p:spPr>
      </p:pic>
    </p:spTree>
    <p:extLst>
      <p:ext uri="{BB962C8B-B14F-4D97-AF65-F5344CB8AC3E}">
        <p14:creationId xmlns:p14="http://schemas.microsoft.com/office/powerpoint/2010/main" val="35607584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5E0F907-5687-5E4A-B72B-B52190AE6B67}"/>
              </a:ext>
            </a:extLst>
          </p:cNvPr>
          <p:cNvSpPr>
            <a:spLocks noGrp="1"/>
          </p:cNvSpPr>
          <p:nvPr>
            <p:ph type="title"/>
          </p:nvPr>
        </p:nvSpPr>
        <p:spPr/>
        <p:txBody>
          <a:bodyPr/>
          <a:lstStyle/>
          <a:p>
            <a:r>
              <a:rPr lang="en-US" dirty="0"/>
              <a:t>News Enhancements</a:t>
            </a:r>
          </a:p>
        </p:txBody>
      </p:sp>
      <p:sp>
        <p:nvSpPr>
          <p:cNvPr id="3" name="Content Placeholder 2">
            <a:extLst>
              <a:ext uri="{FF2B5EF4-FFF2-40B4-BE49-F238E27FC236}">
                <a16:creationId xmlns:a16="http://schemas.microsoft.com/office/drawing/2014/main" xmlns="" id="{67F57474-4597-2846-8E1F-987D0344C114}"/>
              </a:ext>
            </a:extLst>
          </p:cNvPr>
          <p:cNvSpPr>
            <a:spLocks noGrp="1"/>
          </p:cNvSpPr>
          <p:nvPr>
            <p:ph idx="1"/>
          </p:nvPr>
        </p:nvSpPr>
        <p:spPr>
          <a:xfrm>
            <a:off x="306388" y="1225550"/>
            <a:ext cx="5227638" cy="3581400"/>
          </a:xfrm>
        </p:spPr>
        <p:txBody>
          <a:bodyPr/>
          <a:lstStyle/>
          <a:p>
            <a:r>
              <a:rPr lang="en-US" dirty="0"/>
              <a:t> Link to HTTP (FTP content)</a:t>
            </a:r>
          </a:p>
          <a:p>
            <a:endParaRPr lang="en-US" dirty="0"/>
          </a:p>
          <a:p>
            <a:pPr marL="0" indent="0">
              <a:buNone/>
            </a:pPr>
            <a:endParaRPr lang="en-US" dirty="0"/>
          </a:p>
          <a:p>
            <a:endParaRPr lang="en-US" dirty="0"/>
          </a:p>
          <a:p>
            <a:r>
              <a:rPr lang="en-US" dirty="0"/>
              <a:t> Link to individual whitepaper</a:t>
            </a:r>
          </a:p>
          <a:p>
            <a:pPr lvl="1"/>
            <a:r>
              <a:rPr lang="en-US"/>
              <a:t> </a:t>
            </a:r>
            <a:r>
              <a:rPr lang="en-US">
                <a:hlinkClick r:id="rId2"/>
              </a:rPr>
              <a:t>LwM2M ready for 5G</a:t>
            </a:r>
            <a:endParaRPr lang="en-US" dirty="0"/>
          </a:p>
          <a:p>
            <a:pPr lvl="1"/>
            <a:endParaRPr lang="en-US" dirty="0">
              <a:hlinkClick r:id="rId2"/>
            </a:endParaRPr>
          </a:p>
        </p:txBody>
      </p:sp>
      <p:pic>
        <p:nvPicPr>
          <p:cNvPr id="5" name="Picture 4">
            <a:extLst>
              <a:ext uri="{FF2B5EF4-FFF2-40B4-BE49-F238E27FC236}">
                <a16:creationId xmlns:a16="http://schemas.microsoft.com/office/drawing/2014/main" xmlns="" id="{020BF0CB-4295-B14D-AE89-0CE62617340A}"/>
              </a:ext>
            </a:extLst>
          </p:cNvPr>
          <p:cNvPicPr>
            <a:picLocks noChangeAspect="1"/>
          </p:cNvPicPr>
          <p:nvPr/>
        </p:nvPicPr>
        <p:blipFill>
          <a:blip r:embed="rId3"/>
          <a:stretch>
            <a:fillRect/>
          </a:stretch>
        </p:blipFill>
        <p:spPr>
          <a:xfrm>
            <a:off x="642937" y="1688955"/>
            <a:ext cx="3843337" cy="1512568"/>
          </a:xfrm>
          <a:prstGeom prst="rect">
            <a:avLst/>
          </a:prstGeom>
        </p:spPr>
      </p:pic>
      <p:pic>
        <p:nvPicPr>
          <p:cNvPr id="6" name="Picture 5">
            <a:extLst>
              <a:ext uri="{FF2B5EF4-FFF2-40B4-BE49-F238E27FC236}">
                <a16:creationId xmlns:a16="http://schemas.microsoft.com/office/drawing/2014/main" xmlns="" id="{6C07EF7F-846B-EF48-BDD4-4E78C758787A}"/>
              </a:ext>
            </a:extLst>
          </p:cNvPr>
          <p:cNvPicPr>
            <a:picLocks noChangeAspect="1"/>
          </p:cNvPicPr>
          <p:nvPr/>
        </p:nvPicPr>
        <p:blipFill>
          <a:blip r:embed="rId4"/>
          <a:stretch>
            <a:fillRect/>
          </a:stretch>
        </p:blipFill>
        <p:spPr>
          <a:xfrm>
            <a:off x="5133425" y="1340973"/>
            <a:ext cx="3921675" cy="3467100"/>
          </a:xfrm>
          <a:prstGeom prst="rect">
            <a:avLst/>
          </a:prstGeom>
        </p:spPr>
      </p:pic>
    </p:spTree>
    <p:extLst>
      <p:ext uri="{BB962C8B-B14F-4D97-AF65-F5344CB8AC3E}">
        <p14:creationId xmlns:p14="http://schemas.microsoft.com/office/powerpoint/2010/main" val="4173102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4BC9ED6-CB5D-4A4E-B557-79731F95F903}"/>
              </a:ext>
            </a:extLst>
          </p:cNvPr>
          <p:cNvSpPr>
            <a:spLocks noGrp="1"/>
          </p:cNvSpPr>
          <p:nvPr>
            <p:ph type="title"/>
          </p:nvPr>
        </p:nvSpPr>
        <p:spPr>
          <a:xfrm>
            <a:off x="-8651" y="3159919"/>
            <a:ext cx="8748712" cy="703262"/>
          </a:xfrm>
        </p:spPr>
        <p:txBody>
          <a:bodyPr/>
          <a:lstStyle/>
          <a:p>
            <a:r>
              <a:rPr lang="en-US" dirty="0"/>
              <a:t>Comments?</a:t>
            </a:r>
          </a:p>
        </p:txBody>
      </p:sp>
    </p:spTree>
    <p:extLst>
      <p:ext uri="{BB962C8B-B14F-4D97-AF65-F5344CB8AC3E}">
        <p14:creationId xmlns:p14="http://schemas.microsoft.com/office/powerpoint/2010/main" val="2744820461"/>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8" ma:contentTypeDescription="Create a new document." ma:contentTypeScope="" ma:versionID="3e0af85c44df2f69a5ea83e7907b5e93">
  <xsd:schema xmlns:xsd="http://www.w3.org/2001/XMLSchema" xmlns:xs="http://www.w3.org/2001/XMLSchema" xmlns:p="http://schemas.microsoft.com/office/2006/metadata/properties" xmlns:ns2="0c98f31b-11bc-4497-8798-633766af6004" targetNamespace="http://schemas.microsoft.com/office/2006/metadata/properties" ma:root="true" ma:fieldsID="e88fb6fcfd0e97906131b44c8c5b160d"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6EBB180-7E6F-4AEF-ADEF-98C22D41DCA8}">
  <ds:schemaRefs>
    <ds:schemaRef ds:uri="http://schemas.microsoft.com/office/2006/metadata/properties"/>
    <ds:schemaRef ds:uri="http://purl.org/dc/dcmitype/"/>
    <ds:schemaRef ds:uri="0c98f31b-11bc-4497-8798-633766af6004"/>
    <ds:schemaRef ds:uri="http://schemas.microsoft.com/office/2006/documentManagement/types"/>
    <ds:schemaRef ds:uri="http://schemas.openxmlformats.org/package/2006/metadata/core-properties"/>
    <ds:schemaRef ds:uri="http://purl.org/dc/terms/"/>
    <ds:schemaRef ds:uri="http://schemas.microsoft.com/office/infopath/2007/PartnerControls"/>
    <ds:schemaRef ds:uri="http://www.w3.org/XML/1998/namespace"/>
    <ds:schemaRef ds:uri="http://purl.org/dc/elements/1.1/"/>
  </ds:schemaRefs>
</ds:datastoreItem>
</file>

<file path=customXml/itemProps2.xml><?xml version="1.0" encoding="utf-8"?>
<ds:datastoreItem xmlns:ds="http://schemas.openxmlformats.org/officeDocument/2006/customXml" ds:itemID="{1765E674-26D4-49B9-8363-287362DE9CAB}">
  <ds:schemaRefs>
    <ds:schemaRef ds:uri="http://schemas.microsoft.com/sharepoint/v3/contenttype/forms"/>
  </ds:schemaRefs>
</ds:datastoreItem>
</file>

<file path=customXml/itemProps3.xml><?xml version="1.0" encoding="utf-8"?>
<ds:datastoreItem xmlns:ds="http://schemas.openxmlformats.org/officeDocument/2006/customXml" ds:itemID="{A813298D-5FAE-4144-89C8-1FE4F53F99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211</TotalTime>
  <Pages>15</Pages>
  <Words>372</Words>
  <Application>Microsoft Office PowerPoint</Application>
  <PresentationFormat>Custom</PresentationFormat>
  <Paragraphs>73</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宋体</vt:lpstr>
      <vt:lpstr>Arial</vt:lpstr>
      <vt:lpstr>Arial Narrow</vt:lpstr>
      <vt:lpstr>Tahoma</vt:lpstr>
      <vt:lpstr>Times New Roman</vt:lpstr>
      <vt:lpstr>OMA Template</vt:lpstr>
      <vt:lpstr>OMA-DM&amp;SE-2020-0009-INP_Enhancements_to_Publication_and_Marketing  Enhancements to Publication &amp; Marketing </vt:lpstr>
      <vt:lpstr>Introduction</vt:lpstr>
      <vt:lpstr>Overview</vt:lpstr>
      <vt:lpstr>Overview.md under DMSE WG Controlled</vt:lpstr>
      <vt:lpstr>Improve Search Function</vt:lpstr>
      <vt:lpstr>Latest News</vt:lpstr>
      <vt:lpstr>News Enhancements</vt:lpstr>
      <vt:lpstr>Comments?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JM</cp:lastModifiedBy>
  <cp:revision>270</cp:revision>
  <cp:lastPrinted>1999-04-27T06:51:51Z</cp:lastPrinted>
  <dcterms:created xsi:type="dcterms:W3CDTF">2002-03-19T14:05:12Z</dcterms:created>
  <dcterms:modified xsi:type="dcterms:W3CDTF">2020-02-13T15:51:18Z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