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80" r:id="rId4"/>
    <p:sldId id="292" r:id="rId5"/>
    <p:sldId id="293" r:id="rId6"/>
    <p:sldId id="288" r:id="rId7"/>
  </p:sldIdLst>
  <p:sldSz cx="9359900" cy="7023100"/>
  <p:notesSz cx="9359900" cy="70231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5"/>
    <p:restoredTop sz="92909"/>
  </p:normalViewPr>
  <p:slideViewPr>
    <p:cSldViewPr>
      <p:cViewPr>
        <p:scale>
          <a:sx n="88" d="100"/>
          <a:sy n="88" d="100"/>
        </p:scale>
        <p:origin x="688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56063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2250" y="0"/>
            <a:ext cx="4056063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CEC45A-CA4E-6146-B75E-FD7E0E37A4DA}" type="datetimeFigureOut">
              <a:rPr lang="en-US" smtClean="0"/>
              <a:t>5/1/16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00388" y="877888"/>
            <a:ext cx="31591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6625" y="3379788"/>
            <a:ext cx="7486650" cy="2765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675"/>
            <a:ext cx="4056063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2250" y="6670675"/>
            <a:ext cx="4056063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D6EF2-36FD-1544-AEB3-4C905D791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D6EF2-36FD-1544-AEB3-4C905D7915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34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D6EF2-36FD-1544-AEB3-4C905D7915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4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hyperlink" Target="http://www.openmobilealliance.org/UseAgreement.html)" TargetMode="External"/><Relationship Id="rId5" Type="http://schemas.openxmlformats.org/officeDocument/2006/relationships/hyperlink" Target="http://www.openmobilealliance.org/" TargetMode="External"/><Relationship Id="rId6" Type="http://schemas.openxmlformats.org/officeDocument/2006/relationships/hyperlink" Target="mailto:rodermund@vodafone.de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6429"/>
            <a:ext cx="9358918" cy="6549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539750"/>
            <a:ext cx="8784590" cy="1590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US" sz="1800" dirty="0"/>
              <a:t>OMA-DM-LightweightM2M-2016-0048-INP_data_model_extensions_for_LPWA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LWM2M LPWA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objects</a:t>
            </a:r>
            <a:r>
              <a:rPr lang="de-DE" dirty="0" smtClean="0"/>
              <a:t>/</a:t>
            </a:r>
            <a:r>
              <a:rPr lang="de-DE" dirty="0" err="1" smtClean="0"/>
              <a:t>resources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l</a:t>
            </a:r>
            <a:r>
              <a:rPr sz="900" dirty="0">
                <a:latin typeface="Arial"/>
                <a:cs typeface="Arial"/>
                <a:hlinkClick r:id="rId4"/>
              </a:rPr>
              <a:t>)</a:t>
            </a:r>
            <a:r>
              <a:rPr sz="900" spc="-50" dirty="0">
                <a:latin typeface="Arial"/>
                <a:cs typeface="Arial"/>
                <a:hlinkClick r:id="rId4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5"/>
              </a:rPr>
              <a:t>ww</a:t>
            </a:r>
            <a:r>
              <a:rPr sz="900" spc="-50" dirty="0">
                <a:latin typeface="Arial"/>
                <a:cs typeface="Arial"/>
                <a:hlinkClick r:id="rId5"/>
              </a:rPr>
              <a:t>w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org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0550" y="2292350"/>
            <a:ext cx="24015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lang="de-DE" sz="2000" b="1" spc="-285" dirty="0" smtClean="0">
                <a:latin typeface="Tahoma-Bold"/>
                <a:cs typeface="Tahoma-Bold"/>
              </a:rPr>
              <a:t>1  May </a:t>
            </a:r>
            <a:r>
              <a:rPr sz="2000" b="1" spc="-5" dirty="0" smtClean="0">
                <a:latin typeface="Tahoma-Bold"/>
                <a:cs typeface="Tahoma-Bold"/>
              </a:rPr>
              <a:t>201</a:t>
            </a:r>
            <a:r>
              <a:rPr lang="x-none" sz="2000" b="1" spc="-5" dirty="0" smtClean="0">
                <a:latin typeface="Tahoma-Bold"/>
                <a:cs typeface="Tahoma-Bold"/>
              </a:rPr>
              <a:t>6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69020" y="3216553"/>
            <a:ext cx="671612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de-DE" sz="2000" b="1" spc="-290" dirty="0" smtClean="0">
                <a:latin typeface="Tahoma-Bold"/>
                <a:cs typeface="Tahoma-Bold"/>
              </a:rPr>
              <a:t>	</a:t>
            </a:r>
            <a:r>
              <a:rPr sz="1200" b="1" dirty="0" smtClean="0">
                <a:latin typeface="Tahoma-Bold"/>
                <a:cs typeface="Tahoma-Bold"/>
              </a:rPr>
              <a:t>F</a:t>
            </a:r>
            <a:r>
              <a:rPr sz="1200" b="1" spc="-5" dirty="0" smtClean="0">
                <a:latin typeface="Tahoma-Bold"/>
                <a:cs typeface="Tahoma-Bold"/>
              </a:rPr>
              <a:t>rie</a:t>
            </a:r>
            <a:r>
              <a:rPr sz="1200" b="1" dirty="0" smtClean="0">
                <a:latin typeface="Tahoma-Bold"/>
                <a:cs typeface="Tahoma-Bold"/>
              </a:rPr>
              <a:t>dh</a:t>
            </a:r>
            <a:r>
              <a:rPr sz="1200" b="1" spc="-5" dirty="0" smtClean="0">
                <a:latin typeface="Tahoma-Bold"/>
                <a:cs typeface="Tahoma-Bold"/>
              </a:rPr>
              <a:t>elm </a:t>
            </a:r>
            <a:r>
              <a:rPr sz="1200" b="1" dirty="0" smtClean="0">
                <a:latin typeface="Tahoma-Bold"/>
                <a:cs typeface="Tahoma-Bold"/>
              </a:rPr>
              <a:t>Rod</a:t>
            </a:r>
            <a:r>
              <a:rPr sz="1200" b="1" spc="-5" dirty="0" smtClean="0">
                <a:latin typeface="Tahoma-Bold"/>
                <a:cs typeface="Tahoma-Bold"/>
              </a:rPr>
              <a:t>erm</a:t>
            </a:r>
            <a:r>
              <a:rPr sz="1200" b="1" dirty="0" smtClean="0">
                <a:latin typeface="Tahoma-Bold"/>
                <a:cs typeface="Tahoma-Bold"/>
              </a:rPr>
              <a:t>und</a:t>
            </a:r>
            <a:r>
              <a:rPr lang="de-DE" sz="1200" b="1" dirty="0" smtClean="0">
                <a:latin typeface="Tahoma-Bold"/>
                <a:cs typeface="Tahoma-Bold"/>
              </a:rPr>
              <a:t>   </a:t>
            </a:r>
            <a:r>
              <a:rPr lang="de-DE" sz="1200" b="1" dirty="0" smtClean="0">
                <a:latin typeface="Tahoma-Bold"/>
                <a:cs typeface="Tahoma-Bold"/>
                <a:hlinkClick r:id="rId6"/>
              </a:rPr>
              <a:t>rodermund@vodafone.de</a:t>
            </a:r>
            <a:r>
              <a:rPr lang="de-DE" sz="1200" b="1" dirty="0" smtClean="0">
                <a:latin typeface="Tahoma-Bold"/>
                <a:cs typeface="Tahoma-Bold"/>
              </a:rPr>
              <a:t> </a:t>
            </a:r>
            <a:br>
              <a:rPr lang="de-DE" sz="1200" b="1" dirty="0" smtClean="0">
                <a:latin typeface="Tahoma-Bold"/>
                <a:cs typeface="Tahoma-Bold"/>
              </a:rPr>
            </a:br>
            <a:r>
              <a:rPr lang="de-DE" sz="1200" b="1" dirty="0" smtClean="0">
                <a:latin typeface="Tahoma-Bold"/>
                <a:cs typeface="Tahoma-Bold"/>
              </a:rPr>
              <a:t>		</a:t>
            </a:r>
            <a:r>
              <a:rPr lang="de-DE" sz="1200" b="1" dirty="0">
                <a:latin typeface="Tahoma-Bold"/>
                <a:cs typeface="Tahoma-Bold"/>
              </a:rPr>
              <a:t>	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69020" y="3379772"/>
            <a:ext cx="7349490" cy="707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endParaRPr lang="de-DE" sz="2000" b="1" spc="-5" dirty="0" smtClean="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>
                <a:latin typeface="Tahoma-Bold"/>
                <a:cs typeface="Tahoma-Bold"/>
              </a:rPr>
              <a:t>:</a:t>
            </a:r>
            <a:r>
              <a:rPr sz="2000" b="1" spc="50" dirty="0">
                <a:latin typeface="Tahoma-Bold"/>
                <a:cs typeface="Tahoma-Bold"/>
              </a:rPr>
              <a:t> </a:t>
            </a:r>
            <a:r>
              <a:rPr sz="2000" b="1" spc="-5" dirty="0" smtClean="0">
                <a:latin typeface="Tahoma-Bold"/>
                <a:cs typeface="Tahoma-Bold"/>
              </a:rPr>
              <a:t>Vo</a:t>
            </a:r>
            <a:r>
              <a:rPr sz="2000" b="1" dirty="0" smtClean="0">
                <a:latin typeface="Tahoma-Bold"/>
                <a:cs typeface="Tahoma-Bold"/>
              </a:rPr>
              <a:t>d</a:t>
            </a:r>
            <a:r>
              <a:rPr sz="2000" b="1" spc="-5" dirty="0" smtClean="0">
                <a:latin typeface="Tahoma-Bold"/>
                <a:cs typeface="Tahoma-Bold"/>
              </a:rPr>
              <a:t>a</a:t>
            </a:r>
            <a:r>
              <a:rPr sz="2000" b="1" dirty="0" smtClean="0">
                <a:latin typeface="Tahoma-Bold"/>
                <a:cs typeface="Tahoma-Bold"/>
              </a:rPr>
              <a:t>f</a:t>
            </a:r>
            <a:r>
              <a:rPr sz="2000" b="1" spc="-5" dirty="0" smtClean="0">
                <a:latin typeface="Tahoma-Bold"/>
                <a:cs typeface="Tahoma-Bold"/>
              </a:rPr>
              <a:t>one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err="1" smtClean="0"/>
              <a:t>Introduction</a:t>
            </a:r>
            <a:endParaRPr sz="20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lang="en-GB" sz="1600" spc="-5" dirty="0"/>
          </a:p>
        </p:txBody>
      </p:sp>
      <p:sp>
        <p:nvSpPr>
          <p:cNvPr id="7" name="Rechteck 6"/>
          <p:cNvSpPr/>
          <p:nvPr/>
        </p:nvSpPr>
        <p:spPr>
          <a:xfrm>
            <a:off x="717550" y="1454150"/>
            <a:ext cx="769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rial Narrow" charset="0"/>
              </a:rPr>
              <a:t>LWPA is a new breed of networks dedicated to IoT</a:t>
            </a:r>
          </a:p>
          <a:p>
            <a:endParaRPr lang="en-US" sz="2800" dirty="0">
              <a:latin typeface="Arial Narrow" charset="0"/>
            </a:endParaRPr>
          </a:p>
          <a:p>
            <a:r>
              <a:rPr lang="en-US" sz="2800" dirty="0" smtClean="0">
                <a:latin typeface="Arial Narrow" charset="0"/>
              </a:rPr>
              <a:t>Given that LWPA networks and devices provide new kinds of radio interfaces, and given that LWPA will enable new use cases </a:t>
            </a:r>
          </a:p>
          <a:p>
            <a:r>
              <a:rPr lang="en-US" sz="2800" b="1" dirty="0" smtClean="0">
                <a:latin typeface="Arial Narrow" charset="0"/>
              </a:rPr>
              <a:t>-&gt; additional management capabilities will be needed for </a:t>
            </a:r>
            <a:r>
              <a:rPr lang="en-US" sz="2800" b="1" i="1" dirty="0" smtClean="0">
                <a:latin typeface="Arial Narrow" charset="0"/>
              </a:rPr>
              <a:t>device management </a:t>
            </a:r>
            <a:r>
              <a:rPr lang="en-US" sz="2800" b="1" dirty="0" smtClean="0">
                <a:latin typeface="Arial Narrow" charset="0"/>
              </a:rPr>
              <a:t>and </a:t>
            </a:r>
            <a:r>
              <a:rPr lang="en-US" sz="2800" b="1" i="1" dirty="0" smtClean="0">
                <a:latin typeface="Arial Narrow" charset="0"/>
              </a:rPr>
              <a:t>service enablement</a:t>
            </a:r>
          </a:p>
          <a:p>
            <a:endParaRPr lang="en-US" sz="2800" dirty="0">
              <a:latin typeface="Arial Narrow" charset="0"/>
            </a:endParaRPr>
          </a:p>
          <a:p>
            <a:r>
              <a:rPr lang="en-US" sz="2800" dirty="0" smtClean="0">
                <a:latin typeface="Arial Narrow" charset="0"/>
              </a:rPr>
              <a:t>Some initial suggestions on the following slides</a:t>
            </a:r>
            <a:endParaRPr lang="en-US" sz="2800" dirty="0"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2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enhancements</a:t>
            </a:r>
            <a:r>
              <a:rPr lang="de-DE" dirty="0" smtClean="0"/>
              <a:t> </a:t>
            </a:r>
            <a:r>
              <a:rPr lang="x-none" sz="2000" dirty="0" smtClean="0"/>
              <a:t>(</a:t>
            </a:r>
            <a:r>
              <a:rPr lang="de-DE" sz="2000" dirty="0" smtClean="0"/>
              <a:t>1</a:t>
            </a:r>
            <a:r>
              <a:rPr lang="x-none" sz="2000" dirty="0" smtClean="0"/>
              <a:t>/</a:t>
            </a:r>
            <a:r>
              <a:rPr lang="de-DE" sz="2000" dirty="0"/>
              <a:t>3</a:t>
            </a:r>
            <a:r>
              <a:rPr lang="x-none" sz="2000" dirty="0" smtClean="0"/>
              <a:t>)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lang="en-GB" sz="1600" spc="-5" dirty="0"/>
          </a:p>
        </p:txBody>
      </p:sp>
      <p:sp>
        <p:nvSpPr>
          <p:cNvPr id="5" name="Rechteck 4"/>
          <p:cNvSpPr/>
          <p:nvPr/>
        </p:nvSpPr>
        <p:spPr>
          <a:xfrm>
            <a:off x="565150" y="1758950"/>
            <a:ext cx="8229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Arial Narrow" charset="0"/>
              </a:rPr>
              <a:t>Configure transport mode e.g. for Narrowband-IoT (NB-IoT): IP, non-IP, SMS</a:t>
            </a:r>
          </a:p>
          <a:p>
            <a:pPr marL="514350" indent="-514350">
              <a:buFont typeface="+mj-lt"/>
              <a:buAutoNum type="arabicParenR"/>
            </a:pPr>
            <a:endParaRPr lang="en-US" sz="2800" dirty="0">
              <a:latin typeface="Arial Narrow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Arial Narrow" charset="0"/>
              </a:rPr>
              <a:t>Configure frequency band of LPWA device  (tbc)</a:t>
            </a:r>
          </a:p>
          <a:p>
            <a:pPr marL="514350" indent="-514350">
              <a:buFont typeface="+mj-lt"/>
              <a:buAutoNum type="arabicParenR"/>
            </a:pPr>
            <a:endParaRPr lang="en-US" sz="2800" dirty="0">
              <a:latin typeface="Arial Narrow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Arial Narrow" charset="0"/>
              </a:rPr>
              <a:t>Separate PLMN-list object incl. priorities – to enable PLMN-list management and update on the device for manual PLMN selection (vs. automatic PLMN selection)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Arial Narrow" charset="0"/>
            </a:endParaRP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4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enhancements</a:t>
            </a:r>
            <a:r>
              <a:rPr lang="de-DE" dirty="0" smtClean="0"/>
              <a:t> </a:t>
            </a:r>
            <a:r>
              <a:rPr lang="x-none" sz="2000" dirty="0" smtClean="0"/>
              <a:t>(</a:t>
            </a:r>
            <a:r>
              <a:rPr lang="de-DE" sz="2000" dirty="0"/>
              <a:t>2</a:t>
            </a:r>
            <a:r>
              <a:rPr lang="x-none" sz="2000" dirty="0" smtClean="0"/>
              <a:t>/</a:t>
            </a:r>
            <a:r>
              <a:rPr lang="de-DE" sz="2000" dirty="0"/>
              <a:t>3</a:t>
            </a:r>
            <a:r>
              <a:rPr lang="x-none" sz="2000" dirty="0" smtClean="0"/>
              <a:t>)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lang="en-GB" sz="1600" spc="-5" dirty="0"/>
          </a:p>
        </p:txBody>
      </p:sp>
      <p:sp>
        <p:nvSpPr>
          <p:cNvPr id="5" name="Rechteck 4"/>
          <p:cNvSpPr/>
          <p:nvPr/>
        </p:nvSpPr>
        <p:spPr>
          <a:xfrm>
            <a:off x="306254" y="1203907"/>
            <a:ext cx="8001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arenR" startAt="4"/>
            </a:pPr>
            <a:r>
              <a:rPr lang="en-US" sz="2800" dirty="0" smtClean="0">
                <a:latin typeface="Arial Narrow" charset="0"/>
                <a:ea typeface="Arial Narrow" charset="0"/>
                <a:cs typeface="Arial Narrow" charset="0"/>
              </a:rPr>
              <a:t>Support for configuration of 3GPP timers for NB-IoT at the application layer:</a:t>
            </a:r>
          </a:p>
          <a:p>
            <a:pPr marL="971550" lvl="1" indent="-514350">
              <a:buFont typeface="+mj-lt"/>
              <a:buAutoNum type="alphaLcParenR"/>
            </a:pPr>
            <a:r>
              <a:rPr lang="de-DE" sz="2800" dirty="0" err="1">
                <a:latin typeface="Arial Narrow" charset="0"/>
                <a:ea typeface="Arial Narrow" charset="0"/>
                <a:cs typeface="Arial Narrow" charset="0"/>
              </a:rPr>
              <a:t>P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eriodic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>
                <a:latin typeface="Arial Narrow" charset="0"/>
                <a:ea typeface="Arial Narrow" charset="0"/>
                <a:cs typeface="Arial Narrow" charset="0"/>
              </a:rPr>
              <a:t>t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racking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>
                <a:latin typeface="Arial Narrow" charset="0"/>
                <a:ea typeface="Arial Narrow" charset="0"/>
                <a:cs typeface="Arial Narrow" charset="0"/>
              </a:rPr>
              <a:t>a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rea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update</a:t>
            </a:r>
          </a:p>
          <a:p>
            <a:pPr marL="971550" lvl="1" indent="-514350">
              <a:buFont typeface="+mj-lt"/>
              <a:buAutoNum type="alphaLcParenR"/>
            </a:pP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Minimum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periodic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>
                <a:latin typeface="Arial Narrow" charset="0"/>
                <a:ea typeface="Arial Narrow" charset="0"/>
                <a:cs typeface="Arial Narrow" charset="0"/>
              </a:rPr>
              <a:t>search</a:t>
            </a:r>
            <a:r>
              <a:rPr lang="de-DE" sz="2800" dirty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timer</a:t>
            </a: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971550" lvl="1" indent="-514350">
              <a:buFont typeface="+mj-lt"/>
              <a:buAutoNum type="alphaLcParenR"/>
            </a:pP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Active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timer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(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used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with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PSM –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how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long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to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stay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in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idle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before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going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into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PSM)</a:t>
            </a:r>
            <a:endParaRPr lang="en-US" sz="32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4"/>
            </a:pPr>
            <a:endParaRPr lang="en-US" sz="2800" dirty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4"/>
            </a:pPr>
            <a:r>
              <a:rPr lang="en-GB" sz="2800" dirty="0">
                <a:latin typeface="Arial Narrow" charset="0"/>
                <a:ea typeface="Arial Narrow" charset="0"/>
                <a:cs typeface="Arial Narrow" charset="0"/>
              </a:rPr>
              <a:t>“kill switch” – to disable the device from attempting to connect to the </a:t>
            </a:r>
            <a:r>
              <a:rPr lang="en-GB" sz="2800" dirty="0" smtClean="0">
                <a:latin typeface="Arial Narrow" charset="0"/>
                <a:ea typeface="Arial Narrow" charset="0"/>
                <a:cs typeface="Arial Narrow" charset="0"/>
              </a:rPr>
              <a:t>network</a:t>
            </a:r>
            <a:endParaRPr lang="en-US" sz="2800" dirty="0"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enhancements</a:t>
            </a:r>
            <a:r>
              <a:rPr lang="de-DE" dirty="0" smtClean="0"/>
              <a:t> </a:t>
            </a:r>
            <a:r>
              <a:rPr lang="x-none" sz="2000" dirty="0" smtClean="0"/>
              <a:t>(</a:t>
            </a:r>
            <a:r>
              <a:rPr lang="de-DE" sz="2000" dirty="0"/>
              <a:t>3</a:t>
            </a:r>
            <a:r>
              <a:rPr lang="x-none" sz="2000" dirty="0" smtClean="0"/>
              <a:t>/</a:t>
            </a:r>
            <a:r>
              <a:rPr lang="de-DE" sz="2000" dirty="0"/>
              <a:t>3</a:t>
            </a:r>
            <a:r>
              <a:rPr lang="x-none" sz="2000" dirty="0" smtClean="0"/>
              <a:t>)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lang="en-GB" sz="1600" spc="-5" dirty="0"/>
          </a:p>
        </p:txBody>
      </p:sp>
      <p:sp>
        <p:nvSpPr>
          <p:cNvPr id="5" name="Rechteck 4"/>
          <p:cNvSpPr/>
          <p:nvPr/>
        </p:nvSpPr>
        <p:spPr>
          <a:xfrm>
            <a:off x="631269" y="1334962"/>
            <a:ext cx="8001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arenR" startAt="6"/>
            </a:pP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Enhancements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to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the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Security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Object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?</a:t>
            </a:r>
          </a:p>
          <a:p>
            <a:pPr marL="514350" indent="-514350">
              <a:buFont typeface="+mj-lt"/>
              <a:buAutoNum type="arabicParenR" startAt="6"/>
            </a:pP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MTU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size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configuration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e.g.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to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avoid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performance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issues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when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NAS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payload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size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&gt;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max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payload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size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on IP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tunnel</a:t>
            </a: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Identities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object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: SCEF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identity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, IMSI, MSISDN, SCEF IP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address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, SCS/AS IP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address</a:t>
            </a: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Data rate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and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bytes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consumed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and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quota</a:t>
            </a:r>
            <a:r>
              <a:rPr lang="de-DE" sz="2800" dirty="0" smtClean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de-DE" sz="2800" dirty="0" err="1" smtClean="0">
                <a:latin typeface="Arial Narrow" charset="0"/>
                <a:ea typeface="Arial Narrow" charset="0"/>
                <a:cs typeface="Arial Narrow" charset="0"/>
              </a:rPr>
              <a:t>enforcement</a:t>
            </a: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6"/>
            </a:pPr>
            <a:endParaRPr lang="de-DE" sz="2800" dirty="0" smtClean="0">
              <a:latin typeface="Arial Narrow" charset="0"/>
              <a:ea typeface="Arial Narrow" charset="0"/>
              <a:cs typeface="Arial Narrow" charset="0"/>
            </a:endParaRPr>
          </a:p>
          <a:p>
            <a:pPr marL="514350" indent="-514350">
              <a:buFont typeface="+mj-lt"/>
              <a:buAutoNum type="arabicParenR" startAt="10"/>
            </a:pPr>
            <a:r>
              <a:rPr lang="en-US" sz="2800" dirty="0" smtClean="0">
                <a:latin typeface="Arial Narrow" charset="0"/>
              </a:rPr>
              <a:t>Enhanced power management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en-GB" sz="2800" dirty="0" smtClean="0"/>
              <a:t>Next steps</a:t>
            </a:r>
            <a:endParaRPr sz="28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OMA-DM-LightweightM2M-2016-0048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412750" y="1682750"/>
            <a:ext cx="7924800" cy="3400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dirty="0" smtClean="0"/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3200" i="1" dirty="0"/>
              <a:t>D</a:t>
            </a:r>
            <a:r>
              <a:rPr lang="en-GB" sz="3200" i="1" dirty="0" smtClean="0"/>
              <a:t>raft the required LWM2M Objects and </a:t>
            </a:r>
            <a:r>
              <a:rPr lang="en-GB" sz="3200" i="1" dirty="0"/>
              <a:t>R</a:t>
            </a:r>
            <a:r>
              <a:rPr lang="en-GB" sz="3200" i="1" dirty="0" smtClean="0"/>
              <a:t>esources either as new Objects or enhancements to existing Objects</a:t>
            </a:r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sz="2000"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858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692</Words>
  <Application>Microsoft Macintosh PowerPoint</Application>
  <PresentationFormat>Custom</PresentationFormat>
  <Paragraphs>79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Narrow</vt:lpstr>
      <vt:lpstr>Calibri</vt:lpstr>
      <vt:lpstr>Tahoma-Bold</vt:lpstr>
      <vt:lpstr>Arial</vt:lpstr>
      <vt:lpstr>Office Theme</vt:lpstr>
      <vt:lpstr>OMA-DM-LightweightM2M-2016-0048-INP_data_model_extensions_for_LPWA  LWM2M LPWA new objects/resources</vt:lpstr>
      <vt:lpstr>Introduction</vt:lpstr>
      <vt:lpstr>Possible enhancements (1/3)</vt:lpstr>
      <vt:lpstr>Possible enhancements (2/3)</vt:lpstr>
      <vt:lpstr>Possible enhancements (3/3)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  </dc:title>
  <cp:lastModifiedBy>Microsoft Office User</cp:lastModifiedBy>
  <cp:revision>106</cp:revision>
  <dcterms:created xsi:type="dcterms:W3CDTF">2015-06-09T22:40:43Z</dcterms:created>
  <dcterms:modified xsi:type="dcterms:W3CDTF">2016-05-01T21:09:42Z</dcterms:modified>
</cp:coreProperties>
</file>