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Lst>
  <p:notesMasterIdLst>
    <p:notesMasterId r:id="rId10"/>
  </p:notesMasterIdLst>
  <p:handoutMasterIdLst>
    <p:handoutMasterId r:id="rId11"/>
  </p:handoutMasterIdLst>
  <p:sldIdLst>
    <p:sldId id="440" r:id="rId2"/>
    <p:sldId id="441" r:id="rId3"/>
    <p:sldId id="442" r:id="rId4"/>
    <p:sldId id="443" r:id="rId5"/>
    <p:sldId id="444" r:id="rId6"/>
    <p:sldId id="445" r:id="rId7"/>
    <p:sldId id="446" r:id="rId8"/>
    <p:sldId id="438" r:id="rId9"/>
  </p:sldIdLst>
  <p:sldSz cx="12188825" cy="6858000"/>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Gill Sans MT"/>
        <a:cs typeface="Gill Sans MT"/>
      </a:defRPr>
    </a:lvl1pPr>
    <a:lvl2pPr marL="457200" algn="l" defTabSz="457200" rtl="0" fontAlgn="base">
      <a:spcBef>
        <a:spcPct val="0"/>
      </a:spcBef>
      <a:spcAft>
        <a:spcPct val="0"/>
      </a:spcAft>
      <a:defRPr kern="1200">
        <a:solidFill>
          <a:schemeClr val="tx1"/>
        </a:solidFill>
        <a:latin typeface="Arial" charset="0"/>
        <a:ea typeface="Gill Sans MT"/>
        <a:cs typeface="Gill Sans MT"/>
      </a:defRPr>
    </a:lvl2pPr>
    <a:lvl3pPr marL="914400" algn="l" defTabSz="457200" rtl="0" fontAlgn="base">
      <a:spcBef>
        <a:spcPct val="0"/>
      </a:spcBef>
      <a:spcAft>
        <a:spcPct val="0"/>
      </a:spcAft>
      <a:defRPr kern="1200">
        <a:solidFill>
          <a:schemeClr val="tx1"/>
        </a:solidFill>
        <a:latin typeface="Arial" charset="0"/>
        <a:ea typeface="Gill Sans MT"/>
        <a:cs typeface="Gill Sans MT"/>
      </a:defRPr>
    </a:lvl3pPr>
    <a:lvl4pPr marL="1371600" algn="l" defTabSz="457200" rtl="0" fontAlgn="base">
      <a:spcBef>
        <a:spcPct val="0"/>
      </a:spcBef>
      <a:spcAft>
        <a:spcPct val="0"/>
      </a:spcAft>
      <a:defRPr kern="1200">
        <a:solidFill>
          <a:schemeClr val="tx1"/>
        </a:solidFill>
        <a:latin typeface="Arial" charset="0"/>
        <a:ea typeface="Gill Sans MT"/>
        <a:cs typeface="Gill Sans MT"/>
      </a:defRPr>
    </a:lvl4pPr>
    <a:lvl5pPr marL="1828800" algn="l" defTabSz="457200" rtl="0" fontAlgn="base">
      <a:spcBef>
        <a:spcPct val="0"/>
      </a:spcBef>
      <a:spcAft>
        <a:spcPct val="0"/>
      </a:spcAft>
      <a:defRPr kern="1200">
        <a:solidFill>
          <a:schemeClr val="tx1"/>
        </a:solidFill>
        <a:latin typeface="Arial" charset="0"/>
        <a:ea typeface="Gill Sans MT"/>
        <a:cs typeface="Gill Sans MT"/>
      </a:defRPr>
    </a:lvl5pPr>
    <a:lvl6pPr marL="2286000" algn="l" defTabSz="914400" rtl="0" eaLnBrk="1" latinLnBrk="0" hangingPunct="1">
      <a:defRPr kern="1200">
        <a:solidFill>
          <a:schemeClr val="tx1"/>
        </a:solidFill>
        <a:latin typeface="Arial" charset="0"/>
        <a:ea typeface="Gill Sans MT"/>
        <a:cs typeface="Gill Sans MT"/>
      </a:defRPr>
    </a:lvl6pPr>
    <a:lvl7pPr marL="2743200" algn="l" defTabSz="914400" rtl="0" eaLnBrk="1" latinLnBrk="0" hangingPunct="1">
      <a:defRPr kern="1200">
        <a:solidFill>
          <a:schemeClr val="tx1"/>
        </a:solidFill>
        <a:latin typeface="Arial" charset="0"/>
        <a:ea typeface="Gill Sans MT"/>
        <a:cs typeface="Gill Sans MT"/>
      </a:defRPr>
    </a:lvl7pPr>
    <a:lvl8pPr marL="3200400" algn="l" defTabSz="914400" rtl="0" eaLnBrk="1" latinLnBrk="0" hangingPunct="1">
      <a:defRPr kern="1200">
        <a:solidFill>
          <a:schemeClr val="tx1"/>
        </a:solidFill>
        <a:latin typeface="Arial" charset="0"/>
        <a:ea typeface="Gill Sans MT"/>
        <a:cs typeface="Gill Sans MT"/>
      </a:defRPr>
    </a:lvl8pPr>
    <a:lvl9pPr marL="3657600" algn="l" defTabSz="914400" rtl="0" eaLnBrk="1" latinLnBrk="0" hangingPunct="1">
      <a:defRPr kern="1200">
        <a:solidFill>
          <a:schemeClr val="tx1"/>
        </a:solidFill>
        <a:latin typeface="Arial" charset="0"/>
        <a:ea typeface="Gill Sans MT"/>
        <a:cs typeface="Gill Sans M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rian Jeff" initials="" lastIdx="2" clrIdx="0"/>
  <p:cmAuthor id="1" name="eploof" initials="" lastIdx="68" clrIdx="1"/>
  <p:cmAuthor id="2" name="Stuart Waldron" initials="" lastIdx="0" clrIdx="2"/>
  <p:cmAuthor id="3" name="Simon Ford" initials=""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D0AD"/>
    <a:srgbClr val="8BE9FF"/>
    <a:srgbClr val="128CAB"/>
    <a:srgbClr val="F2F2F2"/>
    <a:srgbClr val="FFFF66"/>
    <a:srgbClr val="FFC000"/>
    <a:srgbClr val="CCEC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90" autoAdjust="0"/>
    <p:restoredTop sz="78995" autoAdjust="0"/>
  </p:normalViewPr>
  <p:slideViewPr>
    <p:cSldViewPr snapToGrid="0">
      <p:cViewPr>
        <p:scale>
          <a:sx n="80" d="100"/>
          <a:sy n="80" d="100"/>
        </p:scale>
        <p:origin x="-1800" y="-624"/>
      </p:cViewPr>
      <p:guideLst>
        <p:guide orient="horz"/>
        <p:guide pos="6861"/>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2320"/>
    </p:cViewPr>
  </p:sorterViewPr>
  <p:notesViewPr>
    <p:cSldViewPr snapToGrid="0">
      <p:cViewPr varScale="1">
        <p:scale>
          <a:sx n="132" d="100"/>
          <a:sy n="132" d="100"/>
        </p:scale>
        <p:origin x="-338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F0B7F0F7-8CFD-4E6D-8FF1-958FB7D76556}" type="datetimeFigureOut">
              <a:rPr lang="en-US"/>
              <a:pPr>
                <a:defRPr/>
              </a:pPr>
              <a:t>4/28/2016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5DFFC19-38CA-49EB-A9B3-51A2623E0CD1}" type="slidenum">
              <a:rPr lang="en-US"/>
              <a:pPr>
                <a:defRPr/>
              </a:pPr>
              <a:t>‹#›</a:t>
            </a:fld>
            <a:endParaRPr lang="en-US"/>
          </a:p>
        </p:txBody>
      </p:sp>
    </p:spTree>
    <p:extLst>
      <p:ext uri="{BB962C8B-B14F-4D97-AF65-F5344CB8AC3E}">
        <p14:creationId xmlns:p14="http://schemas.microsoft.com/office/powerpoint/2010/main" val="36157554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63B66AAF-0CD0-4687-94D3-8C61675A4D92}" type="datetimeFigureOut">
              <a:rPr lang="en-US"/>
              <a:pPr>
                <a:defRPr/>
              </a:pPr>
              <a:t>4/28/2016</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56E9EF58-4741-4238-BD19-9473C7E94DC0}" type="slidenum">
              <a:rPr lang="en-US"/>
              <a:pPr>
                <a:defRPr/>
              </a:pPr>
              <a:t>‹#›</a:t>
            </a:fld>
            <a:endParaRPr lang="en-US"/>
          </a:p>
        </p:txBody>
      </p:sp>
    </p:spTree>
    <p:extLst>
      <p:ext uri="{BB962C8B-B14F-4D97-AF65-F5344CB8AC3E}">
        <p14:creationId xmlns:p14="http://schemas.microsoft.com/office/powerpoint/2010/main" val="2681781720"/>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Slide Number Placeholder 4"/>
          <p:cNvSpPr txBox="1">
            <a:spLocks/>
          </p:cNvSpPr>
          <p:nvPr/>
        </p:nvSpPr>
        <p:spPr>
          <a:xfrm>
            <a:off x="477838" y="6559550"/>
            <a:ext cx="1303337" cy="239713"/>
          </a:xfrm>
          <a:prstGeom prst="rect">
            <a:avLst/>
          </a:prstGeom>
        </p:spPr>
        <p:txBody>
          <a:bodyPr lIns="0" tIns="0" bIns="0"/>
          <a:lstStyle>
            <a:defPPr>
              <a:defRPr lang="en-US"/>
            </a:defPPr>
            <a:lvl1pPr marL="0" algn="l" defTabSz="457200" rtl="0" eaLnBrk="1" latinLnBrk="0" hangingPunct="1">
              <a:defRPr kumimoji="0" sz="1000" kern="1200">
                <a:solidFill>
                  <a:schemeClr val="tx1"/>
                </a:solidFill>
                <a:latin typeface="+mn-lt"/>
                <a:ea typeface="+mn-ea"/>
                <a:cs typeface="Gill Sans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BDEF7A69-5F17-4CE0-8038-B1CF8255FE18}" type="slidenum">
              <a:rPr lang="en-US" smtClean="0"/>
              <a:pPr fontAlgn="auto">
                <a:spcBef>
                  <a:spcPts val="0"/>
                </a:spcBef>
                <a:spcAft>
                  <a:spcPts val="0"/>
                </a:spcAft>
                <a:defRPr/>
              </a:pPr>
              <a:t>‹#›</a:t>
            </a:fld>
            <a:endParaRPr lang="en-US" dirty="0" smtClean="0"/>
          </a:p>
          <a:p>
            <a:pPr fontAlgn="auto">
              <a:spcBef>
                <a:spcPts val="0"/>
              </a:spcBef>
              <a:spcAft>
                <a:spcPts val="0"/>
              </a:spcAft>
              <a:defRPr/>
            </a:pPr>
            <a:endParaRPr lang="en-US" dirty="0"/>
          </a:p>
        </p:txBody>
      </p:sp>
      <p:sp>
        <p:nvSpPr>
          <p:cNvPr id="6" name="TextBox 1"/>
          <p:cNvSpPr txBox="1"/>
          <p:nvPr userDrawn="1"/>
        </p:nvSpPr>
        <p:spPr>
          <a:xfrm>
            <a:off x="11366500" y="65278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7" name="TextBox 4"/>
          <p:cNvSpPr txBox="1"/>
          <p:nvPr userDrawn="1"/>
        </p:nvSpPr>
        <p:spPr>
          <a:xfrm>
            <a:off x="109855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8" name="TextBox 8"/>
          <p:cNvSpPr txBox="1"/>
          <p:nvPr userDrawn="1"/>
        </p:nvSpPr>
        <p:spPr>
          <a:xfrm>
            <a:off x="109220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5" name="Title 4"/>
          <p:cNvSpPr>
            <a:spLocks noGrp="1"/>
          </p:cNvSpPr>
          <p:nvPr>
            <p:ph type="ctrTitle"/>
          </p:nvPr>
        </p:nvSpPr>
        <p:spPr>
          <a:xfrm>
            <a:off x="900000" y="1440000"/>
            <a:ext cx="11037125" cy="1920000"/>
          </a:xfrm>
        </p:spPr>
        <p:txBody>
          <a:bodyPr>
            <a:normAutofit/>
          </a:bodyPr>
          <a:lstStyle>
            <a:lvl1pPr algn="r">
              <a:defRPr sz="4800" b="0">
                <a:solidFill>
                  <a:schemeClr val="accent1"/>
                </a:solidFill>
                <a:effectLst/>
              </a:defRPr>
            </a:lvl1pPr>
          </a:lstStyle>
          <a:p>
            <a:r>
              <a:rPr lang="en-US" dirty="0" smtClean="0"/>
              <a:t>Click to edit Master title style</a:t>
            </a:r>
            <a:endParaRPr lang="en-US" dirty="0"/>
          </a:p>
        </p:txBody>
      </p:sp>
      <p:sp>
        <p:nvSpPr>
          <p:cNvPr id="20" name="Subtitle 19"/>
          <p:cNvSpPr>
            <a:spLocks noGrp="1"/>
          </p:cNvSpPr>
          <p:nvPr>
            <p:ph type="subTitle" idx="1"/>
          </p:nvPr>
        </p:nvSpPr>
        <p:spPr>
          <a:xfrm>
            <a:off x="900000" y="3600000"/>
            <a:ext cx="11037125" cy="960000"/>
          </a:xfrm>
        </p:spPr>
        <p:txBody>
          <a:bodyPr/>
          <a:lstStyle>
            <a:lvl1pPr marL="36576" indent="0" algn="r">
              <a:spcBef>
                <a:spcPts val="0"/>
              </a:spcBef>
              <a:buNone/>
              <a:defRPr sz="32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 Column Subtitle">
    <p:spTree>
      <p:nvGrpSpPr>
        <p:cNvPr id="1" name=""/>
        <p:cNvGrpSpPr/>
        <p:nvPr/>
      </p:nvGrpSpPr>
      <p:grpSpPr>
        <a:xfrm>
          <a:off x="0" y="0"/>
          <a:ext cx="0" cy="0"/>
          <a:chOff x="0" y="0"/>
          <a:chExt cx="0" cy="0"/>
        </a:xfrm>
      </p:grpSpPr>
      <p:sp>
        <p:nvSpPr>
          <p:cNvPr id="6" name="Slide Number Placeholder 4"/>
          <p:cNvSpPr txBox="1">
            <a:spLocks/>
          </p:cNvSpPr>
          <p:nvPr/>
        </p:nvSpPr>
        <p:spPr>
          <a:xfrm>
            <a:off x="477838" y="6559550"/>
            <a:ext cx="1303337" cy="239713"/>
          </a:xfrm>
          <a:prstGeom prst="rect">
            <a:avLst/>
          </a:prstGeom>
        </p:spPr>
        <p:txBody>
          <a:bodyPr lIns="0" tIns="0" bIns="0"/>
          <a:lstStyle>
            <a:defPPr>
              <a:defRPr lang="en-US"/>
            </a:defPPr>
            <a:lvl1pPr marL="0" algn="l" defTabSz="457200" rtl="0" eaLnBrk="1" latinLnBrk="0" hangingPunct="1">
              <a:defRPr kumimoji="0" sz="1000" kern="1200">
                <a:solidFill>
                  <a:schemeClr val="tx1"/>
                </a:solidFill>
                <a:latin typeface="+mn-lt"/>
                <a:ea typeface="+mn-ea"/>
                <a:cs typeface="Gill Sans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E6983FA0-B592-4302-8644-3F08BEFA2700}" type="slidenum">
              <a:rPr lang="en-US" smtClean="0"/>
              <a:pPr fontAlgn="auto">
                <a:spcBef>
                  <a:spcPts val="0"/>
                </a:spcBef>
                <a:spcAft>
                  <a:spcPts val="0"/>
                </a:spcAft>
                <a:defRPr/>
              </a:pPr>
              <a:t>‹#›</a:t>
            </a:fld>
            <a:endParaRPr lang="en-US" dirty="0" smtClean="0"/>
          </a:p>
          <a:p>
            <a:pPr fontAlgn="auto">
              <a:spcBef>
                <a:spcPts val="0"/>
              </a:spcBef>
              <a:spcAft>
                <a:spcPts val="0"/>
              </a:spcAft>
              <a:defRPr/>
            </a:pPr>
            <a:endParaRPr lang="en-US" dirty="0"/>
          </a:p>
        </p:txBody>
      </p:sp>
      <p:sp>
        <p:nvSpPr>
          <p:cNvPr id="7" name="TextBox 1"/>
          <p:cNvSpPr txBox="1"/>
          <p:nvPr userDrawn="1"/>
        </p:nvSpPr>
        <p:spPr>
          <a:xfrm>
            <a:off x="11366500" y="65278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8" name="TextBox 4"/>
          <p:cNvSpPr txBox="1"/>
          <p:nvPr userDrawn="1"/>
        </p:nvSpPr>
        <p:spPr>
          <a:xfrm>
            <a:off x="109855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10" name="TextBox 8"/>
          <p:cNvSpPr txBox="1"/>
          <p:nvPr userDrawn="1"/>
        </p:nvSpPr>
        <p:spPr>
          <a:xfrm>
            <a:off x="109220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11" name="TextBox 13"/>
          <p:cNvSpPr txBox="1"/>
          <p:nvPr/>
        </p:nvSpPr>
        <p:spPr>
          <a:xfrm>
            <a:off x="301625" y="1196975"/>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3" name="Content Placeholder 2"/>
          <p:cNvSpPr>
            <a:spLocks noGrp="1"/>
          </p:cNvSpPr>
          <p:nvPr>
            <p:ph sz="half" idx="1"/>
          </p:nvPr>
        </p:nvSpPr>
        <p:spPr>
          <a:xfrm>
            <a:off x="481547" y="1440000"/>
            <a:ext cx="5274338" cy="4680000"/>
          </a:xfrm>
        </p:spPr>
        <p:txBody>
          <a:bodyPr/>
          <a:lstStyle>
            <a:lvl1pPr>
              <a:defRPr sz="24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076198" y="1440000"/>
            <a:ext cx="5561102" cy="4680000"/>
          </a:xfrm>
        </p:spPr>
        <p:txBody>
          <a:bodyPr/>
          <a:lstStyle>
            <a:lvl1pPr>
              <a:defRPr sz="24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8"/>
          <p:cNvSpPr>
            <a:spLocks noGrp="1"/>
          </p:cNvSpPr>
          <p:nvPr>
            <p:ph type="title"/>
          </p:nvPr>
        </p:nvSpPr>
        <p:spPr/>
        <p:txBody>
          <a:bodyPr/>
          <a:lstStyle/>
          <a:p>
            <a:r>
              <a:rPr lang="en-US" dirty="0" smtClean="0"/>
              <a:t>Click to edit Master title style</a:t>
            </a:r>
            <a:endParaRPr lang="en-US" dirty="0"/>
          </a:p>
        </p:txBody>
      </p:sp>
      <p:sp>
        <p:nvSpPr>
          <p:cNvPr id="13" name="Text Placeholder 12"/>
          <p:cNvSpPr>
            <a:spLocks noGrp="1"/>
          </p:cNvSpPr>
          <p:nvPr>
            <p:ph type="body" sz="quarter" idx="10"/>
          </p:nvPr>
        </p:nvSpPr>
        <p:spPr>
          <a:xfrm>
            <a:off x="498608" y="920442"/>
            <a:ext cx="11160000" cy="396000"/>
          </a:xfrm>
        </p:spPr>
        <p:txBody>
          <a:bodyPr/>
          <a:lstStyle>
            <a:lvl1pPr marL="0" indent="0">
              <a:buNone/>
              <a:defRPr sz="2400">
                <a:solidFill>
                  <a:schemeClr val="accent5"/>
                </a:solidFill>
              </a:defRPr>
            </a:lvl1pPr>
          </a:lstStyle>
          <a:p>
            <a:pPr lvl="0"/>
            <a:r>
              <a:rPr lang="en-US" dirty="0" smtClean="0"/>
              <a:t>Click to edit Master text styles</a:t>
            </a: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 Column Subtitle">
    <p:spTree>
      <p:nvGrpSpPr>
        <p:cNvPr id="1" name=""/>
        <p:cNvGrpSpPr/>
        <p:nvPr/>
      </p:nvGrpSpPr>
      <p:grpSpPr>
        <a:xfrm>
          <a:off x="0" y="0"/>
          <a:ext cx="0" cy="0"/>
          <a:chOff x="0" y="0"/>
          <a:chExt cx="0" cy="0"/>
        </a:xfrm>
      </p:grpSpPr>
      <p:sp>
        <p:nvSpPr>
          <p:cNvPr id="5" name="Slide Number Placeholder 4"/>
          <p:cNvSpPr txBox="1">
            <a:spLocks/>
          </p:cNvSpPr>
          <p:nvPr/>
        </p:nvSpPr>
        <p:spPr>
          <a:xfrm>
            <a:off x="477838" y="6559550"/>
            <a:ext cx="1303337" cy="239713"/>
          </a:xfrm>
          <a:prstGeom prst="rect">
            <a:avLst/>
          </a:prstGeom>
        </p:spPr>
        <p:txBody>
          <a:bodyPr lIns="0" tIns="0" bIns="0"/>
          <a:lstStyle>
            <a:defPPr>
              <a:defRPr lang="en-US"/>
            </a:defPPr>
            <a:lvl1pPr marL="0" algn="l" defTabSz="457200" rtl="0" eaLnBrk="1" latinLnBrk="0" hangingPunct="1">
              <a:defRPr kumimoji="0" sz="1000" kern="1200">
                <a:solidFill>
                  <a:schemeClr val="tx1"/>
                </a:solidFill>
                <a:latin typeface="+mn-lt"/>
                <a:ea typeface="+mn-ea"/>
                <a:cs typeface="Gill Sans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22160D77-2EF0-4CEC-80E9-6C2B0AE00B76}" type="slidenum">
              <a:rPr lang="en-US" smtClean="0"/>
              <a:pPr fontAlgn="auto">
                <a:spcBef>
                  <a:spcPts val="0"/>
                </a:spcBef>
                <a:spcAft>
                  <a:spcPts val="0"/>
                </a:spcAft>
                <a:defRPr/>
              </a:pPr>
              <a:t>‹#›</a:t>
            </a:fld>
            <a:endParaRPr lang="en-US" dirty="0" smtClean="0"/>
          </a:p>
          <a:p>
            <a:pPr fontAlgn="auto">
              <a:spcBef>
                <a:spcPts val="0"/>
              </a:spcBef>
              <a:spcAft>
                <a:spcPts val="0"/>
              </a:spcAft>
              <a:defRPr/>
            </a:pPr>
            <a:endParaRPr lang="en-US" dirty="0"/>
          </a:p>
        </p:txBody>
      </p:sp>
      <p:sp>
        <p:nvSpPr>
          <p:cNvPr id="6" name="TextBox 1"/>
          <p:cNvSpPr txBox="1"/>
          <p:nvPr userDrawn="1"/>
        </p:nvSpPr>
        <p:spPr>
          <a:xfrm>
            <a:off x="11366500" y="65278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7" name="TextBox 4"/>
          <p:cNvSpPr txBox="1"/>
          <p:nvPr userDrawn="1"/>
        </p:nvSpPr>
        <p:spPr>
          <a:xfrm>
            <a:off x="109855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8" name="TextBox 8"/>
          <p:cNvSpPr txBox="1"/>
          <p:nvPr userDrawn="1"/>
        </p:nvSpPr>
        <p:spPr>
          <a:xfrm>
            <a:off x="109220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10" name="TextBox 13"/>
          <p:cNvSpPr txBox="1"/>
          <p:nvPr/>
        </p:nvSpPr>
        <p:spPr>
          <a:xfrm>
            <a:off x="301625" y="1196975"/>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3" name="Content Placeholder 2"/>
          <p:cNvSpPr>
            <a:spLocks noGrp="1"/>
          </p:cNvSpPr>
          <p:nvPr>
            <p:ph sz="half" idx="1"/>
          </p:nvPr>
        </p:nvSpPr>
        <p:spPr>
          <a:xfrm>
            <a:off x="481546" y="1440000"/>
            <a:ext cx="11155753" cy="4680000"/>
          </a:xfrm>
        </p:spPr>
        <p:txBody>
          <a:bodyPr/>
          <a:lstStyle>
            <a:lvl1pPr>
              <a:defRPr sz="24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8"/>
          <p:cNvSpPr>
            <a:spLocks noGrp="1"/>
          </p:cNvSpPr>
          <p:nvPr>
            <p:ph type="title"/>
          </p:nvPr>
        </p:nvSpPr>
        <p:spPr/>
        <p:txBody>
          <a:bodyPr/>
          <a:lstStyle/>
          <a:p>
            <a:r>
              <a:rPr lang="en-US" dirty="0" smtClean="0"/>
              <a:t>Click to edit Master title style</a:t>
            </a:r>
            <a:endParaRPr lang="en-US" dirty="0"/>
          </a:p>
        </p:txBody>
      </p:sp>
      <p:sp>
        <p:nvSpPr>
          <p:cNvPr id="13" name="Text Placeholder 12"/>
          <p:cNvSpPr>
            <a:spLocks noGrp="1"/>
          </p:cNvSpPr>
          <p:nvPr>
            <p:ph type="body" sz="quarter" idx="10"/>
          </p:nvPr>
        </p:nvSpPr>
        <p:spPr>
          <a:xfrm>
            <a:off x="498608" y="920442"/>
            <a:ext cx="11160000" cy="396000"/>
          </a:xfrm>
        </p:spPr>
        <p:txBody>
          <a:bodyPr/>
          <a:lstStyle>
            <a:lvl1pPr marL="0" indent="0">
              <a:buNone/>
              <a:defRPr sz="2400">
                <a:solidFill>
                  <a:schemeClr val="accent5"/>
                </a:solidFill>
              </a:defRPr>
            </a:lvl1pPr>
          </a:lstStyle>
          <a:p>
            <a:pPr lvl="0"/>
            <a:r>
              <a:rPr lang="en-US" dirty="0" smtClean="0"/>
              <a:t>Click to edit Master text styles</a:t>
            </a: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learence check 1 col">
    <p:spTree>
      <p:nvGrpSpPr>
        <p:cNvPr id="1" name=""/>
        <p:cNvGrpSpPr/>
        <p:nvPr/>
      </p:nvGrpSpPr>
      <p:grpSpPr>
        <a:xfrm>
          <a:off x="0" y="0"/>
          <a:ext cx="0" cy="0"/>
          <a:chOff x="0" y="0"/>
          <a:chExt cx="0" cy="0"/>
        </a:xfrm>
      </p:grpSpPr>
      <p:sp>
        <p:nvSpPr>
          <p:cNvPr id="4" name="Slide Number Placeholder 4"/>
          <p:cNvSpPr txBox="1">
            <a:spLocks/>
          </p:cNvSpPr>
          <p:nvPr/>
        </p:nvSpPr>
        <p:spPr>
          <a:xfrm>
            <a:off x="477838" y="6559550"/>
            <a:ext cx="1303337" cy="239713"/>
          </a:xfrm>
          <a:prstGeom prst="rect">
            <a:avLst/>
          </a:prstGeom>
        </p:spPr>
        <p:txBody>
          <a:bodyPr lIns="0" tIns="0" bIns="0"/>
          <a:lstStyle>
            <a:defPPr>
              <a:defRPr lang="en-US"/>
            </a:defPPr>
            <a:lvl1pPr marL="0" algn="l" defTabSz="457200" rtl="0" eaLnBrk="1" latinLnBrk="0" hangingPunct="1">
              <a:defRPr kumimoji="0" sz="1000" kern="1200">
                <a:solidFill>
                  <a:schemeClr val="tx1"/>
                </a:solidFill>
                <a:latin typeface="+mn-lt"/>
                <a:ea typeface="+mn-ea"/>
                <a:cs typeface="Gill Sans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1AE3F323-8F96-4D57-91A2-F090EE651066}" type="slidenum">
              <a:rPr lang="en-US" smtClean="0"/>
              <a:pPr fontAlgn="auto">
                <a:spcBef>
                  <a:spcPts val="0"/>
                </a:spcBef>
                <a:spcAft>
                  <a:spcPts val="0"/>
                </a:spcAft>
                <a:defRPr/>
              </a:pPr>
              <a:t>‹#›</a:t>
            </a:fld>
            <a:endParaRPr lang="en-US" dirty="0" smtClean="0"/>
          </a:p>
          <a:p>
            <a:pPr fontAlgn="auto">
              <a:spcBef>
                <a:spcPts val="0"/>
              </a:spcBef>
              <a:spcAft>
                <a:spcPts val="0"/>
              </a:spcAft>
              <a:defRPr/>
            </a:pPr>
            <a:endParaRPr lang="en-US" dirty="0"/>
          </a:p>
        </p:txBody>
      </p:sp>
      <p:sp>
        <p:nvSpPr>
          <p:cNvPr id="5" name="TextBox 1"/>
          <p:cNvSpPr txBox="1"/>
          <p:nvPr userDrawn="1"/>
        </p:nvSpPr>
        <p:spPr>
          <a:xfrm>
            <a:off x="11366500" y="65278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6" name="TextBox 4"/>
          <p:cNvSpPr txBox="1"/>
          <p:nvPr userDrawn="1"/>
        </p:nvSpPr>
        <p:spPr>
          <a:xfrm>
            <a:off x="109855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7" name="TextBox 8"/>
          <p:cNvSpPr txBox="1"/>
          <p:nvPr userDrawn="1"/>
        </p:nvSpPr>
        <p:spPr>
          <a:xfrm>
            <a:off x="109220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8" name="Rectangle 6"/>
          <p:cNvSpPr/>
          <p:nvPr/>
        </p:nvSpPr>
        <p:spPr bwMode="auto">
          <a:xfrm>
            <a:off x="0" y="1524000"/>
            <a:ext cx="12188825" cy="4581525"/>
          </a:xfrm>
          <a:prstGeom prst="rect">
            <a:avLst/>
          </a:prstGeom>
          <a:noFill/>
          <a:ln w="19050" cap="flat" cmpd="sng" algn="ctr">
            <a:solidFill>
              <a:schemeClr val="bg1">
                <a:lumMod val="75000"/>
              </a:schemeClr>
            </a:solidFill>
            <a:prstDash val="solid"/>
            <a:round/>
            <a:headEnd type="none" w="med" len="med"/>
            <a:tailEnd type="none" w="med" len="med"/>
          </a:ln>
          <a:effectLst/>
        </p:spPr>
        <p:txBody>
          <a:bodyPr wrap="none" anchor="ctr"/>
          <a:lstStyle/>
          <a:p>
            <a:pPr algn="ctr" defTabSz="914400">
              <a:defRPr/>
            </a:pPr>
            <a:endParaRPr lang="en-US" sz="1400" b="1">
              <a:solidFill>
                <a:srgbClr val="000000"/>
              </a:solidFill>
              <a:ea typeface="MS PGothic" pitchFamily="34" charset="-128"/>
              <a:cs typeface="+mn-cs"/>
            </a:endParaRPr>
          </a:p>
        </p:txBody>
      </p:sp>
      <p:sp>
        <p:nvSpPr>
          <p:cNvPr id="9" name="Rectangle 7"/>
          <p:cNvSpPr/>
          <p:nvPr/>
        </p:nvSpPr>
        <p:spPr bwMode="auto">
          <a:xfrm>
            <a:off x="3987800" y="1023938"/>
            <a:ext cx="4083050" cy="492125"/>
          </a:xfrm>
          <a:prstGeom prst="rect">
            <a:avLst/>
          </a:prstGeom>
          <a:solidFill>
            <a:schemeClr val="bg1">
              <a:lumMod val="75000"/>
            </a:schemeClr>
          </a:solidFill>
          <a:ln w="19050" cap="flat" cmpd="sng" algn="ctr">
            <a:noFill/>
            <a:prstDash val="solid"/>
            <a:round/>
            <a:headEnd type="none" w="med" len="med"/>
            <a:tailEnd type="none" w="med" len="med"/>
          </a:ln>
          <a:effectLst/>
        </p:spPr>
        <p:txBody>
          <a:bodyPr wrap="none" anchor="ctr"/>
          <a:lstStyle/>
          <a:p>
            <a:pPr algn="ctr" defTabSz="914400">
              <a:defRPr/>
            </a:pPr>
            <a:r>
              <a:rPr lang="en-US" sz="1000" b="1" dirty="0">
                <a:solidFill>
                  <a:srgbClr val="FFFFFF"/>
                </a:solidFill>
                <a:ea typeface="MS PGothic" pitchFamily="34" charset="-128"/>
                <a:cs typeface="+mn-cs"/>
              </a:rPr>
              <a:t>Approximate clearance</a:t>
            </a:r>
          </a:p>
        </p:txBody>
      </p:sp>
      <p:sp>
        <p:nvSpPr>
          <p:cNvPr id="10" name="Rectangle 8"/>
          <p:cNvSpPr/>
          <p:nvPr/>
        </p:nvSpPr>
        <p:spPr bwMode="auto">
          <a:xfrm>
            <a:off x="3987800" y="6105525"/>
            <a:ext cx="4083050" cy="752475"/>
          </a:xfrm>
          <a:prstGeom prst="rect">
            <a:avLst/>
          </a:prstGeom>
          <a:solidFill>
            <a:schemeClr val="bg1">
              <a:lumMod val="75000"/>
            </a:schemeClr>
          </a:solidFill>
          <a:ln w="19050" cap="flat" cmpd="sng" algn="ctr">
            <a:noFill/>
            <a:prstDash val="solid"/>
            <a:round/>
            <a:headEnd type="none" w="med" len="med"/>
            <a:tailEnd type="none" w="med" len="med"/>
          </a:ln>
          <a:effectLst/>
        </p:spPr>
        <p:txBody>
          <a:bodyPr wrap="none" anchor="ctr"/>
          <a:lstStyle/>
          <a:p>
            <a:pPr algn="ctr" defTabSz="914400">
              <a:defRPr/>
            </a:pPr>
            <a:r>
              <a:rPr lang="en-US" sz="1000" b="1" dirty="0">
                <a:solidFill>
                  <a:srgbClr val="FFFFFF"/>
                </a:solidFill>
                <a:ea typeface="MS PGothic" pitchFamily="34" charset="-128"/>
                <a:cs typeface="+mn-cs"/>
              </a:rPr>
              <a:t>Approximate clearance</a:t>
            </a:r>
          </a:p>
        </p:txBody>
      </p:sp>
      <p:sp>
        <p:nvSpPr>
          <p:cNvPr id="11" name="Rectangle 10"/>
          <p:cNvSpPr/>
          <p:nvPr userDrawn="1"/>
        </p:nvSpPr>
        <p:spPr bwMode="auto">
          <a:xfrm>
            <a:off x="3987800" y="835025"/>
            <a:ext cx="4083050" cy="493713"/>
          </a:xfrm>
          <a:prstGeom prst="rect">
            <a:avLst/>
          </a:prstGeom>
          <a:solidFill>
            <a:schemeClr val="bg1">
              <a:lumMod val="75000"/>
            </a:schemeClr>
          </a:solidFill>
          <a:ln w="19050" cap="flat" cmpd="sng" algn="ctr">
            <a:noFill/>
            <a:prstDash val="solid"/>
            <a:round/>
            <a:headEnd type="none" w="med" len="med"/>
            <a:tailEnd type="none" w="med" len="med"/>
          </a:ln>
          <a:effectLst/>
        </p:spPr>
        <p:txBody>
          <a:bodyPr wrap="none" anchor="ctr"/>
          <a:lstStyle/>
          <a:p>
            <a:pPr algn="ctr" defTabSz="914400">
              <a:defRPr/>
            </a:pPr>
            <a:r>
              <a:rPr lang="en-US" sz="1000" b="1" dirty="0">
                <a:solidFill>
                  <a:srgbClr val="FFFFFF"/>
                </a:solidFill>
                <a:ea typeface="MS PGothic" pitchFamily="34" charset="-128"/>
                <a:cs typeface="+mn-cs"/>
              </a:rPr>
              <a:t>Approximate clearance</a:t>
            </a:r>
          </a:p>
        </p:txBody>
      </p:sp>
      <p:sp>
        <p:nvSpPr>
          <p:cNvPr id="12" name="Rectangle 11"/>
          <p:cNvSpPr/>
          <p:nvPr userDrawn="1"/>
        </p:nvSpPr>
        <p:spPr bwMode="auto">
          <a:xfrm>
            <a:off x="3987800" y="6153150"/>
            <a:ext cx="4083050" cy="704850"/>
          </a:xfrm>
          <a:prstGeom prst="rect">
            <a:avLst/>
          </a:prstGeom>
          <a:solidFill>
            <a:schemeClr val="bg1">
              <a:lumMod val="75000"/>
            </a:schemeClr>
          </a:solidFill>
          <a:ln w="19050" cap="flat" cmpd="sng" algn="ctr">
            <a:noFill/>
            <a:prstDash val="solid"/>
            <a:round/>
            <a:headEnd type="none" w="med" len="med"/>
            <a:tailEnd type="none" w="med" len="med"/>
          </a:ln>
          <a:effectLst/>
        </p:spPr>
        <p:txBody>
          <a:bodyPr wrap="none" anchor="ctr"/>
          <a:lstStyle/>
          <a:p>
            <a:pPr algn="ctr" defTabSz="914400">
              <a:defRPr/>
            </a:pPr>
            <a:r>
              <a:rPr lang="en-US" sz="1000" b="1" dirty="0">
                <a:solidFill>
                  <a:srgbClr val="FFFFFF"/>
                </a:solidFill>
                <a:ea typeface="MS PGothic" pitchFamily="34" charset="-128"/>
                <a:cs typeface="+mn-cs"/>
              </a:rPr>
              <a:t>Approximate clearance</a:t>
            </a:r>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79875" y="1440000"/>
            <a:ext cx="11157425" cy="4680000"/>
          </a:xfrm>
        </p:spPr>
        <p:txBody>
          <a:bodyPr/>
          <a:lstStyle>
            <a:lvl1pPr>
              <a:defRPr sz="24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learence check 2 col">
    <p:spTree>
      <p:nvGrpSpPr>
        <p:cNvPr id="1" name=""/>
        <p:cNvGrpSpPr/>
        <p:nvPr/>
      </p:nvGrpSpPr>
      <p:grpSpPr>
        <a:xfrm>
          <a:off x="0" y="0"/>
          <a:ext cx="0" cy="0"/>
          <a:chOff x="0" y="0"/>
          <a:chExt cx="0" cy="0"/>
        </a:xfrm>
      </p:grpSpPr>
      <p:sp>
        <p:nvSpPr>
          <p:cNvPr id="5" name="Slide Number Placeholder 4"/>
          <p:cNvSpPr txBox="1">
            <a:spLocks/>
          </p:cNvSpPr>
          <p:nvPr/>
        </p:nvSpPr>
        <p:spPr>
          <a:xfrm>
            <a:off x="477838" y="6559550"/>
            <a:ext cx="1303337" cy="239713"/>
          </a:xfrm>
          <a:prstGeom prst="rect">
            <a:avLst/>
          </a:prstGeom>
        </p:spPr>
        <p:txBody>
          <a:bodyPr lIns="0" tIns="0" bIns="0"/>
          <a:lstStyle>
            <a:defPPr>
              <a:defRPr lang="en-US"/>
            </a:defPPr>
            <a:lvl1pPr marL="0" algn="l" defTabSz="457200" rtl="0" eaLnBrk="1" latinLnBrk="0" hangingPunct="1">
              <a:defRPr kumimoji="0" sz="1000" kern="1200">
                <a:solidFill>
                  <a:schemeClr val="tx1"/>
                </a:solidFill>
                <a:latin typeface="+mn-lt"/>
                <a:ea typeface="+mn-ea"/>
                <a:cs typeface="Gill Sans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3A5B464F-6A7F-414F-B6C8-B79AEBA9960F}" type="slidenum">
              <a:rPr lang="en-US" smtClean="0"/>
              <a:pPr fontAlgn="auto">
                <a:spcBef>
                  <a:spcPts val="0"/>
                </a:spcBef>
                <a:spcAft>
                  <a:spcPts val="0"/>
                </a:spcAft>
                <a:defRPr/>
              </a:pPr>
              <a:t>‹#›</a:t>
            </a:fld>
            <a:endParaRPr lang="en-US" dirty="0" smtClean="0"/>
          </a:p>
          <a:p>
            <a:pPr fontAlgn="auto">
              <a:spcBef>
                <a:spcPts val="0"/>
              </a:spcBef>
              <a:spcAft>
                <a:spcPts val="0"/>
              </a:spcAft>
              <a:defRPr/>
            </a:pPr>
            <a:endParaRPr lang="en-US" dirty="0"/>
          </a:p>
        </p:txBody>
      </p:sp>
      <p:sp>
        <p:nvSpPr>
          <p:cNvPr id="6" name="TextBox 1"/>
          <p:cNvSpPr txBox="1"/>
          <p:nvPr userDrawn="1"/>
        </p:nvSpPr>
        <p:spPr>
          <a:xfrm>
            <a:off x="11366500" y="65278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7" name="TextBox 4"/>
          <p:cNvSpPr txBox="1"/>
          <p:nvPr userDrawn="1"/>
        </p:nvSpPr>
        <p:spPr>
          <a:xfrm>
            <a:off x="109855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8" name="TextBox 8"/>
          <p:cNvSpPr txBox="1"/>
          <p:nvPr userDrawn="1"/>
        </p:nvSpPr>
        <p:spPr>
          <a:xfrm>
            <a:off x="109220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9" name="Rectangle 4"/>
          <p:cNvSpPr/>
          <p:nvPr/>
        </p:nvSpPr>
        <p:spPr bwMode="auto">
          <a:xfrm>
            <a:off x="0" y="1524000"/>
            <a:ext cx="12188825" cy="4581525"/>
          </a:xfrm>
          <a:prstGeom prst="rect">
            <a:avLst/>
          </a:prstGeom>
          <a:noFill/>
          <a:ln w="19050" cap="flat" cmpd="sng" algn="ctr">
            <a:solidFill>
              <a:schemeClr val="bg1">
                <a:lumMod val="75000"/>
              </a:schemeClr>
            </a:solidFill>
            <a:prstDash val="solid"/>
            <a:round/>
            <a:headEnd type="none" w="med" len="med"/>
            <a:tailEnd type="none" w="med" len="med"/>
          </a:ln>
          <a:effectLst/>
        </p:spPr>
        <p:txBody>
          <a:bodyPr wrap="none" anchor="ctr"/>
          <a:lstStyle/>
          <a:p>
            <a:pPr algn="ctr" defTabSz="914400">
              <a:defRPr/>
            </a:pPr>
            <a:endParaRPr lang="en-US" sz="1400" b="1">
              <a:solidFill>
                <a:srgbClr val="000000"/>
              </a:solidFill>
              <a:ea typeface="MS PGothic" pitchFamily="34" charset="-128"/>
              <a:cs typeface="+mn-cs"/>
            </a:endParaRPr>
          </a:p>
        </p:txBody>
      </p:sp>
      <p:sp>
        <p:nvSpPr>
          <p:cNvPr id="10" name="Rectangle 5"/>
          <p:cNvSpPr/>
          <p:nvPr/>
        </p:nvSpPr>
        <p:spPr bwMode="auto">
          <a:xfrm>
            <a:off x="3987800" y="1023938"/>
            <a:ext cx="4083050" cy="492125"/>
          </a:xfrm>
          <a:prstGeom prst="rect">
            <a:avLst/>
          </a:prstGeom>
          <a:solidFill>
            <a:schemeClr val="bg1">
              <a:lumMod val="75000"/>
            </a:schemeClr>
          </a:solidFill>
          <a:ln w="19050" cap="flat" cmpd="sng" algn="ctr">
            <a:noFill/>
            <a:prstDash val="solid"/>
            <a:round/>
            <a:headEnd type="none" w="med" len="med"/>
            <a:tailEnd type="none" w="med" len="med"/>
          </a:ln>
          <a:effectLst/>
        </p:spPr>
        <p:txBody>
          <a:bodyPr wrap="none" anchor="ctr"/>
          <a:lstStyle/>
          <a:p>
            <a:pPr algn="ctr" defTabSz="914400">
              <a:defRPr/>
            </a:pPr>
            <a:r>
              <a:rPr lang="en-US" sz="1000" b="1" dirty="0">
                <a:solidFill>
                  <a:srgbClr val="FFFFFF"/>
                </a:solidFill>
                <a:ea typeface="MS PGothic" pitchFamily="34" charset="-128"/>
                <a:cs typeface="+mn-cs"/>
              </a:rPr>
              <a:t>Approximate clearance</a:t>
            </a:r>
          </a:p>
        </p:txBody>
      </p:sp>
      <p:sp>
        <p:nvSpPr>
          <p:cNvPr id="11" name="Rectangle 6"/>
          <p:cNvSpPr/>
          <p:nvPr/>
        </p:nvSpPr>
        <p:spPr bwMode="auto">
          <a:xfrm>
            <a:off x="3987800" y="6105525"/>
            <a:ext cx="4083050" cy="752475"/>
          </a:xfrm>
          <a:prstGeom prst="rect">
            <a:avLst/>
          </a:prstGeom>
          <a:solidFill>
            <a:schemeClr val="bg1">
              <a:lumMod val="75000"/>
            </a:schemeClr>
          </a:solidFill>
          <a:ln w="19050" cap="flat" cmpd="sng" algn="ctr">
            <a:noFill/>
            <a:prstDash val="solid"/>
            <a:round/>
            <a:headEnd type="none" w="med" len="med"/>
            <a:tailEnd type="none" w="med" len="med"/>
          </a:ln>
          <a:effectLst/>
        </p:spPr>
        <p:txBody>
          <a:bodyPr wrap="none" anchor="ctr"/>
          <a:lstStyle/>
          <a:p>
            <a:pPr algn="ctr" defTabSz="914400">
              <a:defRPr/>
            </a:pPr>
            <a:r>
              <a:rPr lang="en-US" sz="1000" b="1" dirty="0">
                <a:solidFill>
                  <a:srgbClr val="FFFFFF"/>
                </a:solidFill>
                <a:ea typeface="MS PGothic" pitchFamily="34" charset="-128"/>
                <a:cs typeface="+mn-cs"/>
              </a:rPr>
              <a:t>Approximate clearance</a:t>
            </a:r>
          </a:p>
        </p:txBody>
      </p:sp>
      <p:cxnSp>
        <p:nvCxnSpPr>
          <p:cNvPr id="14" name="Straight Connector 10"/>
          <p:cNvCxnSpPr/>
          <p:nvPr/>
        </p:nvCxnSpPr>
        <p:spPr>
          <a:xfrm>
            <a:off x="6065838" y="1316038"/>
            <a:ext cx="0" cy="5091112"/>
          </a:xfrm>
          <a:prstGeom prst="line">
            <a:avLst/>
          </a:prstGeom>
          <a:ln w="12700">
            <a:solidFill>
              <a:schemeClr val="bg1">
                <a:lumMod val="75000"/>
              </a:schemeClr>
            </a:solidFill>
            <a:tailEnd type="none"/>
          </a:ln>
          <a:effectLst/>
        </p:spPr>
        <p:style>
          <a:lnRef idx="2">
            <a:schemeClr val="accent1"/>
          </a:lnRef>
          <a:fillRef idx="0">
            <a:schemeClr val="accent1"/>
          </a:fillRef>
          <a:effectRef idx="1">
            <a:schemeClr val="accent1"/>
          </a:effectRef>
          <a:fontRef idx="minor">
            <a:schemeClr val="tx1"/>
          </a:fontRef>
        </p:style>
      </p:cxnSp>
      <p:sp>
        <p:nvSpPr>
          <p:cNvPr id="15" name="Rectangle 9"/>
          <p:cNvSpPr/>
          <p:nvPr userDrawn="1"/>
        </p:nvSpPr>
        <p:spPr bwMode="auto">
          <a:xfrm>
            <a:off x="3987800" y="835025"/>
            <a:ext cx="4083050" cy="493713"/>
          </a:xfrm>
          <a:prstGeom prst="rect">
            <a:avLst/>
          </a:prstGeom>
          <a:solidFill>
            <a:schemeClr val="bg1">
              <a:lumMod val="75000"/>
            </a:schemeClr>
          </a:solidFill>
          <a:ln w="19050" cap="flat" cmpd="sng" algn="ctr">
            <a:noFill/>
            <a:prstDash val="solid"/>
            <a:round/>
            <a:headEnd type="none" w="med" len="med"/>
            <a:tailEnd type="none" w="med" len="med"/>
          </a:ln>
          <a:effectLst/>
        </p:spPr>
        <p:txBody>
          <a:bodyPr wrap="none" anchor="ctr"/>
          <a:lstStyle/>
          <a:p>
            <a:pPr algn="ctr" defTabSz="914400">
              <a:defRPr/>
            </a:pPr>
            <a:r>
              <a:rPr lang="en-US" sz="1000" b="1" dirty="0">
                <a:solidFill>
                  <a:srgbClr val="FFFFFF"/>
                </a:solidFill>
                <a:ea typeface="MS PGothic" pitchFamily="34" charset="-128"/>
                <a:cs typeface="+mn-cs"/>
              </a:rPr>
              <a:t>Approximate clearance</a:t>
            </a:r>
          </a:p>
        </p:txBody>
      </p:sp>
      <p:sp>
        <p:nvSpPr>
          <p:cNvPr id="16" name="Rectangle 13"/>
          <p:cNvSpPr/>
          <p:nvPr userDrawn="1"/>
        </p:nvSpPr>
        <p:spPr bwMode="auto">
          <a:xfrm>
            <a:off x="3987800" y="6153150"/>
            <a:ext cx="4083050" cy="704850"/>
          </a:xfrm>
          <a:prstGeom prst="rect">
            <a:avLst/>
          </a:prstGeom>
          <a:solidFill>
            <a:schemeClr val="bg1">
              <a:lumMod val="75000"/>
            </a:schemeClr>
          </a:solidFill>
          <a:ln w="19050" cap="flat" cmpd="sng" algn="ctr">
            <a:noFill/>
            <a:prstDash val="solid"/>
            <a:round/>
            <a:headEnd type="none" w="med" len="med"/>
            <a:tailEnd type="none" w="med" len="med"/>
          </a:ln>
          <a:effectLst/>
        </p:spPr>
        <p:txBody>
          <a:bodyPr wrap="none" anchor="ctr"/>
          <a:lstStyle/>
          <a:p>
            <a:pPr algn="ctr" defTabSz="914400">
              <a:defRPr/>
            </a:pPr>
            <a:r>
              <a:rPr lang="en-US" sz="1000" b="1" dirty="0">
                <a:solidFill>
                  <a:srgbClr val="FFFFFF"/>
                </a:solidFill>
                <a:ea typeface="MS PGothic" pitchFamily="34" charset="-128"/>
                <a:cs typeface="+mn-cs"/>
              </a:rPr>
              <a:t>Approximate clearance</a:t>
            </a:r>
          </a:p>
        </p:txBody>
      </p:sp>
      <p:cxnSp>
        <p:nvCxnSpPr>
          <p:cNvPr id="17" name="Straight Connector 14"/>
          <p:cNvCxnSpPr/>
          <p:nvPr userDrawn="1"/>
        </p:nvCxnSpPr>
        <p:spPr>
          <a:xfrm>
            <a:off x="468313" y="1339850"/>
            <a:ext cx="0" cy="5067300"/>
          </a:xfrm>
          <a:prstGeom prst="line">
            <a:avLst/>
          </a:prstGeom>
          <a:ln w="12700">
            <a:solidFill>
              <a:schemeClr val="bg1">
                <a:lumMod val="75000"/>
              </a:schemeClr>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8" name="Straight Connector 15"/>
          <p:cNvCxnSpPr/>
          <p:nvPr userDrawn="1"/>
        </p:nvCxnSpPr>
        <p:spPr>
          <a:xfrm>
            <a:off x="6065838" y="1316038"/>
            <a:ext cx="0" cy="5091112"/>
          </a:xfrm>
          <a:prstGeom prst="line">
            <a:avLst/>
          </a:prstGeom>
          <a:ln w="12700">
            <a:solidFill>
              <a:schemeClr val="bg1">
                <a:lumMod val="75000"/>
              </a:schemeClr>
            </a:solidFill>
            <a:tailEnd type="none"/>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US" dirty="0"/>
          </a:p>
        </p:txBody>
      </p:sp>
      <p:sp>
        <p:nvSpPr>
          <p:cNvPr id="12" name="Content Placeholder 2"/>
          <p:cNvSpPr>
            <a:spLocks noGrp="1"/>
          </p:cNvSpPr>
          <p:nvPr>
            <p:ph sz="half" idx="1"/>
          </p:nvPr>
        </p:nvSpPr>
        <p:spPr>
          <a:xfrm>
            <a:off x="479877" y="1440000"/>
            <a:ext cx="5274338" cy="4680000"/>
          </a:xfrm>
        </p:spPr>
        <p:txBody>
          <a:bodyPr/>
          <a:lstStyle>
            <a:lvl1pPr>
              <a:defRPr sz="24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3"/>
          <p:cNvSpPr>
            <a:spLocks noGrp="1"/>
          </p:cNvSpPr>
          <p:nvPr>
            <p:ph sz="half" idx="2"/>
          </p:nvPr>
        </p:nvSpPr>
        <p:spPr>
          <a:xfrm>
            <a:off x="6076800" y="1440000"/>
            <a:ext cx="5560500" cy="4680000"/>
          </a:xfrm>
        </p:spPr>
        <p:txBody>
          <a:bodyPr/>
          <a:lstStyle>
            <a:lvl1pPr>
              <a:defRPr sz="24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4" name="Slide Number Placeholder 4"/>
          <p:cNvSpPr txBox="1">
            <a:spLocks/>
          </p:cNvSpPr>
          <p:nvPr/>
        </p:nvSpPr>
        <p:spPr>
          <a:xfrm>
            <a:off x="477838" y="6559550"/>
            <a:ext cx="1303337" cy="239713"/>
          </a:xfrm>
          <a:prstGeom prst="rect">
            <a:avLst/>
          </a:prstGeom>
        </p:spPr>
        <p:txBody>
          <a:bodyPr lIns="0" tIns="0" bIns="0"/>
          <a:lstStyle>
            <a:defPPr>
              <a:defRPr lang="en-US"/>
            </a:defPPr>
            <a:lvl1pPr marL="0" algn="l" defTabSz="457200" rtl="0" eaLnBrk="1" latinLnBrk="0" hangingPunct="1">
              <a:defRPr kumimoji="0" sz="1000" kern="1200">
                <a:solidFill>
                  <a:schemeClr val="tx1"/>
                </a:solidFill>
                <a:latin typeface="+mn-lt"/>
                <a:ea typeface="+mn-ea"/>
                <a:cs typeface="Gill Sans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A6DA1587-C83F-43EF-8F14-690275A5D898}" type="slidenum">
              <a:rPr lang="en-US" smtClean="0"/>
              <a:pPr fontAlgn="auto">
                <a:spcBef>
                  <a:spcPts val="0"/>
                </a:spcBef>
                <a:spcAft>
                  <a:spcPts val="0"/>
                </a:spcAft>
                <a:defRPr/>
              </a:pPr>
              <a:t>‹#›</a:t>
            </a:fld>
            <a:endParaRPr lang="en-US" dirty="0" smtClean="0"/>
          </a:p>
          <a:p>
            <a:pPr fontAlgn="auto">
              <a:spcBef>
                <a:spcPts val="0"/>
              </a:spcBef>
              <a:spcAft>
                <a:spcPts val="0"/>
              </a:spcAft>
              <a:defRPr/>
            </a:pPr>
            <a:endParaRPr lang="en-US" dirty="0"/>
          </a:p>
        </p:txBody>
      </p:sp>
      <p:sp>
        <p:nvSpPr>
          <p:cNvPr id="6" name="TextBox 1"/>
          <p:cNvSpPr txBox="1"/>
          <p:nvPr userDrawn="1"/>
        </p:nvSpPr>
        <p:spPr>
          <a:xfrm>
            <a:off x="11366500" y="65278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7" name="TextBox 4"/>
          <p:cNvSpPr txBox="1"/>
          <p:nvPr userDrawn="1"/>
        </p:nvSpPr>
        <p:spPr>
          <a:xfrm>
            <a:off x="109855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8" name="TextBox 8"/>
          <p:cNvSpPr txBox="1"/>
          <p:nvPr userDrawn="1"/>
        </p:nvSpPr>
        <p:spPr>
          <a:xfrm>
            <a:off x="10922000" y="594360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9" name="TextBox 11"/>
          <p:cNvSpPr txBox="1"/>
          <p:nvPr userDrawn="1"/>
        </p:nvSpPr>
        <p:spPr>
          <a:xfrm>
            <a:off x="3359150" y="4514850"/>
            <a:ext cx="914400" cy="914400"/>
          </a:xfrm>
          <a:prstGeom prst="rect">
            <a:avLst/>
          </a:prstGeom>
        </p:spPr>
        <p:txBody>
          <a:bodyPr wrap="none" lIns="0" tIns="0" rIns="0" bIns="0">
            <a:normAutofit/>
          </a:bodyPr>
          <a:lstStyle/>
          <a:p>
            <a:pPr fontAlgn="auto">
              <a:spcBef>
                <a:spcPts val="0"/>
              </a:spcBef>
              <a:spcAft>
                <a:spcPts val="0"/>
              </a:spcAft>
              <a:defRPr/>
            </a:pPr>
            <a:endParaRPr lang="en-US" dirty="0">
              <a:latin typeface="+mn-lt"/>
              <a:ea typeface="+mn-ea"/>
              <a:cs typeface="+mn-cs"/>
            </a:endParaRPr>
          </a:p>
        </p:txBody>
      </p:sp>
      <p:sp>
        <p:nvSpPr>
          <p:cNvPr id="5" name="Title 4"/>
          <p:cNvSpPr>
            <a:spLocks noGrp="1"/>
          </p:cNvSpPr>
          <p:nvPr>
            <p:ph type="ctrTitle"/>
          </p:nvPr>
        </p:nvSpPr>
        <p:spPr>
          <a:xfrm>
            <a:off x="1534990" y="2540000"/>
            <a:ext cx="9276208" cy="1479663"/>
          </a:xfrm>
        </p:spPr>
        <p:txBody>
          <a:bodyPr>
            <a:noAutofit/>
          </a:bodyPr>
          <a:lstStyle>
            <a:lvl1pPr algn="l">
              <a:defRPr sz="3200" b="0" baseline="0">
                <a:solidFill>
                  <a:schemeClr val="accent1"/>
                </a:solidFill>
                <a:effectLst/>
              </a:defRPr>
            </a:lvl1pPr>
          </a:lstStyle>
          <a:p>
            <a:r>
              <a:rPr lang="en-US" dirty="0" smtClean="0"/>
              <a:t>Click to edit Master title style</a:t>
            </a:r>
            <a:endParaRPr lang="en-US" dirty="0"/>
          </a:p>
        </p:txBody>
      </p:sp>
      <p:sp>
        <p:nvSpPr>
          <p:cNvPr id="14" name="Text Placeholder 13"/>
          <p:cNvSpPr>
            <a:spLocks noGrp="1"/>
          </p:cNvSpPr>
          <p:nvPr>
            <p:ph type="body" sz="quarter" idx="11"/>
          </p:nvPr>
        </p:nvSpPr>
        <p:spPr>
          <a:xfrm>
            <a:off x="6180846" y="4524558"/>
            <a:ext cx="4710991" cy="546041"/>
          </a:xfrm>
        </p:spPr>
        <p:txBody>
          <a:bodyPr/>
          <a:lstStyle>
            <a:lvl1pPr marL="0" indent="0" algn="r">
              <a:buNone/>
              <a:defRPr sz="1200">
                <a:solidFill>
                  <a:srgbClr val="7F7F7F"/>
                </a:solidFill>
              </a:defRPr>
            </a:lvl1pPr>
            <a:lvl2pPr marL="538162" indent="0">
              <a:buNone/>
              <a:defRPr sz="1200">
                <a:solidFill>
                  <a:srgbClr val="7F7F7F"/>
                </a:solidFill>
              </a:defRPr>
            </a:lvl2pPr>
            <a:lvl3pPr marL="538162" indent="0">
              <a:buNone/>
              <a:defRPr sz="1200">
                <a:solidFill>
                  <a:srgbClr val="7F7F7F"/>
                </a:solidFill>
              </a:defRPr>
            </a:lvl3pPr>
            <a:lvl4pPr marL="538162" indent="0">
              <a:buNone/>
              <a:defRPr sz="1200">
                <a:solidFill>
                  <a:srgbClr val="7F7F7F"/>
                </a:solidFill>
              </a:defRPr>
            </a:lvl4pPr>
            <a:lvl5pPr marL="538162" indent="0">
              <a:buNone/>
              <a:defRPr sz="1200">
                <a:solidFill>
                  <a:srgbClr val="7F7F7F"/>
                </a:solidFill>
              </a:defRPr>
            </a:lvl5pPr>
          </a:lstStyle>
          <a:p>
            <a:pPr lvl="0"/>
            <a:r>
              <a:rPr lang="en-US" dirty="0" smtClean="0"/>
              <a:t>Click to edit Master text styles</a:t>
            </a: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973764481"/>
      </p:ext>
    </p:extLst>
  </p:cSld>
  <p:clrMapOvr>
    <a:masterClrMapping/>
  </p:clrMapOvr>
  <p:transition>
    <p:pull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236925778"/>
      </p:ext>
    </p:extLst>
  </p:cSld>
  <p:clrMapOvr>
    <a:masterClrMapping/>
  </p:clrMapOvr>
  <p:transition>
    <p:pull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79327" y="12700"/>
            <a:ext cx="11909498" cy="839788"/>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11070" y="906463"/>
            <a:ext cx="11877755" cy="5422900"/>
          </a:xfrm>
        </p:spPr>
        <p:txBody>
          <a:bodyPr/>
          <a:lstStyle/>
          <a:p>
            <a:endParaRPr lang="en-US"/>
          </a:p>
        </p:txBody>
      </p:sp>
    </p:spTree>
    <p:extLst>
      <p:ext uri="{BB962C8B-B14F-4D97-AF65-F5344CB8AC3E}">
        <p14:creationId xmlns:p14="http://schemas.microsoft.com/office/powerpoint/2010/main" val="1983258115"/>
      </p:ext>
    </p:extLst>
  </p:cSld>
  <p:clrMapOvr>
    <a:masterClrMapping/>
  </p:clrMapOvr>
  <p:transition spd="med">
    <p:pull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Title Placeholder 12"/>
          <p:cNvSpPr>
            <a:spLocks noGrp="1"/>
          </p:cNvSpPr>
          <p:nvPr>
            <p:ph type="title"/>
          </p:nvPr>
        </p:nvSpPr>
        <p:spPr bwMode="auto">
          <a:xfrm>
            <a:off x="479425" y="336550"/>
            <a:ext cx="11160125" cy="5746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smtClean="0"/>
              <a:t>Click to Edit Title</a:t>
            </a:r>
            <a:endParaRPr lang="en-US" smtClean="0"/>
          </a:p>
        </p:txBody>
      </p:sp>
      <p:sp>
        <p:nvSpPr>
          <p:cNvPr id="1027" name="Text Placeholder 3"/>
          <p:cNvSpPr>
            <a:spLocks noGrp="1"/>
          </p:cNvSpPr>
          <p:nvPr>
            <p:ph type="body" idx="1"/>
          </p:nvPr>
        </p:nvSpPr>
        <p:spPr bwMode="auto">
          <a:xfrm>
            <a:off x="492125" y="1414463"/>
            <a:ext cx="11158538" cy="46799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smtClean="0"/>
              <a:t>Click to edit text</a:t>
            </a:r>
          </a:p>
          <a:p>
            <a:pPr lvl="1"/>
            <a:r>
              <a:rPr lang="en-GB" smtClean="0"/>
              <a:t>Second level</a:t>
            </a:r>
          </a:p>
          <a:p>
            <a:pPr lvl="2"/>
            <a:r>
              <a:rPr lang="en-GB" smtClean="0"/>
              <a:t>Third level</a:t>
            </a:r>
          </a:p>
          <a:p>
            <a:pPr lvl="3"/>
            <a:r>
              <a:rPr lang="en-GB" smtClean="0"/>
              <a:t>Fourth level</a:t>
            </a:r>
          </a:p>
          <a:p>
            <a:pPr lvl="4"/>
            <a:r>
              <a:rPr lang="en-GB"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Lst>
  <p:hf sldNum="0" hdr="0" ftr="0" dt="0"/>
  <p:txStyles>
    <p:titleStyle>
      <a:lvl1pPr algn="l" rtl="0" eaLnBrk="0" fontAlgn="base" hangingPunct="0">
        <a:spcBef>
          <a:spcPct val="0"/>
        </a:spcBef>
        <a:spcAft>
          <a:spcPct val="0"/>
        </a:spcAft>
        <a:tabLst>
          <a:tab pos="2155825" algn="l"/>
        </a:tabLst>
        <a:defRPr sz="3800" kern="1200">
          <a:solidFill>
            <a:schemeClr val="accent1"/>
          </a:solidFill>
          <a:latin typeface="+mj-lt"/>
          <a:ea typeface="+mj-ea"/>
          <a:cs typeface="+mj-cs"/>
        </a:defRPr>
      </a:lvl1pPr>
      <a:lvl2pPr algn="l" rtl="0" eaLnBrk="0" fontAlgn="base" hangingPunct="0">
        <a:spcBef>
          <a:spcPct val="0"/>
        </a:spcBef>
        <a:spcAft>
          <a:spcPct val="0"/>
        </a:spcAft>
        <a:tabLst>
          <a:tab pos="2155825" algn="l"/>
        </a:tabLst>
        <a:defRPr sz="3800">
          <a:solidFill>
            <a:schemeClr val="accent1"/>
          </a:solidFill>
          <a:latin typeface="Gill Sans MT"/>
          <a:ea typeface="Gill Sans MT"/>
          <a:cs typeface="Gill Sans MT"/>
        </a:defRPr>
      </a:lvl2pPr>
      <a:lvl3pPr algn="l" rtl="0" eaLnBrk="0" fontAlgn="base" hangingPunct="0">
        <a:spcBef>
          <a:spcPct val="0"/>
        </a:spcBef>
        <a:spcAft>
          <a:spcPct val="0"/>
        </a:spcAft>
        <a:tabLst>
          <a:tab pos="2155825" algn="l"/>
        </a:tabLst>
        <a:defRPr sz="3800">
          <a:solidFill>
            <a:schemeClr val="accent1"/>
          </a:solidFill>
          <a:latin typeface="Gill Sans MT"/>
          <a:ea typeface="Gill Sans MT"/>
          <a:cs typeface="Gill Sans MT"/>
        </a:defRPr>
      </a:lvl3pPr>
      <a:lvl4pPr algn="l" rtl="0" eaLnBrk="0" fontAlgn="base" hangingPunct="0">
        <a:spcBef>
          <a:spcPct val="0"/>
        </a:spcBef>
        <a:spcAft>
          <a:spcPct val="0"/>
        </a:spcAft>
        <a:tabLst>
          <a:tab pos="2155825" algn="l"/>
        </a:tabLst>
        <a:defRPr sz="3800">
          <a:solidFill>
            <a:schemeClr val="accent1"/>
          </a:solidFill>
          <a:latin typeface="Gill Sans MT"/>
          <a:ea typeface="Gill Sans MT"/>
          <a:cs typeface="Gill Sans MT"/>
        </a:defRPr>
      </a:lvl4pPr>
      <a:lvl5pPr algn="l" rtl="0" eaLnBrk="0" fontAlgn="base" hangingPunct="0">
        <a:spcBef>
          <a:spcPct val="0"/>
        </a:spcBef>
        <a:spcAft>
          <a:spcPct val="0"/>
        </a:spcAft>
        <a:tabLst>
          <a:tab pos="2155825" algn="l"/>
        </a:tabLst>
        <a:defRPr sz="3800">
          <a:solidFill>
            <a:schemeClr val="accent1"/>
          </a:solidFill>
          <a:latin typeface="Gill Sans MT"/>
          <a:ea typeface="Gill Sans MT"/>
          <a:cs typeface="Gill Sans MT"/>
        </a:defRPr>
      </a:lvl5pPr>
      <a:lvl6pPr marL="457200" algn="l" rtl="0" fontAlgn="base">
        <a:spcBef>
          <a:spcPct val="0"/>
        </a:spcBef>
        <a:spcAft>
          <a:spcPct val="0"/>
        </a:spcAft>
        <a:tabLst>
          <a:tab pos="2155825" algn="l"/>
        </a:tabLst>
        <a:defRPr sz="3800">
          <a:solidFill>
            <a:schemeClr val="accent1"/>
          </a:solidFill>
          <a:latin typeface="Gill Sans MT"/>
          <a:ea typeface="Gill Sans MT"/>
          <a:cs typeface="Gill Sans MT"/>
        </a:defRPr>
      </a:lvl6pPr>
      <a:lvl7pPr marL="914400" algn="l" rtl="0" fontAlgn="base">
        <a:spcBef>
          <a:spcPct val="0"/>
        </a:spcBef>
        <a:spcAft>
          <a:spcPct val="0"/>
        </a:spcAft>
        <a:tabLst>
          <a:tab pos="2155825" algn="l"/>
        </a:tabLst>
        <a:defRPr sz="3800">
          <a:solidFill>
            <a:schemeClr val="accent1"/>
          </a:solidFill>
          <a:latin typeface="Gill Sans MT"/>
          <a:ea typeface="Gill Sans MT"/>
          <a:cs typeface="Gill Sans MT"/>
        </a:defRPr>
      </a:lvl7pPr>
      <a:lvl8pPr marL="1371600" algn="l" rtl="0" fontAlgn="base">
        <a:spcBef>
          <a:spcPct val="0"/>
        </a:spcBef>
        <a:spcAft>
          <a:spcPct val="0"/>
        </a:spcAft>
        <a:tabLst>
          <a:tab pos="2155825" algn="l"/>
        </a:tabLst>
        <a:defRPr sz="3800">
          <a:solidFill>
            <a:schemeClr val="accent1"/>
          </a:solidFill>
          <a:latin typeface="Gill Sans MT"/>
          <a:ea typeface="Gill Sans MT"/>
          <a:cs typeface="Gill Sans MT"/>
        </a:defRPr>
      </a:lvl8pPr>
      <a:lvl9pPr marL="1828800" algn="l" rtl="0" fontAlgn="base">
        <a:spcBef>
          <a:spcPct val="0"/>
        </a:spcBef>
        <a:spcAft>
          <a:spcPct val="0"/>
        </a:spcAft>
        <a:tabLst>
          <a:tab pos="2155825" algn="l"/>
        </a:tabLst>
        <a:defRPr sz="3800">
          <a:solidFill>
            <a:schemeClr val="accent1"/>
          </a:solidFill>
          <a:latin typeface="Gill Sans MT"/>
          <a:ea typeface="Gill Sans MT"/>
          <a:cs typeface="Gill Sans MT"/>
        </a:defRPr>
      </a:lvl9pPr>
    </p:titleStyle>
    <p:bodyStyle>
      <a:lvl1pPr marL="265113" indent="-265113" algn="l" rtl="0" eaLnBrk="0" fontAlgn="base" hangingPunct="0">
        <a:spcBef>
          <a:spcPts val="400"/>
        </a:spcBef>
        <a:spcAft>
          <a:spcPct val="0"/>
        </a:spcAft>
        <a:buClr>
          <a:srgbClr val="00B1DB"/>
        </a:buClr>
        <a:buSzPct val="95000"/>
        <a:buFont typeface="Wingdings" pitchFamily="2" charset="2"/>
        <a:buChar char="§"/>
        <a:defRPr sz="2400" kern="1200">
          <a:solidFill>
            <a:schemeClr val="tx1"/>
          </a:solidFill>
          <a:latin typeface="+mn-lt"/>
          <a:ea typeface="+mn-ea"/>
          <a:cs typeface="+mn-cs"/>
        </a:defRPr>
      </a:lvl1pPr>
      <a:lvl2pPr marL="803275" indent="-265113" algn="l" rtl="0" eaLnBrk="0" fontAlgn="base" hangingPunct="0">
        <a:spcBef>
          <a:spcPts val="400"/>
        </a:spcBef>
        <a:spcAft>
          <a:spcPct val="0"/>
        </a:spcAft>
        <a:buClr>
          <a:srgbClr val="00B1DB"/>
        </a:buClr>
        <a:buSzPct val="95000"/>
        <a:buFont typeface="Wingdings" pitchFamily="2" charset="2"/>
        <a:buChar char="§"/>
        <a:defRPr sz="2000" kern="1200">
          <a:solidFill>
            <a:schemeClr val="tx1"/>
          </a:solidFill>
          <a:latin typeface="+mn-lt"/>
          <a:ea typeface="+mn-ea"/>
          <a:cs typeface="+mn-cs"/>
        </a:defRPr>
      </a:lvl2pPr>
      <a:lvl3pPr marL="803275" indent="-265113" algn="l" rtl="0" eaLnBrk="0" fontAlgn="base" hangingPunct="0">
        <a:spcBef>
          <a:spcPts val="400"/>
        </a:spcBef>
        <a:spcAft>
          <a:spcPct val="0"/>
        </a:spcAft>
        <a:buClr>
          <a:srgbClr val="00B1DB"/>
        </a:buClr>
        <a:buSzPct val="95000"/>
        <a:buFont typeface="Wingdings" pitchFamily="2" charset="2"/>
        <a:buChar char="§"/>
        <a:defRPr sz="2000" kern="1200">
          <a:solidFill>
            <a:schemeClr val="tx1"/>
          </a:solidFill>
          <a:latin typeface="+mn-lt"/>
          <a:ea typeface="+mn-ea"/>
          <a:cs typeface="+mn-cs"/>
        </a:defRPr>
      </a:lvl3pPr>
      <a:lvl4pPr marL="803275" indent="-265113" algn="l" rtl="0" eaLnBrk="0" fontAlgn="base" hangingPunct="0">
        <a:spcBef>
          <a:spcPts val="400"/>
        </a:spcBef>
        <a:spcAft>
          <a:spcPct val="0"/>
        </a:spcAft>
        <a:buClr>
          <a:srgbClr val="00B1DB"/>
        </a:buClr>
        <a:buSzPct val="95000"/>
        <a:buFont typeface="Wingdings" pitchFamily="2" charset="2"/>
        <a:buChar char="§"/>
        <a:defRPr sz="2000" kern="1200">
          <a:solidFill>
            <a:schemeClr val="tx1"/>
          </a:solidFill>
          <a:latin typeface="+mn-lt"/>
          <a:ea typeface="+mn-ea"/>
          <a:cs typeface="+mn-cs"/>
        </a:defRPr>
      </a:lvl4pPr>
      <a:lvl5pPr marL="803275" indent="-265113" algn="l" rtl="0" eaLnBrk="0" fontAlgn="base" hangingPunct="0">
        <a:spcBef>
          <a:spcPts val="400"/>
        </a:spcBef>
        <a:spcAft>
          <a:spcPct val="0"/>
        </a:spcAft>
        <a:buClr>
          <a:srgbClr val="00B1DB"/>
        </a:buClr>
        <a:buSzPct val="95000"/>
        <a:buFont typeface="Wingdings" pitchFamily="2" charset="2"/>
        <a:buChar char="§"/>
        <a:defRPr sz="20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smtClean="0"/>
              <a:t>LWM2M Bootstrapping of Asymmetric Credentials</a:t>
            </a:r>
            <a:endParaRPr lang="en-GB" dirty="0"/>
          </a:p>
        </p:txBody>
      </p:sp>
      <p:sp>
        <p:nvSpPr>
          <p:cNvPr id="8" name="Subtitle 7"/>
          <p:cNvSpPr>
            <a:spLocks noGrp="1"/>
          </p:cNvSpPr>
          <p:nvPr>
            <p:ph type="subTitle" idx="1"/>
          </p:nvPr>
        </p:nvSpPr>
        <p:spPr/>
        <p:txBody>
          <a:bodyPr/>
          <a:lstStyle/>
          <a:p>
            <a:r>
              <a:rPr lang="en-US" dirty="0" smtClean="0"/>
              <a:t>Hannes Tschofenig</a:t>
            </a:r>
            <a:endParaRPr lang="en-GB" dirty="0"/>
          </a:p>
        </p:txBody>
      </p:sp>
    </p:spTree>
    <p:extLst>
      <p:ext uri="{BB962C8B-B14F-4D97-AF65-F5344CB8AC3E}">
        <p14:creationId xmlns:p14="http://schemas.microsoft.com/office/powerpoint/2010/main" val="827720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3" descr="LWM2M Abstract Bootstrapping Architecture"/>
          <p:cNvPicPr>
            <a:picLocks noChangeAspect="1" noChangeArrowheads="1"/>
          </p:cNvPicPr>
          <p:nvPr/>
        </p:nvPicPr>
        <p:blipFill>
          <a:blip r:embed="rId2"/>
          <a:srcRect/>
          <a:stretch>
            <a:fillRect/>
          </a:stretch>
        </p:blipFill>
        <p:spPr bwMode="auto">
          <a:xfrm>
            <a:off x="1522413" y="0"/>
            <a:ext cx="9144000" cy="6858000"/>
          </a:xfrm>
          <a:prstGeom prst="rect">
            <a:avLst/>
          </a:prstGeom>
          <a:noFill/>
          <a:ln w="9525">
            <a:noFill/>
            <a:miter lim="800000"/>
            <a:headEnd/>
            <a:tailEnd/>
          </a:ln>
        </p:spPr>
      </p:pic>
    </p:spTree>
    <p:extLst>
      <p:ext uri="{BB962C8B-B14F-4D97-AF65-F5344CB8AC3E}">
        <p14:creationId xmlns:p14="http://schemas.microsoft.com/office/powerpoint/2010/main" val="2258668586"/>
      </p:ext>
    </p:extLst>
  </p:cSld>
  <p:clrMapOvr>
    <a:masterClrMapping/>
  </p:clrMapOvr>
  <p:transition>
    <p:pull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4" descr="LWM2M PSK"/>
          <p:cNvPicPr>
            <a:picLocks noChangeAspect="1" noChangeArrowheads="1"/>
          </p:cNvPicPr>
          <p:nvPr/>
        </p:nvPicPr>
        <p:blipFill>
          <a:blip r:embed="rId2"/>
          <a:srcRect/>
          <a:stretch>
            <a:fillRect/>
          </a:stretch>
        </p:blipFill>
        <p:spPr bwMode="auto">
          <a:xfrm>
            <a:off x="1522413" y="0"/>
            <a:ext cx="9144000" cy="6858000"/>
          </a:xfrm>
          <a:prstGeom prst="rect">
            <a:avLst/>
          </a:prstGeom>
          <a:noFill/>
          <a:ln w="9525">
            <a:noFill/>
            <a:miter lim="800000"/>
            <a:headEnd/>
            <a:tailEnd/>
          </a:ln>
        </p:spPr>
      </p:pic>
      <p:sp>
        <p:nvSpPr>
          <p:cNvPr id="33794" name="Rectangle 2"/>
          <p:cNvSpPr>
            <a:spLocks noGrp="1"/>
          </p:cNvSpPr>
          <p:nvPr>
            <p:ph type="title" idx="4294967295"/>
          </p:nvPr>
        </p:nvSpPr>
        <p:spPr>
          <a:xfrm>
            <a:off x="479425" y="122238"/>
            <a:ext cx="11160125" cy="574675"/>
          </a:xfrm>
        </p:spPr>
        <p:txBody>
          <a:bodyPr/>
          <a:lstStyle/>
          <a:p>
            <a:pPr eaLnBrk="1" hangingPunct="1"/>
            <a:r>
              <a:rPr lang="en-US" sz="3400" dirty="0" smtClean="0"/>
              <a:t>Pre-Shared Key Mode</a:t>
            </a:r>
            <a:endParaRPr lang="fi-FI" sz="3400" dirty="0" smtClean="0"/>
          </a:p>
        </p:txBody>
      </p:sp>
    </p:spTree>
    <p:extLst>
      <p:ext uri="{BB962C8B-B14F-4D97-AF65-F5344CB8AC3E}">
        <p14:creationId xmlns:p14="http://schemas.microsoft.com/office/powerpoint/2010/main" val="1277343419"/>
      </p:ext>
    </p:extLst>
  </p:cSld>
  <p:clrMapOvr>
    <a:masterClrMapping/>
  </p:clrMapOvr>
  <p:transition>
    <p:pull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4" descr="LWM2M RPK"/>
          <p:cNvPicPr>
            <a:picLocks noChangeAspect="1" noChangeArrowheads="1"/>
          </p:cNvPicPr>
          <p:nvPr/>
        </p:nvPicPr>
        <p:blipFill>
          <a:blip r:embed="rId2"/>
          <a:srcRect/>
          <a:stretch>
            <a:fillRect/>
          </a:stretch>
        </p:blipFill>
        <p:spPr bwMode="auto">
          <a:xfrm>
            <a:off x="1522413" y="0"/>
            <a:ext cx="9144000" cy="6858000"/>
          </a:xfrm>
          <a:prstGeom prst="rect">
            <a:avLst/>
          </a:prstGeom>
          <a:noFill/>
          <a:ln w="9525">
            <a:noFill/>
            <a:miter lim="800000"/>
            <a:headEnd/>
            <a:tailEnd/>
          </a:ln>
        </p:spPr>
      </p:pic>
      <p:sp>
        <p:nvSpPr>
          <p:cNvPr id="34818" name="Rectangle 2"/>
          <p:cNvSpPr>
            <a:spLocks noGrp="1"/>
          </p:cNvSpPr>
          <p:nvPr>
            <p:ph type="title" idx="4294967295"/>
          </p:nvPr>
        </p:nvSpPr>
        <p:spPr>
          <a:xfrm>
            <a:off x="339725" y="55563"/>
            <a:ext cx="11160125" cy="574675"/>
          </a:xfrm>
        </p:spPr>
        <p:txBody>
          <a:bodyPr/>
          <a:lstStyle/>
          <a:p>
            <a:pPr eaLnBrk="1" hangingPunct="1"/>
            <a:r>
              <a:rPr lang="en-US" sz="3400" smtClean="0"/>
              <a:t>Raw Public Key Mode</a:t>
            </a:r>
            <a:endParaRPr lang="fi-FI" sz="3400" smtClean="0"/>
          </a:p>
        </p:txBody>
      </p:sp>
    </p:spTree>
    <p:extLst>
      <p:ext uri="{BB962C8B-B14F-4D97-AF65-F5344CB8AC3E}">
        <p14:creationId xmlns:p14="http://schemas.microsoft.com/office/powerpoint/2010/main" val="29317649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4" descr="LWM2M Certificate"/>
          <p:cNvPicPr>
            <a:picLocks noChangeAspect="1" noChangeArrowheads="1"/>
          </p:cNvPicPr>
          <p:nvPr/>
        </p:nvPicPr>
        <p:blipFill>
          <a:blip r:embed="rId2"/>
          <a:srcRect/>
          <a:stretch>
            <a:fillRect/>
          </a:stretch>
        </p:blipFill>
        <p:spPr bwMode="auto">
          <a:xfrm>
            <a:off x="1522413" y="0"/>
            <a:ext cx="9144000" cy="6858000"/>
          </a:xfrm>
          <a:prstGeom prst="rect">
            <a:avLst/>
          </a:prstGeom>
          <a:noFill/>
          <a:ln w="9525">
            <a:noFill/>
            <a:miter lim="800000"/>
            <a:headEnd/>
            <a:tailEnd/>
          </a:ln>
        </p:spPr>
      </p:pic>
      <p:sp>
        <p:nvSpPr>
          <p:cNvPr id="35842" name="Rectangle 2"/>
          <p:cNvSpPr>
            <a:spLocks noGrp="1"/>
          </p:cNvSpPr>
          <p:nvPr>
            <p:ph type="title" idx="4294967295"/>
          </p:nvPr>
        </p:nvSpPr>
        <p:spPr>
          <a:xfrm>
            <a:off x="479425" y="130175"/>
            <a:ext cx="11160125" cy="574675"/>
          </a:xfrm>
        </p:spPr>
        <p:txBody>
          <a:bodyPr/>
          <a:lstStyle/>
          <a:p>
            <a:pPr eaLnBrk="1" hangingPunct="1"/>
            <a:r>
              <a:rPr lang="en-US" sz="3400" smtClean="0"/>
              <a:t>Certificate Mode</a:t>
            </a:r>
            <a:endParaRPr lang="fi-FI" sz="3400" smtClean="0"/>
          </a:p>
        </p:txBody>
      </p:sp>
    </p:spTree>
    <p:extLst>
      <p:ext uri="{BB962C8B-B14F-4D97-AF65-F5344CB8AC3E}">
        <p14:creationId xmlns:p14="http://schemas.microsoft.com/office/powerpoint/2010/main" val="38701038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idx="4294967295"/>
          </p:nvPr>
        </p:nvSpPr>
        <p:spPr/>
        <p:txBody>
          <a:bodyPr/>
          <a:lstStyle/>
          <a:p>
            <a:pPr eaLnBrk="1" hangingPunct="1"/>
            <a:r>
              <a:rPr lang="en-US" sz="3400" dirty="0" smtClean="0"/>
              <a:t>Properties</a:t>
            </a:r>
            <a:endParaRPr lang="fi-FI" sz="3400" dirty="0" smtClean="0"/>
          </a:p>
        </p:txBody>
      </p:sp>
      <p:sp>
        <p:nvSpPr>
          <p:cNvPr id="32770" name="Rectangle 3"/>
          <p:cNvSpPr>
            <a:spLocks noGrp="1"/>
          </p:cNvSpPr>
          <p:nvPr>
            <p:ph type="body" idx="4294967295"/>
          </p:nvPr>
        </p:nvSpPr>
        <p:spPr/>
        <p:txBody>
          <a:bodyPr/>
          <a:lstStyle/>
          <a:p>
            <a:pPr eaLnBrk="1" hangingPunct="1">
              <a:lnSpc>
                <a:spcPct val="80000"/>
              </a:lnSpc>
            </a:pPr>
            <a:r>
              <a:rPr lang="en-US" dirty="0" smtClean="0"/>
              <a:t>OMA LWM2M supports different credential provisioning procedures:</a:t>
            </a:r>
          </a:p>
          <a:p>
            <a:pPr lvl="1" eaLnBrk="1" hangingPunct="1">
              <a:lnSpc>
                <a:spcPct val="80000"/>
              </a:lnSpc>
            </a:pPr>
            <a:r>
              <a:rPr lang="en-US" dirty="0" smtClean="0"/>
              <a:t>Pre-shared Secrets</a:t>
            </a:r>
          </a:p>
          <a:p>
            <a:pPr lvl="1" eaLnBrk="1" hangingPunct="1">
              <a:lnSpc>
                <a:spcPct val="80000"/>
              </a:lnSpc>
            </a:pPr>
            <a:r>
              <a:rPr lang="en-US" dirty="0" smtClean="0"/>
              <a:t>Raw Public Keys</a:t>
            </a:r>
          </a:p>
          <a:p>
            <a:pPr lvl="1" eaLnBrk="1" hangingPunct="1">
              <a:lnSpc>
                <a:spcPct val="80000"/>
              </a:lnSpc>
            </a:pPr>
            <a:r>
              <a:rPr lang="en-US" dirty="0" smtClean="0"/>
              <a:t>Certificates</a:t>
            </a:r>
          </a:p>
          <a:p>
            <a:pPr eaLnBrk="1" hangingPunct="1">
              <a:lnSpc>
                <a:spcPct val="80000"/>
              </a:lnSpc>
            </a:pPr>
            <a:r>
              <a:rPr lang="en-US" dirty="0" smtClean="0"/>
              <a:t>These credentials are provisioned by the Bootstrap Server for use with LWM2M servers.</a:t>
            </a:r>
          </a:p>
          <a:p>
            <a:pPr eaLnBrk="1" hangingPunct="1">
              <a:lnSpc>
                <a:spcPct val="80000"/>
              </a:lnSpc>
            </a:pPr>
            <a:r>
              <a:rPr lang="en-US" dirty="0" smtClean="0"/>
              <a:t>It is possible to mix credentials for use with different servers and even to use different credentials in a single client/server interaction. </a:t>
            </a:r>
          </a:p>
          <a:p>
            <a:pPr lvl="1" eaLnBrk="1" hangingPunct="1">
              <a:lnSpc>
                <a:spcPct val="80000"/>
              </a:lnSpc>
            </a:pPr>
            <a:r>
              <a:rPr lang="en-US" dirty="0" smtClean="0"/>
              <a:t>For example: a LWM2M server could be provisioned with certificates while a LWM2M client uses raw public keys. </a:t>
            </a:r>
          </a:p>
          <a:p>
            <a:pPr eaLnBrk="1" hangingPunct="1">
              <a:lnSpc>
                <a:spcPct val="80000"/>
              </a:lnSpc>
            </a:pPr>
            <a:r>
              <a:rPr lang="en-US" dirty="0" smtClean="0"/>
              <a:t>The </a:t>
            </a:r>
            <a:r>
              <a:rPr lang="en-US" dirty="0" smtClean="0"/>
              <a:t>LWM2M client is assumed to possess credentials for authentication to the Bootstrap Server. These credentials are typically pre-provisioned during manufacturing time.  </a:t>
            </a:r>
            <a:endParaRPr lang="en-US" dirty="0" smtClean="0"/>
          </a:p>
          <a:p>
            <a:pPr eaLnBrk="1" hangingPunct="1">
              <a:lnSpc>
                <a:spcPct val="80000"/>
              </a:lnSpc>
            </a:pPr>
            <a:endParaRPr lang="en-US" dirty="0" smtClean="0"/>
          </a:p>
        </p:txBody>
      </p:sp>
    </p:spTree>
    <p:extLst>
      <p:ext uri="{BB962C8B-B14F-4D97-AF65-F5344CB8AC3E}">
        <p14:creationId xmlns:p14="http://schemas.microsoft.com/office/powerpoint/2010/main" val="2783250002"/>
      </p:ext>
    </p:extLst>
  </p:cSld>
  <p:clrMapOvr>
    <a:masterClrMapping/>
  </p:clrMapOvr>
  <p:transition>
    <p:pull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Description</a:t>
            </a:r>
            <a:endParaRPr lang="en-GB" dirty="0"/>
          </a:p>
        </p:txBody>
      </p:sp>
      <p:sp>
        <p:nvSpPr>
          <p:cNvPr id="3" name="Content Placeholder 2"/>
          <p:cNvSpPr>
            <a:spLocks noGrp="1"/>
          </p:cNvSpPr>
          <p:nvPr>
            <p:ph idx="1"/>
          </p:nvPr>
        </p:nvSpPr>
        <p:spPr/>
        <p:txBody>
          <a:bodyPr/>
          <a:lstStyle/>
          <a:p>
            <a:r>
              <a:rPr lang="en-US" dirty="0"/>
              <a:t>The Bootstrap server always generates the credentials and distributes it to their clients. </a:t>
            </a:r>
          </a:p>
          <a:p>
            <a:r>
              <a:rPr lang="en-US" dirty="0"/>
              <a:t>While this is may be </a:t>
            </a:r>
            <a:r>
              <a:rPr lang="en-US" dirty="0" smtClean="0"/>
              <a:t>OK for symmetric keys it is not state-of-the-art for asymmetric keys. </a:t>
            </a:r>
          </a:p>
          <a:p>
            <a:r>
              <a:rPr lang="en-US" dirty="0" smtClean="0"/>
              <a:t>The story for asymmetric keys is the following: </a:t>
            </a:r>
          </a:p>
          <a:p>
            <a:pPr lvl="1"/>
            <a:r>
              <a:rPr lang="en-US" dirty="0" smtClean="0"/>
              <a:t>Client generates public / private key pair locally. </a:t>
            </a:r>
          </a:p>
          <a:p>
            <a:pPr lvl="1"/>
            <a:r>
              <a:rPr lang="en-US" dirty="0" smtClean="0"/>
              <a:t>Private key remains in an area where ordinary program code does not have access to </a:t>
            </a:r>
            <a:br>
              <a:rPr lang="en-US" dirty="0" smtClean="0"/>
            </a:br>
            <a:r>
              <a:rPr lang="en-US" dirty="0" smtClean="0"/>
              <a:t>(e.g., Trusted Execution Environment, operating system protected area, Secure Element).</a:t>
            </a:r>
          </a:p>
          <a:p>
            <a:pPr lvl="1"/>
            <a:r>
              <a:rPr lang="en-US" dirty="0" smtClean="0"/>
              <a:t>Client sends public key to server. </a:t>
            </a:r>
          </a:p>
          <a:p>
            <a:pPr lvl="1"/>
            <a:r>
              <a:rPr lang="en-US" dirty="0" smtClean="0"/>
              <a:t>Server authenticates the client, creates a certificate by signing the public key (+ putting some other stuff into the cert) and returns the cert to the client. (In case of the raw public key mode it just stores the public key or hash of it and makes it available to the LWM2M server.)</a:t>
            </a:r>
          </a:p>
        </p:txBody>
      </p:sp>
    </p:spTree>
    <p:extLst>
      <p:ext uri="{BB962C8B-B14F-4D97-AF65-F5344CB8AC3E}">
        <p14:creationId xmlns:p14="http://schemas.microsoft.com/office/powerpoint/2010/main" val="3147397008"/>
      </p:ext>
    </p:extLst>
  </p:cSld>
  <p:clrMapOvr>
    <a:masterClrMapping/>
  </p:clrMapOvr>
  <p:transition>
    <p:pull dir="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a:t>
            </a:r>
            <a:endParaRPr lang="en-GB" dirty="0"/>
          </a:p>
        </p:txBody>
      </p:sp>
      <p:sp>
        <p:nvSpPr>
          <p:cNvPr id="3" name="Content Placeholder 2"/>
          <p:cNvSpPr>
            <a:spLocks noGrp="1"/>
          </p:cNvSpPr>
          <p:nvPr>
            <p:ph idx="1"/>
          </p:nvPr>
        </p:nvSpPr>
        <p:spPr/>
        <p:txBody>
          <a:bodyPr/>
          <a:lstStyle/>
          <a:p>
            <a:r>
              <a:rPr lang="en-US" dirty="0" smtClean="0"/>
              <a:t>LWM2M v1.1 (at least) should reflect the state of the art in security protocols. </a:t>
            </a:r>
          </a:p>
          <a:p>
            <a:pPr lvl="1"/>
            <a:r>
              <a:rPr lang="en-US" dirty="0" smtClean="0"/>
              <a:t>Letting the server generate the public / private key pair exposes the private key to bootstrap servers and creates an unnecessary attack vector. </a:t>
            </a:r>
          </a:p>
          <a:p>
            <a:pPr lvl="1"/>
            <a:r>
              <a:rPr lang="en-US" dirty="0" smtClean="0"/>
              <a:t>Exposure of the long-term private key to other parties introduces the potential for surveillance.</a:t>
            </a:r>
          </a:p>
          <a:p>
            <a:pPr lvl="1"/>
            <a:r>
              <a:rPr lang="en-US" dirty="0" smtClean="0"/>
              <a:t>Creates liability for those operating bootstrap servers. </a:t>
            </a:r>
          </a:p>
          <a:p>
            <a:r>
              <a:rPr lang="en-US" dirty="0" smtClean="0"/>
              <a:t>For discussion: What bootstrapping functionality has been implemented so far by member companies (given that there are many options)?</a:t>
            </a:r>
          </a:p>
          <a:p>
            <a:r>
              <a:rPr lang="en-US" dirty="0" smtClean="0"/>
              <a:t>For discussion: Can </a:t>
            </a:r>
            <a:r>
              <a:rPr lang="en-US" dirty="0" smtClean="0"/>
              <a:t>these problems already </a:t>
            </a:r>
            <a:r>
              <a:rPr lang="en-US" dirty="0" smtClean="0"/>
              <a:t>in LWM2M v1.0?</a:t>
            </a:r>
            <a:endParaRPr lang="en-GB" dirty="0"/>
          </a:p>
        </p:txBody>
      </p:sp>
    </p:spTree>
    <p:extLst>
      <p:ext uri="{BB962C8B-B14F-4D97-AF65-F5344CB8AC3E}">
        <p14:creationId xmlns:p14="http://schemas.microsoft.com/office/powerpoint/2010/main" val="3582253683"/>
      </p:ext>
    </p:extLst>
  </p:cSld>
  <p:clrMapOvr>
    <a:masterClrMapping/>
  </p:clrMapOvr>
  <p:transition>
    <p:pull dir="ru"/>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RM PPT Template 2014 Public">
  <a:themeElements>
    <a:clrScheme name="Custom 13">
      <a:dk1>
        <a:srgbClr val="000000"/>
      </a:dk1>
      <a:lt1>
        <a:srgbClr val="FFFFFF"/>
      </a:lt1>
      <a:dk2>
        <a:srgbClr val="61116A"/>
      </a:dk2>
      <a:lt2>
        <a:srgbClr val="F68A33"/>
      </a:lt2>
      <a:accent1>
        <a:srgbClr val="128CAB"/>
      </a:accent1>
      <a:accent2>
        <a:srgbClr val="ED174F"/>
      </a:accent2>
      <a:accent3>
        <a:srgbClr val="26CEAD"/>
      </a:accent3>
      <a:accent4>
        <a:srgbClr val="F68A33"/>
      </a:accent4>
      <a:accent5>
        <a:srgbClr val="00B1DB"/>
      </a:accent5>
      <a:accent6>
        <a:srgbClr val="61116A"/>
      </a:accent6>
      <a:hlink>
        <a:srgbClr val="128CAB"/>
      </a:hlink>
      <a:folHlink>
        <a:srgbClr val="9A8B7C"/>
      </a:folHlink>
    </a:clrScheme>
    <a:fontScheme name="ARM PPT Template 2014 Public">
      <a:majorFont>
        <a:latin typeface="Gill Sans MT"/>
        <a:ea typeface="Gill Sans MT"/>
        <a:cs typeface="Gill Sans MT"/>
      </a:majorFont>
      <a:minorFont>
        <a:latin typeface="Gill Sans MT"/>
        <a:ea typeface="Gill Sans MT"/>
        <a:cs typeface="Gill Sans MT"/>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spDef>
      <a:spPr>
        <a:noFill/>
        <a:ln>
          <a:solidFill>
            <a:schemeClr val="accent1"/>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wrap="square" lIns="0" tIns="0" rIns="0" bIns="0" rtlCol="0" anchor="t">
        <a:normAutofit/>
      </a:bodyPr>
      <a:lstStyle>
        <a:defPPr>
          <a:defRPr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105011</TotalTime>
  <Words>276</Words>
  <Application>Microsoft Office PowerPoint</Application>
  <PresentationFormat>Custom</PresentationFormat>
  <Paragraphs>29</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ARM PPT Template 2014 Public</vt:lpstr>
      <vt:lpstr>LWM2M Bootstrapping of Asymmetric Credentials</vt:lpstr>
      <vt:lpstr>PowerPoint Presentation</vt:lpstr>
      <vt:lpstr>Pre-Shared Key Mode</vt:lpstr>
      <vt:lpstr>Raw Public Key Mode</vt:lpstr>
      <vt:lpstr>Certificate Mode</vt:lpstr>
      <vt:lpstr>Properties</vt:lpstr>
      <vt:lpstr>Problem Description</vt:lpstr>
      <vt:lpstr>Recommendation</vt:lpstr>
    </vt:vector>
  </TitlesOfParts>
  <Company>ARM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Keynote Presentation template</dc:title>
  <dc:creator>Stuart Waldron</dc:creator>
  <cp:lastModifiedBy>Hannes Tschofenig</cp:lastModifiedBy>
  <cp:revision>1069</cp:revision>
  <cp:lastPrinted>2014-09-11T20:44:42Z</cp:lastPrinted>
  <dcterms:created xsi:type="dcterms:W3CDTF">2012-09-17T13:33:29Z</dcterms:created>
  <dcterms:modified xsi:type="dcterms:W3CDTF">2016-04-28T16:50:03Z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0x010102005A5C1BE65173D647975D08D04557E024</vt:lpwstr>
  </property>
  <property fmtid="{D5CDD505-2E9C-101B-9397-08002B2CF9AE}" pid="3" name="_dlc_DocIdItemGuid">
    <vt:lpwstr>d0713a34-1062-48d0-aada-3b674e8d17e0</vt:lpwstr>
  </property>
  <property fmtid="{D5CDD505-2E9C-101B-9397-08002B2CF9AE}" pid="4" name="vti_description">
    <vt:lpwstr/>
  </property>
  <property fmtid="{D5CDD505-2E9C-101B-9397-08002B2CF9AE}" pid="5" name="AlternateThumbnailUrl">
    <vt:lpwstr/>
  </property>
  <property fmtid="{D5CDD505-2E9C-101B-9397-08002B2CF9AE}" pid="6" name="ImageCreateDate">
    <vt:lpwstr/>
  </property>
  <property fmtid="{D5CDD505-2E9C-101B-9397-08002B2CF9AE}" pid="7" name="Description">
    <vt:lpwstr/>
  </property>
  <property fmtid="{D5CDD505-2E9C-101B-9397-08002B2CF9AE}" pid="8" name="_dlc_DocId">
    <vt:lpwstr>ARM-ECM-0151353</vt:lpwstr>
  </property>
  <property fmtid="{D5CDD505-2E9C-101B-9397-08002B2CF9AE}" pid="9" name="_dlc_DocIdUrl">
    <vt:lpwstr>http://teamsites.arm.com/sites/marketing/branding/_layouts/DocIdRedir.aspx?ID=ARM-ECM-0151353, ARM-ECM-0151353</vt:lpwstr>
  </property>
</Properties>
</file>