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4"/>
  </p:notesMasterIdLst>
  <p:handoutMasterIdLst>
    <p:handoutMasterId r:id="rId5"/>
  </p:handoutMasterIdLst>
  <p:sldIdLst>
    <p:sldId id="319" r:id="rId2"/>
    <p:sldId id="320" r:id="rId3"/>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varScale="1">
        <p:scale>
          <a:sx n="63" d="100"/>
          <a:sy n="63" d="100"/>
        </p:scale>
        <p:origin x="1070" y="4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923753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Maintenance and LwM2M </a:t>
            </a:r>
            <a:r>
              <a:rPr lang="fr-FR" altLang="en-US" dirty="0" err="1">
                <a:ea typeface="ＭＳ Ｐゴシック" panose="020B0600070205080204" pitchFamily="34" charset="-128"/>
              </a:rPr>
              <a:t>enabler</a:t>
            </a:r>
            <a:r>
              <a:rPr lang="fr-FR" altLang="en-US" dirty="0">
                <a:ea typeface="ＭＳ Ｐゴシック" panose="020B0600070205080204" pitchFamily="34" charset="-128"/>
              </a:rPr>
              <a:t> version</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p>
          <a:p>
            <a:pPr>
              <a:buClr>
                <a:srgbClr val="C00000"/>
              </a:buClr>
              <a:buFont typeface="Wingdings" panose="05000000000000000000" pitchFamily="2" charset="2"/>
              <a:buChar char="q"/>
            </a:pPr>
            <a:r>
              <a:rPr lang="en-US" altLang="en-US" sz="2800" b="1" dirty="0"/>
              <a:t>LwM2M v1.0 has been implemented for quiet sometime with various flavors in the field</a:t>
            </a:r>
          </a:p>
          <a:p>
            <a:pPr lvl="1">
              <a:buClr>
                <a:srgbClr val="C00000"/>
              </a:buClr>
              <a:buFont typeface="Wingdings" panose="05000000000000000000" pitchFamily="2" charset="2"/>
              <a:buChar char="q"/>
            </a:pPr>
            <a:r>
              <a:rPr lang="en-US" altLang="zh-CN" sz="1400" b="1" dirty="0"/>
              <a:t>Early adopters</a:t>
            </a:r>
          </a:p>
          <a:p>
            <a:pPr lvl="1">
              <a:buClr>
                <a:srgbClr val="C00000"/>
              </a:buClr>
              <a:buFont typeface="Wingdings" panose="05000000000000000000" pitchFamily="2" charset="2"/>
              <a:buChar char="q"/>
            </a:pPr>
            <a:r>
              <a:rPr lang="en-US" altLang="zh-CN" sz="1400" b="1" dirty="0"/>
              <a:t>Open source community </a:t>
            </a:r>
          </a:p>
          <a:p>
            <a:pPr>
              <a:buClr>
                <a:srgbClr val="C00000"/>
              </a:buClr>
              <a:buFont typeface="Wingdings" panose="05000000000000000000" pitchFamily="2" charset="2"/>
              <a:buChar char="q"/>
            </a:pPr>
            <a:r>
              <a:rPr lang="en-US" altLang="zh-CN" sz="2800" b="1" dirty="0"/>
              <a:t>With LwM2M v1.0 approved version the implementations are struggling to interoperate due to this factor of different implementations </a:t>
            </a:r>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Maintenance and </a:t>
            </a:r>
            <a:r>
              <a:rPr lang="fr-FR" altLang="en-US" dirty="0" err="1">
                <a:ea typeface="ＭＳ Ｐゴシック" panose="020B0600070205080204" pitchFamily="34" charset="-128"/>
              </a:rPr>
              <a:t>enabler</a:t>
            </a:r>
            <a:r>
              <a:rPr lang="fr-FR" altLang="en-US" dirty="0">
                <a:ea typeface="ＭＳ Ｐゴシック" panose="020B0600070205080204" pitchFamily="34" charset="-128"/>
              </a:rPr>
              <a:t> version</a:t>
            </a:r>
            <a:endParaRPr lang="en-GB" altLang="en-US" sz="1800" dirty="0"/>
          </a:p>
        </p:txBody>
      </p:sp>
      <p:sp>
        <p:nvSpPr>
          <p:cNvPr id="8195" name="Rectangle 5"/>
          <p:cNvSpPr>
            <a:spLocks noGrp="1" noChangeArrowheads="1"/>
          </p:cNvSpPr>
          <p:nvPr>
            <p:ph type="body" idx="1"/>
          </p:nvPr>
        </p:nvSpPr>
        <p:spPr>
          <a:xfrm>
            <a:off x="33337" y="1149350"/>
            <a:ext cx="9220200" cy="5237162"/>
          </a:xfrm>
        </p:spPr>
        <p:txBody>
          <a:bodyPr/>
          <a:lstStyle/>
          <a:p>
            <a:pPr marL="0" indent="0">
              <a:buClr>
                <a:srgbClr val="C00000"/>
              </a:buClr>
              <a:buNone/>
            </a:pPr>
            <a:r>
              <a:rPr lang="en-GB" altLang="en-US" sz="2000" b="1" dirty="0"/>
              <a:t>  </a:t>
            </a:r>
            <a:endParaRPr lang="en-US" altLang="zh-CN" sz="2800" b="1" dirty="0"/>
          </a:p>
          <a:p>
            <a:pPr>
              <a:buClr>
                <a:srgbClr val="C00000"/>
              </a:buClr>
              <a:buFont typeface="Wingdings" panose="05000000000000000000" pitchFamily="2" charset="2"/>
              <a:buChar char="q"/>
            </a:pPr>
            <a:r>
              <a:rPr lang="en-US" altLang="zh-CN" sz="2800" b="1" dirty="0"/>
              <a:t>In order standards to provide solution, suggestion is the following </a:t>
            </a:r>
          </a:p>
          <a:p>
            <a:pPr lvl="1">
              <a:buClr>
                <a:srgbClr val="C00000"/>
              </a:buClr>
              <a:buFont typeface="Wingdings" panose="05000000000000000000" pitchFamily="2" charset="2"/>
              <a:buChar char="q"/>
            </a:pPr>
            <a:r>
              <a:rPr lang="en-US" altLang="zh-CN" sz="2400" b="1" dirty="0"/>
              <a:t>First to create 1.0.1 which would be aligning a new maintenance release including moving the new implementations on 1.0 approved versions to adapt the enabler version as 1.0.1</a:t>
            </a:r>
          </a:p>
          <a:p>
            <a:pPr lvl="1">
              <a:buClr>
                <a:srgbClr val="C00000"/>
              </a:buClr>
              <a:buFont typeface="Wingdings" panose="05000000000000000000" pitchFamily="2" charset="2"/>
              <a:buChar char="q"/>
            </a:pPr>
            <a:r>
              <a:rPr lang="en-US" altLang="zh-CN" sz="2400" b="1" dirty="0"/>
              <a:t>Further suggestion for all implementers following intermediaries or proprietary variations not to use OMA release version but to use alternatives what LwM2M Server and LwM2M Client vendors agree upon</a:t>
            </a:r>
          </a:p>
          <a:p>
            <a:pPr lvl="1">
              <a:buClr>
                <a:srgbClr val="C00000"/>
              </a:buClr>
              <a:buFont typeface="Wingdings" panose="05000000000000000000" pitchFamily="2" charset="2"/>
              <a:buChar char="q"/>
            </a:pPr>
            <a:r>
              <a:rPr lang="en-US" altLang="zh-CN" sz="2400" b="1" dirty="0"/>
              <a:t>Suggestion from OMA is to use a additional flag like c in the version, the next possibility for this would be 1.1, where implementations prior to approval can start using 1.1c and call 1.1 only when they come with final approved release of 1.1 brought out </a:t>
            </a:r>
            <a:endParaRPr lang="fr-FR" altLang="zh-CN" sz="2400" b="1" dirty="0"/>
          </a:p>
          <a:p>
            <a:pPr marL="0" indent="0">
              <a:buClr>
                <a:srgbClr val="C00000"/>
              </a:buClr>
              <a:buNone/>
            </a:pPr>
            <a:r>
              <a:rPr lang="en-US" sz="2000" dirty="0">
                <a:ea typeface="Times New Roman" panose="02020603050405020304" pitchFamily="18" charset="0"/>
                <a:cs typeface="Times New Roman" panose="02020603050405020304" pitchFamily="18" charset="0"/>
              </a:rPr>
              <a:t> </a:t>
            </a:r>
            <a:endParaRPr lang="en-GB" sz="20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1537804"/>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63965</TotalTime>
  <Pages>15</Pages>
  <Words>166</Words>
  <Application>Microsoft Office PowerPoint</Application>
  <PresentationFormat>Custom</PresentationFormat>
  <Paragraphs>14</Paragraphs>
  <Slides>2</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ＭＳ Ｐゴシック</vt:lpstr>
      <vt:lpstr>Arial</vt:lpstr>
      <vt:lpstr>Arial Narrow</vt:lpstr>
      <vt:lpstr>Tahoma</vt:lpstr>
      <vt:lpstr>Times New Roman</vt:lpstr>
      <vt:lpstr>Wingdings</vt:lpstr>
      <vt:lpstr>OMA Template</vt:lpstr>
      <vt:lpstr>Maintenance and LwM2M enabler version</vt:lpstr>
      <vt:lpstr>Maintenance and enabler version</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Subramani, Padmakumar (Nokia - IN)</cp:lastModifiedBy>
  <cp:revision>688</cp:revision>
  <cp:lastPrinted>2017-02-03T15:27:40Z</cp:lastPrinted>
  <dcterms:created xsi:type="dcterms:W3CDTF">2002-03-19T14:05:12Z</dcterms:created>
  <dcterms:modified xsi:type="dcterms:W3CDTF">2017-03-03T07:34:18Z</dcterms:modified>
</cp:coreProperties>
</file>