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18" r:id="rId3"/>
    <p:sldId id="319" r:id="rId4"/>
    <p:sldId id="325" r:id="rId5"/>
    <p:sldId id="324"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p:scale>
          <a:sx n="100" d="100"/>
          <a:sy n="100" d="100"/>
        </p:scale>
        <p:origin x="-588" y="-36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1" d="100"/>
          <a:sy n="91" d="100"/>
        </p:scale>
        <p:origin x="-2274" y="-12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ea typeface="Times New Roman" panose="02020603050405020304" pitchFamily="18" charset="0"/>
                <a:cs typeface="Times New Roman" panose="02020603050405020304" pitchFamily="18" charset="0"/>
              </a:rPr>
              <a:t>1) FETCH </a:t>
            </a:r>
            <a:r>
              <a:rPr lang="en-GB" dirty="0">
                <a:ea typeface="Times New Roman" panose="02020603050405020304" pitchFamily="18" charset="0"/>
                <a:cs typeface="Times New Roman" panose="02020603050405020304" pitchFamily="18" charset="0"/>
              </a:rPr>
              <a:t>is similar to GET and can be used to either access resources or observe them</a:t>
            </a:r>
            <a:endParaRPr lang="en-GB" dirty="0"/>
          </a:p>
        </p:txBody>
      </p:sp>
    </p:spTree>
    <p:extLst>
      <p:ext uri="{BB962C8B-B14F-4D97-AF65-F5344CB8AC3E}">
        <p14:creationId xmlns:p14="http://schemas.microsoft.com/office/powerpoint/2010/main" val="3327406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smtClean="0">
                <a:ea typeface="SimSun" pitchFamily="2" charset="-122"/>
                <a:cs typeface="Times New Roman" pitchFamily="18" charset="0"/>
              </a:rPr>
              <a:t>© 2017 Open Mobile Alliance All Rights Reserved.</a:t>
            </a:r>
            <a:endParaRPr lang="en-US" altLang="zh-CN" sz="1000" b="1" smtClean="0">
              <a:ea typeface="SimSun" pitchFamily="2" charset="-122"/>
            </a:endParaRPr>
          </a:p>
          <a:p>
            <a:pPr>
              <a:defRPr/>
            </a:pPr>
            <a:r>
              <a:rPr lang="en-US" altLang="zh-CN" sz="900" b="1"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smtClean="0">
                <a:latin typeface="Arial Narrow" pitchFamily="34" charset="0"/>
                <a:ea typeface="SimSun" pitchFamily="2" charset="-122"/>
              </a:rPr>
              <a:t>OMA-&lt;GrpCode&gt;-2017-&lt;DocNum&gt;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ojan.mohajer@u-blox.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datatracker.ietf.org/doc/html/draft-ietf-core-etch"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24 Mar. </a:t>
            </a:r>
            <a:r>
              <a:rPr lang="en-US" altLang="zh-CN" b="1" dirty="0">
                <a:latin typeface="Tahoma" pitchFamily="34" charset="0"/>
                <a:ea typeface="SimSun" pitchFamily="2" charset="-122"/>
              </a:rPr>
              <a:t>2017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Mojan Mohajer, </a:t>
            </a:r>
            <a:r>
              <a:rPr lang="en-US" altLang="zh-CN" b="1" dirty="0">
                <a:latin typeface="Tahoma" pitchFamily="34" charset="0"/>
                <a:ea typeface="SimSun" pitchFamily="2" charset="-122"/>
                <a:hlinkClick r:id="rId3"/>
              </a:rPr>
              <a:t>mojan.mohajer@u-blox.com</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u-</a:t>
            </a:r>
            <a:r>
              <a:rPr lang="en-US" altLang="zh-CN" b="1" dirty="0" err="1">
                <a:latin typeface="Tahoma" pitchFamily="34" charset="0"/>
                <a:ea typeface="SimSun" pitchFamily="2" charset="-122"/>
              </a:rPr>
              <a:t>blox</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sz="1400" dirty="0" smtClean="0"/>
              <a:t>OMA-DM-LightweightM2M-2017-0089-INP_Binding_to_CoAP_FETCH_PATCH</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to support </a:t>
            </a:r>
            <a:r>
              <a:rPr lang="en-GB" altLang="en-US" sz="2800" dirty="0" err="1" smtClean="0"/>
              <a:t>CoAP</a:t>
            </a:r>
            <a:r>
              <a:rPr lang="en-GB" altLang="en-US" sz="2800" dirty="0" smtClean="0"/>
              <a:t> FETCH and PATCH 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z="2800" dirty="0" smtClean="0">
                <a:ea typeface="SimSun" pitchFamily="2" charset="-122"/>
              </a:rPr>
              <a:t>FETCH &amp; PATCH Support</a:t>
            </a:r>
            <a:endParaRPr lang="en-GB" altLang="zh-CN" sz="2800" dirty="0" smtClean="0">
              <a:ea typeface="SimSun" pitchFamily="2" charset="-122"/>
            </a:endParaRPr>
          </a:p>
        </p:txBody>
      </p:sp>
      <p:sp>
        <p:nvSpPr>
          <p:cNvPr id="7171" name="Rectangle 5"/>
          <p:cNvSpPr>
            <a:spLocks noGrp="1" noChangeArrowheads="1"/>
          </p:cNvSpPr>
          <p:nvPr>
            <p:ph type="body" idx="1"/>
          </p:nvPr>
        </p:nvSpPr>
        <p:spPr>
          <a:xfrm>
            <a:off x="292100" y="1169988"/>
            <a:ext cx="8656637" cy="4856162"/>
          </a:xfrm>
        </p:spPr>
        <p:txBody>
          <a:bodyPr/>
          <a:lstStyle/>
          <a:p>
            <a:pPr>
              <a:buClr>
                <a:srgbClr val="C00000"/>
              </a:buClr>
              <a:buFont typeface="Wingdings" panose="05000000000000000000" pitchFamily="2" charset="2"/>
              <a:buChar char="q"/>
            </a:pPr>
            <a:r>
              <a:rPr lang="en-GB" altLang="en-US" sz="2400" b="1" dirty="0" smtClean="0"/>
              <a:t>Rationale</a:t>
            </a:r>
            <a:r>
              <a:rPr lang="en-GB" altLang="en-US" sz="2000" b="1" dirty="0" smtClean="0"/>
              <a:t> :  LwM2M 1.0 Limitation </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LwM2M v1.0 </a:t>
            </a:r>
            <a:r>
              <a:rPr lang="en-GB" sz="1800" dirty="0" smtClean="0">
                <a:ea typeface="Times New Roman" panose="02020603050405020304" pitchFamily="18" charset="0"/>
                <a:cs typeface="Times New Roman" panose="02020603050405020304" pitchFamily="18" charset="0"/>
              </a:rPr>
              <a:t>READ operation is bound to </a:t>
            </a:r>
            <a:r>
              <a:rPr lang="en-GB" sz="1800" dirty="0" err="1" smtClean="0">
                <a:ea typeface="Times New Roman" panose="02020603050405020304" pitchFamily="18" charset="0"/>
                <a:cs typeface="Times New Roman" panose="02020603050405020304" pitchFamily="18" charset="0"/>
              </a:rPr>
              <a:t>CoAP</a:t>
            </a:r>
            <a:r>
              <a:rPr lang="en-GB" sz="1800" dirty="0" smtClean="0">
                <a:ea typeface="Times New Roman" panose="02020603050405020304" pitchFamily="18" charset="0"/>
                <a:cs typeface="Times New Roman" panose="02020603050405020304" pitchFamily="18" charset="0"/>
              </a:rPr>
              <a:t> GET which </a:t>
            </a:r>
            <a:r>
              <a:rPr lang="en-GB" sz="1800" dirty="0" smtClean="0">
                <a:ea typeface="Times New Roman" panose="02020603050405020304" pitchFamily="18" charset="0"/>
                <a:cs typeface="Times New Roman" panose="02020603050405020304" pitchFamily="18" charset="0"/>
              </a:rPr>
              <a:t>restricts it accessing either object instances, an instance of an object or a single resource within a given instance. If the server requires access to a subset of resources in an instance or across instances it has to issue multiple READ requests.</a:t>
            </a:r>
            <a:endParaRPr lang="en-GB" dirty="0" smtClean="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GB" altLang="en-US" sz="2400" b="1" dirty="0"/>
              <a:t>Proposal</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To define new LwM2M operations on </a:t>
            </a:r>
            <a:r>
              <a:rPr lang="en-GB" sz="1800" dirty="0" smtClean="0">
                <a:ea typeface="Times New Roman" panose="02020603050405020304" pitchFamily="18" charset="0"/>
                <a:cs typeface="Times New Roman" panose="02020603050405020304" pitchFamily="18" charset="0"/>
              </a:rPr>
              <a:t>the following interfaces that can be bound to FETCH</a:t>
            </a:r>
            <a:r>
              <a:rPr lang="en-GB" sz="1800" baseline="30000" dirty="0" smtClean="0">
                <a:ea typeface="Times New Roman" panose="02020603050405020304" pitchFamily="18" charset="0"/>
                <a:cs typeface="Times New Roman" panose="02020603050405020304" pitchFamily="18" charset="0"/>
              </a:rPr>
              <a:t>1</a:t>
            </a:r>
            <a:r>
              <a:rPr lang="en-GB" sz="1800" dirty="0" smtClean="0">
                <a:ea typeface="Times New Roman" panose="02020603050405020304" pitchFamily="18" charset="0"/>
                <a:cs typeface="Times New Roman" panose="02020603050405020304" pitchFamily="18" charset="0"/>
              </a:rPr>
              <a:t>; </a:t>
            </a:r>
            <a:r>
              <a:rPr lang="en-GB" sz="1800" dirty="0">
                <a:hlinkClick r:id="rId3"/>
              </a:rPr>
              <a:t>draft-ietf-core-etch-04</a:t>
            </a:r>
            <a:r>
              <a:rPr lang="en-GB" sz="1800" dirty="0"/>
              <a:t> </a:t>
            </a:r>
            <a:endParaRPr lang="en-GB" sz="18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r>
              <a:rPr lang="en-GB" sz="1600" dirty="0">
                <a:ea typeface="Times New Roman" panose="02020603050405020304" pitchFamily="18" charset="0"/>
                <a:cs typeface="Times New Roman" panose="02020603050405020304" pitchFamily="18" charset="0"/>
              </a:rPr>
              <a:t>Device Management and Service </a:t>
            </a:r>
            <a:r>
              <a:rPr lang="en-GB" sz="1600" dirty="0" smtClean="0">
                <a:ea typeface="Times New Roman" panose="02020603050405020304" pitchFamily="18" charset="0"/>
                <a:cs typeface="Times New Roman" panose="02020603050405020304" pitchFamily="18" charset="0"/>
              </a:rPr>
              <a:t>Enablement</a:t>
            </a:r>
          </a:p>
          <a:p>
            <a:pPr lvl="2">
              <a:buClr>
                <a:srgbClr val="C00000"/>
              </a:buClr>
              <a:buFont typeface="Wingdings" panose="05000000000000000000" pitchFamily="2" charset="2"/>
              <a:buChar char="Ø"/>
            </a:pPr>
            <a:r>
              <a:rPr lang="en-GB" sz="1600" dirty="0" smtClean="0">
                <a:ea typeface="Times New Roman" panose="02020603050405020304" pitchFamily="18" charset="0"/>
                <a:cs typeface="Times New Roman" panose="02020603050405020304" pitchFamily="18" charset="0"/>
              </a:rPr>
              <a:t>Information Reporting</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Define new LwM2M operation on Device </a:t>
            </a:r>
            <a:r>
              <a:rPr lang="en-GB" sz="1800" dirty="0">
                <a:ea typeface="Times New Roman" panose="02020603050405020304" pitchFamily="18" charset="0"/>
                <a:cs typeface="Times New Roman" panose="02020603050405020304" pitchFamily="18" charset="0"/>
              </a:rPr>
              <a:t>Management and Service Enablement </a:t>
            </a:r>
            <a:r>
              <a:rPr lang="en-GB" sz="1800" dirty="0" smtClean="0">
                <a:ea typeface="Times New Roman" panose="02020603050405020304" pitchFamily="18" charset="0"/>
                <a:cs typeface="Times New Roman" panose="02020603050405020304" pitchFamily="18" charset="0"/>
              </a:rPr>
              <a:t>that can be bound to PATCH</a:t>
            </a:r>
            <a:endParaRPr lang="en-GB" sz="18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altLang="zh-CN" dirty="0" smtClean="0">
              <a:ea typeface="SimSun" pitchFamily="2" charset="-122"/>
            </a:endParaRP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ea typeface="SimSun" pitchFamily="2" charset="-122"/>
              </a:rPr>
              <a:t>FETCH </a:t>
            </a:r>
            <a:r>
              <a:rPr lang="en-GB" altLang="zh-CN" sz="2800" dirty="0" smtClean="0">
                <a:ea typeface="SimSun" pitchFamily="2" charset="-122"/>
              </a:rPr>
              <a:t>Support</a:t>
            </a:r>
            <a:endParaRPr lang="en-GB" sz="28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a:t>Example Use Cases</a:t>
            </a:r>
            <a:endParaRPr lang="fr-FR" altLang="zh-CN" sz="2000" b="1" dirty="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Server reading Device manufacturer and FW version together in one operation</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FETCH  </a:t>
            </a:r>
            <a:r>
              <a:rPr lang="en-GB" sz="1600" dirty="0">
                <a:ea typeface="Times New Roman" panose="02020603050405020304" pitchFamily="18" charset="0"/>
                <a:cs typeface="Times New Roman" panose="02020603050405020304" pitchFamily="18" charset="0"/>
              </a:rPr>
              <a:t>CT=application/ </a:t>
            </a:r>
            <a:r>
              <a:rPr lang="en-GB" sz="1600" dirty="0" smtClean="0">
                <a:ea typeface="Times New Roman" panose="02020603050405020304" pitchFamily="18" charset="0"/>
                <a:cs typeface="Times New Roman" panose="02020603050405020304" pitchFamily="18" charset="0"/>
              </a:rPr>
              <a:t>vnd.oma.lwm2m+json</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bn</a:t>
            </a:r>
            <a:r>
              <a:rPr lang="en-GB" sz="1600" dirty="0" smtClean="0">
                <a:ea typeface="Times New Roman" panose="02020603050405020304" pitchFamily="18" charset="0"/>
                <a:cs typeface="Times New Roman" panose="02020603050405020304" pitchFamily="18" charset="0"/>
              </a:rPr>
              <a:t>”: ”/3/0”,</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“e”  [</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{“n”: “0”},</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{“n”: “3”}</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a:t>
            </a: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Server reading a mixture of service and DM data across different objects in one operation, e.g. battery level &amp; temperature reading</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FETCH </a:t>
            </a:r>
            <a:r>
              <a:rPr lang="en-GB" sz="1600" dirty="0" smtClean="0">
                <a:ea typeface="Times New Roman" panose="02020603050405020304" pitchFamily="18" charset="0"/>
                <a:cs typeface="Times New Roman" panose="02020603050405020304" pitchFamily="18" charset="0"/>
              </a:rPr>
              <a:t> </a:t>
            </a:r>
            <a:r>
              <a:rPr lang="en-GB" sz="1600" dirty="0">
                <a:ea typeface="Times New Roman" panose="02020603050405020304" pitchFamily="18" charset="0"/>
                <a:cs typeface="Times New Roman" panose="02020603050405020304" pitchFamily="18" charset="0"/>
              </a:rPr>
              <a:t>CT=application/ vnd.oma.lwm2m+json</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a:t>
            </a:r>
            <a:r>
              <a:rPr lang="en-GB" sz="1600" dirty="0" smtClean="0">
                <a:ea typeface="Times New Roman" panose="02020603050405020304" pitchFamily="18" charset="0"/>
                <a:cs typeface="Times New Roman" panose="02020603050405020304" pitchFamily="18" charset="0"/>
              </a:rPr>
              <a:t>“/3303/0/5700</a:t>
            </a:r>
            <a:r>
              <a:rPr lang="en-GB" sz="1600" dirty="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a:t>
            </a:r>
            <a:r>
              <a:rPr lang="en-GB" sz="1600" dirty="0" smtClean="0">
                <a:ea typeface="Times New Roman" panose="02020603050405020304" pitchFamily="18" charset="0"/>
                <a:cs typeface="Times New Roman" panose="02020603050405020304" pitchFamily="18" charset="0"/>
              </a:rPr>
              <a:t>“/3/0/9”}</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a:t>
            </a:r>
            <a:endParaRPr lang="en-GB" sz="1600"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1989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ea typeface="SimSun" pitchFamily="2" charset="-122"/>
              </a:rPr>
              <a:t>FETCH Support</a:t>
            </a:r>
            <a:endParaRPr lang="en-GB" sz="28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a:t>Example Use Cases</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Server observing a number of resources across multiple objects</a:t>
            </a:r>
            <a:endParaRPr lang="en-GB" sz="1800" dirty="0"/>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FETCH  ?</a:t>
            </a:r>
            <a:r>
              <a:rPr lang="en-GB" sz="1600" dirty="0" err="1" smtClean="0">
                <a:ea typeface="Times New Roman" panose="02020603050405020304" pitchFamily="18" charset="0"/>
                <a:cs typeface="Times New Roman" panose="02020603050405020304" pitchFamily="18" charset="0"/>
              </a:rPr>
              <a:t>pmax</a:t>
            </a:r>
            <a:r>
              <a:rPr lang="en-GB" sz="1600" dirty="0" smtClean="0">
                <a:ea typeface="Times New Roman" panose="02020603050405020304" pitchFamily="18" charset="0"/>
                <a:cs typeface="Times New Roman" panose="02020603050405020304" pitchFamily="18" charset="0"/>
              </a:rPr>
              <a:t>=100 CT=application</a:t>
            </a:r>
            <a:r>
              <a:rPr lang="en-GB" sz="1600" dirty="0">
                <a:ea typeface="Times New Roman" panose="02020603050405020304" pitchFamily="18" charset="0"/>
                <a:cs typeface="Times New Roman" panose="02020603050405020304" pitchFamily="18" charset="0"/>
              </a:rPr>
              <a:t>/ vnd.oma.lwm2m+json</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a:t>
            </a:r>
            <a:r>
              <a:rPr lang="en-GB" sz="1600" dirty="0" smtClean="0">
                <a:ea typeface="Times New Roman" panose="02020603050405020304" pitchFamily="18" charset="0"/>
                <a:cs typeface="Times New Roman" panose="02020603050405020304" pitchFamily="18" charset="0"/>
              </a:rPr>
              <a:t>“/3303/0/5700</a:t>
            </a:r>
            <a:r>
              <a:rPr lang="en-GB" sz="1600" dirty="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a:t>
            </a:r>
            <a:r>
              <a:rPr lang="en-GB" sz="1600" dirty="0" smtClean="0">
                <a:ea typeface="Times New Roman" panose="02020603050405020304" pitchFamily="18" charset="0"/>
                <a:cs typeface="Times New Roman" panose="02020603050405020304" pitchFamily="18" charset="0"/>
              </a:rPr>
              <a:t>“/3/0/9”},</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a:ea typeface="Times New Roman" panose="02020603050405020304" pitchFamily="18" charset="0"/>
                <a:cs typeface="Times New Roman" panose="02020603050405020304" pitchFamily="18" charset="0"/>
              </a:rPr>
              <a:t>n”: </a:t>
            </a:r>
            <a:r>
              <a:rPr lang="en-GB" sz="1600" dirty="0" smtClean="0">
                <a:ea typeface="Times New Roman" panose="02020603050405020304" pitchFamily="18" charset="0"/>
                <a:cs typeface="Times New Roman" panose="02020603050405020304" pitchFamily="18" charset="0"/>
              </a:rPr>
              <a:t>“/4/0/9</a:t>
            </a:r>
            <a:r>
              <a:rPr lang="en-GB" sz="1600" dirty="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FETCH </a:t>
            </a:r>
            <a:r>
              <a:rPr lang="en-GB" sz="1600" dirty="0" smtClean="0">
                <a:ea typeface="Times New Roman" panose="02020603050405020304" pitchFamily="18" charset="0"/>
                <a:cs typeface="Times New Roman" panose="02020603050405020304" pitchFamily="18" charset="0"/>
              </a:rPr>
              <a:t>CT=application</a:t>
            </a:r>
            <a:r>
              <a:rPr lang="en-GB" sz="1600" dirty="0">
                <a:ea typeface="Times New Roman" panose="02020603050405020304" pitchFamily="18" charset="0"/>
                <a:cs typeface="Times New Roman" panose="02020603050405020304" pitchFamily="18" charset="0"/>
              </a:rPr>
              <a:t>/ vnd.oma.lwm2m+json</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“/3303/0/5700</a:t>
            </a:r>
            <a:r>
              <a:rPr lang="en-GB" sz="1600" dirty="0" smtClean="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a:ea typeface="Times New Roman" panose="02020603050405020304" pitchFamily="18" charset="0"/>
                <a:cs typeface="Times New Roman" panose="02020603050405020304" pitchFamily="18" charset="0"/>
              </a:rPr>
              <a:t>g</a:t>
            </a:r>
            <a:r>
              <a:rPr lang="en-GB" sz="1600" dirty="0" err="1" smtClean="0">
                <a:ea typeface="Times New Roman" panose="02020603050405020304" pitchFamily="18" charset="0"/>
                <a:cs typeface="Times New Roman" panose="02020603050405020304" pitchFamily="18" charset="0"/>
              </a:rPr>
              <a:t>t</a:t>
            </a:r>
            <a:r>
              <a:rPr lang="en-GB" sz="1600" dirty="0" smtClean="0">
                <a:ea typeface="Times New Roman" panose="02020603050405020304" pitchFamily="18" charset="0"/>
                <a:cs typeface="Times New Roman" panose="02020603050405020304" pitchFamily="18" charset="0"/>
              </a:rPr>
              <a:t>”: “32.1”</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“/3/0/9</a:t>
            </a:r>
            <a:r>
              <a:rPr lang="en-GB" sz="1600" dirty="0" smtClean="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st</a:t>
            </a:r>
            <a:r>
              <a:rPr lang="en-GB" sz="1600" dirty="0" smtClean="0">
                <a:ea typeface="Times New Roman" panose="02020603050405020304" pitchFamily="18" charset="0"/>
                <a:cs typeface="Times New Roman" panose="02020603050405020304" pitchFamily="18" charset="0"/>
              </a:rPr>
              <a:t>”: “3”, “</a:t>
            </a:r>
            <a:r>
              <a:rPr lang="en-GB" sz="1600" dirty="0" err="1" smtClean="0">
                <a:ea typeface="Times New Roman" panose="02020603050405020304" pitchFamily="18" charset="0"/>
                <a:cs typeface="Times New Roman" panose="02020603050405020304" pitchFamily="18" charset="0"/>
              </a:rPr>
              <a:t>lt</a:t>
            </a:r>
            <a:r>
              <a:rPr lang="en-GB" sz="1600" dirty="0" smtClean="0">
                <a:ea typeface="Times New Roman" panose="02020603050405020304" pitchFamily="18" charset="0"/>
                <a:cs typeface="Times New Roman" panose="02020603050405020304" pitchFamily="18" charset="0"/>
              </a:rPr>
              <a:t>”: “30”},</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 “</a:t>
            </a:r>
            <a:r>
              <a:rPr lang="en-GB" sz="1600" dirty="0">
                <a:ea typeface="Times New Roman" panose="02020603050405020304" pitchFamily="18" charset="0"/>
                <a:cs typeface="Times New Roman" panose="02020603050405020304" pitchFamily="18" charset="0"/>
              </a:rPr>
              <a:t>n”: “/4/0/9”}</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a:t>
            </a:r>
            <a:endParaRPr lang="en-GB" sz="1600" dirty="0">
              <a:ea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947271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ea typeface="SimSun" pitchFamily="2" charset="-122"/>
              </a:rPr>
              <a:t>FETCH &amp; PATCH Support</a:t>
            </a:r>
            <a:endParaRPr lang="en-GB" sz="28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Impact</a:t>
            </a:r>
            <a:endParaRPr lang="fr-FR" altLang="zh-CN" sz="2000" b="1" dirty="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Define new LwM2M operations that can be bound to </a:t>
            </a:r>
            <a:r>
              <a:rPr lang="en-GB" sz="1800" dirty="0" err="1" smtClean="0">
                <a:ea typeface="Times New Roman" panose="02020603050405020304" pitchFamily="18" charset="0"/>
                <a:cs typeface="Times New Roman" panose="02020603050405020304" pitchFamily="18" charset="0"/>
              </a:rPr>
              <a:t>CoAP</a:t>
            </a:r>
            <a:r>
              <a:rPr lang="en-GB" sz="1800" dirty="0" smtClean="0">
                <a:ea typeface="Times New Roman" panose="02020603050405020304" pitchFamily="18" charset="0"/>
                <a:cs typeface="Times New Roman" panose="02020603050405020304" pitchFamily="18" charset="0"/>
              </a:rPr>
              <a:t> FETCH and PATCH methods</a:t>
            </a:r>
            <a:endParaRPr lang="en-GB" sz="1800" dirty="0" smtClean="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GB" altLang="en-US" sz="2400" b="1" dirty="0" smtClean="0"/>
              <a:t>Supporters: u-</a:t>
            </a:r>
            <a:r>
              <a:rPr lang="en-GB" altLang="en-US" sz="2400" b="1" dirty="0" err="1" smtClean="0"/>
              <a:t>blox</a:t>
            </a:r>
            <a:r>
              <a:rPr lang="en-GB" altLang="en-US" sz="2400" b="1" dirty="0" smtClean="0"/>
              <a:t>, ?,</a:t>
            </a:r>
            <a:endParaRPr lang="en-GB" altLang="en-US" sz="2400" b="1" dirty="0" smtClean="0"/>
          </a:p>
        </p:txBody>
      </p:sp>
    </p:spTree>
    <p:extLst>
      <p:ext uri="{BB962C8B-B14F-4D97-AF65-F5344CB8AC3E}">
        <p14:creationId xmlns:p14="http://schemas.microsoft.com/office/powerpoint/2010/main" val="3449033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20673</TotalTime>
  <Pages>15</Pages>
  <Words>529</Words>
  <Application>Microsoft Office PowerPoint</Application>
  <PresentationFormat>Custom</PresentationFormat>
  <Paragraphs>59</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OMA-DM-LightweightM2M-2017-0089-INP_Binding_to_CoAP_FETCH_PATCH  Proposal to support CoAP FETCH and PATCH in LwM2M 1.1 </vt:lpstr>
      <vt:lpstr>FETCH &amp; PATCH Support</vt:lpstr>
      <vt:lpstr>FETCH Support</vt:lpstr>
      <vt:lpstr>FETCH Support</vt:lpstr>
      <vt:lpstr>FETCH &amp; PATCH Support</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Mojan Mohajer</cp:lastModifiedBy>
  <cp:revision>346</cp:revision>
  <cp:lastPrinted>1999-04-27T06:51:51Z</cp:lastPrinted>
  <dcterms:created xsi:type="dcterms:W3CDTF">2002-03-19T14:05:12Z</dcterms:created>
  <dcterms:modified xsi:type="dcterms:W3CDTF">2017-03-27T16:36:37Z</dcterms:modified>
</cp:coreProperties>
</file>