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319" r:id="rId2"/>
    <p:sldId id="321" r:id="rId3"/>
    <p:sldId id="320" r:id="rId4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123" d="100"/>
          <a:sy n="123" d="100"/>
        </p:scale>
        <p:origin x="-1530" y="-102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23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105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OMA-DM-LightweightM2M-2017-0117-INP_volatility</a:t>
            </a:r>
            <a:endParaRPr lang="en-US" altLang="en-US" sz="10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en-US" sz="1800" b="1">
                <a:latin typeface="Arial Narrow" panose="020B0606020202030204" pitchFamily="34" charset="0"/>
              </a:rPr>
              <a:t/>
            </a:r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en-GB" altLang="en-US" dirty="0">
                <a:solidFill>
                  <a:srgbClr val="480024"/>
                </a:solidFill>
              </a:rPr>
              <a:t>Resource </a:t>
            </a:r>
            <a:r>
              <a:rPr lang="en-GB" dirty="0">
                <a:solidFill>
                  <a:srgbClr val="480024"/>
                </a:solidFill>
              </a:rPr>
              <a:t>Volatility</a:t>
            </a:r>
            <a:endParaRPr lang="en-GB" altLang="en-US" dirty="0">
              <a:solidFill>
                <a:srgbClr val="480024"/>
              </a:solidFill>
            </a:endParaRP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 smtClean="0"/>
              <a:t>Rationale: </a:t>
            </a:r>
            <a:r>
              <a:rPr lang="en-GB" sz="1600" dirty="0"/>
              <a:t>: </a:t>
            </a:r>
            <a:r>
              <a:rPr lang="en-GB" sz="1600" dirty="0" smtClean="0"/>
              <a:t>The </a:t>
            </a:r>
            <a:r>
              <a:rPr lang="en-GB" sz="1600" dirty="0"/>
              <a:t>volatility of </a:t>
            </a:r>
            <a:r>
              <a:rPr lang="en-GB" sz="1600" dirty="0" smtClean="0"/>
              <a:t>data has an impact </a:t>
            </a:r>
            <a:r>
              <a:rPr lang="en-GB" sz="1600" dirty="0"/>
              <a:t>on how data is processed when </a:t>
            </a:r>
            <a:r>
              <a:rPr lang="en-GB" sz="1600" dirty="0" smtClean="0"/>
              <a:t>an IoT </a:t>
            </a:r>
            <a:r>
              <a:rPr lang="en-GB" sz="1600" dirty="0"/>
              <a:t>device has been </a:t>
            </a:r>
            <a:r>
              <a:rPr lang="en-GB" sz="1600" dirty="0" smtClean="0"/>
              <a:t>disconnected.</a:t>
            </a:r>
            <a:endParaRPr lang="en-GB" sz="1600" dirty="0"/>
          </a:p>
          <a:p>
            <a:pPr marL="0" indent="0">
              <a:buClr>
                <a:srgbClr val="C00000"/>
              </a:buClr>
              <a:buNone/>
            </a:pPr>
            <a:endParaRPr lang="en-GB" alt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</a:t>
            </a:r>
            <a:r>
              <a:rPr lang="en-GB" altLang="en-US" sz="2000" b="1" dirty="0" smtClean="0"/>
              <a:t>Proposal: </a:t>
            </a:r>
            <a:r>
              <a:rPr lang="en-GB" altLang="en-US" sz="1600" dirty="0" smtClean="0">
                <a:solidFill>
                  <a:srgbClr val="480024"/>
                </a:solidFill>
              </a:rPr>
              <a:t>Provide a facility to augment resources with their volatility property. </a:t>
            </a:r>
            <a:endParaRPr lang="fr-FR" altLang="zh-CN" sz="1600" dirty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 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GB" sz="1600" dirty="0">
                <a:solidFill>
                  <a:srgbClr val="480024"/>
                </a:solidFill>
              </a:rPr>
              <a:t> </a:t>
            </a:r>
            <a:r>
              <a:rPr lang="en-GB" sz="1600" dirty="0" smtClean="0">
                <a:solidFill>
                  <a:srgbClr val="480024"/>
                </a:solidFill>
              </a:rPr>
              <a:t>Next slide</a:t>
            </a:r>
            <a:endParaRPr lang="en-GB" sz="1600" dirty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Impact: </a:t>
            </a:r>
            <a:r>
              <a:rPr lang="en-US" sz="1600" dirty="0" smtClean="0">
                <a:solidFill>
                  <a:srgbClr val="480024"/>
                </a:solidFill>
              </a:rPr>
              <a:t>Better application interactions for applications using data from LwM2M devices. Only relates to devices that are not always-on.</a:t>
            </a:r>
            <a:endParaRPr 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Supporters for contribution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 smtClean="0">
                <a:solidFill>
                  <a:srgbClr val="480024"/>
                </a:solidFill>
              </a:rPr>
              <a:t>ARM</a:t>
            </a:r>
            <a:endParaRPr lang="en-GB" sz="1600" dirty="0">
              <a:solidFill>
                <a:srgbClr val="48002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Consider the following different resources representing different types of sensors: </a:t>
            </a:r>
            <a:endParaRPr lang="en-GB" dirty="0"/>
          </a:p>
          <a:p>
            <a:pPr lvl="1"/>
            <a:r>
              <a:rPr lang="en-GB" dirty="0"/>
              <a:t>An event counter</a:t>
            </a:r>
          </a:p>
          <a:p>
            <a:pPr lvl="1"/>
            <a:r>
              <a:rPr lang="en-GB" dirty="0" smtClean="0"/>
              <a:t>A </a:t>
            </a:r>
            <a:r>
              <a:rPr lang="en-GB" dirty="0"/>
              <a:t>process control sensor</a:t>
            </a:r>
          </a:p>
          <a:p>
            <a:pPr lvl="1"/>
            <a:r>
              <a:rPr lang="en-GB" dirty="0"/>
              <a:t>A meteorological sensor</a:t>
            </a:r>
          </a:p>
          <a:p>
            <a:r>
              <a:rPr lang="en-GB" dirty="0"/>
              <a:t>If a device has been offline for some time, and it reconnects, it stands to reason that an application server will want to know the current </a:t>
            </a:r>
            <a:r>
              <a:rPr lang="en-GB" dirty="0" smtClean="0"/>
              <a:t>value. </a:t>
            </a:r>
          </a:p>
          <a:p>
            <a:r>
              <a:rPr lang="en-GB" dirty="0" smtClean="0"/>
              <a:t>What data does the LwM2M client communicate to the LwM2M server?</a:t>
            </a:r>
            <a:endParaRPr lang="en-GB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2pPr>
            <a:lvl3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3pPr>
            <a:lvl4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4pPr>
            <a:lvl5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5pPr>
            <a:lvl6pPr marL="4572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6pPr>
            <a:lvl7pPr marL="9144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7pPr>
            <a:lvl8pPr marL="13716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8pPr>
            <a:lvl9pPr marL="18288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GB" altLang="en-US" kern="0" dirty="0" smtClean="0">
                <a:solidFill>
                  <a:srgbClr val="480024"/>
                </a:solidFill>
              </a:rPr>
              <a:t>Example</a:t>
            </a:r>
            <a:endParaRPr lang="en-GB" altLang="en-US" kern="0" dirty="0">
              <a:solidFill>
                <a:srgbClr val="4800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237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Event counter:  </a:t>
            </a:r>
          </a:p>
          <a:p>
            <a:pPr lvl="1"/>
            <a:r>
              <a:rPr lang="en-GB" dirty="0" smtClean="0"/>
              <a:t>Only most recent value matters.</a:t>
            </a:r>
          </a:p>
          <a:p>
            <a:pPr lvl="1"/>
            <a:r>
              <a:rPr lang="en-GB" dirty="0" smtClean="0"/>
              <a:t>Exposing also earlier values may not impact the application </a:t>
            </a:r>
            <a:r>
              <a:rPr lang="en-GB" dirty="0" err="1" smtClean="0"/>
              <a:t>behavior</a:t>
            </a:r>
            <a:r>
              <a:rPr lang="en-GB" dirty="0" smtClean="0"/>
              <a:t>. </a:t>
            </a:r>
            <a:endParaRPr lang="en-GB" dirty="0"/>
          </a:p>
          <a:p>
            <a:r>
              <a:rPr lang="en-GB" dirty="0" smtClean="0"/>
              <a:t>Process </a:t>
            </a:r>
            <a:r>
              <a:rPr lang="en-GB" dirty="0"/>
              <a:t>control </a:t>
            </a:r>
            <a:r>
              <a:rPr lang="en-GB" dirty="0" smtClean="0"/>
              <a:t>sensor: </a:t>
            </a:r>
          </a:p>
          <a:p>
            <a:pPr lvl="1"/>
            <a:r>
              <a:rPr lang="en-GB" dirty="0" smtClean="0"/>
              <a:t>Old data is not relevant and transmitting it may cause </a:t>
            </a:r>
            <a:r>
              <a:rPr lang="en-GB" dirty="0"/>
              <a:t>a system to </a:t>
            </a:r>
            <a:r>
              <a:rPr lang="en-GB" dirty="0" smtClean="0"/>
              <a:t>misbehave.</a:t>
            </a:r>
            <a:endParaRPr lang="en-GB" dirty="0"/>
          </a:p>
          <a:p>
            <a:r>
              <a:rPr lang="en-GB" dirty="0" smtClean="0"/>
              <a:t>Meteorological sensor: </a:t>
            </a:r>
          </a:p>
          <a:p>
            <a:pPr lvl="1"/>
            <a:r>
              <a:rPr lang="en-GB" dirty="0" smtClean="0"/>
              <a:t>Device should queue readings </a:t>
            </a:r>
            <a:r>
              <a:rPr lang="en-GB" dirty="0"/>
              <a:t>and </a:t>
            </a:r>
            <a:r>
              <a:rPr lang="en-GB" dirty="0" smtClean="0"/>
              <a:t>make them available in a batch</a:t>
            </a:r>
          </a:p>
          <a:p>
            <a:pPr lvl="1"/>
            <a:r>
              <a:rPr lang="en-GB" dirty="0" smtClean="0"/>
              <a:t>Readings </a:t>
            </a:r>
            <a:r>
              <a:rPr lang="en-GB" dirty="0"/>
              <a:t>should be timestamped with the time at which the reading was taken, not the time at which the reading was sent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2pPr>
            <a:lvl3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3pPr>
            <a:lvl4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4pPr>
            <a:lvl5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5pPr>
            <a:lvl6pPr marL="4572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6pPr>
            <a:lvl7pPr marL="9144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7pPr>
            <a:lvl8pPr marL="13716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8pPr>
            <a:lvl9pPr marL="18288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GB" altLang="en-US" kern="0" dirty="0" smtClean="0">
                <a:solidFill>
                  <a:srgbClr val="480024"/>
                </a:solidFill>
              </a:rPr>
              <a:t>Example, cont.</a:t>
            </a:r>
            <a:endParaRPr lang="en-GB" altLang="en-US" kern="0" dirty="0">
              <a:solidFill>
                <a:srgbClr val="4800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895212"/>
      </p:ext>
    </p:extLst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63977</TotalTime>
  <Pages>15</Pages>
  <Words>219</Words>
  <Application>Microsoft Office PowerPoint</Application>
  <PresentationFormat>Custom</PresentationFormat>
  <Paragraphs>27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OMA Template</vt:lpstr>
      <vt:lpstr>Resource Volatility</vt:lpstr>
      <vt:lpstr>PowerPoint Presentation</vt:lpstr>
      <vt:lpstr>PowerPoint Presentation</vt:lpstr>
    </vt:vector>
  </TitlesOfParts>
  <Company>OMA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Hannes Tschofenig</cp:lastModifiedBy>
  <cp:revision>685</cp:revision>
  <cp:lastPrinted>2017-02-03T15:27:40Z</cp:lastPrinted>
  <dcterms:created xsi:type="dcterms:W3CDTF">2002-03-19T14:05:12Z</dcterms:created>
  <dcterms:modified xsi:type="dcterms:W3CDTF">2017-04-28T08:56:56Z</dcterms:modified>
</cp:coreProperties>
</file>