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4"/>
  </p:notesMasterIdLst>
  <p:handoutMasterIdLst>
    <p:handoutMasterId r:id="rId5"/>
  </p:handoutMasterIdLst>
  <p:sldIdLst>
    <p:sldId id="293" r:id="rId2"/>
    <p:sldId id="319" r:id="rId3"/>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varScale="1">
        <p:scale>
          <a:sx n="79" d="100"/>
          <a:sy n="79" d="100"/>
        </p:scale>
        <p:origin x="960"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2017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OMA-LWM2M-2017-0120-INP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2017 May 19th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Gemalto N.V</a:t>
            </a:r>
          </a:p>
        </p:txBody>
      </p:sp>
      <p:sp>
        <p:nvSpPr>
          <p:cNvPr id="4100" name="Rectangle 26"/>
          <p:cNvSpPr>
            <a:spLocks noGrp="1" noChangeArrowheads="1"/>
          </p:cNvSpPr>
          <p:nvPr>
            <p:ph type="ctrTitle" idx="4294967295"/>
          </p:nvPr>
        </p:nvSpPr>
        <p:spPr>
          <a:xfrm>
            <a:off x="1366838" y="228600"/>
            <a:ext cx="7996237" cy="1549400"/>
          </a:xfrm>
          <a:noFill/>
        </p:spPr>
        <p:txBody>
          <a:bodyPr anchor="t"/>
          <a:lstStyle/>
          <a:p>
            <a:r>
              <a:rPr lang="en-US" sz="2000" dirty="0" smtClean="0"/>
              <a:t>OMA-DM-LightweightM2M-2017-0120-INP</a:t>
            </a:r>
            <a:br>
              <a:rPr lang="en-US" sz="2000" dirty="0" smtClean="0"/>
            </a:br>
            <a:r>
              <a:rPr lang="en-US" sz="2000" dirty="0" smtClean="0"/>
              <a:t/>
            </a:r>
            <a:br>
              <a:rPr lang="en-US" sz="2000" dirty="0" smtClean="0"/>
            </a:br>
            <a:r>
              <a:rPr lang="en-US" sz="2000" dirty="0" smtClean="0"/>
              <a:t>ETS_1.0.1_Test_Coverage_Strategy</a:t>
            </a: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dirty="0" smtClean="0"/>
              <a:t>ETS 1.0.1 Test Coverage “Strategy”</a:t>
            </a:r>
            <a:endParaRPr lang="en-GB" altLang="en-US" dirty="0" smtClean="0"/>
          </a:p>
        </p:txBody>
      </p:sp>
      <p:sp>
        <p:nvSpPr>
          <p:cNvPr id="8195" name="Rectangle 5"/>
          <p:cNvSpPr>
            <a:spLocks noGrp="1" noChangeArrowheads="1"/>
          </p:cNvSpPr>
          <p:nvPr>
            <p:ph type="body" idx="1"/>
          </p:nvPr>
        </p:nvSpPr>
        <p:spPr>
          <a:xfrm>
            <a:off x="146844" y="1073150"/>
            <a:ext cx="9067799" cy="5486400"/>
          </a:xfrm>
        </p:spPr>
        <p:txBody>
          <a:bodyPr/>
          <a:lstStyle/>
          <a:p>
            <a:pPr>
              <a:buClr>
                <a:srgbClr val="C00000"/>
              </a:buClr>
              <a:buFont typeface="Wingdings" panose="05000000000000000000" pitchFamily="2" charset="2"/>
              <a:buChar char="q"/>
            </a:pPr>
            <a:r>
              <a:rPr lang="en-GB" altLang="en-US" sz="2000" b="1" dirty="0" smtClean="0"/>
              <a:t>  ETS 1.0.1  :    in few steps </a:t>
            </a:r>
            <a:endParaRPr lang="en-GB" altLang="en-US" sz="800" b="1" dirty="0" smtClean="0"/>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520700" lvl="1" indent="-342900">
              <a:buClr>
                <a:srgbClr val="C00000"/>
              </a:buClr>
              <a:buAutoNum type="alphaUcParenR"/>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Establishing rules for developing test cases</a:t>
            </a:r>
          </a:p>
          <a:p>
            <a:pPr marL="749300" lvl="2" indent="-342900">
              <a:buClr>
                <a:srgbClr val="C00000"/>
              </a:buClr>
            </a:pPr>
            <a:r>
              <a:rPr lang="en-GB" sz="12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clear test pre-conditions based predefined Client Configuration (Annex C)</a:t>
            </a:r>
          </a:p>
          <a:p>
            <a:pPr marL="749300" lvl="2" indent="-342900">
              <a:buClr>
                <a:srgbClr val="C00000"/>
              </a:buClr>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test sequence is organized in well identified steps</a:t>
            </a:r>
          </a:p>
          <a:p>
            <a:pPr marL="749300" lvl="2" indent="-342900">
              <a:buClr>
                <a:srgbClr val="C00000"/>
              </a:buClr>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p</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ass criteria are clearly associated to which step of the test</a:t>
            </a:r>
          </a:p>
          <a:p>
            <a:pPr marL="520700" lvl="1" indent="-342900">
              <a:buClr>
                <a:srgbClr val="C00000"/>
              </a:buClr>
              <a:buAutoNum type="alphaUcParenR"/>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Filling up the ETS 1.0.1  according  the ETS 1.0   perimeter  BUT</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 applying the rules defined in A)</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 aligning test cases to LwM2M TS 1.0.1 </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 fixing test cases bugs </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 making existing test more relevant when necessary </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 adding test cases close to the initial perimeter                </a:t>
            </a:r>
            <a:endPar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520700" lvl="1" indent="-342900">
              <a:buClr>
                <a:srgbClr val="C00000"/>
              </a:buClr>
              <a:buFont typeface="Wingdings" panose="05000000000000000000" pitchFamily="2" charset="2"/>
              <a:buAutoNum type="alphaUcParenR" startAt="3"/>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Developing new test cases for covering the remaining TS 1.0 Core Spec functionalities</a:t>
            </a:r>
          </a:p>
          <a:p>
            <a:pPr marL="974725" lvl="3" indent="-342900">
              <a:buClr>
                <a:srgbClr val="C00000"/>
              </a:buClr>
              <a:buFont typeface="+mj-lt"/>
              <a:buAutoNum type="alphaLcPeriod"/>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Issue :  a non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neglectable</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part of the remaining functionalities to cover, are not (easily) supported by the Core Spec Objects (example : Object Management)</a:t>
            </a:r>
          </a:p>
          <a:p>
            <a:pPr marL="1208087" lvl="4" indent="-342900">
              <a:buClr>
                <a:srgbClr val="C00000"/>
              </a:buClr>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Way 1 :  use extra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Objects (</a:t>
            </a: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C</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onnectivity Objects …</a:t>
            </a:r>
            <a:endPar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1208087" lvl="4" indent="-342900">
              <a:buClr>
                <a:srgbClr val="C00000"/>
              </a:buClr>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Way 2 :  define a specific “test object” allowing to cover all the Core Spec 1.0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functionality</a:t>
            </a:r>
            <a:endPar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520700" lvl="1" indent="-342900">
              <a:buClr>
                <a:srgbClr val="C00000"/>
              </a:buClr>
              <a:buFont typeface="Wingdings" panose="05000000000000000000" pitchFamily="2" charset="2"/>
              <a:buAutoNum type="alphaUcParenR" startAt="3"/>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Establishing Metrics from the ETS 1.0.1  to appreciate : </a:t>
            </a:r>
            <a:endPar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974725" lvl="3" indent="-342900">
              <a:buClr>
                <a:srgbClr val="C00000"/>
              </a:buClr>
              <a:buFont typeface="+mj-lt"/>
              <a:buAutoNum type="alphaLcPeriod"/>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the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Test Coverage related to LwM2M TS 1.0 </a:t>
            </a:r>
          </a:p>
          <a:p>
            <a:pPr marL="974725" lvl="3" indent="-342900">
              <a:buClr>
                <a:srgbClr val="C00000"/>
              </a:buClr>
              <a:buFont typeface="+mj-lt"/>
              <a:buAutoNum type="alphaLcPeriod"/>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t</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he Test Coverage according to Server / Client implementations  </a:t>
            </a:r>
            <a:endPar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865187" lvl="4" indent="0">
              <a:buClr>
                <a:srgbClr val="C00000"/>
              </a:buClr>
              <a:buNone/>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=&gt;    </a:t>
            </a:r>
            <a:r>
              <a:rPr lang="en-GB" sz="1400" dirty="0">
                <a:solidFill>
                  <a:srgbClr val="C00000"/>
                </a:solidFill>
                <a:latin typeface="Arial" panose="020B0604020202020204" pitchFamily="34" charset="0"/>
                <a:ea typeface="Times New Roman" panose="02020603050405020304" pitchFamily="18" charset="0"/>
                <a:cs typeface="Arial" panose="020B0604020202020204" pitchFamily="34" charset="0"/>
              </a:rPr>
              <a:t>TestCoverage_1.0.1.xls : is a first shot  </a:t>
            </a:r>
            <a:r>
              <a:rPr lang="en-GB" sz="1400"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in that direction </a:t>
            </a:r>
            <a:endParaRPr lang="en-GB" sz="1400" dirty="0" smtClean="0">
              <a:solidFill>
                <a:srgbClr val="C00000"/>
              </a:solidFill>
              <a:latin typeface="Arial" panose="020B0604020202020204" pitchFamily="34" charset="0"/>
              <a:ea typeface="Times New Roman" panose="02020603050405020304" pitchFamily="18" charset="0"/>
              <a:cs typeface="Arial" panose="020B0604020202020204" pitchFamily="34" charset="0"/>
            </a:endParaRPr>
          </a:p>
          <a:p>
            <a:pPr marL="225425" lvl="1" indent="0">
              <a:buClr>
                <a:srgbClr val="C00000"/>
              </a:buClr>
              <a:buNone/>
            </a:pPr>
            <a:endParaRPr lang="en-GB" altLang="en-US" sz="2000" b="1" dirty="0">
              <a:solidFill>
                <a:srgbClr val="002060"/>
              </a:solidFill>
            </a:endParaRPr>
          </a:p>
          <a:p>
            <a:pPr>
              <a:buClr>
                <a:srgbClr val="C00000"/>
              </a:buClr>
              <a:buFont typeface="Wingdings" panose="05000000000000000000" pitchFamily="2" charset="2"/>
              <a:buChar char="q"/>
            </a:pPr>
            <a:r>
              <a:rPr lang="en-GB" altLang="en-US" sz="2000" b="1" dirty="0"/>
              <a:t> </a:t>
            </a:r>
            <a:endParaRPr lang="en-GB" altLang="en-US" sz="14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4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64482</TotalTime>
  <Pages>15</Pages>
  <Words>409</Words>
  <Application>Microsoft Office PowerPoint</Application>
  <PresentationFormat>Custom</PresentationFormat>
  <Paragraphs>51</Paragraphs>
  <Slides>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ＭＳ Ｐゴシック</vt:lpstr>
      <vt:lpstr>Arial</vt:lpstr>
      <vt:lpstr>Arial Narrow</vt:lpstr>
      <vt:lpstr>Tahoma</vt:lpstr>
      <vt:lpstr>Times New Roman</vt:lpstr>
      <vt:lpstr>Wingdings</vt:lpstr>
      <vt:lpstr>OMA Template</vt:lpstr>
      <vt:lpstr>OMA-DM-LightweightM2M-2017-0120-INP  ETS_1.0.1_Test_Coverage_Strategy</vt:lpstr>
      <vt:lpstr>ETS 1.0.1 Test Coverage “Strategy”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ThGarnier</cp:lastModifiedBy>
  <cp:revision>718</cp:revision>
  <cp:lastPrinted>2017-04-20T08:44:33Z</cp:lastPrinted>
  <dcterms:created xsi:type="dcterms:W3CDTF">2002-03-19T14:05:12Z</dcterms:created>
  <dcterms:modified xsi:type="dcterms:W3CDTF">2017-05-19T15:56:39Z</dcterms:modified>
</cp:coreProperties>
</file>