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"/>
  </p:notesMasterIdLst>
  <p:handoutMasterIdLst>
    <p:handoutMasterId r:id="rId4"/>
  </p:handoutMasterIdLst>
  <p:sldIdLst>
    <p:sldId id="319" r:id="rId2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4" autoAdjust="0"/>
    <p:restoredTop sz="94624" autoAdjust="0"/>
  </p:normalViewPr>
  <p:slideViewPr>
    <p:cSldViewPr>
      <p:cViewPr varScale="1">
        <p:scale>
          <a:sx n="63" d="100"/>
          <a:sy n="63" d="100"/>
        </p:scale>
        <p:origin x="-1614" y="-114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428" y="7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21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9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OMA-DM-LightweightM2M-2017-0132-INP_mqtt_transport</a:t>
            </a:r>
            <a:endParaRPr lang="en-US" altLang="en-US" sz="100" b="1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r>
              <a:rPr lang="en-US" altLang="en-US" sz="1800" b="1">
                <a:latin typeface="Arial Narrow" panose="020B0606020202030204" pitchFamily="34" charset="0"/>
              </a:rPr>
              <a:t/>
            </a:r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athipal/lwm2m_over_mqt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en-GB" altLang="en-US" dirty="0" smtClean="0">
                <a:solidFill>
                  <a:srgbClr val="480024"/>
                </a:solidFill>
              </a:rPr>
              <a:t>MQTT Transport for LwM2M</a:t>
            </a:r>
            <a:endParaRPr lang="en-GB" altLang="en-US" dirty="0">
              <a:solidFill>
                <a:srgbClr val="480024"/>
              </a:solidFill>
            </a:endParaRP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 smtClean="0"/>
              <a:t>Rationale: </a:t>
            </a:r>
            <a:r>
              <a:rPr lang="en-GB" altLang="en-US" sz="1600" dirty="0" smtClean="0"/>
              <a:t>While CoAP with extensions provides functionality equivalent to MQTT there are still companies that are eager to use MQTT even if they can accomplish the same behaviour with CoAP.  </a:t>
            </a:r>
            <a:endParaRPr lang="en-GB" altLang="en-US" sz="1600" dirty="0">
              <a:solidFill>
                <a:srgbClr val="480024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</a:t>
            </a:r>
            <a:r>
              <a:rPr lang="en-GB" altLang="en-US" sz="2000" b="1" dirty="0" smtClean="0"/>
              <a:t>Proposal: </a:t>
            </a:r>
            <a:r>
              <a:rPr lang="en-GB" altLang="en-US" sz="1600" dirty="0" smtClean="0">
                <a:solidFill>
                  <a:srgbClr val="480024"/>
                </a:solidFill>
              </a:rPr>
              <a:t> </a:t>
            </a:r>
            <a:r>
              <a:rPr lang="en-GB" altLang="en-US" sz="1600" dirty="0"/>
              <a:t>Support </a:t>
            </a:r>
            <a:r>
              <a:rPr lang="en-GB" altLang="en-US" sz="1600" dirty="0" smtClean="0"/>
              <a:t>MQTT as a transport for LwM2M messages in version 1.1</a:t>
            </a:r>
            <a:endParaRPr lang="fr-FR" altLang="zh-CN" sz="1600" dirty="0"/>
          </a:p>
          <a:p>
            <a:pPr marL="0" indent="0">
              <a:buClr>
                <a:srgbClr val="C00000"/>
              </a:buClr>
              <a:buNone/>
            </a:pPr>
            <a:endParaRPr lang="fr-FR" altLang="zh-CN" sz="1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sz="2000" b="1" dirty="0"/>
              <a:t> </a:t>
            </a:r>
            <a:r>
              <a:rPr lang="en-GB" sz="20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Illustration:</a:t>
            </a:r>
            <a:r>
              <a:rPr lang="en-GB" sz="1600" dirty="0" smtClean="0">
                <a:solidFill>
                  <a:srgbClr val="480024"/>
                </a:solidFill>
              </a:rPr>
              <a:t> </a:t>
            </a:r>
            <a:r>
              <a:rPr lang="en-GB" sz="1600" dirty="0" smtClean="0"/>
              <a:t>There are already individual projects that have tried to carry LwM2M </a:t>
            </a:r>
            <a:r>
              <a:rPr lang="en-GB" sz="1600" dirty="0"/>
              <a:t>messages over MQTT, such as </a:t>
            </a:r>
            <a:r>
              <a:rPr lang="en-GB" sz="1600" dirty="0">
                <a:hlinkClick r:id="rId3"/>
              </a:rPr>
              <a:t>https://</a:t>
            </a:r>
            <a:r>
              <a:rPr lang="en-GB" sz="1600" dirty="0" smtClean="0">
                <a:hlinkClick r:id="rId3"/>
              </a:rPr>
              <a:t>github.com/sathipal/lwm2m_over_mqtt</a:t>
            </a:r>
            <a:r>
              <a:rPr lang="en-GB" sz="1600" dirty="0" smtClean="0"/>
              <a:t>. Any lesson learned via those projects could and should be taken </a:t>
            </a:r>
            <a:r>
              <a:rPr lang="en-GB" sz="1600" smtClean="0"/>
              <a:t>into account.  </a:t>
            </a:r>
            <a:endParaRPr lang="en-GB" sz="1600" dirty="0"/>
          </a:p>
          <a:p>
            <a:pPr marL="0" indent="0">
              <a:buClr>
                <a:srgbClr val="C00000"/>
              </a:buClr>
              <a:buNone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Impact: </a:t>
            </a:r>
            <a:r>
              <a:rPr lang="en-US" sz="1600" dirty="0" smtClean="0"/>
              <a:t>An additional transport mechanism is provided in the specification and those who want to use it can do so. Would be purely optional for the client and the server. </a:t>
            </a:r>
            <a:endParaRPr lang="en-US" sz="1600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Supporters for </a:t>
            </a:r>
            <a:r>
              <a:rPr lang="en-US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contribution: </a:t>
            </a:r>
            <a:r>
              <a:rPr lang="en-US" sz="1600" dirty="0" smtClean="0"/>
              <a:t>ARM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64020</TotalTime>
  <Pages>15</Pages>
  <Words>129</Words>
  <Application>Microsoft Office PowerPoint</Application>
  <PresentationFormat>Custom</PresentationFormat>
  <Paragraphs>10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OMA Template</vt:lpstr>
      <vt:lpstr>MQTT Transport for LwM2M</vt:lpstr>
    </vt:vector>
  </TitlesOfParts>
  <Company>OMA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Hannes Tschofenig</cp:lastModifiedBy>
  <cp:revision>689</cp:revision>
  <cp:lastPrinted>2017-02-03T15:27:40Z</cp:lastPrinted>
  <dcterms:created xsi:type="dcterms:W3CDTF">2002-03-19T14:05:12Z</dcterms:created>
  <dcterms:modified xsi:type="dcterms:W3CDTF">2017-05-17T02:42:47Z</dcterms:modified>
</cp:coreProperties>
</file>