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3" r:id="rId5"/>
  </p:sldMasterIdLst>
  <p:notesMasterIdLst>
    <p:notesMasterId r:id="rId40"/>
  </p:notesMasterIdLst>
  <p:handoutMasterIdLst>
    <p:handoutMasterId r:id="rId41"/>
  </p:handoutMasterIdLst>
  <p:sldIdLst>
    <p:sldId id="256" r:id="rId6"/>
    <p:sldId id="302" r:id="rId7"/>
    <p:sldId id="303" r:id="rId8"/>
    <p:sldId id="304" r:id="rId9"/>
    <p:sldId id="305" r:id="rId10"/>
    <p:sldId id="306" r:id="rId11"/>
    <p:sldId id="307" r:id="rId12"/>
    <p:sldId id="309" r:id="rId13"/>
    <p:sldId id="310" r:id="rId14"/>
    <p:sldId id="311" r:id="rId15"/>
    <p:sldId id="315" r:id="rId16"/>
    <p:sldId id="316" r:id="rId17"/>
    <p:sldId id="314" r:id="rId18"/>
    <p:sldId id="319" r:id="rId19"/>
    <p:sldId id="312" r:id="rId20"/>
    <p:sldId id="330" r:id="rId21"/>
    <p:sldId id="331" r:id="rId22"/>
    <p:sldId id="332" r:id="rId23"/>
    <p:sldId id="334" r:id="rId24"/>
    <p:sldId id="335" r:id="rId25"/>
    <p:sldId id="336" r:id="rId26"/>
    <p:sldId id="320" r:id="rId27"/>
    <p:sldId id="317" r:id="rId28"/>
    <p:sldId id="318" r:id="rId29"/>
    <p:sldId id="321" r:id="rId30"/>
    <p:sldId id="322" r:id="rId31"/>
    <p:sldId id="323" r:id="rId32"/>
    <p:sldId id="324" r:id="rId33"/>
    <p:sldId id="325" r:id="rId34"/>
    <p:sldId id="328" r:id="rId35"/>
    <p:sldId id="329" r:id="rId36"/>
    <p:sldId id="326" r:id="rId37"/>
    <p:sldId id="327" r:id="rId38"/>
    <p:sldId id="301" r:id="rId39"/>
  </p:sldIdLst>
  <p:sldSz cx="12188825" cy="6858000"/>
  <p:notesSz cx="9926638" cy="6797675"/>
  <p:defaultTextStyle>
    <a:defPPr>
      <a:defRPr lang="en-US"/>
    </a:defPPr>
    <a:lvl1pPr marL="0" algn="l" defTabSz="457181" rtl="0" eaLnBrk="1" latinLnBrk="0" hangingPunct="1">
      <a:defRPr sz="1900" kern="1200">
        <a:solidFill>
          <a:schemeClr val="tx1"/>
        </a:solidFill>
        <a:latin typeface="+mn-lt"/>
        <a:ea typeface="+mn-ea"/>
        <a:cs typeface="+mn-cs"/>
      </a:defRPr>
    </a:lvl1pPr>
    <a:lvl2pPr marL="457181" algn="l" defTabSz="457181" rtl="0" eaLnBrk="1" latinLnBrk="0" hangingPunct="1">
      <a:defRPr sz="1900" kern="1200">
        <a:solidFill>
          <a:schemeClr val="tx1"/>
        </a:solidFill>
        <a:latin typeface="+mn-lt"/>
        <a:ea typeface="+mn-ea"/>
        <a:cs typeface="+mn-cs"/>
      </a:defRPr>
    </a:lvl2pPr>
    <a:lvl3pPr marL="914361" algn="l" defTabSz="457181" rtl="0" eaLnBrk="1" latinLnBrk="0" hangingPunct="1">
      <a:defRPr sz="1900" kern="1200">
        <a:solidFill>
          <a:schemeClr val="tx1"/>
        </a:solidFill>
        <a:latin typeface="+mn-lt"/>
        <a:ea typeface="+mn-ea"/>
        <a:cs typeface="+mn-cs"/>
      </a:defRPr>
    </a:lvl3pPr>
    <a:lvl4pPr marL="1371543" algn="l" defTabSz="457181" rtl="0" eaLnBrk="1" latinLnBrk="0" hangingPunct="1">
      <a:defRPr sz="1900" kern="1200">
        <a:solidFill>
          <a:schemeClr val="tx1"/>
        </a:solidFill>
        <a:latin typeface="+mn-lt"/>
        <a:ea typeface="+mn-ea"/>
        <a:cs typeface="+mn-cs"/>
      </a:defRPr>
    </a:lvl4pPr>
    <a:lvl5pPr marL="1828724" algn="l" defTabSz="457181" rtl="0" eaLnBrk="1" latinLnBrk="0" hangingPunct="1">
      <a:defRPr sz="1900" kern="1200">
        <a:solidFill>
          <a:schemeClr val="tx1"/>
        </a:solidFill>
        <a:latin typeface="+mn-lt"/>
        <a:ea typeface="+mn-ea"/>
        <a:cs typeface="+mn-cs"/>
      </a:defRPr>
    </a:lvl5pPr>
    <a:lvl6pPr marL="2285905" algn="l" defTabSz="457181" rtl="0" eaLnBrk="1" latinLnBrk="0" hangingPunct="1">
      <a:defRPr sz="1900" kern="1200">
        <a:solidFill>
          <a:schemeClr val="tx1"/>
        </a:solidFill>
        <a:latin typeface="+mn-lt"/>
        <a:ea typeface="+mn-ea"/>
        <a:cs typeface="+mn-cs"/>
      </a:defRPr>
    </a:lvl6pPr>
    <a:lvl7pPr marL="2743085" algn="l" defTabSz="457181" rtl="0" eaLnBrk="1" latinLnBrk="0" hangingPunct="1">
      <a:defRPr sz="1900" kern="1200">
        <a:solidFill>
          <a:schemeClr val="tx1"/>
        </a:solidFill>
        <a:latin typeface="+mn-lt"/>
        <a:ea typeface="+mn-ea"/>
        <a:cs typeface="+mn-cs"/>
      </a:defRPr>
    </a:lvl7pPr>
    <a:lvl8pPr marL="3200267" algn="l" defTabSz="457181" rtl="0" eaLnBrk="1" latinLnBrk="0" hangingPunct="1">
      <a:defRPr sz="1900" kern="1200">
        <a:solidFill>
          <a:schemeClr val="tx1"/>
        </a:solidFill>
        <a:latin typeface="+mn-lt"/>
        <a:ea typeface="+mn-ea"/>
        <a:cs typeface="+mn-cs"/>
      </a:defRPr>
    </a:lvl8pPr>
    <a:lvl9pPr marL="3657448" algn="l" defTabSz="457181"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9">
          <p15:clr>
            <a:srgbClr val="A4A3A4"/>
          </p15:clr>
        </p15:guide>
        <p15:guide id="2" pos="6861">
          <p15:clr>
            <a:srgbClr val="A4A3A4"/>
          </p15:clr>
        </p15:guide>
      </p15:sldGuideLst>
    </p:ext>
    <p:ext uri="{2D200454-40CA-4A62-9FC3-DE9A4176ACB9}">
      <p15:notesGuideLst xmlns="" xmlns:p15="http://schemas.microsoft.com/office/powerpoint/2012/main">
        <p15:guide id="1" orient="horz" pos="2141">
          <p15:clr>
            <a:srgbClr val="A4A3A4"/>
          </p15:clr>
        </p15:guide>
        <p15:guide id="2" pos="312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rian Jeff" initials="BRJ" lastIdx="2" clrIdx="0"/>
  <p:cmAuthor id="1" name="eploof" initials="ehp" lastIdx="68" clrIdx="1"/>
  <p:cmAuthor id="2" name="Stuart Waldron" initials="IH" lastIdx="0" clrIdx="2"/>
  <p:cmAuthor id="3" name="Stuart Waldron" initials="" lastIdx="3"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6E8E9"/>
    <a:srgbClr val="FF6464"/>
    <a:srgbClr val="99CCFF"/>
    <a:srgbClr val="0033CC"/>
    <a:srgbClr val="3636D6"/>
    <a:srgbClr val="D5DF73"/>
    <a:srgbClr val="F2EF86"/>
    <a:srgbClr val="C2BE14"/>
    <a:srgbClr val="80800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55" autoAdjust="0"/>
    <p:restoredTop sz="81690" autoAdjust="0"/>
  </p:normalViewPr>
  <p:slideViewPr>
    <p:cSldViewPr snapToGrid="0">
      <p:cViewPr>
        <p:scale>
          <a:sx n="66" d="100"/>
          <a:sy n="66" d="100"/>
        </p:scale>
        <p:origin x="-696" y="-72"/>
      </p:cViewPr>
      <p:guideLst>
        <p:guide orient="horz" pos="903"/>
        <p:guide orient="horz" pos="3839"/>
        <p:guide pos="517"/>
        <p:guide pos="6905"/>
      </p:guideLst>
    </p:cSldViewPr>
  </p:slideViewPr>
  <p:notesTextViewPr>
    <p:cViewPr>
      <p:scale>
        <a:sx n="3" d="2"/>
        <a:sy n="3" d="2"/>
      </p:scale>
      <p:origin x="0" y="0"/>
    </p:cViewPr>
  </p:notesTextViewPr>
  <p:sorterViewPr>
    <p:cViewPr varScale="1">
      <p:scale>
        <a:sx n="1" d="1"/>
        <a:sy n="1" d="1"/>
      </p:scale>
      <p:origin x="0" y="0"/>
    </p:cViewPr>
  </p:sorterViewPr>
  <p:notesViewPr>
    <p:cSldViewPr snapToGrid="0" snapToObjects="1" showGuides="1">
      <p:cViewPr varScale="1">
        <p:scale>
          <a:sx n="85" d="100"/>
          <a:sy n="85" d="100"/>
        </p:scale>
        <p:origin x="-3096" y="-84"/>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1543" cy="339884"/>
          </a:xfrm>
          <a:prstGeom prst="rect">
            <a:avLst/>
          </a:prstGeom>
        </p:spPr>
        <p:txBody>
          <a:bodyPr vert="horz" lIns="93031" tIns="46516" rIns="93031" bIns="46516" rtlCol="0"/>
          <a:lstStyle>
            <a:lvl1pPr algn="l">
              <a:defRPr sz="1200"/>
            </a:lvl1pPr>
          </a:lstStyle>
          <a:p>
            <a:endParaRPr lang="en-US"/>
          </a:p>
        </p:txBody>
      </p:sp>
      <p:sp>
        <p:nvSpPr>
          <p:cNvPr id="3" name="Date Placeholder 2"/>
          <p:cNvSpPr>
            <a:spLocks noGrp="1"/>
          </p:cNvSpPr>
          <p:nvPr>
            <p:ph type="dt" sz="quarter" idx="1"/>
          </p:nvPr>
        </p:nvSpPr>
        <p:spPr>
          <a:xfrm>
            <a:off x="5622800" y="0"/>
            <a:ext cx="4301543" cy="339884"/>
          </a:xfrm>
          <a:prstGeom prst="rect">
            <a:avLst/>
          </a:prstGeom>
        </p:spPr>
        <p:txBody>
          <a:bodyPr vert="horz" lIns="93031" tIns="46516" rIns="93031" bIns="46516" rtlCol="0"/>
          <a:lstStyle>
            <a:lvl1pPr algn="r">
              <a:defRPr sz="1200"/>
            </a:lvl1pPr>
          </a:lstStyle>
          <a:p>
            <a:fld id="{E72D30EF-8F20-0B47-8B5D-39A8BC29E860}" type="datetimeFigureOut">
              <a:rPr lang="en-US" smtClean="0"/>
              <a:pPr/>
              <a:t>5/19/2017</a:t>
            </a:fld>
            <a:endParaRPr lang="en-US"/>
          </a:p>
        </p:txBody>
      </p:sp>
      <p:sp>
        <p:nvSpPr>
          <p:cNvPr id="4" name="Footer Placeholder 3"/>
          <p:cNvSpPr>
            <a:spLocks noGrp="1"/>
          </p:cNvSpPr>
          <p:nvPr>
            <p:ph type="ftr" sz="quarter" idx="2"/>
          </p:nvPr>
        </p:nvSpPr>
        <p:spPr>
          <a:xfrm>
            <a:off x="2" y="6456612"/>
            <a:ext cx="4301543" cy="339884"/>
          </a:xfrm>
          <a:prstGeom prst="rect">
            <a:avLst/>
          </a:prstGeom>
        </p:spPr>
        <p:txBody>
          <a:bodyPr vert="horz" lIns="93031" tIns="46516" rIns="93031" bIns="46516" rtlCol="0" anchor="b"/>
          <a:lstStyle>
            <a:lvl1pPr algn="l">
              <a:defRPr sz="1200"/>
            </a:lvl1pPr>
          </a:lstStyle>
          <a:p>
            <a:endParaRPr lang="en-US"/>
          </a:p>
        </p:txBody>
      </p:sp>
      <p:sp>
        <p:nvSpPr>
          <p:cNvPr id="5" name="Slide Number Placeholder 4"/>
          <p:cNvSpPr>
            <a:spLocks noGrp="1"/>
          </p:cNvSpPr>
          <p:nvPr>
            <p:ph type="sldNum" sz="quarter" idx="3"/>
          </p:nvPr>
        </p:nvSpPr>
        <p:spPr>
          <a:xfrm>
            <a:off x="5622800" y="6456612"/>
            <a:ext cx="4301543" cy="339884"/>
          </a:xfrm>
          <a:prstGeom prst="rect">
            <a:avLst/>
          </a:prstGeom>
        </p:spPr>
        <p:txBody>
          <a:bodyPr vert="horz" lIns="93031" tIns="46516" rIns="93031" bIns="46516" rtlCol="0" anchor="b"/>
          <a:lstStyle>
            <a:lvl1pPr algn="r">
              <a:defRPr sz="1200"/>
            </a:lvl1pPr>
          </a:lstStyle>
          <a:p>
            <a:fld id="{5AD7AEC5-6202-3E49-9724-6DF8556784EB}" type="slidenum">
              <a:rPr lang="en-US" smtClean="0"/>
              <a:pPr/>
              <a:t>‹#›</a:t>
            </a:fld>
            <a:endParaRPr lang="en-US"/>
          </a:p>
        </p:txBody>
      </p:sp>
    </p:spTree>
    <p:extLst>
      <p:ext uri="{BB962C8B-B14F-4D97-AF65-F5344CB8AC3E}">
        <p14:creationId xmlns:p14="http://schemas.microsoft.com/office/powerpoint/2010/main" val="106268631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1543" cy="339884"/>
          </a:xfrm>
          <a:prstGeom prst="rect">
            <a:avLst/>
          </a:prstGeom>
        </p:spPr>
        <p:txBody>
          <a:bodyPr vert="horz" lIns="93031" tIns="46516" rIns="93031" bIns="46516" rtlCol="0"/>
          <a:lstStyle>
            <a:lvl1pPr algn="l">
              <a:defRPr sz="1200"/>
            </a:lvl1pPr>
          </a:lstStyle>
          <a:p>
            <a:endParaRPr lang="en-US"/>
          </a:p>
        </p:txBody>
      </p:sp>
      <p:sp>
        <p:nvSpPr>
          <p:cNvPr id="3" name="Date Placeholder 2"/>
          <p:cNvSpPr>
            <a:spLocks noGrp="1"/>
          </p:cNvSpPr>
          <p:nvPr>
            <p:ph type="dt" idx="1"/>
          </p:nvPr>
        </p:nvSpPr>
        <p:spPr>
          <a:xfrm>
            <a:off x="5622800" y="0"/>
            <a:ext cx="4301543" cy="339884"/>
          </a:xfrm>
          <a:prstGeom prst="rect">
            <a:avLst/>
          </a:prstGeom>
        </p:spPr>
        <p:txBody>
          <a:bodyPr vert="horz" lIns="93031" tIns="46516" rIns="93031" bIns="46516" rtlCol="0"/>
          <a:lstStyle>
            <a:lvl1pPr algn="r">
              <a:defRPr sz="1200"/>
            </a:lvl1pPr>
          </a:lstStyle>
          <a:p>
            <a:fld id="{77EDD36E-1E02-F241-9611-1F1D9EAAD326}" type="datetimeFigureOut">
              <a:rPr lang="en-US" smtClean="0"/>
              <a:pPr/>
              <a:t>5/19/2017</a:t>
            </a:fld>
            <a:endParaRPr lang="en-US"/>
          </a:p>
        </p:txBody>
      </p:sp>
      <p:sp>
        <p:nvSpPr>
          <p:cNvPr id="4" name="Slide Image Placeholder 3"/>
          <p:cNvSpPr>
            <a:spLocks noGrp="1" noRot="1" noChangeAspect="1"/>
          </p:cNvSpPr>
          <p:nvPr>
            <p:ph type="sldImg" idx="2"/>
          </p:nvPr>
        </p:nvSpPr>
        <p:spPr>
          <a:xfrm>
            <a:off x="2697163" y="509588"/>
            <a:ext cx="4532312" cy="2549525"/>
          </a:xfrm>
          <a:prstGeom prst="rect">
            <a:avLst/>
          </a:prstGeom>
          <a:noFill/>
          <a:ln w="12700">
            <a:solidFill>
              <a:prstClr val="black"/>
            </a:solidFill>
          </a:ln>
        </p:spPr>
        <p:txBody>
          <a:bodyPr vert="horz" lIns="93031" tIns="46516" rIns="93031" bIns="46516" rtlCol="0" anchor="ctr"/>
          <a:lstStyle/>
          <a:p>
            <a:endParaRPr lang="en-US"/>
          </a:p>
        </p:txBody>
      </p:sp>
      <p:sp>
        <p:nvSpPr>
          <p:cNvPr id="5" name="Notes Placeholder 4"/>
          <p:cNvSpPr>
            <a:spLocks noGrp="1"/>
          </p:cNvSpPr>
          <p:nvPr>
            <p:ph type="body" sz="quarter" idx="3"/>
          </p:nvPr>
        </p:nvSpPr>
        <p:spPr>
          <a:xfrm>
            <a:off x="992665" y="3228896"/>
            <a:ext cx="7941310" cy="3058954"/>
          </a:xfrm>
          <a:prstGeom prst="rect">
            <a:avLst/>
          </a:prstGeom>
        </p:spPr>
        <p:txBody>
          <a:bodyPr vert="horz" lIns="93031" tIns="46516" rIns="93031" bIns="46516"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2" y="6456612"/>
            <a:ext cx="4301543" cy="339884"/>
          </a:xfrm>
          <a:prstGeom prst="rect">
            <a:avLst/>
          </a:prstGeom>
        </p:spPr>
        <p:txBody>
          <a:bodyPr vert="horz" lIns="93031" tIns="46516" rIns="93031" bIns="46516" rtlCol="0" anchor="b"/>
          <a:lstStyle>
            <a:lvl1pPr algn="l">
              <a:defRPr sz="1200"/>
            </a:lvl1pPr>
          </a:lstStyle>
          <a:p>
            <a:endParaRPr lang="en-US"/>
          </a:p>
        </p:txBody>
      </p:sp>
      <p:sp>
        <p:nvSpPr>
          <p:cNvPr id="7" name="Slide Number Placeholder 6"/>
          <p:cNvSpPr>
            <a:spLocks noGrp="1"/>
          </p:cNvSpPr>
          <p:nvPr>
            <p:ph type="sldNum" sz="quarter" idx="5"/>
          </p:nvPr>
        </p:nvSpPr>
        <p:spPr>
          <a:xfrm>
            <a:off x="5622800" y="6456612"/>
            <a:ext cx="4301543" cy="339884"/>
          </a:xfrm>
          <a:prstGeom prst="rect">
            <a:avLst/>
          </a:prstGeom>
        </p:spPr>
        <p:txBody>
          <a:bodyPr vert="horz" lIns="93031" tIns="46516" rIns="93031" bIns="46516" rtlCol="0" anchor="b"/>
          <a:lstStyle>
            <a:lvl1pPr algn="r">
              <a:defRPr sz="1200"/>
            </a:lvl1pPr>
          </a:lstStyle>
          <a:p>
            <a:fld id="{579786E7-EDAB-724E-B5AE-1BDD6B8AC677}" type="slidenum">
              <a:rPr lang="en-US" smtClean="0"/>
              <a:pPr/>
              <a:t>‹#›</a:t>
            </a:fld>
            <a:endParaRPr lang="en-US"/>
          </a:p>
        </p:txBody>
      </p:sp>
    </p:spTree>
    <p:extLst>
      <p:ext uri="{BB962C8B-B14F-4D97-AF65-F5344CB8AC3E}">
        <p14:creationId xmlns:p14="http://schemas.microsoft.com/office/powerpoint/2010/main" val="1306268336"/>
      </p:ext>
    </p:extLst>
  </p:cSld>
  <p:clrMap bg1="lt1" tx1="dk1" bg2="lt2" tx2="dk2" accent1="accent1" accent2="accent2" accent3="accent3" accent4="accent4" accent5="accent5" accent6="accent6" hlink="hlink" folHlink="folHlink"/>
  <p:hf hdr="0" ftr="0" dt="0"/>
  <p:notesStyle>
    <a:lvl1pPr marL="0" algn="l" defTabSz="457181" rtl="0" eaLnBrk="1" latinLnBrk="0" hangingPunct="1">
      <a:defRPr sz="1200" kern="1200">
        <a:solidFill>
          <a:schemeClr val="tx1"/>
        </a:solidFill>
        <a:latin typeface="+mn-lt"/>
        <a:ea typeface="+mn-ea"/>
        <a:cs typeface="+mn-cs"/>
      </a:defRPr>
    </a:lvl1pPr>
    <a:lvl2pPr marL="457181" algn="l" defTabSz="457181" rtl="0" eaLnBrk="1" latinLnBrk="0" hangingPunct="1">
      <a:defRPr sz="1200" kern="1200">
        <a:solidFill>
          <a:schemeClr val="tx1"/>
        </a:solidFill>
        <a:latin typeface="+mn-lt"/>
        <a:ea typeface="+mn-ea"/>
        <a:cs typeface="+mn-cs"/>
      </a:defRPr>
    </a:lvl2pPr>
    <a:lvl3pPr marL="914361" algn="l" defTabSz="457181" rtl="0" eaLnBrk="1" latinLnBrk="0" hangingPunct="1">
      <a:defRPr sz="1200" kern="1200">
        <a:solidFill>
          <a:schemeClr val="tx1"/>
        </a:solidFill>
        <a:latin typeface="+mn-lt"/>
        <a:ea typeface="+mn-ea"/>
        <a:cs typeface="+mn-cs"/>
      </a:defRPr>
    </a:lvl3pPr>
    <a:lvl4pPr marL="1371543" algn="l" defTabSz="457181" rtl="0" eaLnBrk="1" latinLnBrk="0" hangingPunct="1">
      <a:defRPr sz="1200" kern="1200">
        <a:solidFill>
          <a:schemeClr val="tx1"/>
        </a:solidFill>
        <a:latin typeface="+mn-lt"/>
        <a:ea typeface="+mn-ea"/>
        <a:cs typeface="+mn-cs"/>
      </a:defRPr>
    </a:lvl4pPr>
    <a:lvl5pPr marL="1828724" algn="l" defTabSz="457181" rtl="0" eaLnBrk="1" latinLnBrk="0" hangingPunct="1">
      <a:defRPr sz="1200" kern="1200">
        <a:solidFill>
          <a:schemeClr val="tx1"/>
        </a:solidFill>
        <a:latin typeface="+mn-lt"/>
        <a:ea typeface="+mn-ea"/>
        <a:cs typeface="+mn-cs"/>
      </a:defRPr>
    </a:lvl5pPr>
    <a:lvl6pPr marL="2285905" algn="l" defTabSz="457181" rtl="0" eaLnBrk="1" latinLnBrk="0" hangingPunct="1">
      <a:defRPr sz="1200" kern="1200">
        <a:solidFill>
          <a:schemeClr val="tx1"/>
        </a:solidFill>
        <a:latin typeface="+mn-lt"/>
        <a:ea typeface="+mn-ea"/>
        <a:cs typeface="+mn-cs"/>
      </a:defRPr>
    </a:lvl6pPr>
    <a:lvl7pPr marL="2743085" algn="l" defTabSz="457181" rtl="0" eaLnBrk="1" latinLnBrk="0" hangingPunct="1">
      <a:defRPr sz="1200" kern="1200">
        <a:solidFill>
          <a:schemeClr val="tx1"/>
        </a:solidFill>
        <a:latin typeface="+mn-lt"/>
        <a:ea typeface="+mn-ea"/>
        <a:cs typeface="+mn-cs"/>
      </a:defRPr>
    </a:lvl7pPr>
    <a:lvl8pPr marL="3200267" algn="l" defTabSz="457181" rtl="0" eaLnBrk="1" latinLnBrk="0" hangingPunct="1">
      <a:defRPr sz="1200" kern="1200">
        <a:solidFill>
          <a:schemeClr val="tx1"/>
        </a:solidFill>
        <a:latin typeface="+mn-lt"/>
        <a:ea typeface="+mn-ea"/>
        <a:cs typeface="+mn-cs"/>
      </a:defRPr>
    </a:lvl8pPr>
    <a:lvl9pPr marL="3657448" algn="l" defTabSz="45718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9786E7-EDAB-724E-B5AE-1BDD6B8AC677}" type="slidenum">
              <a:rPr lang="en-US" smtClean="0"/>
              <a:pPr/>
              <a:t>1</a:t>
            </a:fld>
            <a:endParaRPr lang="en-US"/>
          </a:p>
        </p:txBody>
      </p:sp>
    </p:spTree>
    <p:extLst>
      <p:ext uri="{BB962C8B-B14F-4D97-AF65-F5344CB8AC3E}">
        <p14:creationId xmlns:p14="http://schemas.microsoft.com/office/powerpoint/2010/main" val="1189220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ChangeArrowheads="1"/>
          </p:cNvSpPr>
          <p:nvPr>
            <p:ph type="sldImg"/>
          </p:nvPr>
        </p:nvSpPr>
        <p:spPr bwMode="auto">
          <a:xfrm>
            <a:off x="2698750" y="509588"/>
            <a:ext cx="4532313" cy="2549525"/>
          </a:xfrm>
          <a:solidFill>
            <a:srgbClr val="FFFFFF"/>
          </a:solidFill>
          <a:ln>
            <a:solidFill>
              <a:srgbClr val="000000"/>
            </a:solidFill>
            <a:miter lim="800000"/>
            <a:headEnd/>
            <a:tailEnd/>
          </a:ln>
        </p:spPr>
      </p:sp>
      <p:sp>
        <p:nvSpPr>
          <p:cNvPr id="51202"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a:spcBef>
                <a:spcPct val="0"/>
              </a:spcBef>
            </a:pPr>
            <a:endParaRPr lang="en-US" altLang="en-US" smtClean="0">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53250"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a:spcBef>
                <a:spcPct val="0"/>
              </a:spcBef>
            </a:pPr>
            <a:endParaRPr lang="en-US" altLang="en-US" smtClean="0">
              <a:ea typeface="MS PGothic"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19191" y="395793"/>
            <a:ext cx="6996765" cy="1168411"/>
          </a:xfrm>
        </p:spPr>
        <p:txBody>
          <a:bodyPr/>
          <a:lstStyle>
            <a:lvl1pPr>
              <a:lnSpc>
                <a:spcPts val="4533"/>
              </a:lnSpc>
              <a:defRPr sz="4400" b="0" spc="0">
                <a:solidFill>
                  <a:schemeClr val="bg1"/>
                </a:solidFill>
              </a:defRPr>
            </a:lvl1pPr>
          </a:lstStyle>
          <a:p>
            <a:r>
              <a:rPr lang="en-GB" noProof="0" dirty="0" smtClean="0"/>
              <a:t>Click to edit </a:t>
            </a:r>
            <a:br>
              <a:rPr lang="en-GB" noProof="0" dirty="0" smtClean="0"/>
            </a:br>
            <a:r>
              <a:rPr lang="en-GB" noProof="0" dirty="0" smtClean="0"/>
              <a:t>master title style</a:t>
            </a:r>
            <a:endParaRPr lang="en-GB" noProof="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99429" y="3272367"/>
            <a:ext cx="1387151" cy="414500"/>
          </a:xfrm>
          <a:prstGeom prst="rect">
            <a:avLst/>
          </a:prstGeom>
        </p:spPr>
      </p:pic>
      <p:sp>
        <p:nvSpPr>
          <p:cNvPr id="10" name="Text Placeholder 9"/>
          <p:cNvSpPr>
            <a:spLocks noGrp="1"/>
          </p:cNvSpPr>
          <p:nvPr>
            <p:ph type="body" sz="quarter" idx="10" hasCustomPrompt="1"/>
          </p:nvPr>
        </p:nvSpPr>
        <p:spPr>
          <a:xfrm>
            <a:off x="3111975" y="3366959"/>
            <a:ext cx="5173786" cy="428100"/>
          </a:xfrm>
        </p:spPr>
        <p:txBody>
          <a:bodyPr/>
          <a:lstStyle>
            <a:lvl1pPr marL="0" indent="0">
              <a:lnSpc>
                <a:spcPct val="100000"/>
              </a:lnSpc>
              <a:spcBef>
                <a:spcPts val="0"/>
              </a:spcBef>
              <a:buNone/>
              <a:defRPr sz="2400" spc="0" baseline="0">
                <a:solidFill>
                  <a:schemeClr val="bg1"/>
                </a:solidFill>
                <a:latin typeface="+mj-lt"/>
              </a:defRPr>
            </a:lvl1pPr>
            <a:lvl2pPr marL="0" indent="0">
              <a:lnSpc>
                <a:spcPct val="100000"/>
              </a:lnSpc>
              <a:spcBef>
                <a:spcPts val="0"/>
              </a:spcBef>
              <a:buNone/>
              <a:defRPr sz="2700" spc="0">
                <a:solidFill>
                  <a:schemeClr val="bg1"/>
                </a:solidFill>
              </a:defRPr>
            </a:lvl2pPr>
            <a:lvl3pPr marL="0" indent="0">
              <a:lnSpc>
                <a:spcPts val="2666"/>
              </a:lnSpc>
              <a:spcBef>
                <a:spcPts val="1066"/>
              </a:spcBef>
              <a:buFontTx/>
              <a:buNone/>
              <a:defRPr sz="2700" spc="-67">
                <a:solidFill>
                  <a:schemeClr val="bg1"/>
                </a:solidFill>
              </a:defRPr>
            </a:lvl3pPr>
            <a:lvl4pPr marL="0" indent="0">
              <a:lnSpc>
                <a:spcPts val="2666"/>
              </a:lnSpc>
              <a:buFontTx/>
              <a:buNone/>
              <a:defRPr sz="2700" spc="-67">
                <a:solidFill>
                  <a:schemeClr val="bg1"/>
                </a:solidFill>
              </a:defRPr>
            </a:lvl4pPr>
            <a:lvl5pPr marL="0" indent="0">
              <a:lnSpc>
                <a:spcPts val="2666"/>
              </a:lnSpc>
              <a:buFontTx/>
              <a:buNone/>
              <a:defRPr sz="2700" spc="-67">
                <a:solidFill>
                  <a:schemeClr val="bg1"/>
                </a:solidFill>
              </a:defRPr>
            </a:lvl5pPr>
          </a:lstStyle>
          <a:p>
            <a:pPr lvl="0"/>
            <a:r>
              <a:rPr lang="en-GB" noProof="0" dirty="0" smtClean="0"/>
              <a:t>Speaker name</a:t>
            </a:r>
          </a:p>
          <a:p>
            <a:pPr lvl="0"/>
            <a:endParaRPr lang="en-GB" noProof="0" dirty="0" smtClean="0"/>
          </a:p>
        </p:txBody>
      </p:sp>
      <p:sp>
        <p:nvSpPr>
          <p:cNvPr id="6" name="Text Placeholder 9"/>
          <p:cNvSpPr>
            <a:spLocks noGrp="1"/>
          </p:cNvSpPr>
          <p:nvPr>
            <p:ph type="body" sz="quarter" idx="12" hasCustomPrompt="1"/>
          </p:nvPr>
        </p:nvSpPr>
        <p:spPr>
          <a:xfrm>
            <a:off x="3111975" y="5438820"/>
            <a:ext cx="5173786" cy="303589"/>
          </a:xfrm>
        </p:spPr>
        <p:txBody>
          <a:bodyPr/>
          <a:lstStyle>
            <a:lvl1pPr marL="0" indent="0">
              <a:lnSpc>
                <a:spcPct val="100000"/>
              </a:lnSpc>
              <a:spcBef>
                <a:spcPts val="0"/>
              </a:spcBef>
              <a:buNone/>
              <a:defRPr sz="2000" spc="0" baseline="0">
                <a:solidFill>
                  <a:schemeClr val="bg1"/>
                </a:solidFill>
                <a:latin typeface="+mj-lt"/>
              </a:defRPr>
            </a:lvl1pPr>
            <a:lvl2pPr marL="0" indent="0">
              <a:lnSpc>
                <a:spcPct val="100000"/>
              </a:lnSpc>
              <a:spcBef>
                <a:spcPts val="0"/>
              </a:spcBef>
              <a:buNone/>
              <a:defRPr sz="2700" spc="0">
                <a:solidFill>
                  <a:schemeClr val="bg1"/>
                </a:solidFill>
              </a:defRPr>
            </a:lvl2pPr>
            <a:lvl3pPr marL="0" indent="0">
              <a:lnSpc>
                <a:spcPts val="2666"/>
              </a:lnSpc>
              <a:spcBef>
                <a:spcPts val="1066"/>
              </a:spcBef>
              <a:buFontTx/>
              <a:buNone/>
              <a:defRPr sz="2700" spc="-67">
                <a:solidFill>
                  <a:schemeClr val="bg1"/>
                </a:solidFill>
              </a:defRPr>
            </a:lvl3pPr>
            <a:lvl4pPr marL="0" indent="0">
              <a:lnSpc>
                <a:spcPts val="2666"/>
              </a:lnSpc>
              <a:buFontTx/>
              <a:buNone/>
              <a:defRPr sz="2700" spc="-67">
                <a:solidFill>
                  <a:schemeClr val="bg1"/>
                </a:solidFill>
              </a:defRPr>
            </a:lvl4pPr>
            <a:lvl5pPr marL="0" indent="0">
              <a:lnSpc>
                <a:spcPts val="2666"/>
              </a:lnSpc>
              <a:buFontTx/>
              <a:buNone/>
              <a:defRPr sz="2700" spc="-67">
                <a:solidFill>
                  <a:schemeClr val="bg1"/>
                </a:solidFill>
              </a:defRPr>
            </a:lvl5pPr>
          </a:lstStyle>
          <a:p>
            <a:pPr lvl="0"/>
            <a:r>
              <a:rPr lang="en-GB" noProof="0" dirty="0" smtClean="0"/>
              <a:t>Location / Meeting / Speaking venue</a:t>
            </a:r>
          </a:p>
        </p:txBody>
      </p:sp>
      <p:sp>
        <p:nvSpPr>
          <p:cNvPr id="4" name="Text Placeholder 3"/>
          <p:cNvSpPr>
            <a:spLocks noGrp="1"/>
          </p:cNvSpPr>
          <p:nvPr>
            <p:ph type="body" sz="quarter" idx="14" hasCustomPrompt="1"/>
          </p:nvPr>
        </p:nvSpPr>
        <p:spPr>
          <a:xfrm>
            <a:off x="3117539" y="3805024"/>
            <a:ext cx="5167677" cy="428313"/>
          </a:xfrm>
        </p:spPr>
        <p:txBody>
          <a:bodyPr/>
          <a:lstStyle>
            <a:lvl1pPr marL="0" indent="0" algn="l">
              <a:buNone/>
              <a:defRPr sz="2400" baseline="0">
                <a:solidFill>
                  <a:schemeClr val="bg1"/>
                </a:solidFill>
              </a:defRPr>
            </a:lvl1pPr>
          </a:lstStyle>
          <a:p>
            <a:pPr lvl="0"/>
            <a:r>
              <a:rPr lang="en-GB" dirty="0" smtClean="0"/>
              <a:t>Title / Affiliation</a:t>
            </a:r>
            <a:endParaRPr lang="en-US" dirty="0"/>
          </a:p>
        </p:txBody>
      </p:sp>
      <p:sp>
        <p:nvSpPr>
          <p:cNvPr id="11" name="Text Placeholder 9"/>
          <p:cNvSpPr>
            <a:spLocks noGrp="1"/>
          </p:cNvSpPr>
          <p:nvPr>
            <p:ph type="body" sz="quarter" idx="15" hasCustomPrompt="1"/>
          </p:nvPr>
        </p:nvSpPr>
        <p:spPr>
          <a:xfrm>
            <a:off x="3111975" y="5749044"/>
            <a:ext cx="5173786" cy="303589"/>
          </a:xfrm>
        </p:spPr>
        <p:txBody>
          <a:bodyPr/>
          <a:lstStyle>
            <a:lvl1pPr marL="0" indent="0">
              <a:lnSpc>
                <a:spcPct val="100000"/>
              </a:lnSpc>
              <a:spcBef>
                <a:spcPts val="0"/>
              </a:spcBef>
              <a:buNone/>
              <a:defRPr sz="2000" spc="0" baseline="0">
                <a:solidFill>
                  <a:schemeClr val="bg1"/>
                </a:solidFill>
                <a:latin typeface="+mj-lt"/>
              </a:defRPr>
            </a:lvl1pPr>
            <a:lvl2pPr marL="0" indent="0">
              <a:lnSpc>
                <a:spcPct val="100000"/>
              </a:lnSpc>
              <a:spcBef>
                <a:spcPts val="0"/>
              </a:spcBef>
              <a:buNone/>
              <a:defRPr sz="2700" spc="0">
                <a:solidFill>
                  <a:schemeClr val="bg1"/>
                </a:solidFill>
              </a:defRPr>
            </a:lvl2pPr>
            <a:lvl3pPr marL="0" indent="0">
              <a:lnSpc>
                <a:spcPts val="2666"/>
              </a:lnSpc>
              <a:spcBef>
                <a:spcPts val="1066"/>
              </a:spcBef>
              <a:buFontTx/>
              <a:buNone/>
              <a:defRPr sz="2700" spc="-67">
                <a:solidFill>
                  <a:schemeClr val="bg1"/>
                </a:solidFill>
              </a:defRPr>
            </a:lvl3pPr>
            <a:lvl4pPr marL="0" indent="0">
              <a:lnSpc>
                <a:spcPts val="2666"/>
              </a:lnSpc>
              <a:buFontTx/>
              <a:buNone/>
              <a:defRPr sz="2700" spc="-67">
                <a:solidFill>
                  <a:schemeClr val="bg1"/>
                </a:solidFill>
              </a:defRPr>
            </a:lvl4pPr>
            <a:lvl5pPr marL="0" indent="0">
              <a:lnSpc>
                <a:spcPts val="2666"/>
              </a:lnSpc>
              <a:buFontTx/>
              <a:buNone/>
              <a:defRPr sz="2700" spc="-67">
                <a:solidFill>
                  <a:schemeClr val="bg1"/>
                </a:solidFill>
              </a:defRPr>
            </a:lvl5pPr>
          </a:lstStyle>
          <a:p>
            <a:pPr lvl="0"/>
            <a:r>
              <a:rPr lang="en-GB" noProof="0" dirty="0" smtClean="0"/>
              <a:t>Month / day / year</a:t>
            </a:r>
          </a:p>
        </p:txBody>
      </p:sp>
      <p:sp>
        <p:nvSpPr>
          <p:cNvPr id="9" name="TextBox 8"/>
          <p:cNvSpPr txBox="1"/>
          <p:nvPr userDrawn="1"/>
        </p:nvSpPr>
        <p:spPr>
          <a:xfrm>
            <a:off x="-2286000" y="423333"/>
            <a:ext cx="2286000" cy="307777"/>
          </a:xfrm>
          <a:prstGeom prst="rect">
            <a:avLst/>
          </a:prstGeom>
          <a:noFill/>
        </p:spPr>
        <p:txBody>
          <a:bodyPr wrap="square" rtlCol="0">
            <a:spAutoFit/>
          </a:bodyPr>
          <a:lstStyle/>
          <a:p>
            <a:pPr algn="r"/>
            <a:r>
              <a:rPr lang="en-US" sz="1400" dirty="0" smtClean="0"/>
              <a:t>Title 44pt sentence</a:t>
            </a:r>
            <a:r>
              <a:rPr lang="en-US" sz="1400" baseline="0" dirty="0" smtClean="0"/>
              <a:t> c</a:t>
            </a:r>
            <a:r>
              <a:rPr lang="en-US" sz="1400" dirty="0" smtClean="0"/>
              <a:t>ase</a:t>
            </a:r>
          </a:p>
        </p:txBody>
      </p:sp>
      <p:sp>
        <p:nvSpPr>
          <p:cNvPr id="12" name="TextBox 11"/>
          <p:cNvSpPr txBox="1"/>
          <p:nvPr userDrawn="1"/>
        </p:nvSpPr>
        <p:spPr>
          <a:xfrm>
            <a:off x="-2421256" y="3652250"/>
            <a:ext cx="2421256" cy="307777"/>
          </a:xfrm>
          <a:prstGeom prst="rect">
            <a:avLst/>
          </a:prstGeom>
          <a:noFill/>
        </p:spPr>
        <p:txBody>
          <a:bodyPr wrap="square" rtlCol="0">
            <a:spAutoFit/>
          </a:bodyPr>
          <a:lstStyle/>
          <a:p>
            <a:pPr algn="r"/>
            <a:r>
              <a:rPr lang="en-US" sz="1400" dirty="0" smtClean="0"/>
              <a:t>Affiliations 24pt sentence</a:t>
            </a:r>
            <a:r>
              <a:rPr lang="en-US" sz="1400" baseline="0" dirty="0" smtClean="0"/>
              <a:t> c</a:t>
            </a:r>
            <a:r>
              <a:rPr lang="en-US" sz="1400" dirty="0" smtClean="0"/>
              <a:t>ase</a:t>
            </a:r>
          </a:p>
        </p:txBody>
      </p:sp>
      <p:sp>
        <p:nvSpPr>
          <p:cNvPr id="14" name="TextBox 13"/>
          <p:cNvSpPr txBox="1"/>
          <p:nvPr userDrawn="1"/>
        </p:nvSpPr>
        <p:spPr>
          <a:xfrm>
            <a:off x="-2421256" y="5546822"/>
            <a:ext cx="2421256" cy="307777"/>
          </a:xfrm>
          <a:prstGeom prst="rect">
            <a:avLst/>
          </a:prstGeom>
          <a:noFill/>
        </p:spPr>
        <p:txBody>
          <a:bodyPr wrap="square" rtlCol="0">
            <a:spAutoFit/>
          </a:bodyPr>
          <a:lstStyle/>
          <a:p>
            <a:pPr algn="r"/>
            <a:r>
              <a:rPr lang="en-US" sz="1400" dirty="0" smtClean="0"/>
              <a:t>20pt sentence</a:t>
            </a:r>
            <a:r>
              <a:rPr lang="en-US" sz="1400" baseline="0" dirty="0" smtClean="0"/>
              <a:t> c</a:t>
            </a:r>
            <a:r>
              <a:rPr lang="en-US" sz="1400" dirty="0" smtClean="0"/>
              <a:t>ase</a:t>
            </a:r>
          </a:p>
        </p:txBody>
      </p:sp>
      <p:sp>
        <p:nvSpPr>
          <p:cNvPr id="13" name="Footer Placeholder 4"/>
          <p:cNvSpPr txBox="1">
            <a:spLocks/>
          </p:cNvSpPr>
          <p:nvPr userDrawn="1"/>
        </p:nvSpPr>
        <p:spPr>
          <a:xfrm>
            <a:off x="3112886" y="6375673"/>
            <a:ext cx="3859795" cy="128240"/>
          </a:xfrm>
          <a:prstGeom prst="rect">
            <a:avLst/>
          </a:prstGeom>
        </p:spPr>
        <p:txBody>
          <a:bodyPr vert="horz" lIns="0" tIns="0" rIns="0" bIns="0" rtlCol="0" anchor="ctr">
            <a:spAutoFit/>
          </a:bodyPr>
          <a:lstStyle>
            <a:defPPr>
              <a:defRPr lang="en-US"/>
            </a:defPPr>
            <a:lvl1pPr marL="0" algn="l" defTabSz="457200" rtl="0" eaLnBrk="1" latinLnBrk="0" hangingPunct="1">
              <a:lnSpc>
                <a:spcPts val="1000"/>
              </a:lnSpc>
              <a:defRPr sz="800" kern="1200" spc="-50">
                <a:solidFill>
                  <a:schemeClr val="accent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b="0" dirty="0" smtClean="0">
                <a:solidFill>
                  <a:schemeClr val="bg2"/>
                </a:solidFill>
                <a:latin typeface="Gill Sans MT"/>
              </a:rPr>
              <a:t>© ARM 2017 </a:t>
            </a:r>
            <a:endParaRPr lang="en-GB" sz="1200" b="0" dirty="0">
              <a:solidFill>
                <a:schemeClr val="bg2"/>
              </a:solidFill>
              <a:latin typeface="Gill Sans MT"/>
            </a:endParaRPr>
          </a:p>
        </p:txBody>
      </p:sp>
    </p:spTree>
    <p:extLst>
      <p:ext uri="{BB962C8B-B14F-4D97-AF65-F5344CB8AC3E}">
        <p14:creationId xmlns:p14="http://schemas.microsoft.com/office/powerpoint/2010/main" val="31427939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olumn with chart">
    <p:spTree>
      <p:nvGrpSpPr>
        <p:cNvPr id="1" name=""/>
        <p:cNvGrpSpPr/>
        <p:nvPr/>
      </p:nvGrpSpPr>
      <p:grpSpPr>
        <a:xfrm>
          <a:off x="0" y="0"/>
          <a:ext cx="0" cy="0"/>
          <a:chOff x="0" y="0"/>
          <a:chExt cx="0" cy="0"/>
        </a:xfrm>
      </p:grpSpPr>
      <p:sp>
        <p:nvSpPr>
          <p:cNvPr id="7" name="Chart Placeholder 6"/>
          <p:cNvSpPr>
            <a:spLocks noGrp="1"/>
          </p:cNvSpPr>
          <p:nvPr>
            <p:ph type="chart" sz="quarter" idx="14"/>
          </p:nvPr>
        </p:nvSpPr>
        <p:spPr>
          <a:xfrm>
            <a:off x="5652231" y="1416100"/>
            <a:ext cx="5730442" cy="4597399"/>
          </a:xfrm>
        </p:spPr>
        <p:txBody>
          <a:bodyPr/>
          <a:lstStyle>
            <a:lvl1pPr>
              <a:defRPr sz="2700"/>
            </a:lvl1pPr>
          </a:lstStyle>
          <a:p>
            <a:r>
              <a:rPr lang="en-US" noProof="0" smtClean="0"/>
              <a:t>Click icon to add chart</a:t>
            </a:r>
            <a:endParaRPr lang="en-GB" noProof="0" dirty="0"/>
          </a:p>
        </p:txBody>
      </p:sp>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5" name="Content Placeholder 2"/>
          <p:cNvSpPr>
            <a:spLocks noGrp="1"/>
          </p:cNvSpPr>
          <p:nvPr>
            <p:ph idx="15" hasCustomPrompt="1"/>
          </p:nvPr>
        </p:nvSpPr>
        <p:spPr>
          <a:xfrm>
            <a:off x="817331" y="1433176"/>
            <a:ext cx="4545215"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marR="0" indent="239937" algn="l" defTabSz="795545" rtl="0" eaLnBrk="1" fontAlgn="auto" latinLnBrk="0" hangingPunct="1">
              <a:lnSpc>
                <a:spcPct val="100000"/>
              </a:lnSpc>
              <a:spcBef>
                <a:spcPts val="400"/>
              </a:spcBef>
              <a:spcAft>
                <a:spcPts val="0"/>
              </a:spcAft>
              <a:buClr>
                <a:schemeClr val="accent1"/>
              </a:buClr>
              <a:buSzPct val="76000"/>
              <a:buFont typeface="Wingdings"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Tree>
    <p:extLst>
      <p:ext uri="{BB962C8B-B14F-4D97-AF65-F5344CB8AC3E}">
        <p14:creationId xmlns:p14="http://schemas.microsoft.com/office/powerpoint/2010/main" val="2395142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slide with title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7" name="Picture Placeholder 8"/>
          <p:cNvSpPr>
            <a:spLocks noGrp="1"/>
          </p:cNvSpPr>
          <p:nvPr>
            <p:ph type="pic" sz="quarter" idx="15"/>
          </p:nvPr>
        </p:nvSpPr>
        <p:spPr>
          <a:xfrm>
            <a:off x="815498" y="1433178"/>
            <a:ext cx="10128104" cy="4564985"/>
          </a:xfrm>
        </p:spPr>
        <p:txBody>
          <a:bodyPr/>
          <a:lstStyle>
            <a:lvl1pPr>
              <a:defRPr sz="2100"/>
            </a:lvl1pPr>
          </a:lstStyle>
          <a:p>
            <a:r>
              <a:rPr lang="en-US" noProof="0" smtClean="0"/>
              <a:t>Click icon to add picture</a:t>
            </a:r>
            <a:endParaRPr lang="en-GB" noProof="0" dirty="0"/>
          </a:p>
        </p:txBody>
      </p:sp>
    </p:spTree>
    <p:extLst>
      <p:ext uri="{BB962C8B-B14F-4D97-AF65-F5344CB8AC3E}">
        <p14:creationId xmlns:p14="http://schemas.microsoft.com/office/powerpoint/2010/main" val="132967942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ul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
            <a:ext cx="12188825" cy="6866259"/>
          </a:xfrm>
        </p:spPr>
        <p:txBody>
          <a:bodyPr/>
          <a:lstStyle/>
          <a:p>
            <a:r>
              <a:rPr lang="en-US" noProof="0" smtClean="0"/>
              <a:t>Click icon to add picture</a:t>
            </a:r>
            <a:endParaRPr lang="en-GB" noProof="0"/>
          </a:p>
        </p:txBody>
      </p:sp>
      <p:sp>
        <p:nvSpPr>
          <p:cNvPr id="3"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Tree>
    <p:extLst>
      <p:ext uri="{BB962C8B-B14F-4D97-AF65-F5344CB8AC3E}">
        <p14:creationId xmlns:p14="http://schemas.microsoft.com/office/powerpoint/2010/main" val="236599696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4" name="Table Placeholder 3"/>
          <p:cNvSpPr>
            <a:spLocks noGrp="1"/>
          </p:cNvSpPr>
          <p:nvPr>
            <p:ph type="tbl" sz="quarter" idx="14"/>
          </p:nvPr>
        </p:nvSpPr>
        <p:spPr>
          <a:xfrm>
            <a:off x="817328" y="1433185"/>
            <a:ext cx="10133094" cy="4531823"/>
          </a:xfrm>
        </p:spPr>
        <p:txBody>
          <a:bodyPr/>
          <a:lstStyle>
            <a:lvl1pPr>
              <a:lnSpc>
                <a:spcPts val="1600"/>
              </a:lnSpc>
              <a:defRPr sz="1300">
                <a:latin typeface="+mj-lt"/>
              </a:defRPr>
            </a:lvl1pPr>
          </a:lstStyle>
          <a:p>
            <a:r>
              <a:rPr lang="en-US" noProof="0" smtClean="0"/>
              <a:t>Click icon to add table</a:t>
            </a:r>
            <a:endParaRPr lang="en-GB" noProof="0"/>
          </a:p>
        </p:txBody>
      </p:sp>
    </p:spTree>
    <p:extLst>
      <p:ext uri="{BB962C8B-B14F-4D97-AF65-F5344CB8AC3E}">
        <p14:creationId xmlns:p14="http://schemas.microsoft.com/office/powerpoint/2010/main" val="67171038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arge quote">
    <p:bg>
      <p:bgPr>
        <a:solidFill>
          <a:schemeClr val="tx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105375" y="6299410"/>
            <a:ext cx="672923" cy="201079"/>
          </a:xfrm>
          <a:prstGeom prst="rect">
            <a:avLst/>
          </a:prstGeom>
        </p:spPr>
      </p:pic>
      <p:sp>
        <p:nvSpPr>
          <p:cNvPr id="5" name="Text Placeholder 4"/>
          <p:cNvSpPr>
            <a:spLocks noGrp="1"/>
          </p:cNvSpPr>
          <p:nvPr>
            <p:ph type="body" sz="quarter" idx="13" hasCustomPrompt="1"/>
          </p:nvPr>
        </p:nvSpPr>
        <p:spPr>
          <a:xfrm>
            <a:off x="767800" y="2294400"/>
            <a:ext cx="10576445" cy="2294400"/>
          </a:xfrm>
        </p:spPr>
        <p:txBody>
          <a:bodyPr/>
          <a:lstStyle>
            <a:lvl1pPr marL="0" indent="0" algn="ctr">
              <a:lnSpc>
                <a:spcPts val="5599"/>
              </a:lnSpc>
              <a:buNone/>
              <a:defRPr sz="5400" spc="0">
                <a:solidFill>
                  <a:schemeClr val="bg2"/>
                </a:solidFill>
                <a:latin typeface="+mj-lt"/>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noProof="0" dirty="0" smtClean="0"/>
              <a:t>Click to edit master text styles</a:t>
            </a:r>
          </a:p>
        </p:txBody>
      </p:sp>
      <p:sp>
        <p:nvSpPr>
          <p:cNvPr id="9" name="Text Placeholder 4"/>
          <p:cNvSpPr>
            <a:spLocks noGrp="1"/>
          </p:cNvSpPr>
          <p:nvPr>
            <p:ph type="body" sz="quarter" idx="14"/>
          </p:nvPr>
        </p:nvSpPr>
        <p:spPr>
          <a:xfrm>
            <a:off x="2140242" y="3734400"/>
            <a:ext cx="7836359" cy="1219200"/>
          </a:xfrm>
        </p:spPr>
        <p:txBody>
          <a:bodyPr/>
          <a:lstStyle>
            <a:lvl1pPr marL="0" indent="0" algn="ctr">
              <a:lnSpc>
                <a:spcPts val="5599"/>
              </a:lnSpc>
              <a:buNone/>
              <a:defRPr sz="2400" spc="0">
                <a:solidFill>
                  <a:schemeClr val="bg2"/>
                </a:solidFill>
                <a:latin typeface="Gill Sans MT"/>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noProof="0" smtClean="0"/>
              <a:t>Click to edit Master text styles</a:t>
            </a:r>
          </a:p>
        </p:txBody>
      </p:sp>
      <p:sp>
        <p:nvSpPr>
          <p:cNvPr id="10" name="Footer Placeholder 4"/>
          <p:cNvSpPr txBox="1">
            <a:spLocks/>
          </p:cNvSpPr>
          <p:nvPr userDrawn="1"/>
        </p:nvSpPr>
        <p:spPr>
          <a:xfrm>
            <a:off x="824150" y="6375674"/>
            <a:ext cx="3859795" cy="128240"/>
          </a:xfrm>
          <a:prstGeom prst="rect">
            <a:avLst/>
          </a:prstGeom>
        </p:spPr>
        <p:txBody>
          <a:bodyPr vert="horz" lIns="0" tIns="0" rIns="0" bIns="0" rtlCol="0" anchor="ctr">
            <a:spAutoFit/>
          </a:bodyPr>
          <a:lstStyle>
            <a:defPPr>
              <a:defRPr lang="en-US"/>
            </a:defPPr>
            <a:lvl1pPr marL="0" algn="l" defTabSz="457200" rtl="0" eaLnBrk="1" latinLnBrk="0" hangingPunct="1">
              <a:lnSpc>
                <a:spcPts val="1000"/>
              </a:lnSpc>
              <a:defRPr sz="800" kern="1200" spc="-50">
                <a:solidFill>
                  <a:schemeClr val="accent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b="0" dirty="0" smtClean="0">
                <a:solidFill>
                  <a:srgbClr val="FFFFFF"/>
                </a:solidFill>
                <a:latin typeface="Gill Sans MT"/>
              </a:rPr>
              <a:t>© ARM 2016 </a:t>
            </a:r>
            <a:endParaRPr lang="en-GB" sz="1200" b="0" dirty="0">
              <a:solidFill>
                <a:srgbClr val="FFFFFF"/>
              </a:solidFill>
              <a:latin typeface="Gill Sans MT"/>
            </a:endParaRPr>
          </a:p>
        </p:txBody>
      </p:sp>
      <p:sp>
        <p:nvSpPr>
          <p:cNvPr id="11" name="Slide Number Placeholder 5"/>
          <p:cNvSpPr txBox="1">
            <a:spLocks/>
          </p:cNvSpPr>
          <p:nvPr userDrawn="1"/>
        </p:nvSpPr>
        <p:spPr>
          <a:xfrm>
            <a:off x="411247" y="6370972"/>
            <a:ext cx="316302" cy="137645"/>
          </a:xfrm>
          <a:prstGeom prst="rect">
            <a:avLst/>
          </a:prstGeom>
        </p:spPr>
        <p:txBody>
          <a:bodyPr vert="horz" wrap="square" lIns="0" tIns="0" rIns="0" bIns="0" rtlCol="0" anchor="ctr">
            <a:spAutoFit/>
          </a:bodyPr>
          <a:lstStyle>
            <a:defPPr>
              <a:defRPr lang="en-US"/>
            </a:defPPr>
            <a:lvl1pPr marL="0" algn="l" defTabSz="457200" rtl="0" eaLnBrk="1" latinLnBrk="0" hangingPunct="1">
              <a:lnSpc>
                <a:spcPts val="1000"/>
              </a:lnSpc>
              <a:defRPr sz="800" kern="1200" spc="-5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4234901-3CD3-3044-A890-7A1D647B3CBE}" type="slidenum">
              <a:rPr lang="en-GB" sz="1200" smtClean="0">
                <a:solidFill>
                  <a:srgbClr val="FFFFFF"/>
                </a:solidFill>
                <a:latin typeface="Gill Sans MT"/>
              </a:rPr>
              <a:pPr/>
              <a:t>‹#›</a:t>
            </a:fld>
            <a:endParaRPr lang="en-GB" sz="1200" dirty="0">
              <a:solidFill>
                <a:srgbClr val="FFFFFF"/>
              </a:solidFill>
              <a:latin typeface="Gill Sans MT"/>
            </a:endParaRPr>
          </a:p>
        </p:txBody>
      </p:sp>
      <p:sp>
        <p:nvSpPr>
          <p:cNvPr id="8" name="TextBox 7"/>
          <p:cNvSpPr txBox="1"/>
          <p:nvPr userDrawn="1"/>
        </p:nvSpPr>
        <p:spPr>
          <a:xfrm>
            <a:off x="-2218074" y="2449965"/>
            <a:ext cx="2218074" cy="307777"/>
          </a:xfrm>
          <a:prstGeom prst="rect">
            <a:avLst/>
          </a:prstGeom>
          <a:noFill/>
        </p:spPr>
        <p:txBody>
          <a:bodyPr wrap="square" rtlCol="0">
            <a:spAutoFit/>
          </a:bodyPr>
          <a:lstStyle/>
          <a:p>
            <a:pPr algn="r"/>
            <a:r>
              <a:rPr lang="en-US" sz="1400" dirty="0" smtClean="0"/>
              <a:t>Text</a:t>
            </a:r>
            <a:r>
              <a:rPr lang="en-US" sz="1400" baseline="0" dirty="0" smtClean="0"/>
              <a:t> 5</a:t>
            </a:r>
            <a:r>
              <a:rPr lang="en-US" sz="1400" dirty="0" smtClean="0"/>
              <a:t>4pt sentence</a:t>
            </a:r>
            <a:r>
              <a:rPr lang="en-US" sz="1400" baseline="0" dirty="0" smtClean="0"/>
              <a:t> c</a:t>
            </a:r>
            <a:r>
              <a:rPr lang="en-US" sz="1400" dirty="0" smtClean="0"/>
              <a:t>ase</a:t>
            </a:r>
          </a:p>
        </p:txBody>
      </p:sp>
    </p:spTree>
    <p:extLst>
      <p:ext uri="{BB962C8B-B14F-4D97-AF65-F5344CB8AC3E}">
        <p14:creationId xmlns:p14="http://schemas.microsoft.com/office/powerpoint/2010/main" val="182510075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slide">
    <p:bg>
      <p:bgPr>
        <a:solidFill>
          <a:schemeClr val="tx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105375" y="6299410"/>
            <a:ext cx="672923" cy="201079"/>
          </a:xfrm>
          <a:prstGeom prst="rect">
            <a:avLst/>
          </a:prstGeom>
        </p:spPr>
      </p:pic>
      <p:sp>
        <p:nvSpPr>
          <p:cNvPr id="5" name="Text Placeholder 4"/>
          <p:cNvSpPr>
            <a:spLocks noGrp="1"/>
          </p:cNvSpPr>
          <p:nvPr>
            <p:ph type="body" sz="quarter" idx="13" hasCustomPrompt="1"/>
          </p:nvPr>
        </p:nvSpPr>
        <p:spPr>
          <a:xfrm>
            <a:off x="0" y="2794000"/>
            <a:ext cx="12188825" cy="1794800"/>
          </a:xfrm>
        </p:spPr>
        <p:txBody>
          <a:bodyPr/>
          <a:lstStyle>
            <a:lvl1pPr marL="0" indent="0" algn="ctr">
              <a:lnSpc>
                <a:spcPts val="5599"/>
              </a:lnSpc>
              <a:buNone/>
              <a:defRPr sz="5400" spc="0">
                <a:solidFill>
                  <a:schemeClr val="bg2"/>
                </a:solidFill>
                <a:latin typeface="+mj-lt"/>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noProof="0" dirty="0" smtClean="0"/>
              <a:t>Click to edit master text styles</a:t>
            </a:r>
          </a:p>
        </p:txBody>
      </p:sp>
      <p:sp>
        <p:nvSpPr>
          <p:cNvPr id="10" name="Footer Placeholder 4"/>
          <p:cNvSpPr txBox="1">
            <a:spLocks/>
          </p:cNvSpPr>
          <p:nvPr userDrawn="1"/>
        </p:nvSpPr>
        <p:spPr>
          <a:xfrm>
            <a:off x="824150" y="6375674"/>
            <a:ext cx="3859795" cy="128240"/>
          </a:xfrm>
          <a:prstGeom prst="rect">
            <a:avLst/>
          </a:prstGeom>
        </p:spPr>
        <p:txBody>
          <a:bodyPr vert="horz" lIns="0" tIns="0" rIns="0" bIns="0" rtlCol="0" anchor="ctr">
            <a:spAutoFit/>
          </a:bodyPr>
          <a:lstStyle>
            <a:defPPr>
              <a:defRPr lang="en-US"/>
            </a:defPPr>
            <a:lvl1pPr marL="0" algn="l" defTabSz="457200" rtl="0" eaLnBrk="1" latinLnBrk="0" hangingPunct="1">
              <a:lnSpc>
                <a:spcPts val="1000"/>
              </a:lnSpc>
              <a:defRPr sz="800" kern="1200" spc="-50">
                <a:solidFill>
                  <a:schemeClr val="accent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b="0" dirty="0" smtClean="0">
                <a:solidFill>
                  <a:srgbClr val="FFFFFF"/>
                </a:solidFill>
                <a:latin typeface="Gill Sans MT"/>
              </a:rPr>
              <a:t>© ARM 2016 </a:t>
            </a:r>
            <a:endParaRPr lang="en-GB" sz="1200" b="0" dirty="0">
              <a:solidFill>
                <a:srgbClr val="FFFFFF"/>
              </a:solidFill>
              <a:latin typeface="Gill Sans MT"/>
            </a:endParaRPr>
          </a:p>
        </p:txBody>
      </p:sp>
      <p:sp>
        <p:nvSpPr>
          <p:cNvPr id="11" name="Slide Number Placeholder 5"/>
          <p:cNvSpPr txBox="1">
            <a:spLocks/>
          </p:cNvSpPr>
          <p:nvPr userDrawn="1"/>
        </p:nvSpPr>
        <p:spPr>
          <a:xfrm>
            <a:off x="411247" y="6370972"/>
            <a:ext cx="316302" cy="137645"/>
          </a:xfrm>
          <a:prstGeom prst="rect">
            <a:avLst/>
          </a:prstGeom>
        </p:spPr>
        <p:txBody>
          <a:bodyPr vert="horz" wrap="square" lIns="0" tIns="0" rIns="0" bIns="0" rtlCol="0" anchor="ctr">
            <a:spAutoFit/>
          </a:bodyPr>
          <a:lstStyle>
            <a:defPPr>
              <a:defRPr lang="en-US"/>
            </a:defPPr>
            <a:lvl1pPr marL="0" algn="l" defTabSz="457200" rtl="0" eaLnBrk="1" latinLnBrk="0" hangingPunct="1">
              <a:lnSpc>
                <a:spcPts val="1000"/>
              </a:lnSpc>
              <a:defRPr sz="800" kern="1200" spc="-5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4234901-3CD3-3044-A890-7A1D647B3CBE}" type="slidenum">
              <a:rPr lang="en-GB" sz="1200" smtClean="0">
                <a:solidFill>
                  <a:srgbClr val="FFFFFF"/>
                </a:solidFill>
                <a:latin typeface="Gill Sans MT"/>
              </a:rPr>
              <a:pPr/>
              <a:t>‹#›</a:t>
            </a:fld>
            <a:endParaRPr lang="en-GB" sz="1200" dirty="0">
              <a:solidFill>
                <a:srgbClr val="FFFFFF"/>
              </a:solidFill>
              <a:latin typeface="Gill Sans MT"/>
            </a:endParaRPr>
          </a:p>
        </p:txBody>
      </p:sp>
      <p:sp>
        <p:nvSpPr>
          <p:cNvPr id="8" name="TextBox 7"/>
          <p:cNvSpPr txBox="1"/>
          <p:nvPr userDrawn="1"/>
        </p:nvSpPr>
        <p:spPr>
          <a:xfrm>
            <a:off x="-2218074" y="2957955"/>
            <a:ext cx="2218074" cy="307777"/>
          </a:xfrm>
          <a:prstGeom prst="rect">
            <a:avLst/>
          </a:prstGeom>
          <a:noFill/>
        </p:spPr>
        <p:txBody>
          <a:bodyPr wrap="square" rtlCol="0">
            <a:spAutoFit/>
          </a:bodyPr>
          <a:lstStyle/>
          <a:p>
            <a:pPr algn="r"/>
            <a:r>
              <a:rPr lang="en-US" sz="1400" dirty="0" smtClean="0"/>
              <a:t>Text</a:t>
            </a:r>
            <a:r>
              <a:rPr lang="en-US" sz="1400" baseline="0" dirty="0" smtClean="0"/>
              <a:t> 5</a:t>
            </a:r>
            <a:r>
              <a:rPr lang="en-US" sz="1400" dirty="0" smtClean="0"/>
              <a:t>4pt sentence</a:t>
            </a:r>
            <a:r>
              <a:rPr lang="en-US" sz="1400" baseline="0" dirty="0" smtClean="0"/>
              <a:t> c</a:t>
            </a:r>
            <a:r>
              <a:rPr lang="en-US" sz="1400" dirty="0" smtClean="0"/>
              <a:t>ase</a:t>
            </a:r>
          </a:p>
        </p:txBody>
      </p:sp>
    </p:spTree>
    <p:extLst>
      <p:ext uri="{BB962C8B-B14F-4D97-AF65-F5344CB8AC3E}">
        <p14:creationId xmlns:p14="http://schemas.microsoft.com/office/powerpoint/2010/main" val="378759170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Column Slide w/ Su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lvl1pPr>
              <a:defRPr spc="0"/>
            </a:lvl1pPr>
          </a:lstStyle>
          <a:p>
            <a:r>
              <a:rPr lang="en-GB" noProof="0" dirty="0" smtClean="0"/>
              <a:t>Click to edit master title style</a:t>
            </a:r>
            <a:endParaRPr lang="en-GB" noProof="0" dirty="0"/>
          </a:p>
        </p:txBody>
      </p:sp>
      <p:sp>
        <p:nvSpPr>
          <p:cNvPr id="3" name="Content Placeholder 2"/>
          <p:cNvSpPr>
            <a:spLocks noGrp="1"/>
          </p:cNvSpPr>
          <p:nvPr>
            <p:ph idx="1" hasCustomPrompt="1"/>
          </p:nvPr>
        </p:nvSpPr>
        <p:spPr>
          <a:xfrm>
            <a:off x="816034" y="1433176"/>
            <a:ext cx="10129064" cy="4564984"/>
          </a:xfrm>
        </p:spPr>
        <p:txBody>
          <a:bodyPr/>
          <a:lstStyle>
            <a:lvl1pPr marL="239937" indent="-239937">
              <a:lnSpc>
                <a:spcPct val="100000"/>
              </a:lnSpc>
              <a:defRPr sz="2400" spc="0"/>
            </a:lvl1pPr>
            <a:lvl2pPr marL="479876" indent="-239937">
              <a:lnSpc>
                <a:spcPct val="100000"/>
              </a:lnSpc>
              <a:defRPr sz="2000" spc="0"/>
            </a:lvl2pPr>
            <a:lvl3pPr marL="719813"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spc="0"/>
            </a:lvl3pPr>
            <a:lvl4pPr>
              <a:defRPr sz="2000"/>
            </a:lvl4pPr>
          </a:lstStyle>
          <a:p>
            <a:pPr lvl="0"/>
            <a:r>
              <a:rPr lang="en-GB" noProof="0" dirty="0" smtClean="0"/>
              <a:t>Click to edit master text styles</a:t>
            </a:r>
          </a:p>
          <a:p>
            <a:pPr lvl="1"/>
            <a:r>
              <a:rPr lang="en-GB" noProof="0" dirty="0" smtClean="0"/>
              <a:t>Second level</a:t>
            </a:r>
          </a:p>
          <a:p>
            <a:pPr lvl="2"/>
            <a:r>
              <a:rPr lang="en-GB" noProof="0" dirty="0" smtClean="0"/>
              <a:t>Third level</a:t>
            </a:r>
          </a:p>
          <a:p>
            <a:pPr marL="959752" marR="0" lvl="3"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a:pPr>
            <a:r>
              <a:rPr lang="en-GB" noProof="0" dirty="0" smtClean="0"/>
              <a:t>Fourth level</a:t>
            </a:r>
          </a:p>
          <a:p>
            <a:pPr lvl="2"/>
            <a:endParaRPr lang="en-GB" noProof="0" dirty="0" smtClean="0"/>
          </a:p>
        </p:txBody>
      </p:sp>
      <p:sp>
        <p:nvSpPr>
          <p:cNvPr id="6" name="Content Placeholder 5"/>
          <p:cNvSpPr>
            <a:spLocks noGrp="1"/>
          </p:cNvSpPr>
          <p:nvPr>
            <p:ph sz="quarter" idx="10" hasCustomPrompt="1"/>
          </p:nvPr>
        </p:nvSpPr>
        <p:spPr>
          <a:xfrm>
            <a:off x="834107" y="936043"/>
            <a:ext cx="10128250" cy="365125"/>
          </a:xfrm>
        </p:spPr>
        <p:txBody>
          <a:bodyPr/>
          <a:lstStyle>
            <a:lvl1pPr marL="0" indent="0">
              <a:buNone/>
              <a:defRPr sz="3000">
                <a:solidFill>
                  <a:schemeClr val="accent3"/>
                </a:solidFill>
              </a:defRPr>
            </a:lvl1pPr>
          </a:lstStyle>
          <a:p>
            <a:pPr lvl="0"/>
            <a:r>
              <a:rPr lang="en-US" dirty="0" smtClean="0"/>
              <a:t>Click to add subtitle</a:t>
            </a:r>
            <a:endParaRPr lang="en-US" dirty="0"/>
          </a:p>
        </p:txBody>
      </p:sp>
      <p:sp>
        <p:nvSpPr>
          <p:cNvPr id="7" name="TextBox 6"/>
          <p:cNvSpPr txBox="1"/>
          <p:nvPr userDrawn="1"/>
        </p:nvSpPr>
        <p:spPr>
          <a:xfrm>
            <a:off x="-2218074" y="1002155"/>
            <a:ext cx="2218074" cy="307777"/>
          </a:xfrm>
          <a:prstGeom prst="rect">
            <a:avLst/>
          </a:prstGeom>
          <a:noFill/>
        </p:spPr>
        <p:txBody>
          <a:bodyPr wrap="square" rtlCol="0">
            <a:spAutoFit/>
          </a:bodyPr>
          <a:lstStyle/>
          <a:p>
            <a:pPr algn="r"/>
            <a:r>
              <a:rPr lang="en-US" sz="1400" dirty="0" smtClean="0"/>
              <a:t>Text</a:t>
            </a:r>
            <a:r>
              <a:rPr lang="en-US" sz="1400" baseline="0" dirty="0" smtClean="0"/>
              <a:t> 30</a:t>
            </a:r>
            <a:r>
              <a:rPr lang="en-US" sz="1400" dirty="0" smtClean="0"/>
              <a:t>pt sentence</a:t>
            </a:r>
            <a:r>
              <a:rPr lang="en-US" sz="1400" baseline="0" dirty="0" smtClean="0"/>
              <a:t> c</a:t>
            </a:r>
            <a:r>
              <a:rPr lang="en-US" sz="1400" dirty="0" smtClean="0"/>
              <a:t>ase</a:t>
            </a:r>
          </a:p>
        </p:txBody>
      </p:sp>
    </p:spTree>
    <p:extLst>
      <p:ext uri="{BB962C8B-B14F-4D97-AF65-F5344CB8AC3E}">
        <p14:creationId xmlns:p14="http://schemas.microsoft.com/office/powerpoint/2010/main" val="674880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slide w/ Su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10" name="Content Placeholder 2"/>
          <p:cNvSpPr>
            <a:spLocks noGrp="1"/>
          </p:cNvSpPr>
          <p:nvPr>
            <p:ph idx="14" hasCustomPrompt="1"/>
          </p:nvPr>
        </p:nvSpPr>
        <p:spPr>
          <a:xfrm>
            <a:off x="817328" y="1433176"/>
            <a:ext cx="4798750"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959752"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marL="959752" marR="0" lvl="3"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a:pPr>
            <a:r>
              <a:rPr lang="en-GB" noProof="0" dirty="0" smtClean="0"/>
              <a:t>Fourth level</a:t>
            </a:r>
          </a:p>
        </p:txBody>
      </p:sp>
      <p:sp>
        <p:nvSpPr>
          <p:cNvPr id="11" name="Content Placeholder 2"/>
          <p:cNvSpPr>
            <a:spLocks noGrp="1"/>
          </p:cNvSpPr>
          <p:nvPr>
            <p:ph idx="15" hasCustomPrompt="1"/>
          </p:nvPr>
        </p:nvSpPr>
        <p:spPr>
          <a:xfrm>
            <a:off x="6160613" y="1430867"/>
            <a:ext cx="4798750"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indent="239937">
              <a:lnSpc>
                <a:spcPct val="100000"/>
              </a:lnSpc>
              <a:buFont typeface="Wingdings" charset="2"/>
              <a:buChar char="§"/>
              <a:defRPr sz="2000"/>
            </a:lvl4pPr>
            <a:lvl5pPr marL="161865"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
        <p:nvSpPr>
          <p:cNvPr id="5" name="Content Placeholder 5"/>
          <p:cNvSpPr>
            <a:spLocks noGrp="1"/>
          </p:cNvSpPr>
          <p:nvPr>
            <p:ph sz="quarter" idx="10" hasCustomPrompt="1"/>
          </p:nvPr>
        </p:nvSpPr>
        <p:spPr>
          <a:xfrm>
            <a:off x="834107" y="936043"/>
            <a:ext cx="10128250" cy="365125"/>
          </a:xfrm>
        </p:spPr>
        <p:txBody>
          <a:bodyPr/>
          <a:lstStyle>
            <a:lvl1pPr marL="0" indent="0">
              <a:buNone/>
              <a:defRPr sz="3000">
                <a:solidFill>
                  <a:schemeClr val="accent3"/>
                </a:solidFill>
              </a:defRPr>
            </a:lvl1pPr>
          </a:lstStyle>
          <a:p>
            <a:pPr lvl="0"/>
            <a:r>
              <a:rPr lang="en-US" dirty="0" smtClean="0"/>
              <a:t>Click to add subtitle</a:t>
            </a:r>
            <a:endParaRPr lang="en-US" dirty="0"/>
          </a:p>
        </p:txBody>
      </p:sp>
      <p:sp>
        <p:nvSpPr>
          <p:cNvPr id="6" name="TextBox 5"/>
          <p:cNvSpPr txBox="1"/>
          <p:nvPr userDrawn="1"/>
        </p:nvSpPr>
        <p:spPr>
          <a:xfrm>
            <a:off x="-2218074" y="1002155"/>
            <a:ext cx="2218074" cy="307777"/>
          </a:xfrm>
          <a:prstGeom prst="rect">
            <a:avLst/>
          </a:prstGeom>
          <a:noFill/>
        </p:spPr>
        <p:txBody>
          <a:bodyPr wrap="square" rtlCol="0">
            <a:spAutoFit/>
          </a:bodyPr>
          <a:lstStyle/>
          <a:p>
            <a:pPr algn="r"/>
            <a:r>
              <a:rPr lang="en-US" sz="1400" dirty="0" smtClean="0"/>
              <a:t>Text</a:t>
            </a:r>
            <a:r>
              <a:rPr lang="en-US" sz="1400" baseline="0" dirty="0" smtClean="0"/>
              <a:t> 30</a:t>
            </a:r>
            <a:r>
              <a:rPr lang="en-US" sz="1400" dirty="0" smtClean="0"/>
              <a:t>pt sentence</a:t>
            </a:r>
            <a:r>
              <a:rPr lang="en-US" sz="1400" baseline="0" dirty="0" smtClean="0"/>
              <a:t> c</a:t>
            </a:r>
            <a:r>
              <a:rPr lang="en-US" sz="1400" dirty="0" smtClean="0"/>
              <a:t>ase</a:t>
            </a:r>
          </a:p>
        </p:txBody>
      </p:sp>
    </p:spTree>
    <p:extLst>
      <p:ext uri="{BB962C8B-B14F-4D97-AF65-F5344CB8AC3E}">
        <p14:creationId xmlns:p14="http://schemas.microsoft.com/office/powerpoint/2010/main" val="96709962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column slide with col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10" name="Content Placeholder 2"/>
          <p:cNvSpPr>
            <a:spLocks noGrp="1"/>
          </p:cNvSpPr>
          <p:nvPr>
            <p:ph idx="14" hasCustomPrompt="1"/>
          </p:nvPr>
        </p:nvSpPr>
        <p:spPr>
          <a:xfrm>
            <a:off x="817328" y="1860513"/>
            <a:ext cx="4798750" cy="4152937"/>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959752"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marL="959752" marR="0" lvl="3"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a:pPr>
            <a:r>
              <a:rPr lang="en-GB" noProof="0" dirty="0" smtClean="0"/>
              <a:t>Fourth level</a:t>
            </a:r>
          </a:p>
        </p:txBody>
      </p:sp>
      <p:sp>
        <p:nvSpPr>
          <p:cNvPr id="11" name="Content Placeholder 2"/>
          <p:cNvSpPr>
            <a:spLocks noGrp="1"/>
          </p:cNvSpPr>
          <p:nvPr>
            <p:ph idx="15" hasCustomPrompt="1"/>
          </p:nvPr>
        </p:nvSpPr>
        <p:spPr>
          <a:xfrm>
            <a:off x="6160613" y="1859797"/>
            <a:ext cx="4798750" cy="4154400"/>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indent="239937">
              <a:lnSpc>
                <a:spcPct val="100000"/>
              </a:lnSpc>
              <a:buFont typeface="Wingdings" charset="2"/>
              <a:buChar char="§"/>
              <a:defRPr sz="2000"/>
            </a:lvl4pPr>
            <a:lvl5pPr marL="161865"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
        <p:nvSpPr>
          <p:cNvPr id="5" name="Content Placeholder 5"/>
          <p:cNvSpPr>
            <a:spLocks noGrp="1"/>
          </p:cNvSpPr>
          <p:nvPr>
            <p:ph sz="quarter" idx="10" hasCustomPrompt="1"/>
          </p:nvPr>
        </p:nvSpPr>
        <p:spPr>
          <a:xfrm>
            <a:off x="820738" y="1433513"/>
            <a:ext cx="4818062" cy="365125"/>
          </a:xfrm>
        </p:spPr>
        <p:txBody>
          <a:bodyPr/>
          <a:lstStyle>
            <a:lvl1pPr marL="0" indent="0">
              <a:buNone/>
              <a:defRPr sz="3000">
                <a:solidFill>
                  <a:schemeClr val="accent3"/>
                </a:solidFill>
              </a:defRPr>
            </a:lvl1pPr>
          </a:lstStyle>
          <a:p>
            <a:pPr lvl="0"/>
            <a:r>
              <a:rPr lang="en-US" dirty="0" smtClean="0"/>
              <a:t>Click to add subtitle</a:t>
            </a:r>
            <a:endParaRPr lang="en-US" dirty="0"/>
          </a:p>
        </p:txBody>
      </p:sp>
      <p:sp>
        <p:nvSpPr>
          <p:cNvPr id="6" name="Content Placeholder 5"/>
          <p:cNvSpPr>
            <a:spLocks noGrp="1"/>
          </p:cNvSpPr>
          <p:nvPr>
            <p:ph sz="quarter" idx="16" hasCustomPrompt="1"/>
          </p:nvPr>
        </p:nvSpPr>
        <p:spPr>
          <a:xfrm>
            <a:off x="6160560" y="1433513"/>
            <a:ext cx="4818062" cy="365125"/>
          </a:xfrm>
        </p:spPr>
        <p:txBody>
          <a:bodyPr/>
          <a:lstStyle>
            <a:lvl1pPr marL="0" indent="0">
              <a:buNone/>
              <a:defRPr sz="3000">
                <a:solidFill>
                  <a:schemeClr val="accent3"/>
                </a:solidFill>
              </a:defRPr>
            </a:lvl1pPr>
          </a:lstStyle>
          <a:p>
            <a:pPr lvl="0"/>
            <a:r>
              <a:rPr lang="en-US" dirty="0" smtClean="0"/>
              <a:t>Click to add subtitle</a:t>
            </a:r>
            <a:endParaRPr lang="en-US" dirty="0"/>
          </a:p>
        </p:txBody>
      </p:sp>
    </p:spTree>
    <p:extLst>
      <p:ext uri="{BB962C8B-B14F-4D97-AF65-F5344CB8AC3E}">
        <p14:creationId xmlns:p14="http://schemas.microsoft.com/office/powerpoint/2010/main" val="193667502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Guest header ">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19191" y="395793"/>
            <a:ext cx="6996765" cy="1168411"/>
          </a:xfrm>
        </p:spPr>
        <p:txBody>
          <a:bodyPr/>
          <a:lstStyle>
            <a:lvl1pPr>
              <a:lnSpc>
                <a:spcPts val="4533"/>
              </a:lnSpc>
              <a:defRPr sz="4400" b="0" spc="0">
                <a:solidFill>
                  <a:schemeClr val="bg1"/>
                </a:solidFill>
              </a:defRPr>
            </a:lvl1pPr>
          </a:lstStyle>
          <a:p>
            <a:r>
              <a:rPr lang="en-GB" noProof="0" dirty="0" smtClean="0"/>
              <a:t>Click to edit </a:t>
            </a:r>
            <a:br>
              <a:rPr lang="en-GB" noProof="0" dirty="0" smtClean="0"/>
            </a:br>
            <a:r>
              <a:rPr lang="en-GB" noProof="0" dirty="0" smtClean="0"/>
              <a:t>master title style</a:t>
            </a:r>
            <a:endParaRPr lang="en-GB" noProof="0" dirty="0"/>
          </a:p>
        </p:txBody>
      </p:sp>
      <p:sp>
        <p:nvSpPr>
          <p:cNvPr id="5" name="Text Placeholder 9"/>
          <p:cNvSpPr>
            <a:spLocks noGrp="1"/>
          </p:cNvSpPr>
          <p:nvPr>
            <p:ph type="body" sz="quarter" idx="10" hasCustomPrompt="1"/>
          </p:nvPr>
        </p:nvSpPr>
        <p:spPr>
          <a:xfrm>
            <a:off x="3111975" y="3366959"/>
            <a:ext cx="5173786" cy="2274432"/>
          </a:xfrm>
        </p:spPr>
        <p:txBody>
          <a:bodyPr/>
          <a:lstStyle>
            <a:lvl1pPr marL="0" indent="0">
              <a:lnSpc>
                <a:spcPct val="100000"/>
              </a:lnSpc>
              <a:spcBef>
                <a:spcPts val="0"/>
              </a:spcBef>
              <a:buNone/>
              <a:defRPr sz="2400" spc="0">
                <a:solidFill>
                  <a:schemeClr val="bg1"/>
                </a:solidFill>
                <a:latin typeface="+mj-lt"/>
              </a:defRPr>
            </a:lvl1pPr>
            <a:lvl2pPr marL="0" indent="0">
              <a:lnSpc>
                <a:spcPct val="100000"/>
              </a:lnSpc>
              <a:spcBef>
                <a:spcPts val="0"/>
              </a:spcBef>
              <a:buNone/>
              <a:defRPr sz="2400" spc="0">
                <a:solidFill>
                  <a:schemeClr val="bg1"/>
                </a:solidFill>
              </a:defRPr>
            </a:lvl2pPr>
            <a:lvl3pPr marL="0" indent="0">
              <a:lnSpc>
                <a:spcPts val="2666"/>
              </a:lnSpc>
              <a:spcBef>
                <a:spcPts val="1066"/>
              </a:spcBef>
              <a:buFontTx/>
              <a:buNone/>
              <a:defRPr sz="2700" spc="-67">
                <a:solidFill>
                  <a:schemeClr val="bg1"/>
                </a:solidFill>
              </a:defRPr>
            </a:lvl3pPr>
            <a:lvl4pPr marL="0" indent="0">
              <a:lnSpc>
                <a:spcPts val="2666"/>
              </a:lnSpc>
              <a:buFontTx/>
              <a:buNone/>
              <a:defRPr sz="2700" spc="-67">
                <a:solidFill>
                  <a:schemeClr val="bg1"/>
                </a:solidFill>
              </a:defRPr>
            </a:lvl4pPr>
            <a:lvl5pPr marL="0" indent="0">
              <a:lnSpc>
                <a:spcPts val="2666"/>
              </a:lnSpc>
              <a:buFontTx/>
              <a:buNone/>
              <a:defRPr sz="2700" spc="-67">
                <a:solidFill>
                  <a:schemeClr val="bg1"/>
                </a:solidFill>
              </a:defRPr>
            </a:lvl5pPr>
          </a:lstStyle>
          <a:p>
            <a:pPr lvl="0"/>
            <a:r>
              <a:rPr lang="en-GB" noProof="0" dirty="0" smtClean="0"/>
              <a:t>Click to edit master text styles</a:t>
            </a:r>
          </a:p>
          <a:p>
            <a:pPr lvl="1"/>
            <a:r>
              <a:rPr lang="en-GB" noProof="0" dirty="0" smtClean="0"/>
              <a:t>Second level</a:t>
            </a:r>
          </a:p>
        </p:txBody>
      </p:sp>
      <p:sp>
        <p:nvSpPr>
          <p:cNvPr id="4" name="Footer Placeholder 4"/>
          <p:cNvSpPr txBox="1">
            <a:spLocks/>
          </p:cNvSpPr>
          <p:nvPr userDrawn="1"/>
        </p:nvSpPr>
        <p:spPr>
          <a:xfrm>
            <a:off x="3112886" y="6375673"/>
            <a:ext cx="3859795" cy="128240"/>
          </a:xfrm>
          <a:prstGeom prst="rect">
            <a:avLst/>
          </a:prstGeom>
        </p:spPr>
        <p:txBody>
          <a:bodyPr vert="horz" lIns="0" tIns="0" rIns="0" bIns="0" rtlCol="0" anchor="ctr">
            <a:spAutoFit/>
          </a:bodyPr>
          <a:lstStyle>
            <a:defPPr>
              <a:defRPr lang="en-US"/>
            </a:defPPr>
            <a:lvl1pPr marL="0" algn="l" defTabSz="457200" rtl="0" eaLnBrk="1" latinLnBrk="0" hangingPunct="1">
              <a:lnSpc>
                <a:spcPts val="1000"/>
              </a:lnSpc>
              <a:defRPr sz="800" kern="1200" spc="-50">
                <a:solidFill>
                  <a:schemeClr val="accent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b="0" dirty="0" smtClean="0">
                <a:solidFill>
                  <a:schemeClr val="bg2"/>
                </a:solidFill>
                <a:latin typeface="Gill Sans MT"/>
              </a:rPr>
              <a:t>© ARM 2017 </a:t>
            </a:r>
            <a:endParaRPr lang="en-GB" sz="1200" b="0" dirty="0">
              <a:solidFill>
                <a:schemeClr val="bg2"/>
              </a:solidFill>
              <a:latin typeface="Gill Sans MT"/>
            </a:endParaRPr>
          </a:p>
        </p:txBody>
      </p:sp>
    </p:spTree>
    <p:extLst>
      <p:ext uri="{BB962C8B-B14F-4D97-AF65-F5344CB8AC3E}">
        <p14:creationId xmlns:p14="http://schemas.microsoft.com/office/powerpoint/2010/main" val="14803047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lvl1pPr>
              <a:defRPr spc="0"/>
            </a:lvl1pPr>
          </a:lstStyle>
          <a:p>
            <a:r>
              <a:rPr lang="en-GB" noProof="0" dirty="0" smtClean="0"/>
              <a:t>Click to edit master title style</a:t>
            </a:r>
            <a:endParaRPr lang="en-GB" noProof="0" dirty="0"/>
          </a:p>
        </p:txBody>
      </p:sp>
      <p:sp>
        <p:nvSpPr>
          <p:cNvPr id="3" name="Content Placeholder 2"/>
          <p:cNvSpPr>
            <a:spLocks noGrp="1"/>
          </p:cNvSpPr>
          <p:nvPr>
            <p:ph idx="1" hasCustomPrompt="1"/>
          </p:nvPr>
        </p:nvSpPr>
        <p:spPr>
          <a:xfrm>
            <a:off x="817583" y="1435101"/>
            <a:ext cx="10129064" cy="4564984"/>
          </a:xfrm>
        </p:spPr>
        <p:txBody>
          <a:bodyPr/>
          <a:lstStyle>
            <a:lvl1pPr marL="239937" indent="-239937">
              <a:lnSpc>
                <a:spcPct val="100000"/>
              </a:lnSpc>
              <a:defRPr sz="2400" spc="0"/>
            </a:lvl1pPr>
            <a:lvl2pPr marL="479876" indent="-239937">
              <a:lnSpc>
                <a:spcPct val="100000"/>
              </a:lnSpc>
              <a:defRPr sz="2000" spc="0"/>
            </a:lvl2pPr>
            <a:lvl3pPr marL="719813"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spc="0"/>
            </a:lvl3pPr>
            <a:lvl4pPr>
              <a:defRPr sz="2000"/>
            </a:lvl4pPr>
          </a:lstStyle>
          <a:p>
            <a:pPr lvl="0"/>
            <a:r>
              <a:rPr lang="en-GB" noProof="0" dirty="0" smtClean="0"/>
              <a:t>Click to edit master text styles</a:t>
            </a:r>
          </a:p>
          <a:p>
            <a:pPr lvl="1"/>
            <a:r>
              <a:rPr lang="en-GB" noProof="0" dirty="0" smtClean="0"/>
              <a:t>Second level</a:t>
            </a:r>
          </a:p>
          <a:p>
            <a:pPr lvl="2"/>
            <a:r>
              <a:rPr lang="en-GB" noProof="0" dirty="0" smtClean="0"/>
              <a:t>Third level</a:t>
            </a:r>
          </a:p>
          <a:p>
            <a:pPr marL="959752" marR="0" lvl="3"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a:pPr>
            <a:r>
              <a:rPr lang="en-GB" noProof="0" dirty="0" smtClean="0"/>
              <a:t>Fourth level</a:t>
            </a:r>
          </a:p>
          <a:p>
            <a:pPr lvl="2"/>
            <a:endParaRPr lang="en-GB" noProof="0" dirty="0" smtClean="0"/>
          </a:p>
        </p:txBody>
      </p:sp>
    </p:spTree>
    <p:extLst>
      <p:ext uri="{BB962C8B-B14F-4D97-AF65-F5344CB8AC3E}">
        <p14:creationId xmlns:p14="http://schemas.microsoft.com/office/powerpoint/2010/main" val="284154438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Acknowledgements">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99429" y="3272367"/>
            <a:ext cx="1387151" cy="414500"/>
          </a:xfrm>
          <a:prstGeom prst="rect">
            <a:avLst/>
          </a:prstGeom>
        </p:spPr>
      </p:pic>
      <p:sp>
        <p:nvSpPr>
          <p:cNvPr id="2" name="TextBox 1"/>
          <p:cNvSpPr txBox="1"/>
          <p:nvPr userDrawn="1"/>
        </p:nvSpPr>
        <p:spPr>
          <a:xfrm>
            <a:off x="3112571" y="5155174"/>
            <a:ext cx="7841180" cy="1179810"/>
          </a:xfrm>
          <a:prstGeom prst="rect">
            <a:avLst/>
          </a:prstGeom>
          <a:noFill/>
        </p:spPr>
        <p:txBody>
          <a:bodyPr wrap="square" lIns="0" tIns="0" rIns="0" bIns="0" rtlCol="0">
            <a:spAutoFit/>
          </a:bodyPr>
          <a:lstStyle/>
          <a:p>
            <a:pPr>
              <a:lnSpc>
                <a:spcPct val="100000"/>
              </a:lnSpc>
              <a:spcAft>
                <a:spcPts val="400"/>
              </a:spcAft>
            </a:pPr>
            <a:r>
              <a:rPr lang="en-GB" sz="1400" dirty="0" smtClean="0">
                <a:solidFill>
                  <a:schemeClr val="bg2"/>
                </a:solidFill>
              </a:rPr>
              <a:t>The trademarks featured in this presentation are registered and/or unregistered trademarks of ARM Limited (or its subsidiaries) in the EU and/or elsewhere.  All rights reserved.  All other marks featured may be trademarks of their respective owners.</a:t>
            </a:r>
          </a:p>
          <a:p>
            <a:pPr>
              <a:lnSpc>
                <a:spcPct val="100000"/>
              </a:lnSpc>
              <a:spcAft>
                <a:spcPts val="400"/>
              </a:spcAft>
            </a:pPr>
            <a:r>
              <a:rPr lang="en-US" sz="1400" dirty="0" smtClean="0">
                <a:solidFill>
                  <a:schemeClr val="bg2"/>
                </a:solidFill>
              </a:rPr>
              <a:t>Copyright © 2016 ARM Limited</a:t>
            </a:r>
          </a:p>
          <a:p>
            <a:pPr>
              <a:spcAft>
                <a:spcPts val="400"/>
              </a:spcAft>
            </a:pPr>
            <a:endParaRPr lang="en-US" sz="1400" dirty="0">
              <a:solidFill>
                <a:schemeClr val="bg2"/>
              </a:solidFill>
            </a:endParaRPr>
          </a:p>
        </p:txBody>
      </p:sp>
      <p:sp>
        <p:nvSpPr>
          <p:cNvPr id="4" name="Footer Placeholder 4"/>
          <p:cNvSpPr txBox="1">
            <a:spLocks/>
          </p:cNvSpPr>
          <p:nvPr userDrawn="1"/>
        </p:nvSpPr>
        <p:spPr>
          <a:xfrm>
            <a:off x="3112886" y="6395211"/>
            <a:ext cx="3859795" cy="128240"/>
          </a:xfrm>
          <a:prstGeom prst="rect">
            <a:avLst/>
          </a:prstGeom>
        </p:spPr>
        <p:txBody>
          <a:bodyPr vert="horz" lIns="0" tIns="0" rIns="0" bIns="0" rtlCol="0" anchor="ctr">
            <a:spAutoFit/>
          </a:bodyPr>
          <a:lstStyle>
            <a:defPPr>
              <a:defRPr lang="en-US"/>
            </a:defPPr>
            <a:lvl1pPr marL="0" algn="l" defTabSz="457200" rtl="0" eaLnBrk="1" latinLnBrk="0" hangingPunct="1">
              <a:lnSpc>
                <a:spcPts val="1000"/>
              </a:lnSpc>
              <a:defRPr sz="800" kern="1200" spc="-50">
                <a:solidFill>
                  <a:schemeClr val="accent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b="0" dirty="0" smtClean="0">
                <a:solidFill>
                  <a:schemeClr val="bg2"/>
                </a:solidFill>
                <a:latin typeface="Gill Sans MT"/>
              </a:rPr>
              <a:t>© ARM 2017 </a:t>
            </a:r>
            <a:endParaRPr lang="en-GB" sz="1200" b="0" dirty="0">
              <a:solidFill>
                <a:schemeClr val="bg2"/>
              </a:solidFill>
              <a:latin typeface="Gill Sans MT"/>
            </a:endParaRPr>
          </a:p>
        </p:txBody>
      </p:sp>
    </p:spTree>
    <p:extLst>
      <p:ext uri="{BB962C8B-B14F-4D97-AF65-F5344CB8AC3E}">
        <p14:creationId xmlns:p14="http://schemas.microsoft.com/office/powerpoint/2010/main" val="234306129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900000" y="1440000"/>
            <a:ext cx="11037125" cy="1920000"/>
          </a:xfrm>
        </p:spPr>
        <p:txBody>
          <a:bodyPr>
            <a:normAutofit/>
          </a:bodyPr>
          <a:lstStyle>
            <a:lvl1pPr algn="r">
              <a:defRPr sz="4800" b="0">
                <a:solidFill>
                  <a:schemeClr val="accent1"/>
                </a:solidFill>
                <a:effectLst/>
              </a:defRPr>
            </a:lvl1pPr>
          </a:lstStyle>
          <a:p>
            <a:r>
              <a:rPr lang="en-US" dirty="0" smtClean="0"/>
              <a:t>Click to edit Master title style</a:t>
            </a:r>
            <a:endParaRPr lang="en-US" dirty="0"/>
          </a:p>
        </p:txBody>
      </p:sp>
      <p:sp>
        <p:nvSpPr>
          <p:cNvPr id="20" name="Subtitle 19"/>
          <p:cNvSpPr>
            <a:spLocks noGrp="1"/>
          </p:cNvSpPr>
          <p:nvPr>
            <p:ph type="subTitle" idx="1"/>
          </p:nvPr>
        </p:nvSpPr>
        <p:spPr>
          <a:xfrm>
            <a:off x="900000" y="3600000"/>
            <a:ext cx="11037125" cy="960000"/>
          </a:xfrm>
        </p:spPr>
        <p:txBody>
          <a:bodyPr/>
          <a:lstStyle>
            <a:lvl1pPr marL="36576" indent="0" algn="r">
              <a:spcBef>
                <a:spcPts val="0"/>
              </a:spcBef>
              <a:buNone/>
              <a:defRPr sz="32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smtClean="0"/>
              <a:t>Click to edit Master subtitle style</a:t>
            </a:r>
            <a:endParaRPr lang="en-US" dirty="0"/>
          </a:p>
        </p:txBody>
      </p:sp>
    </p:spTree>
    <p:extLst>
      <p:ext uri="{BB962C8B-B14F-4D97-AF65-F5344CB8AC3E}">
        <p14:creationId xmlns:p14="http://schemas.microsoft.com/office/powerpoint/2010/main" val="56133990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797819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4"/>
          <p:cNvSpPr>
            <a:spLocks noGrp="1"/>
          </p:cNvSpPr>
          <p:nvPr>
            <p:ph type="sldNum" sz="quarter" idx="10"/>
          </p:nvPr>
        </p:nvSpPr>
        <p:spPr>
          <a:xfrm>
            <a:off x="480359" y="6551085"/>
            <a:ext cx="480358" cy="239183"/>
          </a:xfrm>
          <a:prstGeom prst="rect">
            <a:avLst/>
          </a:prstGeom>
        </p:spPr>
        <p:txBody>
          <a:bodyPr vert="horz" lIns="0" tIns="0" rIns="91436" bIns="0" anchor="t"/>
          <a:lstStyle>
            <a:lvl1pPr algn="l" defTabSz="457181" eaLnBrk="1" fontAlgn="auto" latinLnBrk="0" hangingPunct="1">
              <a:spcBef>
                <a:spcPts val="0"/>
              </a:spcBef>
              <a:spcAft>
                <a:spcPts val="0"/>
              </a:spcAft>
              <a:defRPr kumimoji="0" sz="1100" smtClean="0">
                <a:solidFill>
                  <a:schemeClr val="tx1"/>
                </a:solidFill>
                <a:latin typeface="+mn-lt"/>
                <a:cs typeface="Gill Sans Light"/>
              </a:defRPr>
            </a:lvl1pPr>
          </a:lstStyle>
          <a:p>
            <a:pPr>
              <a:defRPr/>
            </a:pPr>
            <a:fld id="{80B66048-F106-43F0-B18E-8EBC42522AEA}" type="slidenum">
              <a:rPr lang="en-US"/>
              <a:pPr>
                <a:defRPr/>
              </a:pPr>
              <a:t>‹#›</a:t>
            </a:fld>
            <a:endParaRPr lang="en-US" dirty="0"/>
          </a:p>
        </p:txBody>
      </p:sp>
    </p:spTree>
    <p:extLst>
      <p:ext uri="{BB962C8B-B14F-4D97-AF65-F5344CB8AC3E}">
        <p14:creationId xmlns:p14="http://schemas.microsoft.com/office/powerpoint/2010/main" val="1989869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column slide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10" name="Content Placeholder 2"/>
          <p:cNvSpPr>
            <a:spLocks noGrp="1"/>
          </p:cNvSpPr>
          <p:nvPr>
            <p:ph idx="14" hasCustomPrompt="1"/>
          </p:nvPr>
        </p:nvSpPr>
        <p:spPr>
          <a:xfrm>
            <a:off x="817328" y="1433176"/>
            <a:ext cx="4798750"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959752"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marL="959752" marR="0" lvl="3"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a:pPr>
            <a:r>
              <a:rPr lang="en-GB" noProof="0" dirty="0" smtClean="0"/>
              <a:t>Fourth level</a:t>
            </a:r>
          </a:p>
        </p:txBody>
      </p:sp>
      <p:sp>
        <p:nvSpPr>
          <p:cNvPr id="11" name="Content Placeholder 2"/>
          <p:cNvSpPr>
            <a:spLocks noGrp="1"/>
          </p:cNvSpPr>
          <p:nvPr>
            <p:ph idx="15" hasCustomPrompt="1"/>
          </p:nvPr>
        </p:nvSpPr>
        <p:spPr>
          <a:xfrm>
            <a:off x="6160613" y="1430867"/>
            <a:ext cx="4798750"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indent="239937">
              <a:lnSpc>
                <a:spcPct val="100000"/>
              </a:lnSpc>
              <a:buFont typeface="Wingdings" charset="2"/>
              <a:buChar char="§"/>
              <a:defRPr sz="2000"/>
            </a:lvl4pPr>
            <a:lvl5pPr marL="161865"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Tree>
    <p:extLst>
      <p:ext uri="{BB962C8B-B14F-4D97-AF65-F5344CB8AC3E}">
        <p14:creationId xmlns:p14="http://schemas.microsoft.com/office/powerpoint/2010/main" val="22188719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column slide ">
    <p:spTree>
      <p:nvGrpSpPr>
        <p:cNvPr id="1" name=""/>
        <p:cNvGrpSpPr/>
        <p:nvPr/>
      </p:nvGrpSpPr>
      <p:grpSpPr>
        <a:xfrm>
          <a:off x="0" y="0"/>
          <a:ext cx="0" cy="0"/>
          <a:chOff x="0" y="0"/>
          <a:chExt cx="0" cy="0"/>
        </a:xfrm>
      </p:grpSpPr>
      <p:sp>
        <p:nvSpPr>
          <p:cNvPr id="6" name="Content Placeholder 2"/>
          <p:cNvSpPr>
            <a:spLocks noGrp="1"/>
          </p:cNvSpPr>
          <p:nvPr>
            <p:ph idx="14" hasCustomPrompt="1"/>
          </p:nvPr>
        </p:nvSpPr>
        <p:spPr>
          <a:xfrm>
            <a:off x="817328" y="1433176"/>
            <a:ext cx="3119188"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marR="0" indent="239937" algn="l" defTabSz="795545" rtl="0" eaLnBrk="1" fontAlgn="auto" latinLnBrk="0" hangingPunct="1">
              <a:lnSpc>
                <a:spcPct val="100000"/>
              </a:lnSpc>
              <a:spcBef>
                <a:spcPts val="400"/>
              </a:spcBef>
              <a:spcAft>
                <a:spcPts val="0"/>
              </a:spcAft>
              <a:buClr>
                <a:schemeClr val="accent1"/>
              </a:buClr>
              <a:buSzPct val="76000"/>
              <a:buFont typeface="Wingdings"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
        <p:nvSpPr>
          <p:cNvPr id="7" name="Content Placeholder 2"/>
          <p:cNvSpPr>
            <a:spLocks noGrp="1"/>
          </p:cNvSpPr>
          <p:nvPr>
            <p:ph idx="19" hasCustomPrompt="1"/>
          </p:nvPr>
        </p:nvSpPr>
        <p:spPr>
          <a:xfrm>
            <a:off x="4322611" y="1433176"/>
            <a:ext cx="3119188"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marR="0" indent="239937" algn="l" defTabSz="795545" rtl="0" eaLnBrk="1" fontAlgn="auto" latinLnBrk="0" hangingPunct="1">
              <a:lnSpc>
                <a:spcPct val="100000"/>
              </a:lnSpc>
              <a:spcBef>
                <a:spcPts val="400"/>
              </a:spcBef>
              <a:spcAft>
                <a:spcPts val="0"/>
              </a:spcAft>
              <a:buClr>
                <a:schemeClr val="accent1"/>
              </a:buClr>
              <a:buSzPct val="76000"/>
              <a:buFont typeface="Wingdings"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
        <p:nvSpPr>
          <p:cNvPr id="11" name="Content Placeholder 2"/>
          <p:cNvSpPr>
            <a:spLocks noGrp="1"/>
          </p:cNvSpPr>
          <p:nvPr>
            <p:ph idx="20" hasCustomPrompt="1"/>
          </p:nvPr>
        </p:nvSpPr>
        <p:spPr>
          <a:xfrm>
            <a:off x="7830021" y="1433176"/>
            <a:ext cx="3119188"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marR="0" indent="239937" algn="l" defTabSz="795545" rtl="0" eaLnBrk="1" fontAlgn="auto" latinLnBrk="0" hangingPunct="1">
              <a:lnSpc>
                <a:spcPct val="100000"/>
              </a:lnSpc>
              <a:spcBef>
                <a:spcPts val="400"/>
              </a:spcBef>
              <a:spcAft>
                <a:spcPts val="0"/>
              </a:spcAft>
              <a:buClr>
                <a:schemeClr val="accent1"/>
              </a:buClr>
              <a:buSzPct val="76000"/>
              <a:buFont typeface="Wingdings"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Tree>
    <p:extLst>
      <p:ext uri="{BB962C8B-B14F-4D97-AF65-F5344CB8AC3E}">
        <p14:creationId xmlns:p14="http://schemas.microsoft.com/office/powerpoint/2010/main" val="8214330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l_narrow_wide">
    <p:spTree>
      <p:nvGrpSpPr>
        <p:cNvPr id="1" name=""/>
        <p:cNvGrpSpPr/>
        <p:nvPr/>
      </p:nvGrpSpPr>
      <p:grpSpPr>
        <a:xfrm>
          <a:off x="0" y="0"/>
          <a:ext cx="0" cy="0"/>
          <a:chOff x="0" y="0"/>
          <a:chExt cx="0" cy="0"/>
        </a:xfrm>
      </p:grpSpPr>
      <p:sp>
        <p:nvSpPr>
          <p:cNvPr id="8" name="Content Placeholder 2"/>
          <p:cNvSpPr>
            <a:spLocks noGrp="1"/>
          </p:cNvSpPr>
          <p:nvPr>
            <p:ph idx="16" hasCustomPrompt="1"/>
          </p:nvPr>
        </p:nvSpPr>
        <p:spPr>
          <a:xfrm>
            <a:off x="817326" y="1433176"/>
            <a:ext cx="3119188"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2117" indent="0">
              <a:lnSpc>
                <a:spcPts val="2666"/>
              </a:lnSpc>
              <a:buNone/>
              <a:defRPr sz="2400"/>
            </a:lvl4pPr>
            <a:lvl5pPr marL="161649" indent="-214292" defTabSz="-360895">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endParaRPr lang="en-GB" noProof="0" dirty="0"/>
          </a:p>
        </p:txBody>
      </p:sp>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9" name="Content Placeholder 2"/>
          <p:cNvSpPr>
            <a:spLocks noGrp="1"/>
          </p:cNvSpPr>
          <p:nvPr>
            <p:ph idx="17" hasCustomPrompt="1"/>
          </p:nvPr>
        </p:nvSpPr>
        <p:spPr>
          <a:xfrm>
            <a:off x="4320419" y="1433176"/>
            <a:ext cx="6635012"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2117" indent="0">
              <a:lnSpc>
                <a:spcPts val="2666"/>
              </a:lnSpc>
              <a:buNone/>
              <a:defRPr sz="2400"/>
            </a:lvl4pPr>
            <a:lvl5pPr marL="161865" indent="-214292" defTabSz="-360895">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endParaRPr lang="en-GB" noProof="0" dirty="0"/>
          </a:p>
        </p:txBody>
      </p:sp>
    </p:spTree>
    <p:extLst>
      <p:ext uri="{BB962C8B-B14F-4D97-AF65-F5344CB8AC3E}">
        <p14:creationId xmlns:p14="http://schemas.microsoft.com/office/powerpoint/2010/main" val="26287039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3 column slide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7" name="Content Placeholder 2"/>
          <p:cNvSpPr>
            <a:spLocks noGrp="1"/>
          </p:cNvSpPr>
          <p:nvPr>
            <p:ph idx="16" hasCustomPrompt="1"/>
          </p:nvPr>
        </p:nvSpPr>
        <p:spPr>
          <a:xfrm>
            <a:off x="7840175" y="1433176"/>
            <a:ext cx="3119188"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2117" indent="0">
              <a:lnSpc>
                <a:spcPts val="2666"/>
              </a:lnSpc>
              <a:buNone/>
              <a:defRPr sz="2400"/>
            </a:lvl4pPr>
            <a:lvl5pPr marL="161649" indent="-214292" defTabSz="-360895">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endParaRPr lang="en-GB" noProof="0" dirty="0"/>
          </a:p>
        </p:txBody>
      </p:sp>
      <p:sp>
        <p:nvSpPr>
          <p:cNvPr id="10" name="Content Placeholder 2"/>
          <p:cNvSpPr>
            <a:spLocks noGrp="1"/>
          </p:cNvSpPr>
          <p:nvPr>
            <p:ph idx="17" hasCustomPrompt="1"/>
          </p:nvPr>
        </p:nvSpPr>
        <p:spPr>
          <a:xfrm>
            <a:off x="816821" y="1433176"/>
            <a:ext cx="6635012"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2117" indent="0">
              <a:lnSpc>
                <a:spcPts val="2666"/>
              </a:lnSpc>
              <a:buNone/>
              <a:defRPr sz="2400"/>
            </a:lvl4pPr>
            <a:lvl5pPr marL="161865" indent="-214292" defTabSz="-360895">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endParaRPr lang="en-GB" noProof="0" dirty="0"/>
          </a:p>
        </p:txBody>
      </p:sp>
    </p:spTree>
    <p:extLst>
      <p:ext uri="{BB962C8B-B14F-4D97-AF65-F5344CB8AC3E}">
        <p14:creationId xmlns:p14="http://schemas.microsoft.com/office/powerpoint/2010/main" val="39036048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 column slide with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8" name="Content Placeholder 2"/>
          <p:cNvSpPr>
            <a:spLocks noGrp="1"/>
          </p:cNvSpPr>
          <p:nvPr>
            <p:ph idx="16" hasCustomPrompt="1"/>
          </p:nvPr>
        </p:nvSpPr>
        <p:spPr>
          <a:xfrm>
            <a:off x="817326" y="1433176"/>
            <a:ext cx="3119188" cy="4564984"/>
          </a:xfrm>
        </p:spPr>
        <p:txBody>
          <a:bodyPr/>
          <a:lstStyle>
            <a:lvl1pPr marL="0" indent="0" algn="ctr">
              <a:lnSpc>
                <a:spcPct val="100000"/>
              </a:lnSpc>
              <a:buFont typeface="Arial"/>
              <a:buNone/>
              <a:defRPr sz="2400"/>
            </a:lvl1pPr>
            <a:lvl2pPr marL="323715" indent="-157416">
              <a:lnSpc>
                <a:spcPts val="2666"/>
              </a:lnSpc>
              <a:defRPr sz="2400"/>
            </a:lvl2pPr>
            <a:lvl3pPr marL="499930" indent="-155299">
              <a:lnSpc>
                <a:spcPts val="2666"/>
              </a:lnSpc>
              <a:defRPr sz="2400"/>
            </a:lvl3pPr>
            <a:lvl4pPr marL="2117" indent="0">
              <a:lnSpc>
                <a:spcPts val="2666"/>
              </a:lnSpc>
              <a:buNone/>
              <a:defRPr sz="2400"/>
            </a:lvl4pPr>
            <a:lvl5pPr marL="161649" indent="-214292" defTabSz="-360895">
              <a:lnSpc>
                <a:spcPts val="2666"/>
              </a:lnSpc>
              <a:defRPr sz="2400"/>
            </a:lvl5pPr>
          </a:lstStyle>
          <a:p>
            <a:pPr lvl="0"/>
            <a:r>
              <a:rPr lang="en-GB" noProof="0" dirty="0" smtClean="0"/>
              <a:t>Click to edit master text styles</a:t>
            </a:r>
          </a:p>
        </p:txBody>
      </p:sp>
      <p:sp>
        <p:nvSpPr>
          <p:cNvPr id="9" name="Content Placeholder 2"/>
          <p:cNvSpPr>
            <a:spLocks noGrp="1"/>
          </p:cNvSpPr>
          <p:nvPr>
            <p:ph idx="17" hasCustomPrompt="1"/>
          </p:nvPr>
        </p:nvSpPr>
        <p:spPr>
          <a:xfrm>
            <a:off x="4334164" y="1433176"/>
            <a:ext cx="3119188" cy="4564984"/>
          </a:xfrm>
        </p:spPr>
        <p:txBody>
          <a:bodyPr/>
          <a:lstStyle>
            <a:lvl1pPr marL="0" indent="0" algn="ctr">
              <a:lnSpc>
                <a:spcPct val="100000"/>
              </a:lnSpc>
              <a:buFont typeface="Arial"/>
              <a:buNone/>
              <a:defRPr sz="2400"/>
            </a:lvl1pPr>
            <a:lvl2pPr marL="323715" indent="-157416">
              <a:lnSpc>
                <a:spcPts val="2666"/>
              </a:lnSpc>
              <a:defRPr sz="2400"/>
            </a:lvl2pPr>
            <a:lvl3pPr marL="499930" indent="-155299">
              <a:lnSpc>
                <a:spcPts val="2666"/>
              </a:lnSpc>
              <a:defRPr sz="2400"/>
            </a:lvl3pPr>
            <a:lvl4pPr marL="2117" indent="0">
              <a:lnSpc>
                <a:spcPts val="2666"/>
              </a:lnSpc>
              <a:buNone/>
              <a:defRPr sz="2400"/>
            </a:lvl4pPr>
            <a:lvl5pPr marL="161865" indent="-214292" defTabSz="-360895">
              <a:lnSpc>
                <a:spcPts val="2666"/>
              </a:lnSpc>
              <a:defRPr sz="2400"/>
            </a:lvl5pPr>
          </a:lstStyle>
          <a:p>
            <a:pPr lvl="0"/>
            <a:r>
              <a:rPr lang="en-GB" noProof="0" dirty="0" smtClean="0"/>
              <a:t>Click to edit master text styles</a:t>
            </a:r>
          </a:p>
        </p:txBody>
      </p:sp>
      <p:sp>
        <p:nvSpPr>
          <p:cNvPr id="10" name="Content Placeholder 2"/>
          <p:cNvSpPr>
            <a:spLocks noGrp="1"/>
          </p:cNvSpPr>
          <p:nvPr>
            <p:ph idx="18" hasCustomPrompt="1"/>
          </p:nvPr>
        </p:nvSpPr>
        <p:spPr>
          <a:xfrm>
            <a:off x="7841133" y="1433176"/>
            <a:ext cx="3119188" cy="4564984"/>
          </a:xfrm>
        </p:spPr>
        <p:txBody>
          <a:bodyPr/>
          <a:lstStyle>
            <a:lvl1pPr marL="0" indent="0" algn="ctr">
              <a:lnSpc>
                <a:spcPct val="100000"/>
              </a:lnSpc>
              <a:buFont typeface="Arial"/>
              <a:buNone/>
              <a:defRPr sz="2400"/>
            </a:lvl1pPr>
            <a:lvl2pPr marL="323715" indent="-157416">
              <a:lnSpc>
                <a:spcPts val="2666"/>
              </a:lnSpc>
              <a:defRPr sz="2400"/>
            </a:lvl2pPr>
            <a:lvl3pPr marL="499930" indent="-155299">
              <a:lnSpc>
                <a:spcPts val="2666"/>
              </a:lnSpc>
              <a:defRPr sz="2400"/>
            </a:lvl3pPr>
            <a:lvl4pPr marL="2117" indent="0">
              <a:lnSpc>
                <a:spcPts val="2666"/>
              </a:lnSpc>
              <a:buNone/>
              <a:defRPr sz="2400"/>
            </a:lvl4pPr>
            <a:lvl5pPr marL="161865" indent="-214292">
              <a:lnSpc>
                <a:spcPts val="2666"/>
              </a:lnSpc>
              <a:defRPr sz="2400"/>
            </a:lvl5pPr>
          </a:lstStyle>
          <a:p>
            <a:pPr lvl="0"/>
            <a:r>
              <a:rPr lang="en-GB" noProof="0" dirty="0" smtClean="0"/>
              <a:t>Click to edit master text styles</a:t>
            </a:r>
          </a:p>
        </p:txBody>
      </p:sp>
      <p:sp>
        <p:nvSpPr>
          <p:cNvPr id="6" name="Picture Placeholder 8"/>
          <p:cNvSpPr>
            <a:spLocks noGrp="1"/>
          </p:cNvSpPr>
          <p:nvPr>
            <p:ph type="pic" sz="quarter" idx="15"/>
          </p:nvPr>
        </p:nvSpPr>
        <p:spPr>
          <a:xfrm>
            <a:off x="4333271" y="2379535"/>
            <a:ext cx="3119188" cy="2880000"/>
          </a:xfrm>
        </p:spPr>
        <p:txBody>
          <a:bodyPr/>
          <a:lstStyle>
            <a:lvl1pPr>
              <a:defRPr sz="2100"/>
            </a:lvl1pPr>
          </a:lstStyle>
          <a:p>
            <a:r>
              <a:rPr lang="en-US" noProof="0" smtClean="0"/>
              <a:t>Click icon to add picture</a:t>
            </a:r>
            <a:endParaRPr lang="en-GB" noProof="0" dirty="0"/>
          </a:p>
        </p:txBody>
      </p:sp>
      <p:sp>
        <p:nvSpPr>
          <p:cNvPr id="12" name="Picture Placeholder 8"/>
          <p:cNvSpPr>
            <a:spLocks noGrp="1"/>
          </p:cNvSpPr>
          <p:nvPr>
            <p:ph type="pic" sz="quarter" idx="19"/>
          </p:nvPr>
        </p:nvSpPr>
        <p:spPr>
          <a:xfrm>
            <a:off x="818561" y="2379535"/>
            <a:ext cx="3119188" cy="2880000"/>
          </a:xfrm>
        </p:spPr>
        <p:txBody>
          <a:bodyPr/>
          <a:lstStyle>
            <a:lvl1pPr>
              <a:defRPr sz="2100"/>
            </a:lvl1pPr>
          </a:lstStyle>
          <a:p>
            <a:r>
              <a:rPr lang="en-US" noProof="0" smtClean="0"/>
              <a:t>Click icon to add picture</a:t>
            </a:r>
            <a:endParaRPr lang="en-GB" noProof="0" dirty="0"/>
          </a:p>
        </p:txBody>
      </p:sp>
      <p:sp>
        <p:nvSpPr>
          <p:cNvPr id="13" name="Picture Placeholder 8"/>
          <p:cNvSpPr>
            <a:spLocks noGrp="1"/>
          </p:cNvSpPr>
          <p:nvPr>
            <p:ph type="pic" sz="quarter" idx="20"/>
          </p:nvPr>
        </p:nvSpPr>
        <p:spPr>
          <a:xfrm>
            <a:off x="7841157" y="2379535"/>
            <a:ext cx="3119188" cy="2880000"/>
          </a:xfrm>
        </p:spPr>
        <p:txBody>
          <a:bodyPr/>
          <a:lstStyle>
            <a:lvl1pPr>
              <a:defRPr sz="2100"/>
            </a:lvl1pPr>
          </a:lstStyle>
          <a:p>
            <a:r>
              <a:rPr lang="en-US" noProof="0" smtClean="0"/>
              <a:t>Click icon to add picture</a:t>
            </a:r>
            <a:endParaRPr lang="en-GB" noProof="0" dirty="0"/>
          </a:p>
        </p:txBody>
      </p:sp>
    </p:spTree>
    <p:extLst>
      <p:ext uri="{BB962C8B-B14F-4D97-AF65-F5344CB8AC3E}">
        <p14:creationId xmlns:p14="http://schemas.microsoft.com/office/powerpoint/2010/main" val="214121084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 text with image">
    <p:spTree>
      <p:nvGrpSpPr>
        <p:cNvPr id="1" name=""/>
        <p:cNvGrpSpPr/>
        <p:nvPr/>
      </p:nvGrpSpPr>
      <p:grpSpPr>
        <a:xfrm>
          <a:off x="0" y="0"/>
          <a:ext cx="0" cy="0"/>
          <a:chOff x="0" y="0"/>
          <a:chExt cx="0" cy="0"/>
        </a:xfrm>
      </p:grpSpPr>
      <p:sp>
        <p:nvSpPr>
          <p:cNvPr id="10" name="Content Placeholder 2"/>
          <p:cNvSpPr>
            <a:spLocks noGrp="1"/>
          </p:cNvSpPr>
          <p:nvPr>
            <p:ph idx="14" hasCustomPrompt="1"/>
          </p:nvPr>
        </p:nvSpPr>
        <p:spPr>
          <a:xfrm>
            <a:off x="817332" y="1433176"/>
            <a:ext cx="2364233"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marR="0" indent="239937" algn="l" defTabSz="795545" rtl="0" eaLnBrk="1" fontAlgn="auto" latinLnBrk="0" hangingPunct="1">
              <a:lnSpc>
                <a:spcPct val="100000"/>
              </a:lnSpc>
              <a:spcBef>
                <a:spcPts val="400"/>
              </a:spcBef>
              <a:spcAft>
                <a:spcPts val="0"/>
              </a:spcAft>
              <a:buClr>
                <a:schemeClr val="accent1"/>
              </a:buClr>
              <a:buSzPct val="76000"/>
              <a:buFont typeface="Wingdings"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
        <p:nvSpPr>
          <p:cNvPr id="12" name="Content Placeholder 2"/>
          <p:cNvSpPr>
            <a:spLocks noGrp="1"/>
          </p:cNvSpPr>
          <p:nvPr>
            <p:ph idx="25" hasCustomPrompt="1"/>
          </p:nvPr>
        </p:nvSpPr>
        <p:spPr>
          <a:xfrm>
            <a:off x="5998430" y="1433176"/>
            <a:ext cx="2364233"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marR="0" indent="239937" algn="l" defTabSz="795545" rtl="0" eaLnBrk="1" fontAlgn="auto" latinLnBrk="0" hangingPunct="1">
              <a:lnSpc>
                <a:spcPct val="100000"/>
              </a:lnSpc>
              <a:spcBef>
                <a:spcPts val="400"/>
              </a:spcBef>
              <a:spcAft>
                <a:spcPts val="0"/>
              </a:spcAft>
              <a:buClr>
                <a:schemeClr val="accent1"/>
              </a:buClr>
              <a:buSzPct val="76000"/>
              <a:buFont typeface="Wingdings"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15" name="Picture Placeholder 8"/>
          <p:cNvSpPr>
            <a:spLocks noGrp="1"/>
          </p:cNvSpPr>
          <p:nvPr>
            <p:ph type="pic" sz="quarter" idx="15"/>
          </p:nvPr>
        </p:nvSpPr>
        <p:spPr>
          <a:xfrm>
            <a:off x="3215162" y="1507200"/>
            <a:ext cx="2519344" cy="1920000"/>
          </a:xfrm>
        </p:spPr>
        <p:txBody>
          <a:bodyPr/>
          <a:lstStyle>
            <a:lvl1pPr>
              <a:defRPr sz="2100"/>
            </a:lvl1pPr>
          </a:lstStyle>
          <a:p>
            <a:r>
              <a:rPr lang="en-US" noProof="0" smtClean="0"/>
              <a:t>Click icon to add picture</a:t>
            </a:r>
            <a:endParaRPr lang="en-GB" noProof="0" dirty="0"/>
          </a:p>
        </p:txBody>
      </p:sp>
      <p:sp>
        <p:nvSpPr>
          <p:cNvPr id="13" name="Picture Placeholder 8"/>
          <p:cNvSpPr>
            <a:spLocks noGrp="1"/>
          </p:cNvSpPr>
          <p:nvPr>
            <p:ph type="pic" sz="quarter" idx="20"/>
          </p:nvPr>
        </p:nvSpPr>
        <p:spPr>
          <a:xfrm>
            <a:off x="8409444" y="1507200"/>
            <a:ext cx="2519344" cy="1920000"/>
          </a:xfrm>
        </p:spPr>
        <p:txBody>
          <a:bodyPr/>
          <a:lstStyle>
            <a:lvl1pPr>
              <a:defRPr sz="2100"/>
            </a:lvl1pPr>
          </a:lstStyle>
          <a:p>
            <a:r>
              <a:rPr lang="en-US" noProof="0" smtClean="0"/>
              <a:t>Click icon to add picture</a:t>
            </a:r>
            <a:endParaRPr lang="en-GB" noProof="0" dirty="0"/>
          </a:p>
        </p:txBody>
      </p:sp>
      <p:sp>
        <p:nvSpPr>
          <p:cNvPr id="16" name="Picture Placeholder 8"/>
          <p:cNvSpPr>
            <a:spLocks noGrp="1"/>
          </p:cNvSpPr>
          <p:nvPr>
            <p:ph type="pic" sz="quarter" idx="21"/>
          </p:nvPr>
        </p:nvSpPr>
        <p:spPr>
          <a:xfrm>
            <a:off x="3215162" y="3552000"/>
            <a:ext cx="2519344" cy="1920000"/>
          </a:xfrm>
        </p:spPr>
        <p:txBody>
          <a:bodyPr/>
          <a:lstStyle>
            <a:lvl1pPr>
              <a:defRPr sz="2100"/>
            </a:lvl1pPr>
          </a:lstStyle>
          <a:p>
            <a:r>
              <a:rPr lang="en-US" noProof="0" smtClean="0"/>
              <a:t>Click icon to add picture</a:t>
            </a:r>
            <a:endParaRPr lang="en-GB" noProof="0" dirty="0"/>
          </a:p>
        </p:txBody>
      </p:sp>
      <p:sp>
        <p:nvSpPr>
          <p:cNvPr id="20" name="Picture Placeholder 8"/>
          <p:cNvSpPr>
            <a:spLocks noGrp="1"/>
          </p:cNvSpPr>
          <p:nvPr>
            <p:ph type="pic" sz="quarter" idx="22"/>
          </p:nvPr>
        </p:nvSpPr>
        <p:spPr>
          <a:xfrm>
            <a:off x="8409444" y="3552000"/>
            <a:ext cx="2519344" cy="1920000"/>
          </a:xfrm>
        </p:spPr>
        <p:txBody>
          <a:bodyPr/>
          <a:lstStyle>
            <a:lvl1pPr>
              <a:defRPr sz="2100"/>
            </a:lvl1pPr>
          </a:lstStyle>
          <a:p>
            <a:r>
              <a:rPr lang="en-US" noProof="0" smtClean="0"/>
              <a:t>Click icon to add picture</a:t>
            </a:r>
            <a:endParaRPr lang="en-GB" noProof="0" dirty="0"/>
          </a:p>
        </p:txBody>
      </p:sp>
    </p:spTree>
    <p:extLst>
      <p:ext uri="{BB962C8B-B14F-4D97-AF65-F5344CB8AC3E}">
        <p14:creationId xmlns:p14="http://schemas.microsoft.com/office/powerpoint/2010/main" val="188923827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 with image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4413" y="358342"/>
            <a:ext cx="10133095" cy="558487"/>
          </a:xfrm>
        </p:spPr>
        <p:txBody>
          <a:bodyPr/>
          <a:lstStyle/>
          <a:p>
            <a:r>
              <a:rPr lang="en-GB" noProof="0" dirty="0" smtClean="0"/>
              <a:t>Click to edit master title style</a:t>
            </a:r>
            <a:endParaRPr lang="en-GB" noProof="0" dirty="0"/>
          </a:p>
        </p:txBody>
      </p:sp>
      <p:sp>
        <p:nvSpPr>
          <p:cNvPr id="9" name="Picture Placeholder 8"/>
          <p:cNvSpPr>
            <a:spLocks noGrp="1"/>
          </p:cNvSpPr>
          <p:nvPr>
            <p:ph type="pic" sz="quarter" idx="14"/>
          </p:nvPr>
        </p:nvSpPr>
        <p:spPr>
          <a:xfrm>
            <a:off x="5897035" y="1553123"/>
            <a:ext cx="5066743" cy="4250599"/>
          </a:xfrm>
        </p:spPr>
        <p:txBody>
          <a:bodyPr/>
          <a:lstStyle>
            <a:lvl1pPr>
              <a:defRPr sz="2100"/>
            </a:lvl1pPr>
          </a:lstStyle>
          <a:p>
            <a:r>
              <a:rPr lang="en-US" noProof="0" smtClean="0"/>
              <a:t>Click icon to add picture</a:t>
            </a:r>
            <a:endParaRPr lang="en-GB" noProof="0" dirty="0"/>
          </a:p>
        </p:txBody>
      </p:sp>
      <p:sp>
        <p:nvSpPr>
          <p:cNvPr id="5" name="Content Placeholder 2"/>
          <p:cNvSpPr>
            <a:spLocks noGrp="1"/>
          </p:cNvSpPr>
          <p:nvPr>
            <p:ph idx="17" hasCustomPrompt="1"/>
          </p:nvPr>
        </p:nvSpPr>
        <p:spPr>
          <a:xfrm>
            <a:off x="817331" y="1433176"/>
            <a:ext cx="4929483" cy="4564984"/>
          </a:xfrm>
        </p:spPr>
        <p:txBody>
          <a:bodyPr/>
          <a:lstStyle>
            <a:lvl1pPr marL="239937" indent="-239937">
              <a:lnSpc>
                <a:spcPct val="100000"/>
              </a:lnSpc>
              <a:buFont typeface="Wingdings" panose="05000000000000000000" pitchFamily="2" charset="2"/>
              <a:buChar char="§"/>
              <a:defRPr sz="2400"/>
            </a:lvl1pPr>
            <a:lvl2pPr marL="479876" indent="-239937">
              <a:lnSpc>
                <a:spcPct val="100000"/>
              </a:lnSpc>
              <a:defRPr sz="2000"/>
            </a:lvl2pPr>
            <a:lvl3pPr marL="719813" indent="-239937">
              <a:lnSpc>
                <a:spcPct val="100000"/>
              </a:lnSpc>
              <a:defRPr sz="2000"/>
            </a:lvl3pPr>
            <a:lvl4pPr marL="719813" marR="0" indent="239937" algn="l" defTabSz="795545" rtl="0" eaLnBrk="1" fontAlgn="auto" latinLnBrk="0" hangingPunct="1">
              <a:lnSpc>
                <a:spcPct val="100000"/>
              </a:lnSpc>
              <a:spcBef>
                <a:spcPts val="400"/>
              </a:spcBef>
              <a:spcAft>
                <a:spcPts val="0"/>
              </a:spcAft>
              <a:buClr>
                <a:schemeClr val="accent1"/>
              </a:buClr>
              <a:buSzPct val="76000"/>
              <a:buFont typeface="Wingdings" charset="2"/>
              <a:buChar char="§"/>
              <a:tabLst/>
              <a:defRPr sz="2000"/>
            </a:lvl4pPr>
            <a:lvl5pPr marL="214292" indent="-214292">
              <a:lnSpc>
                <a:spcPts val="2666"/>
              </a:lnSpc>
              <a:defRPr sz="2400"/>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spTree>
    <p:extLst>
      <p:ext uri="{BB962C8B-B14F-4D97-AF65-F5344CB8AC3E}">
        <p14:creationId xmlns:p14="http://schemas.microsoft.com/office/powerpoint/2010/main" val="307488450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4411" y="358084"/>
            <a:ext cx="10133095" cy="558557"/>
          </a:xfrm>
          <a:prstGeom prst="rect">
            <a:avLst/>
          </a:prstGeom>
        </p:spPr>
        <p:txBody>
          <a:bodyPr vert="horz" wrap="square" lIns="0" tIns="0" rIns="0" bIns="0" rtlCol="0" anchor="t">
            <a:spAutoFit/>
          </a:bodyPr>
          <a:lstStyle/>
          <a:p>
            <a:r>
              <a:rPr lang="en-US" noProof="0" smtClean="0"/>
              <a:t>Click to edit Master title style</a:t>
            </a:r>
            <a:endParaRPr lang="en-GB" noProof="0" dirty="0"/>
          </a:p>
        </p:txBody>
      </p:sp>
      <p:sp>
        <p:nvSpPr>
          <p:cNvPr id="3" name="Text Placeholder 2"/>
          <p:cNvSpPr>
            <a:spLocks noGrp="1"/>
          </p:cNvSpPr>
          <p:nvPr>
            <p:ph type="body" idx="1"/>
          </p:nvPr>
        </p:nvSpPr>
        <p:spPr>
          <a:xfrm>
            <a:off x="824410" y="1428277"/>
            <a:ext cx="10133095" cy="4564984"/>
          </a:xfrm>
          <a:prstGeom prst="rect">
            <a:avLst/>
          </a:prstGeom>
        </p:spPr>
        <p:txBody>
          <a:bodyPr vert="horz" lIns="0" tIns="0" rIns="0" bIns="0" rtlCol="0" anchor="t">
            <a:no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p:txBody>
      </p:sp>
      <p:pic>
        <p:nvPicPr>
          <p:cNvPr id="8" name="Picture 7" descr="ARM_logo.emf"/>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11091384" y="6294968"/>
            <a:ext cx="686914" cy="205261"/>
          </a:xfrm>
          <a:prstGeom prst="rect">
            <a:avLst/>
          </a:prstGeom>
        </p:spPr>
      </p:pic>
      <p:sp>
        <p:nvSpPr>
          <p:cNvPr id="7" name="Footer Placeholder 4"/>
          <p:cNvSpPr txBox="1">
            <a:spLocks/>
          </p:cNvSpPr>
          <p:nvPr/>
        </p:nvSpPr>
        <p:spPr>
          <a:xfrm>
            <a:off x="824150" y="6375674"/>
            <a:ext cx="3859795" cy="128240"/>
          </a:xfrm>
          <a:prstGeom prst="rect">
            <a:avLst/>
          </a:prstGeom>
        </p:spPr>
        <p:txBody>
          <a:bodyPr vert="horz" lIns="0" tIns="0" rIns="0" bIns="0" rtlCol="0" anchor="ctr">
            <a:spAutoFit/>
          </a:bodyPr>
          <a:lstStyle>
            <a:defPPr>
              <a:defRPr lang="en-US"/>
            </a:defPPr>
            <a:lvl1pPr marL="0" algn="l" defTabSz="457200" rtl="0" eaLnBrk="1" latinLnBrk="0" hangingPunct="1">
              <a:lnSpc>
                <a:spcPts val="1000"/>
              </a:lnSpc>
              <a:defRPr sz="800" kern="1200" spc="-50">
                <a:solidFill>
                  <a:schemeClr val="accent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b="0" dirty="0" smtClean="0">
                <a:solidFill>
                  <a:schemeClr val="tx2"/>
                </a:solidFill>
                <a:latin typeface="Gill Sans MT"/>
              </a:rPr>
              <a:t>© ARM 2017</a:t>
            </a:r>
            <a:endParaRPr lang="en-GB" sz="1200" b="0" dirty="0">
              <a:solidFill>
                <a:schemeClr val="tx2"/>
              </a:solidFill>
              <a:latin typeface="Gill Sans MT"/>
            </a:endParaRPr>
          </a:p>
        </p:txBody>
      </p:sp>
      <p:sp>
        <p:nvSpPr>
          <p:cNvPr id="9" name="Slide Number Placeholder 5"/>
          <p:cNvSpPr txBox="1">
            <a:spLocks/>
          </p:cNvSpPr>
          <p:nvPr/>
        </p:nvSpPr>
        <p:spPr>
          <a:xfrm>
            <a:off x="411247" y="6370972"/>
            <a:ext cx="316302" cy="137645"/>
          </a:xfrm>
          <a:prstGeom prst="rect">
            <a:avLst/>
          </a:prstGeom>
        </p:spPr>
        <p:txBody>
          <a:bodyPr vert="horz" wrap="square" lIns="0" tIns="0" rIns="0" bIns="0" rtlCol="0" anchor="ctr">
            <a:spAutoFit/>
          </a:bodyPr>
          <a:lstStyle>
            <a:defPPr>
              <a:defRPr lang="en-US"/>
            </a:defPPr>
            <a:lvl1pPr marL="0" algn="l" defTabSz="457200" rtl="0" eaLnBrk="1" latinLnBrk="0" hangingPunct="1">
              <a:lnSpc>
                <a:spcPts val="1000"/>
              </a:lnSpc>
              <a:defRPr sz="800" kern="1200" spc="-5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4234901-3CD3-3044-A890-7A1D647B3CBE}" type="slidenum">
              <a:rPr lang="en-GB" sz="1200" smtClean="0">
                <a:latin typeface="Gill Sans MT"/>
              </a:rPr>
              <a:pPr/>
              <a:t>‹#›</a:t>
            </a:fld>
            <a:endParaRPr lang="en-GB" sz="1200" dirty="0">
              <a:latin typeface="Gill Sans MT"/>
            </a:endParaRPr>
          </a:p>
        </p:txBody>
      </p:sp>
      <p:sp>
        <p:nvSpPr>
          <p:cNvPr id="6" name="TextBox 5"/>
          <p:cNvSpPr txBox="1"/>
          <p:nvPr/>
        </p:nvSpPr>
        <p:spPr>
          <a:xfrm>
            <a:off x="-2387600" y="423333"/>
            <a:ext cx="2387600" cy="307777"/>
          </a:xfrm>
          <a:prstGeom prst="rect">
            <a:avLst/>
          </a:prstGeom>
          <a:noFill/>
        </p:spPr>
        <p:txBody>
          <a:bodyPr wrap="square" rtlCol="0">
            <a:spAutoFit/>
          </a:bodyPr>
          <a:lstStyle/>
          <a:p>
            <a:pPr algn="r"/>
            <a:r>
              <a:rPr lang="en-US" sz="1400" dirty="0" smtClean="0"/>
              <a:t>Title 40pt sentence</a:t>
            </a:r>
            <a:r>
              <a:rPr lang="en-US" sz="1400" baseline="0" dirty="0" smtClean="0"/>
              <a:t> c</a:t>
            </a:r>
            <a:r>
              <a:rPr lang="en-US" sz="1400" dirty="0" smtClean="0"/>
              <a:t>ase</a:t>
            </a:r>
          </a:p>
        </p:txBody>
      </p:sp>
      <p:sp>
        <p:nvSpPr>
          <p:cNvPr id="10" name="TextBox 9"/>
          <p:cNvSpPr txBox="1"/>
          <p:nvPr/>
        </p:nvSpPr>
        <p:spPr>
          <a:xfrm>
            <a:off x="-2218074" y="1484784"/>
            <a:ext cx="2218074" cy="307777"/>
          </a:xfrm>
          <a:prstGeom prst="rect">
            <a:avLst/>
          </a:prstGeom>
          <a:noFill/>
        </p:spPr>
        <p:txBody>
          <a:bodyPr wrap="square" rtlCol="0">
            <a:spAutoFit/>
          </a:bodyPr>
          <a:lstStyle/>
          <a:p>
            <a:pPr algn="r"/>
            <a:r>
              <a:rPr lang="en-US" sz="1400" dirty="0" smtClean="0"/>
              <a:t>Bullets 24pt sentence</a:t>
            </a:r>
            <a:r>
              <a:rPr lang="en-US" sz="1400" baseline="0" dirty="0" smtClean="0"/>
              <a:t> c</a:t>
            </a:r>
            <a:r>
              <a:rPr lang="en-US" sz="1400" dirty="0" smtClean="0"/>
              <a:t>ase</a:t>
            </a:r>
          </a:p>
        </p:txBody>
      </p:sp>
      <p:sp>
        <p:nvSpPr>
          <p:cNvPr id="11" name="TextBox 10"/>
          <p:cNvSpPr txBox="1"/>
          <p:nvPr/>
        </p:nvSpPr>
        <p:spPr>
          <a:xfrm>
            <a:off x="-2455120" y="1806682"/>
            <a:ext cx="2455120" cy="307777"/>
          </a:xfrm>
          <a:prstGeom prst="rect">
            <a:avLst/>
          </a:prstGeom>
          <a:noFill/>
        </p:spPr>
        <p:txBody>
          <a:bodyPr wrap="square" rtlCol="0">
            <a:spAutoFit/>
          </a:bodyPr>
          <a:lstStyle/>
          <a:p>
            <a:pPr algn="r"/>
            <a:r>
              <a:rPr lang="en-US" sz="1400" dirty="0" smtClean="0"/>
              <a:t>Sub-bullets 20pt sentence</a:t>
            </a:r>
            <a:r>
              <a:rPr lang="en-US" sz="1400" baseline="0" dirty="0" smtClean="0"/>
              <a:t> c</a:t>
            </a:r>
            <a:r>
              <a:rPr lang="en-US" sz="1400" dirty="0" smtClean="0"/>
              <a:t>ase</a:t>
            </a:r>
          </a:p>
        </p:txBody>
      </p:sp>
    </p:spTree>
    <p:extLst>
      <p:ext uri="{BB962C8B-B14F-4D97-AF65-F5344CB8AC3E}">
        <p14:creationId xmlns:p14="http://schemas.microsoft.com/office/powerpoint/2010/main" val="4196457055"/>
      </p:ext>
    </p:extLst>
  </p:cSld>
  <p:clrMap bg1="lt1" tx1="dk1" bg2="lt2" tx2="dk2" accent1="accent1" accent2="accent2" accent3="accent3" accent4="accent4" accent5="accent5" accent6="accent6" hlink="hlink" folHlink="folHlink"/>
  <p:sldLayoutIdLst>
    <p:sldLayoutId id="2147483754"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71" r:id="rId15"/>
    <p:sldLayoutId id="2147483772" r:id="rId16"/>
    <p:sldLayoutId id="2147483773" r:id="rId17"/>
    <p:sldLayoutId id="2147483774" r:id="rId18"/>
    <p:sldLayoutId id="2147483755" r:id="rId19"/>
    <p:sldLayoutId id="2147483769" r:id="rId20"/>
    <p:sldLayoutId id="2147483776" r:id="rId21"/>
    <p:sldLayoutId id="2147483777" r:id="rId22"/>
    <p:sldLayoutId id="2147483778" r:id="rId23"/>
  </p:sldLayoutIdLst>
  <p:timing>
    <p:tnLst>
      <p:par>
        <p:cTn id="1" dur="indefinite" restart="never" nodeType="tmRoot"/>
      </p:par>
    </p:tnLst>
  </p:timing>
  <p:hf sldNum="0" hdr="0" ftr="0" dt="0"/>
  <p:txStyles>
    <p:titleStyle>
      <a:lvl1pPr algn="l" defTabSz="604554" rtl="0" eaLnBrk="1" latinLnBrk="0" hangingPunct="1">
        <a:lnSpc>
          <a:spcPts val="4266"/>
        </a:lnSpc>
        <a:spcBef>
          <a:spcPct val="0"/>
        </a:spcBef>
        <a:buNone/>
        <a:defRPr sz="4000" b="0" kern="1200" spc="0">
          <a:solidFill>
            <a:schemeClr val="accent1"/>
          </a:solidFill>
          <a:latin typeface="+mj-lt"/>
          <a:ea typeface="+mj-ea"/>
          <a:cs typeface="+mj-cs"/>
        </a:defRPr>
      </a:lvl1pPr>
    </p:titleStyle>
    <p:bodyStyle>
      <a:lvl1pPr marL="239947" indent="-239947" algn="l" defTabSz="604554" rtl="0" eaLnBrk="1" latinLnBrk="0" hangingPunct="1">
        <a:lnSpc>
          <a:spcPct val="100000"/>
        </a:lnSpc>
        <a:spcBef>
          <a:spcPts val="400"/>
        </a:spcBef>
        <a:buClr>
          <a:schemeClr val="accent1"/>
        </a:buClr>
        <a:buSzPct val="76000"/>
        <a:buFont typeface="Wingdings" panose="05000000000000000000" pitchFamily="2" charset="2"/>
        <a:buChar char="§"/>
        <a:defRPr sz="2400" kern="1200" spc="0">
          <a:solidFill>
            <a:schemeClr val="tx2"/>
          </a:solidFill>
          <a:latin typeface="Gill Sans MT"/>
          <a:ea typeface="+mn-ea"/>
          <a:cs typeface="+mn-cs"/>
        </a:defRPr>
      </a:lvl1pPr>
      <a:lvl2pPr marL="479896" indent="-239947" algn="l" defTabSz="604554" rtl="0" eaLnBrk="1" latinLnBrk="0" hangingPunct="1">
        <a:lnSpc>
          <a:spcPct val="100000"/>
        </a:lnSpc>
        <a:spcBef>
          <a:spcPts val="400"/>
        </a:spcBef>
        <a:buClr>
          <a:schemeClr val="accent1"/>
        </a:buClr>
        <a:buSzPct val="76000"/>
        <a:buFont typeface="Wingdings" panose="05000000000000000000" pitchFamily="2" charset="2"/>
        <a:buChar char="§"/>
        <a:defRPr sz="2000" kern="1200" spc="0">
          <a:solidFill>
            <a:schemeClr val="tx2"/>
          </a:solidFill>
          <a:latin typeface="Gill Sans MT"/>
          <a:ea typeface="+mn-ea"/>
          <a:cs typeface="+mn-cs"/>
        </a:defRPr>
      </a:lvl2pPr>
      <a:lvl3pPr marL="719843" indent="-239947" algn="l" defTabSz="604554" rtl="0" eaLnBrk="1" latinLnBrk="0" hangingPunct="1">
        <a:lnSpc>
          <a:spcPct val="100000"/>
        </a:lnSpc>
        <a:spcBef>
          <a:spcPts val="400"/>
        </a:spcBef>
        <a:buClr>
          <a:schemeClr val="accent1"/>
        </a:buClr>
        <a:buSzPct val="76000"/>
        <a:buFont typeface="Wingdings" panose="05000000000000000000" pitchFamily="2" charset="2"/>
        <a:buChar char="§"/>
        <a:defRPr sz="2000" kern="1200" spc="0">
          <a:solidFill>
            <a:schemeClr val="tx2"/>
          </a:solidFill>
          <a:latin typeface="Gill Sans MT"/>
          <a:ea typeface="+mn-ea"/>
          <a:cs typeface="+mn-cs"/>
        </a:defRPr>
      </a:lvl3pPr>
      <a:lvl4pPr marL="959792" indent="-239947" algn="l" defTabSz="795578" rtl="0" eaLnBrk="1" latinLnBrk="0" hangingPunct="1">
        <a:lnSpc>
          <a:spcPct val="100000"/>
        </a:lnSpc>
        <a:spcBef>
          <a:spcPts val="400"/>
        </a:spcBef>
        <a:buClr>
          <a:schemeClr val="accent1"/>
        </a:buClr>
        <a:buSzPct val="76000"/>
        <a:buFont typeface="Wingdings" charset="2"/>
        <a:buChar char="§"/>
        <a:defRPr sz="2000" kern="1200" spc="-67">
          <a:solidFill>
            <a:schemeClr val="tx2"/>
          </a:solidFill>
          <a:latin typeface="+mn-lt"/>
          <a:ea typeface="+mn-ea"/>
          <a:cs typeface="+mn-cs"/>
        </a:defRPr>
      </a:lvl4pPr>
      <a:lvl5pPr marL="237192" indent="-237192" algn="l" defTabSz="-600358" rtl="0" eaLnBrk="1" latinLnBrk="0" hangingPunct="1">
        <a:lnSpc>
          <a:spcPts val="3466"/>
        </a:lnSpc>
        <a:spcBef>
          <a:spcPts val="0"/>
        </a:spcBef>
        <a:buSzPct val="76000"/>
        <a:buFont typeface="+mj-lt"/>
        <a:buAutoNum type="arabicPeriod"/>
        <a:defRPr sz="3200" kern="1200" spc="-67">
          <a:solidFill>
            <a:schemeClr val="tx1"/>
          </a:solidFill>
          <a:latin typeface="+mn-lt"/>
          <a:ea typeface="+mn-ea"/>
          <a:cs typeface="+mn-cs"/>
        </a:defRPr>
      </a:lvl5pPr>
      <a:lvl6pPr marL="3325017" indent="-302406" algn="l" defTabSz="604554" rtl="0" eaLnBrk="1" latinLnBrk="0" hangingPunct="1">
        <a:spcBef>
          <a:spcPct val="20000"/>
        </a:spcBef>
        <a:buFont typeface="Arial"/>
        <a:buChar char="•"/>
        <a:defRPr sz="2700" kern="1200">
          <a:solidFill>
            <a:schemeClr val="tx1"/>
          </a:solidFill>
          <a:latin typeface="+mn-lt"/>
          <a:ea typeface="+mn-ea"/>
          <a:cs typeface="+mn-cs"/>
        </a:defRPr>
      </a:lvl6pPr>
      <a:lvl7pPr marL="3929683" indent="-302406" algn="l" defTabSz="604554" rtl="0" eaLnBrk="1" latinLnBrk="0" hangingPunct="1">
        <a:spcBef>
          <a:spcPct val="20000"/>
        </a:spcBef>
        <a:buFont typeface="Arial"/>
        <a:buChar char="•"/>
        <a:defRPr sz="2700" kern="1200">
          <a:solidFill>
            <a:schemeClr val="tx1"/>
          </a:solidFill>
          <a:latin typeface="+mn-lt"/>
          <a:ea typeface="+mn-ea"/>
          <a:cs typeface="+mn-cs"/>
        </a:defRPr>
      </a:lvl7pPr>
      <a:lvl8pPr marL="4534190" indent="-302406" algn="l" defTabSz="604554" rtl="0" eaLnBrk="1" latinLnBrk="0" hangingPunct="1">
        <a:spcBef>
          <a:spcPct val="20000"/>
        </a:spcBef>
        <a:buFont typeface="Arial"/>
        <a:buChar char="•"/>
        <a:defRPr sz="2700" kern="1200">
          <a:solidFill>
            <a:schemeClr val="tx1"/>
          </a:solidFill>
          <a:latin typeface="+mn-lt"/>
          <a:ea typeface="+mn-ea"/>
          <a:cs typeface="+mn-cs"/>
        </a:defRPr>
      </a:lvl8pPr>
      <a:lvl9pPr marL="5138709" indent="-302406" algn="l" defTabSz="604554"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4554" rtl="0" eaLnBrk="1" latinLnBrk="0" hangingPunct="1">
        <a:defRPr sz="2400" kern="1200">
          <a:solidFill>
            <a:schemeClr val="tx1"/>
          </a:solidFill>
          <a:latin typeface="+mn-lt"/>
          <a:ea typeface="+mn-ea"/>
          <a:cs typeface="+mn-cs"/>
        </a:defRPr>
      </a:lvl1pPr>
      <a:lvl2pPr marL="604554" algn="l" defTabSz="604554" rtl="0" eaLnBrk="1" latinLnBrk="0" hangingPunct="1">
        <a:defRPr sz="2400" kern="1200">
          <a:solidFill>
            <a:schemeClr val="tx1"/>
          </a:solidFill>
          <a:latin typeface="+mn-lt"/>
          <a:ea typeface="+mn-ea"/>
          <a:cs typeface="+mn-cs"/>
        </a:defRPr>
      </a:lvl2pPr>
      <a:lvl3pPr marL="1209111" algn="l" defTabSz="604554" rtl="0" eaLnBrk="1" latinLnBrk="0" hangingPunct="1">
        <a:defRPr sz="2400" kern="1200">
          <a:solidFill>
            <a:schemeClr val="tx1"/>
          </a:solidFill>
          <a:latin typeface="+mn-lt"/>
          <a:ea typeface="+mn-ea"/>
          <a:cs typeface="+mn-cs"/>
        </a:defRPr>
      </a:lvl3pPr>
      <a:lvl4pPr marL="1813664" algn="l" defTabSz="604554" rtl="0" eaLnBrk="1" latinLnBrk="0" hangingPunct="1">
        <a:defRPr sz="2400" kern="1200">
          <a:solidFill>
            <a:schemeClr val="tx1"/>
          </a:solidFill>
          <a:latin typeface="+mn-lt"/>
          <a:ea typeface="+mn-ea"/>
          <a:cs typeface="+mn-cs"/>
        </a:defRPr>
      </a:lvl4pPr>
      <a:lvl5pPr marL="2418261" algn="l" defTabSz="604554" rtl="0" eaLnBrk="1" latinLnBrk="0" hangingPunct="1">
        <a:defRPr sz="2400" kern="1200">
          <a:solidFill>
            <a:schemeClr val="tx1"/>
          </a:solidFill>
          <a:latin typeface="+mn-lt"/>
          <a:ea typeface="+mn-ea"/>
          <a:cs typeface="+mn-cs"/>
        </a:defRPr>
      </a:lvl5pPr>
      <a:lvl6pPr marL="3022790" algn="l" defTabSz="604554" rtl="0" eaLnBrk="1" latinLnBrk="0" hangingPunct="1">
        <a:defRPr sz="2400" kern="1200">
          <a:solidFill>
            <a:schemeClr val="tx1"/>
          </a:solidFill>
          <a:latin typeface="+mn-lt"/>
          <a:ea typeface="+mn-ea"/>
          <a:cs typeface="+mn-cs"/>
        </a:defRPr>
      </a:lvl6pPr>
      <a:lvl7pPr marL="3627326" algn="l" defTabSz="604554" rtl="0" eaLnBrk="1" latinLnBrk="0" hangingPunct="1">
        <a:defRPr sz="2400" kern="1200">
          <a:solidFill>
            <a:schemeClr val="tx1"/>
          </a:solidFill>
          <a:latin typeface="+mn-lt"/>
          <a:ea typeface="+mn-ea"/>
          <a:cs typeface="+mn-cs"/>
        </a:defRPr>
      </a:lvl7pPr>
      <a:lvl8pPr marL="4231946" algn="l" defTabSz="604554" rtl="0" eaLnBrk="1" latinLnBrk="0" hangingPunct="1">
        <a:defRPr sz="2400" kern="1200">
          <a:solidFill>
            <a:schemeClr val="tx1"/>
          </a:solidFill>
          <a:latin typeface="+mn-lt"/>
          <a:ea typeface="+mn-ea"/>
          <a:cs typeface="+mn-cs"/>
        </a:defRPr>
      </a:lvl8pPr>
      <a:lvl9pPr marL="4836453" algn="l" defTabSz="60455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hyperlink" Target="https://core-wg.github.io/coap-tcp-tls/" TargetMode="Externa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hyperlink" Target="https://core-wg.github.io/coap-tcp-tls/#RFC7959" TargetMode="Externa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19191" y="395793"/>
            <a:ext cx="6996765" cy="1731243"/>
          </a:xfrm>
        </p:spPr>
        <p:txBody>
          <a:bodyPr/>
          <a:lstStyle/>
          <a:p>
            <a:r>
              <a:rPr lang="en-GB" dirty="0"/>
              <a:t>CoAP (Constrained Application Protocol) over TCP, TLS, and </a:t>
            </a:r>
            <a:r>
              <a:rPr lang="en-GB" dirty="0" err="1"/>
              <a:t>WebSockets</a:t>
            </a:r>
            <a:endParaRPr lang="en-US" dirty="0"/>
          </a:p>
        </p:txBody>
      </p:sp>
      <p:sp>
        <p:nvSpPr>
          <p:cNvPr id="3" name="Text Placeholder 2"/>
          <p:cNvSpPr>
            <a:spLocks noGrp="1"/>
          </p:cNvSpPr>
          <p:nvPr>
            <p:ph type="body" sz="quarter" idx="10"/>
          </p:nvPr>
        </p:nvSpPr>
        <p:spPr>
          <a:xfrm>
            <a:off x="3111975" y="3366959"/>
            <a:ext cx="6270150" cy="428100"/>
          </a:xfrm>
        </p:spPr>
        <p:txBody>
          <a:bodyPr/>
          <a:lstStyle/>
          <a:p>
            <a:r>
              <a:rPr lang="en-US" dirty="0" smtClean="0"/>
              <a:t>Hannes Tschofenig</a:t>
            </a:r>
            <a:endParaRPr lang="en-US" dirty="0"/>
          </a:p>
        </p:txBody>
      </p:sp>
      <p:sp>
        <p:nvSpPr>
          <p:cNvPr id="4" name="Text Placeholder 3"/>
          <p:cNvSpPr>
            <a:spLocks noGrp="1"/>
          </p:cNvSpPr>
          <p:nvPr>
            <p:ph type="body" sz="quarter" idx="12"/>
          </p:nvPr>
        </p:nvSpPr>
        <p:spPr/>
        <p:txBody>
          <a:bodyPr/>
          <a:lstStyle/>
          <a:p>
            <a:endParaRPr lang="en-US" dirty="0"/>
          </a:p>
        </p:txBody>
      </p:sp>
      <p:sp>
        <p:nvSpPr>
          <p:cNvPr id="5" name="Text Placeholder 4"/>
          <p:cNvSpPr>
            <a:spLocks noGrp="1"/>
          </p:cNvSpPr>
          <p:nvPr>
            <p:ph type="body" sz="quarter" idx="14"/>
          </p:nvPr>
        </p:nvSpPr>
        <p:spPr/>
        <p:txBody>
          <a:bodyPr/>
          <a:lstStyle/>
          <a:p>
            <a:r>
              <a:rPr lang="en-US" dirty="0"/>
              <a:t>Senior Principal Engineer</a:t>
            </a:r>
          </a:p>
        </p:txBody>
      </p:sp>
      <p:sp>
        <p:nvSpPr>
          <p:cNvPr id="6" name="Text Placeholder 5"/>
          <p:cNvSpPr>
            <a:spLocks noGrp="1"/>
          </p:cNvSpPr>
          <p:nvPr>
            <p:ph type="body" sz="quarter" idx="15"/>
          </p:nvPr>
        </p:nvSpPr>
        <p:spPr/>
        <p:txBody>
          <a:bodyPr/>
          <a:lstStyle/>
          <a:p>
            <a:r>
              <a:rPr lang="en-US" smtClean="0"/>
              <a:t>20. </a:t>
            </a:r>
            <a:r>
              <a:rPr lang="en-US" dirty="0" smtClean="0"/>
              <a:t>April 2017</a:t>
            </a:r>
            <a:endParaRPr lang="en-US" dirty="0"/>
          </a:p>
        </p:txBody>
      </p:sp>
    </p:spTree>
    <p:extLst>
      <p:ext uri="{BB962C8B-B14F-4D97-AF65-F5344CB8AC3E}">
        <p14:creationId xmlns:p14="http://schemas.microsoft.com/office/powerpoint/2010/main" val="23643057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Real World Deployment Experience</a:t>
            </a:r>
            <a:endParaRPr lang="en-GB" dirty="0"/>
          </a:p>
        </p:txBody>
      </p:sp>
      <p:sp>
        <p:nvSpPr>
          <p:cNvPr id="5" name="Content Placeholder 4"/>
          <p:cNvSpPr>
            <a:spLocks noGrp="1"/>
          </p:cNvSpPr>
          <p:nvPr>
            <p:ph idx="1"/>
          </p:nvPr>
        </p:nvSpPr>
        <p:spPr/>
        <p:txBody>
          <a:bodyPr/>
          <a:lstStyle/>
          <a:p>
            <a:r>
              <a:rPr lang="en-GB" dirty="0" smtClean="0"/>
              <a:t>CoAP over UDP is great for transferring small amounts of data. For larger payloads there is a problem. </a:t>
            </a:r>
          </a:p>
          <a:p>
            <a:pPr lvl="1"/>
            <a:r>
              <a:rPr lang="en-GB" u="sng" dirty="0" smtClean="0"/>
              <a:t>Solution</a:t>
            </a:r>
            <a:r>
              <a:rPr lang="en-GB" dirty="0" smtClean="0"/>
              <a:t>:  </a:t>
            </a:r>
            <a:r>
              <a:rPr lang="en-GB" dirty="0" err="1" smtClean="0"/>
              <a:t>Blockwise</a:t>
            </a:r>
            <a:r>
              <a:rPr lang="en-GB" dirty="0" smtClean="0"/>
              <a:t> Transfer</a:t>
            </a:r>
          </a:p>
          <a:p>
            <a:r>
              <a:rPr lang="en-GB" dirty="0" smtClean="0"/>
              <a:t>CoAP over UDP has a very simple congestion </a:t>
            </a:r>
            <a:r>
              <a:rPr lang="en-GB" dirty="0"/>
              <a:t>control strategy:  </a:t>
            </a:r>
            <a:r>
              <a:rPr lang="en-GB" dirty="0" smtClean="0"/>
              <a:t>exponential </a:t>
            </a:r>
            <a:r>
              <a:rPr lang="en-GB" dirty="0" err="1" smtClean="0"/>
              <a:t>backoff</a:t>
            </a:r>
            <a:r>
              <a:rPr lang="en-GB" dirty="0"/>
              <a:t> </a:t>
            </a:r>
            <a:r>
              <a:rPr lang="en-GB" dirty="0" smtClean="0"/>
              <a:t>+ clients must </a:t>
            </a:r>
            <a:r>
              <a:rPr lang="en-GB" dirty="0"/>
              <a:t>strictly limit the number of simultaneous outstanding interactions that they maintain to a given </a:t>
            </a:r>
            <a:r>
              <a:rPr lang="en-GB" dirty="0" smtClean="0"/>
              <a:t>server </a:t>
            </a:r>
            <a:r>
              <a:rPr lang="en-GB" dirty="0"/>
              <a:t>to </a:t>
            </a:r>
            <a:r>
              <a:rPr lang="en-GB" dirty="0" smtClean="0"/>
              <a:t>1. </a:t>
            </a:r>
          </a:p>
          <a:p>
            <a:pPr lvl="1"/>
            <a:r>
              <a:rPr lang="en-GB" dirty="0" smtClean="0"/>
              <a:t>This means that CoAP clients cannot send multiple concurrent requests to CoAP servers. They have to wait till the outstanding interaction has been concluded. This is called “head-of-line blocking”. </a:t>
            </a:r>
          </a:p>
          <a:p>
            <a:pPr lvl="1"/>
            <a:r>
              <a:rPr lang="en-GB" u="sng" dirty="0" smtClean="0"/>
              <a:t>Two solutions</a:t>
            </a:r>
            <a:r>
              <a:rPr lang="en-GB" dirty="0" smtClean="0"/>
              <a:t>: CoAP over </a:t>
            </a:r>
            <a:r>
              <a:rPr lang="en-GB" dirty="0"/>
              <a:t>TCP and </a:t>
            </a:r>
            <a:r>
              <a:rPr lang="en-GB" dirty="0" smtClean="0"/>
              <a:t>add advanced congestion control to CoAP</a:t>
            </a:r>
            <a:endParaRPr lang="en-GB" dirty="0"/>
          </a:p>
          <a:p>
            <a:endParaRPr lang="en-GB" dirty="0"/>
          </a:p>
        </p:txBody>
      </p:sp>
    </p:spTree>
    <p:extLst>
      <p:ext uri="{BB962C8B-B14F-4D97-AF65-F5344CB8AC3E}">
        <p14:creationId xmlns:p14="http://schemas.microsoft.com/office/powerpoint/2010/main" val="1994027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Real World Deployment </a:t>
            </a:r>
            <a:r>
              <a:rPr lang="en-GB" dirty="0" smtClean="0"/>
              <a:t>Experience, cont.</a:t>
            </a:r>
            <a:endParaRPr lang="en-GB" dirty="0"/>
          </a:p>
        </p:txBody>
      </p:sp>
      <p:sp>
        <p:nvSpPr>
          <p:cNvPr id="3" name="Content Placeholder 2"/>
          <p:cNvSpPr>
            <a:spLocks noGrp="1"/>
          </p:cNvSpPr>
          <p:nvPr>
            <p:ph idx="1"/>
          </p:nvPr>
        </p:nvSpPr>
        <p:spPr/>
        <p:txBody>
          <a:bodyPr/>
          <a:lstStyle/>
          <a:p>
            <a:r>
              <a:rPr lang="en-GB" dirty="0"/>
              <a:t>Some networks drop UDP packets. </a:t>
            </a:r>
          </a:p>
          <a:p>
            <a:pPr lvl="1"/>
            <a:r>
              <a:rPr lang="en-GB" dirty="0" smtClean="0"/>
              <a:t>“complete blocking of </a:t>
            </a:r>
            <a:r>
              <a:rPr lang="en-GB" dirty="0"/>
              <a:t>UDP in between about 2% and 4% of </a:t>
            </a:r>
            <a:r>
              <a:rPr lang="en-GB" dirty="0" smtClean="0"/>
              <a:t>terrestrial access networks” [1]</a:t>
            </a:r>
          </a:p>
          <a:p>
            <a:pPr lvl="1"/>
            <a:r>
              <a:rPr lang="en-GB" dirty="0" smtClean="0"/>
              <a:t>“</a:t>
            </a:r>
            <a:r>
              <a:rPr lang="en-GB" dirty="0"/>
              <a:t>UDP impairment is especially </a:t>
            </a:r>
            <a:r>
              <a:rPr lang="en-GB" dirty="0" smtClean="0"/>
              <a:t>concentrated in </a:t>
            </a:r>
            <a:r>
              <a:rPr lang="en-GB" i="1" dirty="0"/>
              <a:t>enterprise networks</a:t>
            </a:r>
            <a:r>
              <a:rPr lang="en-GB" dirty="0"/>
              <a:t> and networks in geographic </a:t>
            </a:r>
            <a:r>
              <a:rPr lang="en-GB" dirty="0" smtClean="0"/>
              <a:t>regions with </a:t>
            </a:r>
            <a:r>
              <a:rPr lang="en-GB" dirty="0"/>
              <a:t>otherwise- challenged connectivity</a:t>
            </a:r>
            <a:r>
              <a:rPr lang="en-GB" dirty="0" smtClean="0"/>
              <a:t>.” [1]</a:t>
            </a:r>
          </a:p>
          <a:p>
            <a:pPr lvl="1"/>
            <a:r>
              <a:rPr lang="en-GB" u="sng" dirty="0" smtClean="0"/>
              <a:t>Solutions</a:t>
            </a:r>
            <a:r>
              <a:rPr lang="en-GB" dirty="0" smtClean="0"/>
              <a:t>:  Reconfigure NATs/firewalls in these networks or fall back to TCP.</a:t>
            </a:r>
          </a:p>
          <a:p>
            <a:r>
              <a:rPr lang="en-GB" dirty="0" smtClean="0"/>
              <a:t>Some networks also rate-limit UDP traffic. [2] QUIC deployment investigations revealed numbers around 0.3 % [3]</a:t>
            </a:r>
            <a:endParaRPr lang="en-GB" dirty="0"/>
          </a:p>
          <a:p>
            <a:r>
              <a:rPr lang="en-GB" dirty="0"/>
              <a:t>UDP and TCP traffic is treated differently by NATs. UDP-based NAT bindings have a shorter lifetime. </a:t>
            </a:r>
          </a:p>
          <a:p>
            <a:pPr lvl="1"/>
            <a:r>
              <a:rPr lang="en-GB" u="sng" dirty="0"/>
              <a:t>Solutions</a:t>
            </a:r>
            <a:r>
              <a:rPr lang="en-GB" dirty="0"/>
              <a:t>:  Switch to TCP or use networks that don’t deploy NATs</a:t>
            </a:r>
          </a:p>
          <a:p>
            <a:endParaRPr lang="en-GB" dirty="0"/>
          </a:p>
        </p:txBody>
      </p:sp>
    </p:spTree>
    <p:extLst>
      <p:ext uri="{BB962C8B-B14F-4D97-AF65-F5344CB8AC3E}">
        <p14:creationId xmlns:p14="http://schemas.microsoft.com/office/powerpoint/2010/main" val="2065090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413" y="358342"/>
            <a:ext cx="10133095" cy="551433"/>
          </a:xfrm>
        </p:spPr>
        <p:txBody>
          <a:bodyPr/>
          <a:lstStyle/>
          <a:p>
            <a:r>
              <a:rPr lang="en-US" altLang="en-US" dirty="0"/>
              <a:t>References</a:t>
            </a:r>
            <a:endParaRPr lang="en-GB" dirty="0"/>
          </a:p>
        </p:txBody>
      </p:sp>
      <p:sp>
        <p:nvSpPr>
          <p:cNvPr id="4" name="Rectangle 1"/>
          <p:cNvSpPr>
            <a:spLocks noGrp="1" noChangeArrowheads="1"/>
          </p:cNvSpPr>
          <p:nvPr>
            <p:ph idx="1"/>
          </p:nvPr>
        </p:nvSpPr>
        <p:spPr bwMode="auto">
          <a:xfrm>
            <a:off x="817583" y="2383895"/>
            <a:ext cx="10129064" cy="2667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R="0" lvl="0" fontAlgn="base">
              <a:spcBef>
                <a:spcPts val="400"/>
              </a:spcBef>
              <a:spcAft>
                <a:spcPct val="0"/>
              </a:spcAft>
              <a:buClr>
                <a:schemeClr val="accent1"/>
              </a:buClr>
              <a:buSzPct val="76000"/>
              <a:tabLst/>
            </a:pPr>
            <a:r>
              <a:rPr lang="en-US" altLang="en-US" sz="2000" dirty="0" smtClean="0">
                <a:solidFill>
                  <a:schemeClr val="tx2"/>
                </a:solidFill>
                <a:latin typeface="Gill Sans MT"/>
              </a:rPr>
              <a:t>[1] </a:t>
            </a:r>
            <a:r>
              <a:rPr lang="en-US" altLang="en-US" sz="2000" dirty="0" err="1">
                <a:solidFill>
                  <a:schemeClr val="tx2"/>
                </a:solidFill>
                <a:latin typeface="Gill Sans MT"/>
              </a:rPr>
              <a:t>Edeline</a:t>
            </a:r>
            <a:r>
              <a:rPr lang="en-US" altLang="en-US" sz="2000" dirty="0">
                <a:solidFill>
                  <a:schemeClr val="tx2"/>
                </a:solidFill>
                <a:latin typeface="Gill Sans MT"/>
              </a:rPr>
              <a:t>, K., </a:t>
            </a:r>
            <a:r>
              <a:rPr lang="en-US" altLang="en-US" sz="2000" dirty="0" err="1">
                <a:solidFill>
                  <a:schemeClr val="tx2"/>
                </a:solidFill>
                <a:latin typeface="Gill Sans MT"/>
              </a:rPr>
              <a:t>Kuehlewind</a:t>
            </a:r>
            <a:r>
              <a:rPr lang="en-US" altLang="en-US" sz="2000" dirty="0">
                <a:solidFill>
                  <a:schemeClr val="tx2"/>
                </a:solidFill>
                <a:latin typeface="Gill Sans MT"/>
              </a:rPr>
              <a:t>, M., Trammell, B., </a:t>
            </a:r>
            <a:r>
              <a:rPr lang="en-US" altLang="en-US" sz="2000" dirty="0" err="1">
                <a:solidFill>
                  <a:schemeClr val="tx2"/>
                </a:solidFill>
                <a:latin typeface="Gill Sans MT"/>
              </a:rPr>
              <a:t>Aben</a:t>
            </a:r>
            <a:r>
              <a:rPr lang="en-US" altLang="en-US" sz="2000" dirty="0">
                <a:solidFill>
                  <a:schemeClr val="tx2"/>
                </a:solidFill>
                <a:latin typeface="Gill Sans MT"/>
              </a:rPr>
              <a:t>, E., and B. </a:t>
            </a:r>
            <a:r>
              <a:rPr lang="en-US" altLang="en-US" sz="2000" dirty="0" err="1">
                <a:solidFill>
                  <a:schemeClr val="tx2"/>
                </a:solidFill>
                <a:latin typeface="Gill Sans MT"/>
              </a:rPr>
              <a:t>Donnet</a:t>
            </a:r>
            <a:r>
              <a:rPr lang="en-US" altLang="en-US" sz="2000" dirty="0">
                <a:solidFill>
                  <a:schemeClr val="tx2"/>
                </a:solidFill>
                <a:latin typeface="Gill Sans MT"/>
              </a:rPr>
              <a:t>, "Using UDP for Internet Transport Evolution (</a:t>
            </a:r>
            <a:r>
              <a:rPr lang="en-US" altLang="en-US" sz="2000" dirty="0" err="1">
                <a:solidFill>
                  <a:schemeClr val="tx2"/>
                </a:solidFill>
                <a:latin typeface="Gill Sans MT"/>
              </a:rPr>
              <a:t>arXiv</a:t>
            </a:r>
            <a:r>
              <a:rPr lang="en-US" altLang="en-US" sz="2000" dirty="0">
                <a:solidFill>
                  <a:schemeClr val="tx2"/>
                </a:solidFill>
                <a:latin typeface="Gill Sans MT"/>
              </a:rPr>
              <a:t> preprint 1612.07816)", December 2016. </a:t>
            </a:r>
            <a:endParaRPr lang="en-US" altLang="en-US" sz="2000" dirty="0" smtClean="0">
              <a:solidFill>
                <a:schemeClr val="tx2"/>
              </a:solidFill>
              <a:latin typeface="Gill Sans MT"/>
            </a:endParaRPr>
          </a:p>
          <a:p>
            <a:pPr marR="0" lvl="0" fontAlgn="base">
              <a:spcBef>
                <a:spcPts val="400"/>
              </a:spcBef>
              <a:spcAft>
                <a:spcPct val="0"/>
              </a:spcAft>
              <a:buClr>
                <a:schemeClr val="accent1"/>
              </a:buClr>
              <a:buSzPct val="76000"/>
              <a:tabLst/>
            </a:pPr>
            <a:endParaRPr lang="en-US" altLang="en-US" sz="2000" dirty="0">
              <a:solidFill>
                <a:schemeClr val="tx2"/>
              </a:solidFill>
              <a:latin typeface="Gill Sans MT"/>
            </a:endParaRPr>
          </a:p>
          <a:p>
            <a:r>
              <a:rPr lang="en-US" altLang="en-US" sz="2000" dirty="0">
                <a:solidFill>
                  <a:schemeClr val="tx2"/>
                </a:solidFill>
                <a:latin typeface="Gill Sans MT"/>
              </a:rPr>
              <a:t>[2] </a:t>
            </a:r>
            <a:r>
              <a:rPr lang="en-GB" sz="2000" dirty="0">
                <a:solidFill>
                  <a:schemeClr val="tx2"/>
                </a:solidFill>
                <a:latin typeface="Gill Sans MT"/>
              </a:rPr>
              <a:t>Byrne, C., and </a:t>
            </a:r>
            <a:r>
              <a:rPr lang="en-GB" sz="2000" dirty="0" err="1">
                <a:solidFill>
                  <a:schemeClr val="tx2"/>
                </a:solidFill>
                <a:latin typeface="Gill Sans MT"/>
              </a:rPr>
              <a:t>Kleberg</a:t>
            </a:r>
            <a:r>
              <a:rPr lang="en-GB" sz="2000" dirty="0">
                <a:solidFill>
                  <a:schemeClr val="tx2"/>
                </a:solidFill>
                <a:latin typeface="Gill Sans MT"/>
              </a:rPr>
              <a:t>, J. Advisory guidelines for UDP deployment. Internet Draft (Work in Progress) draft-byrne-opsec-udp-advisory-00, Internet Engineering Task Force, July 2015</a:t>
            </a:r>
          </a:p>
          <a:p>
            <a:endParaRPr lang="en-GB" altLang="en-US" sz="2000" dirty="0" smtClean="0">
              <a:solidFill>
                <a:schemeClr val="tx2"/>
              </a:solidFill>
              <a:latin typeface="Gill Sans MT"/>
            </a:endParaRPr>
          </a:p>
          <a:p>
            <a:r>
              <a:rPr lang="en-GB" altLang="en-US" sz="2000" dirty="0" smtClean="0">
                <a:solidFill>
                  <a:schemeClr val="tx2"/>
                </a:solidFill>
                <a:latin typeface="Gill Sans MT"/>
              </a:rPr>
              <a:t>[</a:t>
            </a:r>
            <a:r>
              <a:rPr lang="en-GB" altLang="en-US" sz="2000" dirty="0">
                <a:solidFill>
                  <a:schemeClr val="tx2"/>
                </a:solidFill>
                <a:latin typeface="Gill Sans MT"/>
              </a:rPr>
              <a:t>3] </a:t>
            </a:r>
            <a:r>
              <a:rPr lang="en-GB" sz="2000" dirty="0">
                <a:solidFill>
                  <a:schemeClr val="tx2"/>
                </a:solidFill>
                <a:latin typeface="Gill Sans MT"/>
              </a:rPr>
              <a:t>Swett, I. “QUIC Deployment Experience @Google”, URL: https://</a:t>
            </a:r>
            <a:r>
              <a:rPr lang="en-GB" sz="2000" dirty="0" smtClean="0">
                <a:solidFill>
                  <a:schemeClr val="tx2"/>
                </a:solidFill>
                <a:latin typeface="Gill Sans MT"/>
              </a:rPr>
              <a:t>www.ietf.org/proceedings/96/slides/slides-96-quic-3.pdf</a:t>
            </a:r>
            <a:r>
              <a:rPr lang="en-GB" sz="2000" dirty="0">
                <a:solidFill>
                  <a:schemeClr val="tx2"/>
                </a:solidFill>
                <a:latin typeface="Gill Sans MT"/>
              </a:rPr>
              <a:t>, July 2016.</a:t>
            </a:r>
            <a:endParaRPr lang="en-US" altLang="en-US" sz="2000" dirty="0">
              <a:solidFill>
                <a:schemeClr val="tx2"/>
              </a:solidFill>
              <a:latin typeface="Gill Sans MT"/>
            </a:endParaRPr>
          </a:p>
        </p:txBody>
      </p:sp>
    </p:spTree>
    <p:extLst>
      <p:ext uri="{BB962C8B-B14F-4D97-AF65-F5344CB8AC3E}">
        <p14:creationId xmlns:p14="http://schemas.microsoft.com/office/powerpoint/2010/main" val="27760072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NAT Bindings</a:t>
            </a:r>
            <a:endParaRPr lang="en-GB" dirty="0"/>
          </a:p>
        </p:txBody>
      </p:sp>
      <p:sp>
        <p:nvSpPr>
          <p:cNvPr id="3" name="Content Placeholder 2"/>
          <p:cNvSpPr>
            <a:spLocks noGrp="1"/>
          </p:cNvSpPr>
          <p:nvPr>
            <p:ph idx="1"/>
          </p:nvPr>
        </p:nvSpPr>
        <p:spPr>
          <a:xfrm>
            <a:off x="7171583" y="1435101"/>
            <a:ext cx="3775063" cy="4564984"/>
          </a:xfrm>
        </p:spPr>
        <p:txBody>
          <a:bodyPr/>
          <a:lstStyle/>
          <a:p>
            <a:r>
              <a:rPr lang="en-GB" dirty="0" smtClean="0"/>
              <a:t>Mean between NAT binding timeouts: </a:t>
            </a:r>
          </a:p>
          <a:p>
            <a:pPr lvl="1"/>
            <a:r>
              <a:rPr lang="en-GB" dirty="0" smtClean="0"/>
              <a:t>TCP:  386 min</a:t>
            </a:r>
          </a:p>
          <a:p>
            <a:pPr lvl="1"/>
            <a:r>
              <a:rPr lang="en-GB" dirty="0" smtClean="0"/>
              <a:t>UDP: 160 sec</a:t>
            </a:r>
          </a:p>
          <a:p>
            <a:pPr lvl="1"/>
            <a:endParaRPr lang="en-GB" dirty="0"/>
          </a:p>
          <a:p>
            <a:pPr lvl="1"/>
            <a:endParaRPr lang="en-GB" dirty="0" smtClean="0"/>
          </a:p>
          <a:p>
            <a:pPr marL="239939" lvl="1" indent="0">
              <a:buNone/>
            </a:pPr>
            <a:r>
              <a:rPr lang="en-GB" dirty="0" smtClean="0"/>
              <a:t>Reference: </a:t>
            </a:r>
            <a:r>
              <a:rPr lang="en-GB" sz="1800" dirty="0" smtClean="0"/>
              <a:t>Eggert</a:t>
            </a:r>
            <a:r>
              <a:rPr lang="en-GB" sz="1800" dirty="0"/>
              <a:t>, L., </a:t>
            </a:r>
            <a:r>
              <a:rPr lang="en-GB" sz="1800" dirty="0" smtClean="0"/>
              <a:t>et al.  “An </a:t>
            </a:r>
            <a:r>
              <a:rPr lang="en-GB" sz="1800" dirty="0"/>
              <a:t>experimental study of home gateway </a:t>
            </a:r>
            <a:r>
              <a:rPr lang="en-GB" sz="1800" dirty="0" smtClean="0"/>
              <a:t>characteristics”, </a:t>
            </a:r>
            <a:r>
              <a:rPr lang="en-GB" sz="1800" dirty="0"/>
              <a:t>In Proceedings of the '10th annual conference on Internet measurement</a:t>
            </a:r>
            <a:r>
              <a:rPr lang="en-GB" sz="1800" dirty="0" smtClean="0"/>
              <a:t>', </a:t>
            </a:r>
            <a:r>
              <a:rPr lang="en-GB" sz="1800" dirty="0"/>
              <a:t>2010.</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893" y="1257300"/>
            <a:ext cx="6788689" cy="25812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276" y="4119563"/>
            <a:ext cx="6404308" cy="2433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1247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err="1" smtClean="0"/>
              <a:t>Blockwise</a:t>
            </a:r>
            <a:r>
              <a:rPr lang="en-GB" dirty="0" smtClean="0"/>
              <a:t> Transfer</a:t>
            </a:r>
            <a:endParaRPr lang="en-GB" dirty="0"/>
          </a:p>
        </p:txBody>
      </p:sp>
      <p:sp>
        <p:nvSpPr>
          <p:cNvPr id="5" name="Subtitle 4"/>
          <p:cNvSpPr>
            <a:spLocks noGrp="1"/>
          </p:cNvSpPr>
          <p:nvPr>
            <p:ph type="subTitle" idx="1"/>
          </p:nvPr>
        </p:nvSpPr>
        <p:spPr/>
        <p:txBody>
          <a:bodyPr/>
          <a:lstStyle/>
          <a:p>
            <a:endParaRPr lang="en-GB"/>
          </a:p>
        </p:txBody>
      </p:sp>
    </p:spTree>
    <p:extLst>
      <p:ext uri="{BB962C8B-B14F-4D97-AF65-F5344CB8AC3E}">
        <p14:creationId xmlns:p14="http://schemas.microsoft.com/office/powerpoint/2010/main" val="1293646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Blockwise</a:t>
            </a:r>
            <a:r>
              <a:rPr lang="en-US" altLang="en-US" dirty="0"/>
              <a:t> </a:t>
            </a:r>
            <a:r>
              <a:rPr lang="en-US" altLang="en-US" dirty="0" smtClean="0"/>
              <a:t>Transfer</a:t>
            </a:r>
            <a:endParaRPr lang="en-GB" dirty="0"/>
          </a:p>
        </p:txBody>
      </p:sp>
      <p:sp>
        <p:nvSpPr>
          <p:cNvPr id="3" name="Content Placeholder 2"/>
          <p:cNvSpPr>
            <a:spLocks noGrp="1"/>
          </p:cNvSpPr>
          <p:nvPr>
            <p:ph idx="1"/>
          </p:nvPr>
        </p:nvSpPr>
        <p:spPr/>
        <p:txBody>
          <a:bodyPr/>
          <a:lstStyle/>
          <a:p>
            <a:r>
              <a:rPr lang="en-GB" dirty="0"/>
              <a:t>Block-wise transfer,  defined </a:t>
            </a:r>
            <a:r>
              <a:rPr lang="en-GB" dirty="0" smtClean="0"/>
              <a:t>in RFC </a:t>
            </a:r>
            <a:r>
              <a:rPr lang="en-GB" dirty="0"/>
              <a:t>7959, added as optional </a:t>
            </a:r>
            <a:r>
              <a:rPr lang="en-GB" dirty="0" smtClean="0"/>
              <a:t> extension </a:t>
            </a:r>
            <a:r>
              <a:rPr lang="en-GB" dirty="0"/>
              <a:t>for larger message </a:t>
            </a:r>
            <a:r>
              <a:rPr lang="en-GB" dirty="0" smtClean="0"/>
              <a:t>transmissions</a:t>
            </a:r>
            <a:r>
              <a:rPr lang="en-GB" dirty="0"/>
              <a:t>. </a:t>
            </a:r>
            <a:endParaRPr lang="en-GB" dirty="0" smtClean="0"/>
          </a:p>
          <a:p>
            <a:r>
              <a:rPr lang="en-GB" dirty="0"/>
              <a:t>Using fragmentation (either at the adaptation layer or at the IP layer) for the transport of larger representations would be possible up to the maximum size of the underlying datagram protocol (such as UDP</a:t>
            </a:r>
            <a:r>
              <a:rPr lang="en-GB" dirty="0" smtClean="0"/>
              <a:t>). </a:t>
            </a:r>
          </a:p>
          <a:p>
            <a:pPr lvl="1"/>
            <a:r>
              <a:rPr lang="en-GB" dirty="0" smtClean="0"/>
              <a:t>For UDP the length field is 16 bit long (~64 Kbyte). </a:t>
            </a:r>
          </a:p>
          <a:p>
            <a:r>
              <a:rPr lang="en-GB" dirty="0" smtClean="0"/>
              <a:t>For firmware images 64 Kbyte may, however, be too small and relying on IP layer fragmentation is inefficient. </a:t>
            </a:r>
          </a:p>
          <a:p>
            <a:r>
              <a:rPr lang="en-GB" dirty="0" smtClean="0"/>
              <a:t>Anything above the path MTU will lead to IP fragmentation and the path MTU needs to be determined first (and it may change over time).</a:t>
            </a:r>
            <a:endParaRPr lang="en-GB" dirty="0"/>
          </a:p>
          <a:p>
            <a:endParaRPr lang="en-GB" dirty="0"/>
          </a:p>
        </p:txBody>
      </p:sp>
    </p:spTree>
    <p:extLst>
      <p:ext uri="{BB962C8B-B14F-4D97-AF65-F5344CB8AC3E}">
        <p14:creationId xmlns:p14="http://schemas.microsoft.com/office/powerpoint/2010/main" val="3600865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Design</a:t>
            </a:r>
            <a:endParaRPr lang="en-GB" dirty="0"/>
          </a:p>
        </p:txBody>
      </p:sp>
      <p:sp>
        <p:nvSpPr>
          <p:cNvPr id="3" name="Content Placeholder 2"/>
          <p:cNvSpPr>
            <a:spLocks noGrp="1"/>
          </p:cNvSpPr>
          <p:nvPr>
            <p:ph idx="1"/>
          </p:nvPr>
        </p:nvSpPr>
        <p:spPr/>
        <p:txBody>
          <a:bodyPr/>
          <a:lstStyle/>
          <a:p>
            <a:r>
              <a:rPr lang="en-GB" dirty="0" smtClean="0"/>
              <a:t>A resources is virtually chunked into blocks. These blocks are transferred individually.</a:t>
            </a:r>
          </a:p>
          <a:p>
            <a:r>
              <a:rPr lang="en-GB" dirty="0" smtClean="0"/>
              <a:t>Two new options to control the transfer and to report the status</a:t>
            </a:r>
          </a:p>
          <a:p>
            <a:pPr lvl="1"/>
            <a:r>
              <a:rPr lang="en-GB" dirty="0"/>
              <a:t>Block1: </a:t>
            </a:r>
            <a:r>
              <a:rPr lang="en-GB" dirty="0" smtClean="0"/>
              <a:t>refers </a:t>
            </a:r>
            <a:r>
              <a:rPr lang="en-GB" dirty="0"/>
              <a:t>to </a:t>
            </a:r>
            <a:r>
              <a:rPr lang="en-GB" dirty="0" smtClean="0"/>
              <a:t>the transfer </a:t>
            </a:r>
            <a:r>
              <a:rPr lang="en-GB" dirty="0"/>
              <a:t>of the resource representation that pertains to the </a:t>
            </a:r>
            <a:r>
              <a:rPr lang="en-GB" u="sng" dirty="0"/>
              <a:t>request</a:t>
            </a:r>
            <a:endParaRPr lang="en-GB" u="sng" dirty="0" smtClean="0"/>
          </a:p>
          <a:p>
            <a:pPr lvl="1"/>
            <a:r>
              <a:rPr lang="en-GB" dirty="0" smtClean="0"/>
              <a:t>Block2: </a:t>
            </a:r>
            <a:r>
              <a:rPr lang="en-GB" dirty="0"/>
              <a:t>refers to the transfer of the resource representation that pertains to the </a:t>
            </a:r>
            <a:r>
              <a:rPr lang="en-GB" u="sng" dirty="0" smtClean="0"/>
              <a:t>response</a:t>
            </a:r>
            <a:endParaRPr lang="en-GB" u="sng" dirty="0"/>
          </a:p>
          <a:p>
            <a:r>
              <a:rPr lang="en-GB" dirty="0"/>
              <a:t>Three items of information may need to be transferred in a Block </a:t>
            </a:r>
            <a:r>
              <a:rPr lang="en-GB" dirty="0" smtClean="0"/>
              <a:t>option</a:t>
            </a:r>
            <a:r>
              <a:rPr lang="en-GB" dirty="0"/>
              <a:t>: </a:t>
            </a:r>
            <a:endParaRPr lang="en-GB" dirty="0" smtClean="0"/>
          </a:p>
          <a:p>
            <a:pPr lvl="1"/>
            <a:r>
              <a:rPr lang="en-GB" dirty="0" smtClean="0"/>
              <a:t>the </a:t>
            </a:r>
            <a:r>
              <a:rPr lang="en-GB" dirty="0"/>
              <a:t>size of the block (SZX); </a:t>
            </a:r>
            <a:endParaRPr lang="en-GB" dirty="0" smtClean="0"/>
          </a:p>
          <a:p>
            <a:pPr lvl="1"/>
            <a:r>
              <a:rPr lang="en-GB" dirty="0"/>
              <a:t>w</a:t>
            </a:r>
            <a:r>
              <a:rPr lang="en-GB" dirty="0" smtClean="0"/>
              <a:t>hether </a:t>
            </a:r>
            <a:r>
              <a:rPr lang="en-GB" dirty="0"/>
              <a:t>more blocks are following (M); </a:t>
            </a:r>
            <a:endParaRPr lang="en-GB" dirty="0" smtClean="0"/>
          </a:p>
          <a:p>
            <a:pPr lvl="1"/>
            <a:r>
              <a:rPr lang="en-GB" dirty="0"/>
              <a:t>t</a:t>
            </a:r>
            <a:r>
              <a:rPr lang="en-GB" dirty="0" smtClean="0"/>
              <a:t>he </a:t>
            </a:r>
            <a:r>
              <a:rPr lang="en-GB" dirty="0"/>
              <a:t>relative number of the block (NUM) within a sequence of blocks with the given size. </a:t>
            </a:r>
            <a:endParaRPr lang="en-GB" dirty="0" smtClean="0"/>
          </a:p>
          <a:p>
            <a:r>
              <a:rPr lang="en-GB" dirty="0" smtClean="0"/>
              <a:t>The </a:t>
            </a:r>
            <a:r>
              <a:rPr lang="en-GB" dirty="0"/>
              <a:t>minimum block size is 2**(0+4) = 16 </a:t>
            </a:r>
            <a:r>
              <a:rPr lang="en-GB" dirty="0" smtClean="0"/>
              <a:t>bytes and </a:t>
            </a:r>
            <a:r>
              <a:rPr lang="en-GB" dirty="0"/>
              <a:t>the maximum is 2**(6+4) = </a:t>
            </a:r>
            <a:r>
              <a:rPr lang="en-GB" dirty="0" smtClean="0"/>
              <a:t>1024 bytes. SZX is a 3 bit value with the value 7 is reserved. </a:t>
            </a:r>
            <a:r>
              <a:rPr lang="en-GB" dirty="0"/>
              <a:t/>
            </a:r>
            <a:br>
              <a:rPr lang="en-GB" dirty="0"/>
            </a:br>
            <a:endParaRPr lang="en-GB" dirty="0" smtClean="0"/>
          </a:p>
          <a:p>
            <a:pPr lvl="1"/>
            <a:endParaRPr lang="en-GB" dirty="0"/>
          </a:p>
        </p:txBody>
      </p:sp>
    </p:spTree>
    <p:extLst>
      <p:ext uri="{BB962C8B-B14F-4D97-AF65-F5344CB8AC3E}">
        <p14:creationId xmlns:p14="http://schemas.microsoft.com/office/powerpoint/2010/main" val="18951973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Design, cont.</a:t>
            </a:r>
            <a:endParaRPr lang="en-GB" dirty="0"/>
          </a:p>
        </p:txBody>
      </p:sp>
      <p:sp>
        <p:nvSpPr>
          <p:cNvPr id="3" name="Content Placeholder 2"/>
          <p:cNvSpPr>
            <a:spLocks noGrp="1"/>
          </p:cNvSpPr>
          <p:nvPr>
            <p:ph idx="1"/>
          </p:nvPr>
        </p:nvSpPr>
        <p:spPr/>
        <p:txBody>
          <a:bodyPr/>
          <a:lstStyle/>
          <a:p>
            <a:r>
              <a:rPr lang="en-GB" dirty="0" smtClean="0"/>
              <a:t>The semantic of the two block options is heavily overloaded and their meaning changes depending on where they are used:</a:t>
            </a:r>
          </a:p>
          <a:p>
            <a:pPr marL="697139" lvl="1" indent="-457200">
              <a:buFont typeface="+mj-lt"/>
              <a:buAutoNum type="arabicPeriod"/>
            </a:pPr>
            <a:r>
              <a:rPr lang="en-GB" u="sng" dirty="0" smtClean="0"/>
              <a:t>Descriptive usage:  </a:t>
            </a:r>
            <a:r>
              <a:rPr lang="en-GB" dirty="0" smtClean="0"/>
              <a:t>a </a:t>
            </a:r>
            <a:r>
              <a:rPr lang="en-GB" dirty="0"/>
              <a:t>Block2 Option in a response (such as a 2.05 response for GET), or a Block1 Option in a request (a PUT or POST</a:t>
            </a:r>
            <a:r>
              <a:rPr lang="en-GB" dirty="0" smtClean="0"/>
              <a:t>)</a:t>
            </a:r>
          </a:p>
          <a:p>
            <a:pPr marL="697139" lvl="1" indent="-457200">
              <a:buFont typeface="+mj-lt"/>
              <a:buAutoNum type="arabicPeriod"/>
            </a:pPr>
            <a:r>
              <a:rPr lang="en-GB" u="sng" dirty="0" smtClean="0"/>
              <a:t>Request control usage</a:t>
            </a:r>
            <a:r>
              <a:rPr lang="en-GB" dirty="0" smtClean="0"/>
              <a:t>:  a </a:t>
            </a:r>
            <a:r>
              <a:rPr lang="en-GB" dirty="0"/>
              <a:t>Block2 </a:t>
            </a:r>
            <a:r>
              <a:rPr lang="en-GB" dirty="0" smtClean="0"/>
              <a:t>Option </a:t>
            </a:r>
            <a:r>
              <a:rPr lang="en-GB" dirty="0"/>
              <a:t>(e.g., GET</a:t>
            </a:r>
            <a:r>
              <a:rPr lang="en-GB" dirty="0" smtClean="0"/>
              <a:t>)</a:t>
            </a:r>
          </a:p>
          <a:p>
            <a:pPr marL="697139" lvl="1" indent="-457200">
              <a:buFont typeface="+mj-lt"/>
              <a:buAutoNum type="arabicPeriod"/>
            </a:pPr>
            <a:r>
              <a:rPr lang="en-GB" u="sng" dirty="0" smtClean="0"/>
              <a:t>Response control usage</a:t>
            </a:r>
            <a:r>
              <a:rPr lang="en-GB" dirty="0" smtClean="0"/>
              <a:t>:  a </a:t>
            </a:r>
            <a:r>
              <a:rPr lang="en-GB" dirty="0"/>
              <a:t>Block1 </a:t>
            </a:r>
            <a:r>
              <a:rPr lang="en-GB" dirty="0" smtClean="0"/>
              <a:t>Option (</a:t>
            </a:r>
            <a:r>
              <a:rPr lang="en-GB" dirty="0"/>
              <a:t>e.g., a 2.xx response for a PUT or POST request)</a:t>
            </a:r>
            <a:endParaRPr lang="en-GB" b="1" dirty="0"/>
          </a:p>
          <a:p>
            <a:r>
              <a:rPr lang="en-GB" dirty="0" smtClean="0"/>
              <a:t>Best explained using examples. </a:t>
            </a:r>
          </a:p>
          <a:p>
            <a:endParaRPr lang="en-GB" dirty="0"/>
          </a:p>
        </p:txBody>
      </p:sp>
    </p:spTree>
    <p:extLst>
      <p:ext uri="{BB962C8B-B14F-4D97-AF65-F5344CB8AC3E}">
        <p14:creationId xmlns:p14="http://schemas.microsoft.com/office/powerpoint/2010/main" val="4038045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Examples</a:t>
            </a:r>
            <a:endParaRPr lang="en-GB" dirty="0"/>
          </a:p>
        </p:txBody>
      </p:sp>
      <p:sp>
        <p:nvSpPr>
          <p:cNvPr id="3" name="Content Placeholder 2"/>
          <p:cNvSpPr>
            <a:spLocks noGrp="1"/>
          </p:cNvSpPr>
          <p:nvPr>
            <p:ph idx="1"/>
          </p:nvPr>
        </p:nvSpPr>
        <p:spPr>
          <a:xfrm>
            <a:off x="8785926" y="1707016"/>
            <a:ext cx="3275446" cy="1094241"/>
          </a:xfrm>
          <a:solidFill>
            <a:schemeClr val="accent6"/>
          </a:solidFill>
        </p:spPr>
        <p:txBody>
          <a:bodyPr/>
          <a:lstStyle/>
          <a:p>
            <a:pPr marL="0" indent="0">
              <a:buNone/>
            </a:pPr>
            <a:r>
              <a:rPr lang="en-GB" dirty="0" smtClean="0">
                <a:solidFill>
                  <a:schemeClr val="bg2"/>
                </a:solidFill>
              </a:rPr>
              <a:t>Block2 option </a:t>
            </a:r>
            <a:r>
              <a:rPr lang="en-GB" dirty="0">
                <a:solidFill>
                  <a:schemeClr val="bg2"/>
                </a:solidFill>
              </a:rPr>
              <a:t>in </a:t>
            </a:r>
            <a:r>
              <a:rPr lang="en-GB" dirty="0" smtClean="0">
                <a:solidFill>
                  <a:schemeClr val="bg2"/>
                </a:solidFill>
              </a:rPr>
              <a:t>response with server proposal for a </a:t>
            </a:r>
            <a:r>
              <a:rPr lang="en-GB" dirty="0">
                <a:solidFill>
                  <a:schemeClr val="bg2"/>
                </a:solidFill>
              </a:rPr>
              <a:t>block size of </a:t>
            </a:r>
            <a:r>
              <a:rPr lang="en-GB" dirty="0" smtClean="0">
                <a:solidFill>
                  <a:schemeClr val="bg2"/>
                </a:solidFill>
              </a:rPr>
              <a:t>128 bytes.</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2486" y="3091543"/>
            <a:ext cx="7058025" cy="3076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txBox="1">
            <a:spLocks/>
          </p:cNvSpPr>
          <p:nvPr/>
        </p:nvSpPr>
        <p:spPr>
          <a:xfrm>
            <a:off x="537028" y="3296330"/>
            <a:ext cx="1669143" cy="1899784"/>
          </a:xfrm>
          <a:prstGeom prst="rect">
            <a:avLst/>
          </a:prstGeom>
          <a:solidFill>
            <a:schemeClr val="accent6"/>
          </a:solidFill>
        </p:spPr>
        <p:txBody>
          <a:bodyPr vert="horz" lIns="0" tIns="0" rIns="0" bIns="0" rtlCol="0" anchor="t">
            <a:noAutofit/>
          </a:bodyPr>
          <a:lstStyle>
            <a:lvl1pPr marL="239937"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400" kern="1200" spc="0">
                <a:solidFill>
                  <a:schemeClr val="tx2"/>
                </a:solidFill>
                <a:latin typeface="Gill Sans MT"/>
                <a:ea typeface="+mn-ea"/>
                <a:cs typeface="+mn-cs"/>
              </a:defRPr>
            </a:lvl1pPr>
            <a:lvl2pPr marL="479876"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000" kern="1200" spc="0">
                <a:solidFill>
                  <a:schemeClr val="tx2"/>
                </a:solidFill>
                <a:latin typeface="Gill Sans MT"/>
                <a:ea typeface="+mn-ea"/>
                <a:cs typeface="+mn-cs"/>
              </a:defRPr>
            </a:lvl2pPr>
            <a:lvl3pPr marL="719813"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kern="1200" spc="0">
                <a:solidFill>
                  <a:schemeClr val="tx2"/>
                </a:solidFill>
                <a:latin typeface="Gill Sans MT"/>
                <a:ea typeface="+mn-ea"/>
                <a:cs typeface="+mn-cs"/>
              </a:defRPr>
            </a:lvl3pPr>
            <a:lvl4pPr marL="959792" indent="-239947" algn="l" defTabSz="795578" rtl="0" eaLnBrk="1" latinLnBrk="0" hangingPunct="1">
              <a:lnSpc>
                <a:spcPct val="100000"/>
              </a:lnSpc>
              <a:spcBef>
                <a:spcPts val="400"/>
              </a:spcBef>
              <a:buClr>
                <a:schemeClr val="accent1"/>
              </a:buClr>
              <a:buSzPct val="76000"/>
              <a:buFont typeface="Wingdings" charset="2"/>
              <a:buChar char="§"/>
              <a:defRPr sz="2000" kern="1200" spc="-67">
                <a:solidFill>
                  <a:schemeClr val="tx2"/>
                </a:solidFill>
                <a:latin typeface="+mn-lt"/>
                <a:ea typeface="+mn-ea"/>
                <a:cs typeface="+mn-cs"/>
              </a:defRPr>
            </a:lvl4pPr>
            <a:lvl5pPr marL="237192" indent="-237192" algn="l" defTabSz="-600358" rtl="0" eaLnBrk="1" latinLnBrk="0" hangingPunct="1">
              <a:lnSpc>
                <a:spcPts val="3466"/>
              </a:lnSpc>
              <a:spcBef>
                <a:spcPts val="0"/>
              </a:spcBef>
              <a:buSzPct val="76000"/>
              <a:buFont typeface="+mj-lt"/>
              <a:buAutoNum type="arabicPeriod"/>
              <a:defRPr sz="3200" kern="1200" spc="-67">
                <a:solidFill>
                  <a:schemeClr val="tx1"/>
                </a:solidFill>
                <a:latin typeface="+mn-lt"/>
                <a:ea typeface="+mn-ea"/>
                <a:cs typeface="+mn-cs"/>
              </a:defRPr>
            </a:lvl5pPr>
            <a:lvl6pPr marL="3325017" indent="-302406" algn="l" defTabSz="604554" rtl="0" eaLnBrk="1" latinLnBrk="0" hangingPunct="1">
              <a:spcBef>
                <a:spcPct val="20000"/>
              </a:spcBef>
              <a:buFont typeface="Arial"/>
              <a:buChar char="•"/>
              <a:defRPr sz="2700" kern="1200">
                <a:solidFill>
                  <a:schemeClr val="tx1"/>
                </a:solidFill>
                <a:latin typeface="+mn-lt"/>
                <a:ea typeface="+mn-ea"/>
                <a:cs typeface="+mn-cs"/>
              </a:defRPr>
            </a:lvl6pPr>
            <a:lvl7pPr marL="3929683" indent="-302406" algn="l" defTabSz="604554" rtl="0" eaLnBrk="1" latinLnBrk="0" hangingPunct="1">
              <a:spcBef>
                <a:spcPct val="20000"/>
              </a:spcBef>
              <a:buFont typeface="Arial"/>
              <a:buChar char="•"/>
              <a:defRPr sz="2700" kern="1200">
                <a:solidFill>
                  <a:schemeClr val="tx1"/>
                </a:solidFill>
                <a:latin typeface="+mn-lt"/>
                <a:ea typeface="+mn-ea"/>
                <a:cs typeface="+mn-cs"/>
              </a:defRPr>
            </a:lvl7pPr>
            <a:lvl8pPr marL="4534190" indent="-302406" algn="l" defTabSz="604554" rtl="0" eaLnBrk="1" latinLnBrk="0" hangingPunct="1">
              <a:spcBef>
                <a:spcPct val="20000"/>
              </a:spcBef>
              <a:buFont typeface="Arial"/>
              <a:buChar char="•"/>
              <a:defRPr sz="2700" kern="1200">
                <a:solidFill>
                  <a:schemeClr val="tx1"/>
                </a:solidFill>
                <a:latin typeface="+mn-lt"/>
                <a:ea typeface="+mn-ea"/>
                <a:cs typeface="+mn-cs"/>
              </a:defRPr>
            </a:lvl8pPr>
            <a:lvl9pPr marL="5138709" indent="-302406" algn="l" defTabSz="604554" rtl="0" eaLnBrk="1" latinLnBrk="0" hangingPunct="1">
              <a:spcBef>
                <a:spcPct val="20000"/>
              </a:spcBef>
              <a:buFont typeface="Arial"/>
              <a:buChar char="•"/>
              <a:defRPr sz="2700" kern="1200">
                <a:solidFill>
                  <a:schemeClr val="tx1"/>
                </a:solidFill>
                <a:latin typeface="+mn-lt"/>
                <a:ea typeface="+mn-ea"/>
                <a:cs typeface="+mn-cs"/>
              </a:defRPr>
            </a:lvl9pPr>
          </a:lstStyle>
          <a:p>
            <a:pPr marL="0" indent="0" algn="ctr">
              <a:buFont typeface="Wingdings" panose="05000000000000000000" pitchFamily="2" charset="2"/>
              <a:buNone/>
            </a:pPr>
            <a:r>
              <a:rPr lang="en-GB" dirty="0" smtClean="0">
                <a:solidFill>
                  <a:schemeClr val="bg2"/>
                </a:solidFill>
              </a:rPr>
              <a:t>Client agrees and uses Block2 option in request. </a:t>
            </a:r>
          </a:p>
        </p:txBody>
      </p:sp>
      <p:cxnSp>
        <p:nvCxnSpPr>
          <p:cNvPr id="6" name="Straight Arrow Connector 5"/>
          <p:cNvCxnSpPr>
            <a:stCxn id="5" idx="3"/>
          </p:cNvCxnSpPr>
          <p:nvPr/>
        </p:nvCxnSpPr>
        <p:spPr>
          <a:xfrm>
            <a:off x="2206171" y="4246222"/>
            <a:ext cx="4078514" cy="253207"/>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stCxn id="3" idx="2"/>
          </p:cNvCxnSpPr>
          <p:nvPr/>
        </p:nvCxnSpPr>
        <p:spPr>
          <a:xfrm flipH="1">
            <a:off x="8128000" y="2801257"/>
            <a:ext cx="2295649" cy="1226967"/>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11341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Examples, cont. </a:t>
            </a:r>
            <a:endParaRPr lang="en-GB"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936" y="1629909"/>
            <a:ext cx="7019925" cy="435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txBox="1">
            <a:spLocks/>
          </p:cNvSpPr>
          <p:nvPr/>
        </p:nvSpPr>
        <p:spPr>
          <a:xfrm>
            <a:off x="5065486" y="329235"/>
            <a:ext cx="3563340" cy="1094241"/>
          </a:xfrm>
          <a:prstGeom prst="rect">
            <a:avLst/>
          </a:prstGeom>
          <a:solidFill>
            <a:schemeClr val="accent6"/>
          </a:solidFill>
        </p:spPr>
        <p:txBody>
          <a:bodyPr vert="horz" lIns="0" tIns="0" rIns="0" bIns="0" rtlCol="0" anchor="t">
            <a:noAutofit/>
          </a:bodyPr>
          <a:lstStyle>
            <a:lvl1pPr marL="239937"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400" kern="1200" spc="0">
                <a:solidFill>
                  <a:schemeClr val="tx2"/>
                </a:solidFill>
                <a:latin typeface="Gill Sans MT"/>
                <a:ea typeface="+mn-ea"/>
                <a:cs typeface="+mn-cs"/>
              </a:defRPr>
            </a:lvl1pPr>
            <a:lvl2pPr marL="479876"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000" kern="1200" spc="0">
                <a:solidFill>
                  <a:schemeClr val="tx2"/>
                </a:solidFill>
                <a:latin typeface="Gill Sans MT"/>
                <a:ea typeface="+mn-ea"/>
                <a:cs typeface="+mn-cs"/>
              </a:defRPr>
            </a:lvl2pPr>
            <a:lvl3pPr marL="719813"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kern="1200" spc="0">
                <a:solidFill>
                  <a:schemeClr val="tx2"/>
                </a:solidFill>
                <a:latin typeface="Gill Sans MT"/>
                <a:ea typeface="+mn-ea"/>
                <a:cs typeface="+mn-cs"/>
              </a:defRPr>
            </a:lvl3pPr>
            <a:lvl4pPr marL="959792" indent="-239947" algn="l" defTabSz="795578" rtl="0" eaLnBrk="1" latinLnBrk="0" hangingPunct="1">
              <a:lnSpc>
                <a:spcPct val="100000"/>
              </a:lnSpc>
              <a:spcBef>
                <a:spcPts val="400"/>
              </a:spcBef>
              <a:buClr>
                <a:schemeClr val="accent1"/>
              </a:buClr>
              <a:buSzPct val="76000"/>
              <a:buFont typeface="Wingdings" charset="2"/>
              <a:buChar char="§"/>
              <a:defRPr sz="2000" kern="1200" spc="-67">
                <a:solidFill>
                  <a:schemeClr val="tx2"/>
                </a:solidFill>
                <a:latin typeface="+mn-lt"/>
                <a:ea typeface="+mn-ea"/>
                <a:cs typeface="+mn-cs"/>
              </a:defRPr>
            </a:lvl4pPr>
            <a:lvl5pPr marL="237192" indent="-237192" algn="l" defTabSz="-600358" rtl="0" eaLnBrk="1" latinLnBrk="0" hangingPunct="1">
              <a:lnSpc>
                <a:spcPts val="3466"/>
              </a:lnSpc>
              <a:spcBef>
                <a:spcPts val="0"/>
              </a:spcBef>
              <a:buSzPct val="76000"/>
              <a:buFont typeface="+mj-lt"/>
              <a:buAutoNum type="arabicPeriod"/>
              <a:defRPr sz="3200" kern="1200" spc="-67">
                <a:solidFill>
                  <a:schemeClr val="tx1"/>
                </a:solidFill>
                <a:latin typeface="+mn-lt"/>
                <a:ea typeface="+mn-ea"/>
                <a:cs typeface="+mn-cs"/>
              </a:defRPr>
            </a:lvl5pPr>
            <a:lvl6pPr marL="3325017" indent="-302406" algn="l" defTabSz="604554" rtl="0" eaLnBrk="1" latinLnBrk="0" hangingPunct="1">
              <a:spcBef>
                <a:spcPct val="20000"/>
              </a:spcBef>
              <a:buFont typeface="Arial"/>
              <a:buChar char="•"/>
              <a:defRPr sz="2700" kern="1200">
                <a:solidFill>
                  <a:schemeClr val="tx1"/>
                </a:solidFill>
                <a:latin typeface="+mn-lt"/>
                <a:ea typeface="+mn-ea"/>
                <a:cs typeface="+mn-cs"/>
              </a:defRPr>
            </a:lvl6pPr>
            <a:lvl7pPr marL="3929683" indent="-302406" algn="l" defTabSz="604554" rtl="0" eaLnBrk="1" latinLnBrk="0" hangingPunct="1">
              <a:spcBef>
                <a:spcPct val="20000"/>
              </a:spcBef>
              <a:buFont typeface="Arial"/>
              <a:buChar char="•"/>
              <a:defRPr sz="2700" kern="1200">
                <a:solidFill>
                  <a:schemeClr val="tx1"/>
                </a:solidFill>
                <a:latin typeface="+mn-lt"/>
                <a:ea typeface="+mn-ea"/>
                <a:cs typeface="+mn-cs"/>
              </a:defRPr>
            </a:lvl7pPr>
            <a:lvl8pPr marL="4534190" indent="-302406" algn="l" defTabSz="604554" rtl="0" eaLnBrk="1" latinLnBrk="0" hangingPunct="1">
              <a:spcBef>
                <a:spcPct val="20000"/>
              </a:spcBef>
              <a:buFont typeface="Arial"/>
              <a:buChar char="•"/>
              <a:defRPr sz="2700" kern="1200">
                <a:solidFill>
                  <a:schemeClr val="tx1"/>
                </a:solidFill>
                <a:latin typeface="+mn-lt"/>
                <a:ea typeface="+mn-ea"/>
                <a:cs typeface="+mn-cs"/>
              </a:defRPr>
            </a:lvl8pPr>
            <a:lvl9pPr marL="5138709" indent="-302406" algn="l" defTabSz="604554" rtl="0" eaLnBrk="1" latinLnBrk="0" hangingPunct="1">
              <a:spcBef>
                <a:spcPct val="20000"/>
              </a:spcBef>
              <a:buFont typeface="Arial"/>
              <a:buChar char="•"/>
              <a:defRPr sz="2700" kern="1200">
                <a:solidFill>
                  <a:schemeClr val="tx1"/>
                </a:solidFill>
                <a:latin typeface="+mn-lt"/>
                <a:ea typeface="+mn-ea"/>
                <a:cs typeface="+mn-cs"/>
              </a:defRPr>
            </a:lvl9pPr>
          </a:lstStyle>
          <a:p>
            <a:pPr marL="0" indent="0">
              <a:buFont typeface="Wingdings" panose="05000000000000000000" pitchFamily="2" charset="2"/>
              <a:buNone/>
            </a:pPr>
            <a:r>
              <a:rPr lang="en-GB" dirty="0" smtClean="0">
                <a:solidFill>
                  <a:schemeClr val="bg2"/>
                </a:solidFill>
              </a:rPr>
              <a:t>Client makes a proposal to the server using the Block2 option in request.</a:t>
            </a:r>
          </a:p>
        </p:txBody>
      </p:sp>
      <p:cxnSp>
        <p:nvCxnSpPr>
          <p:cNvPr id="6" name="Straight Arrow Connector 5"/>
          <p:cNvCxnSpPr>
            <a:stCxn id="5" idx="2"/>
          </p:cNvCxnSpPr>
          <p:nvPr/>
        </p:nvCxnSpPr>
        <p:spPr>
          <a:xfrm flipH="1">
            <a:off x="4963886" y="1423476"/>
            <a:ext cx="1883270" cy="753666"/>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
        <p:nvSpPr>
          <p:cNvPr id="9" name="Content Placeholder 2"/>
          <p:cNvSpPr>
            <a:spLocks noGrp="1"/>
          </p:cNvSpPr>
          <p:nvPr>
            <p:ph idx="1"/>
          </p:nvPr>
        </p:nvSpPr>
        <p:spPr>
          <a:xfrm>
            <a:off x="8785926" y="1707016"/>
            <a:ext cx="3275446" cy="1094241"/>
          </a:xfrm>
          <a:solidFill>
            <a:schemeClr val="accent6"/>
          </a:solidFill>
        </p:spPr>
        <p:txBody>
          <a:bodyPr/>
          <a:lstStyle/>
          <a:p>
            <a:pPr marL="0" indent="0">
              <a:buNone/>
            </a:pPr>
            <a:r>
              <a:rPr lang="en-GB" dirty="0" smtClean="0">
                <a:solidFill>
                  <a:schemeClr val="bg2"/>
                </a:solidFill>
              </a:rPr>
              <a:t>Server agrees and uses </a:t>
            </a:r>
            <a:r>
              <a:rPr lang="en-GB" dirty="0" err="1" smtClean="0">
                <a:solidFill>
                  <a:schemeClr val="bg2"/>
                </a:solidFill>
              </a:rPr>
              <a:t>blockwise</a:t>
            </a:r>
            <a:r>
              <a:rPr lang="en-GB" dirty="0" smtClean="0">
                <a:solidFill>
                  <a:schemeClr val="bg2"/>
                </a:solidFill>
              </a:rPr>
              <a:t> transfer with the request parameters. </a:t>
            </a:r>
          </a:p>
        </p:txBody>
      </p:sp>
      <p:cxnSp>
        <p:nvCxnSpPr>
          <p:cNvPr id="10" name="Straight Arrow Connector 9"/>
          <p:cNvCxnSpPr>
            <a:stCxn id="9" idx="1"/>
          </p:cNvCxnSpPr>
          <p:nvPr/>
        </p:nvCxnSpPr>
        <p:spPr>
          <a:xfrm flipH="1">
            <a:off x="6125029" y="2254137"/>
            <a:ext cx="2660897" cy="416492"/>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
        <p:nvSpPr>
          <p:cNvPr id="16" name="Content Placeholder 2"/>
          <p:cNvSpPr txBox="1">
            <a:spLocks/>
          </p:cNvSpPr>
          <p:nvPr/>
        </p:nvSpPr>
        <p:spPr>
          <a:xfrm>
            <a:off x="8785926" y="4484913"/>
            <a:ext cx="3275446" cy="1497921"/>
          </a:xfrm>
          <a:prstGeom prst="rect">
            <a:avLst/>
          </a:prstGeom>
          <a:solidFill>
            <a:schemeClr val="accent6"/>
          </a:solidFill>
        </p:spPr>
        <p:txBody>
          <a:bodyPr vert="horz" lIns="0" tIns="0" rIns="0" bIns="0" rtlCol="0" anchor="t">
            <a:noAutofit/>
          </a:bodyPr>
          <a:lstStyle>
            <a:lvl1pPr marL="239937"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400" kern="1200" spc="0">
                <a:solidFill>
                  <a:schemeClr val="tx2"/>
                </a:solidFill>
                <a:latin typeface="Gill Sans MT"/>
                <a:ea typeface="+mn-ea"/>
                <a:cs typeface="+mn-cs"/>
              </a:defRPr>
            </a:lvl1pPr>
            <a:lvl2pPr marL="479876"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000" kern="1200" spc="0">
                <a:solidFill>
                  <a:schemeClr val="tx2"/>
                </a:solidFill>
                <a:latin typeface="Gill Sans MT"/>
                <a:ea typeface="+mn-ea"/>
                <a:cs typeface="+mn-cs"/>
              </a:defRPr>
            </a:lvl2pPr>
            <a:lvl3pPr marL="719813"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kern="1200" spc="0">
                <a:solidFill>
                  <a:schemeClr val="tx2"/>
                </a:solidFill>
                <a:latin typeface="Gill Sans MT"/>
                <a:ea typeface="+mn-ea"/>
                <a:cs typeface="+mn-cs"/>
              </a:defRPr>
            </a:lvl3pPr>
            <a:lvl4pPr marL="959792" indent="-239947" algn="l" defTabSz="795578" rtl="0" eaLnBrk="1" latinLnBrk="0" hangingPunct="1">
              <a:lnSpc>
                <a:spcPct val="100000"/>
              </a:lnSpc>
              <a:spcBef>
                <a:spcPts val="400"/>
              </a:spcBef>
              <a:buClr>
                <a:schemeClr val="accent1"/>
              </a:buClr>
              <a:buSzPct val="76000"/>
              <a:buFont typeface="Wingdings" charset="2"/>
              <a:buChar char="§"/>
              <a:defRPr sz="2000" kern="1200" spc="-67">
                <a:solidFill>
                  <a:schemeClr val="tx2"/>
                </a:solidFill>
                <a:latin typeface="+mn-lt"/>
                <a:ea typeface="+mn-ea"/>
                <a:cs typeface="+mn-cs"/>
              </a:defRPr>
            </a:lvl4pPr>
            <a:lvl5pPr marL="237192" indent="-237192" algn="l" defTabSz="-600358" rtl="0" eaLnBrk="1" latinLnBrk="0" hangingPunct="1">
              <a:lnSpc>
                <a:spcPts val="3466"/>
              </a:lnSpc>
              <a:spcBef>
                <a:spcPts val="0"/>
              </a:spcBef>
              <a:buSzPct val="76000"/>
              <a:buFont typeface="+mj-lt"/>
              <a:buAutoNum type="arabicPeriod"/>
              <a:defRPr sz="3200" kern="1200" spc="-67">
                <a:solidFill>
                  <a:schemeClr val="tx1"/>
                </a:solidFill>
                <a:latin typeface="+mn-lt"/>
                <a:ea typeface="+mn-ea"/>
                <a:cs typeface="+mn-cs"/>
              </a:defRPr>
            </a:lvl5pPr>
            <a:lvl6pPr marL="3325017" indent="-302406" algn="l" defTabSz="604554" rtl="0" eaLnBrk="1" latinLnBrk="0" hangingPunct="1">
              <a:spcBef>
                <a:spcPct val="20000"/>
              </a:spcBef>
              <a:buFont typeface="Arial"/>
              <a:buChar char="•"/>
              <a:defRPr sz="2700" kern="1200">
                <a:solidFill>
                  <a:schemeClr val="tx1"/>
                </a:solidFill>
                <a:latin typeface="+mn-lt"/>
                <a:ea typeface="+mn-ea"/>
                <a:cs typeface="+mn-cs"/>
              </a:defRPr>
            </a:lvl6pPr>
            <a:lvl7pPr marL="3929683" indent="-302406" algn="l" defTabSz="604554" rtl="0" eaLnBrk="1" latinLnBrk="0" hangingPunct="1">
              <a:spcBef>
                <a:spcPct val="20000"/>
              </a:spcBef>
              <a:buFont typeface="Arial"/>
              <a:buChar char="•"/>
              <a:defRPr sz="2700" kern="1200">
                <a:solidFill>
                  <a:schemeClr val="tx1"/>
                </a:solidFill>
                <a:latin typeface="+mn-lt"/>
                <a:ea typeface="+mn-ea"/>
                <a:cs typeface="+mn-cs"/>
              </a:defRPr>
            </a:lvl7pPr>
            <a:lvl8pPr marL="4534190" indent="-302406" algn="l" defTabSz="604554" rtl="0" eaLnBrk="1" latinLnBrk="0" hangingPunct="1">
              <a:spcBef>
                <a:spcPct val="20000"/>
              </a:spcBef>
              <a:buFont typeface="Arial"/>
              <a:buChar char="•"/>
              <a:defRPr sz="2700" kern="1200">
                <a:solidFill>
                  <a:schemeClr val="tx1"/>
                </a:solidFill>
                <a:latin typeface="+mn-lt"/>
                <a:ea typeface="+mn-ea"/>
                <a:cs typeface="+mn-cs"/>
              </a:defRPr>
            </a:lvl8pPr>
            <a:lvl9pPr marL="5138709" indent="-302406" algn="l" defTabSz="604554" rtl="0" eaLnBrk="1" latinLnBrk="0" hangingPunct="1">
              <a:spcBef>
                <a:spcPct val="20000"/>
              </a:spcBef>
              <a:buFont typeface="Arial"/>
              <a:buChar char="•"/>
              <a:defRPr sz="2700" kern="1200">
                <a:solidFill>
                  <a:schemeClr val="tx1"/>
                </a:solidFill>
                <a:latin typeface="+mn-lt"/>
                <a:ea typeface="+mn-ea"/>
                <a:cs typeface="+mn-cs"/>
              </a:defRPr>
            </a:lvl9pPr>
          </a:lstStyle>
          <a:p>
            <a:pPr marL="0" indent="0">
              <a:buFont typeface="Wingdings" panose="05000000000000000000" pitchFamily="2" charset="2"/>
              <a:buNone/>
            </a:pPr>
            <a:r>
              <a:rPr lang="en-GB" dirty="0" smtClean="0">
                <a:solidFill>
                  <a:schemeClr val="bg2"/>
                </a:solidFill>
              </a:rPr>
              <a:t>Last block since the More-bit in Block2 sent in a response message is cleared</a:t>
            </a:r>
          </a:p>
        </p:txBody>
      </p:sp>
      <p:cxnSp>
        <p:nvCxnSpPr>
          <p:cNvPr id="17" name="Straight Arrow Connector 16"/>
          <p:cNvCxnSpPr>
            <a:stCxn id="16" idx="1"/>
          </p:cNvCxnSpPr>
          <p:nvPr/>
        </p:nvCxnSpPr>
        <p:spPr>
          <a:xfrm flipH="1">
            <a:off x="5849856" y="5233874"/>
            <a:ext cx="2936070" cy="418703"/>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2633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Agenda</a:t>
            </a:r>
            <a:endParaRPr lang="en-GB" dirty="0"/>
          </a:p>
        </p:txBody>
      </p:sp>
      <p:sp>
        <p:nvSpPr>
          <p:cNvPr id="3" name="Content Placeholder 2"/>
          <p:cNvSpPr>
            <a:spLocks noGrp="1"/>
          </p:cNvSpPr>
          <p:nvPr>
            <p:ph idx="1"/>
          </p:nvPr>
        </p:nvSpPr>
        <p:spPr/>
        <p:txBody>
          <a:bodyPr/>
          <a:lstStyle/>
          <a:p>
            <a:pPr marL="457200" indent="-457200">
              <a:buFont typeface="+mj-lt"/>
              <a:buAutoNum type="arabicPeriod"/>
            </a:pPr>
            <a:r>
              <a:rPr lang="en-GB" dirty="0" smtClean="0"/>
              <a:t>CoAP over UDP Recap</a:t>
            </a:r>
          </a:p>
          <a:p>
            <a:pPr marL="457200" indent="-457200">
              <a:buFont typeface="+mj-lt"/>
              <a:buAutoNum type="arabicPeriod"/>
            </a:pPr>
            <a:r>
              <a:rPr lang="en-GB" dirty="0" smtClean="0"/>
              <a:t>Why </a:t>
            </a:r>
            <a:r>
              <a:rPr lang="en-GB" dirty="0"/>
              <a:t>was RFC </a:t>
            </a:r>
            <a:r>
              <a:rPr lang="en-US" altLang="en-US" dirty="0"/>
              <a:t>7252 </a:t>
            </a:r>
            <a:r>
              <a:rPr lang="en-GB" dirty="0" smtClean="0"/>
              <a:t>insufficient? </a:t>
            </a:r>
          </a:p>
          <a:p>
            <a:pPr marL="457200" indent="-457200">
              <a:buFont typeface="+mj-lt"/>
              <a:buAutoNum type="arabicPeriod"/>
            </a:pPr>
            <a:r>
              <a:rPr lang="en-GB" dirty="0" err="1" smtClean="0"/>
              <a:t>Blockwise</a:t>
            </a:r>
            <a:r>
              <a:rPr lang="en-GB" dirty="0" smtClean="0"/>
              <a:t> Transfer</a:t>
            </a:r>
          </a:p>
          <a:p>
            <a:pPr marL="457200" indent="-457200">
              <a:buFont typeface="+mj-lt"/>
              <a:buAutoNum type="arabicPeriod"/>
            </a:pPr>
            <a:r>
              <a:rPr lang="en-GB" dirty="0" smtClean="0"/>
              <a:t>CoAP over TCP/TLS</a:t>
            </a:r>
          </a:p>
          <a:p>
            <a:pPr marL="697139" lvl="1" indent="-457200">
              <a:buFont typeface="+mj-lt"/>
              <a:buAutoNum type="arabicPeriod"/>
            </a:pPr>
            <a:r>
              <a:rPr lang="en-GB" dirty="0" smtClean="0"/>
              <a:t>Header Format</a:t>
            </a:r>
          </a:p>
          <a:p>
            <a:pPr marL="697139" lvl="1" indent="-457200">
              <a:buFont typeface="+mj-lt"/>
              <a:buAutoNum type="arabicPeriod"/>
            </a:pPr>
            <a:r>
              <a:rPr lang="en-GB" dirty="0" err="1" smtClean="0"/>
              <a:t>Signaling</a:t>
            </a:r>
            <a:r>
              <a:rPr lang="en-GB" dirty="0" smtClean="0"/>
              <a:t> </a:t>
            </a:r>
          </a:p>
          <a:p>
            <a:pPr marL="457200" indent="-457200">
              <a:buFont typeface="+mj-lt"/>
              <a:buAutoNum type="arabicPeriod"/>
            </a:pPr>
            <a:r>
              <a:rPr lang="en-GB" dirty="0" smtClean="0"/>
              <a:t>Outlook</a:t>
            </a:r>
            <a:endParaRPr lang="en-GB" dirty="0"/>
          </a:p>
        </p:txBody>
      </p:sp>
    </p:spTree>
    <p:extLst>
      <p:ext uri="{BB962C8B-B14F-4D97-AF65-F5344CB8AC3E}">
        <p14:creationId xmlns:p14="http://schemas.microsoft.com/office/powerpoint/2010/main" val="38311558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Examples, cont. </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6171" y="1246414"/>
            <a:ext cx="7172325"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txBox="1">
            <a:spLocks/>
          </p:cNvSpPr>
          <p:nvPr/>
        </p:nvSpPr>
        <p:spPr>
          <a:xfrm>
            <a:off x="9378496" y="146502"/>
            <a:ext cx="2682876" cy="2248355"/>
          </a:xfrm>
          <a:prstGeom prst="rect">
            <a:avLst/>
          </a:prstGeom>
          <a:solidFill>
            <a:schemeClr val="accent6"/>
          </a:solidFill>
        </p:spPr>
        <p:txBody>
          <a:bodyPr vert="horz" lIns="0" tIns="0" rIns="0" bIns="0" rtlCol="0" anchor="t">
            <a:noAutofit/>
          </a:bodyPr>
          <a:lstStyle>
            <a:lvl1pPr marL="239937"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400" kern="1200" spc="0">
                <a:solidFill>
                  <a:schemeClr val="tx2"/>
                </a:solidFill>
                <a:latin typeface="Gill Sans MT"/>
                <a:ea typeface="+mn-ea"/>
                <a:cs typeface="+mn-cs"/>
              </a:defRPr>
            </a:lvl1pPr>
            <a:lvl2pPr marL="479876"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000" kern="1200" spc="0">
                <a:solidFill>
                  <a:schemeClr val="tx2"/>
                </a:solidFill>
                <a:latin typeface="Gill Sans MT"/>
                <a:ea typeface="+mn-ea"/>
                <a:cs typeface="+mn-cs"/>
              </a:defRPr>
            </a:lvl2pPr>
            <a:lvl3pPr marL="719813"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kern="1200" spc="0">
                <a:solidFill>
                  <a:schemeClr val="tx2"/>
                </a:solidFill>
                <a:latin typeface="Gill Sans MT"/>
                <a:ea typeface="+mn-ea"/>
                <a:cs typeface="+mn-cs"/>
              </a:defRPr>
            </a:lvl3pPr>
            <a:lvl4pPr marL="959792" indent="-239947" algn="l" defTabSz="795578" rtl="0" eaLnBrk="1" latinLnBrk="0" hangingPunct="1">
              <a:lnSpc>
                <a:spcPct val="100000"/>
              </a:lnSpc>
              <a:spcBef>
                <a:spcPts val="400"/>
              </a:spcBef>
              <a:buClr>
                <a:schemeClr val="accent1"/>
              </a:buClr>
              <a:buSzPct val="76000"/>
              <a:buFont typeface="Wingdings" charset="2"/>
              <a:buChar char="§"/>
              <a:defRPr sz="2000" kern="1200" spc="-67">
                <a:solidFill>
                  <a:schemeClr val="tx2"/>
                </a:solidFill>
                <a:latin typeface="+mn-lt"/>
                <a:ea typeface="+mn-ea"/>
                <a:cs typeface="+mn-cs"/>
              </a:defRPr>
            </a:lvl4pPr>
            <a:lvl5pPr marL="237192" indent="-237192" algn="l" defTabSz="-600358" rtl="0" eaLnBrk="1" latinLnBrk="0" hangingPunct="1">
              <a:lnSpc>
                <a:spcPts val="3466"/>
              </a:lnSpc>
              <a:spcBef>
                <a:spcPts val="0"/>
              </a:spcBef>
              <a:buSzPct val="76000"/>
              <a:buFont typeface="+mj-lt"/>
              <a:buAutoNum type="arabicPeriod"/>
              <a:defRPr sz="3200" kern="1200" spc="-67">
                <a:solidFill>
                  <a:schemeClr val="tx1"/>
                </a:solidFill>
                <a:latin typeface="+mn-lt"/>
                <a:ea typeface="+mn-ea"/>
                <a:cs typeface="+mn-cs"/>
              </a:defRPr>
            </a:lvl5pPr>
            <a:lvl6pPr marL="3325017" indent="-302406" algn="l" defTabSz="604554" rtl="0" eaLnBrk="1" latinLnBrk="0" hangingPunct="1">
              <a:spcBef>
                <a:spcPct val="20000"/>
              </a:spcBef>
              <a:buFont typeface="Arial"/>
              <a:buChar char="•"/>
              <a:defRPr sz="2700" kern="1200">
                <a:solidFill>
                  <a:schemeClr val="tx1"/>
                </a:solidFill>
                <a:latin typeface="+mn-lt"/>
                <a:ea typeface="+mn-ea"/>
                <a:cs typeface="+mn-cs"/>
              </a:defRPr>
            </a:lvl6pPr>
            <a:lvl7pPr marL="3929683" indent="-302406" algn="l" defTabSz="604554" rtl="0" eaLnBrk="1" latinLnBrk="0" hangingPunct="1">
              <a:spcBef>
                <a:spcPct val="20000"/>
              </a:spcBef>
              <a:buFont typeface="Arial"/>
              <a:buChar char="•"/>
              <a:defRPr sz="2700" kern="1200">
                <a:solidFill>
                  <a:schemeClr val="tx1"/>
                </a:solidFill>
                <a:latin typeface="+mn-lt"/>
                <a:ea typeface="+mn-ea"/>
                <a:cs typeface="+mn-cs"/>
              </a:defRPr>
            </a:lvl7pPr>
            <a:lvl8pPr marL="4534190" indent="-302406" algn="l" defTabSz="604554" rtl="0" eaLnBrk="1" latinLnBrk="0" hangingPunct="1">
              <a:spcBef>
                <a:spcPct val="20000"/>
              </a:spcBef>
              <a:buFont typeface="Arial"/>
              <a:buChar char="•"/>
              <a:defRPr sz="2700" kern="1200">
                <a:solidFill>
                  <a:schemeClr val="tx1"/>
                </a:solidFill>
                <a:latin typeface="+mn-lt"/>
                <a:ea typeface="+mn-ea"/>
                <a:cs typeface="+mn-cs"/>
              </a:defRPr>
            </a:lvl8pPr>
            <a:lvl9pPr marL="5138709" indent="-302406" algn="l" defTabSz="604554" rtl="0" eaLnBrk="1" latinLnBrk="0" hangingPunct="1">
              <a:spcBef>
                <a:spcPct val="20000"/>
              </a:spcBef>
              <a:buFont typeface="Arial"/>
              <a:buChar char="•"/>
              <a:defRPr sz="2700" kern="1200">
                <a:solidFill>
                  <a:schemeClr val="tx1"/>
                </a:solidFill>
                <a:latin typeface="+mn-lt"/>
                <a:ea typeface="+mn-ea"/>
                <a:cs typeface="+mn-cs"/>
              </a:defRPr>
            </a:lvl9pPr>
          </a:lstStyle>
          <a:p>
            <a:pPr marL="0" indent="0">
              <a:buFont typeface="Wingdings" panose="05000000000000000000" pitchFamily="2" charset="2"/>
              <a:buNone/>
            </a:pPr>
            <a:r>
              <a:rPr lang="en-GB" dirty="0" smtClean="0">
                <a:solidFill>
                  <a:schemeClr val="bg2"/>
                </a:solidFill>
              </a:rPr>
              <a:t>Server proposes </a:t>
            </a:r>
            <a:r>
              <a:rPr lang="en-GB" dirty="0" err="1" smtClean="0">
                <a:solidFill>
                  <a:schemeClr val="bg2"/>
                </a:solidFill>
              </a:rPr>
              <a:t>blockwise</a:t>
            </a:r>
            <a:r>
              <a:rPr lang="en-GB" dirty="0" smtClean="0">
                <a:solidFill>
                  <a:schemeClr val="bg2"/>
                </a:solidFill>
              </a:rPr>
              <a:t> transfer with Block2 option in response with a </a:t>
            </a:r>
            <a:r>
              <a:rPr lang="en-GB" dirty="0" err="1" smtClean="0">
                <a:solidFill>
                  <a:schemeClr val="bg2"/>
                </a:solidFill>
              </a:rPr>
              <a:t>blocksize</a:t>
            </a:r>
            <a:r>
              <a:rPr lang="en-GB" dirty="0" smtClean="0">
                <a:solidFill>
                  <a:schemeClr val="bg2"/>
                </a:solidFill>
              </a:rPr>
              <a:t> of 128 bytes.</a:t>
            </a:r>
          </a:p>
        </p:txBody>
      </p:sp>
      <p:sp>
        <p:nvSpPr>
          <p:cNvPr id="6" name="Content Placeholder 2"/>
          <p:cNvSpPr txBox="1">
            <a:spLocks/>
          </p:cNvSpPr>
          <p:nvPr/>
        </p:nvSpPr>
        <p:spPr>
          <a:xfrm>
            <a:off x="174171" y="1901371"/>
            <a:ext cx="1669143" cy="3018971"/>
          </a:xfrm>
          <a:prstGeom prst="rect">
            <a:avLst/>
          </a:prstGeom>
          <a:solidFill>
            <a:schemeClr val="accent6"/>
          </a:solidFill>
        </p:spPr>
        <p:txBody>
          <a:bodyPr vert="horz" lIns="0" tIns="0" rIns="0" bIns="0" rtlCol="0" anchor="t">
            <a:noAutofit/>
          </a:bodyPr>
          <a:lstStyle>
            <a:lvl1pPr marL="239937"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400" kern="1200" spc="0">
                <a:solidFill>
                  <a:schemeClr val="tx2"/>
                </a:solidFill>
                <a:latin typeface="Gill Sans MT"/>
                <a:ea typeface="+mn-ea"/>
                <a:cs typeface="+mn-cs"/>
              </a:defRPr>
            </a:lvl1pPr>
            <a:lvl2pPr marL="479876"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000" kern="1200" spc="0">
                <a:solidFill>
                  <a:schemeClr val="tx2"/>
                </a:solidFill>
                <a:latin typeface="Gill Sans MT"/>
                <a:ea typeface="+mn-ea"/>
                <a:cs typeface="+mn-cs"/>
              </a:defRPr>
            </a:lvl2pPr>
            <a:lvl3pPr marL="719813"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kern="1200" spc="0">
                <a:solidFill>
                  <a:schemeClr val="tx2"/>
                </a:solidFill>
                <a:latin typeface="Gill Sans MT"/>
                <a:ea typeface="+mn-ea"/>
                <a:cs typeface="+mn-cs"/>
              </a:defRPr>
            </a:lvl3pPr>
            <a:lvl4pPr marL="959792" indent="-239947" algn="l" defTabSz="795578" rtl="0" eaLnBrk="1" latinLnBrk="0" hangingPunct="1">
              <a:lnSpc>
                <a:spcPct val="100000"/>
              </a:lnSpc>
              <a:spcBef>
                <a:spcPts val="400"/>
              </a:spcBef>
              <a:buClr>
                <a:schemeClr val="accent1"/>
              </a:buClr>
              <a:buSzPct val="76000"/>
              <a:buFont typeface="Wingdings" charset="2"/>
              <a:buChar char="§"/>
              <a:defRPr sz="2000" kern="1200" spc="-67">
                <a:solidFill>
                  <a:schemeClr val="tx2"/>
                </a:solidFill>
                <a:latin typeface="+mn-lt"/>
                <a:ea typeface="+mn-ea"/>
                <a:cs typeface="+mn-cs"/>
              </a:defRPr>
            </a:lvl4pPr>
            <a:lvl5pPr marL="237192" indent="-237192" algn="l" defTabSz="-600358" rtl="0" eaLnBrk="1" latinLnBrk="0" hangingPunct="1">
              <a:lnSpc>
                <a:spcPts val="3466"/>
              </a:lnSpc>
              <a:spcBef>
                <a:spcPts val="0"/>
              </a:spcBef>
              <a:buSzPct val="76000"/>
              <a:buFont typeface="+mj-lt"/>
              <a:buAutoNum type="arabicPeriod"/>
              <a:defRPr sz="3200" kern="1200" spc="-67">
                <a:solidFill>
                  <a:schemeClr val="tx1"/>
                </a:solidFill>
                <a:latin typeface="+mn-lt"/>
                <a:ea typeface="+mn-ea"/>
                <a:cs typeface="+mn-cs"/>
              </a:defRPr>
            </a:lvl5pPr>
            <a:lvl6pPr marL="3325017" indent="-302406" algn="l" defTabSz="604554" rtl="0" eaLnBrk="1" latinLnBrk="0" hangingPunct="1">
              <a:spcBef>
                <a:spcPct val="20000"/>
              </a:spcBef>
              <a:buFont typeface="Arial"/>
              <a:buChar char="•"/>
              <a:defRPr sz="2700" kern="1200">
                <a:solidFill>
                  <a:schemeClr val="tx1"/>
                </a:solidFill>
                <a:latin typeface="+mn-lt"/>
                <a:ea typeface="+mn-ea"/>
                <a:cs typeface="+mn-cs"/>
              </a:defRPr>
            </a:lvl6pPr>
            <a:lvl7pPr marL="3929683" indent="-302406" algn="l" defTabSz="604554" rtl="0" eaLnBrk="1" latinLnBrk="0" hangingPunct="1">
              <a:spcBef>
                <a:spcPct val="20000"/>
              </a:spcBef>
              <a:buFont typeface="Arial"/>
              <a:buChar char="•"/>
              <a:defRPr sz="2700" kern="1200">
                <a:solidFill>
                  <a:schemeClr val="tx1"/>
                </a:solidFill>
                <a:latin typeface="+mn-lt"/>
                <a:ea typeface="+mn-ea"/>
                <a:cs typeface="+mn-cs"/>
              </a:defRPr>
            </a:lvl7pPr>
            <a:lvl8pPr marL="4534190" indent="-302406" algn="l" defTabSz="604554" rtl="0" eaLnBrk="1" latinLnBrk="0" hangingPunct="1">
              <a:spcBef>
                <a:spcPct val="20000"/>
              </a:spcBef>
              <a:buFont typeface="Arial"/>
              <a:buChar char="•"/>
              <a:defRPr sz="2700" kern="1200">
                <a:solidFill>
                  <a:schemeClr val="tx1"/>
                </a:solidFill>
                <a:latin typeface="+mn-lt"/>
                <a:ea typeface="+mn-ea"/>
                <a:cs typeface="+mn-cs"/>
              </a:defRPr>
            </a:lvl8pPr>
            <a:lvl9pPr marL="5138709" indent="-302406" algn="l" defTabSz="604554" rtl="0" eaLnBrk="1" latinLnBrk="0" hangingPunct="1">
              <a:spcBef>
                <a:spcPct val="20000"/>
              </a:spcBef>
              <a:buFont typeface="Arial"/>
              <a:buChar char="•"/>
              <a:defRPr sz="2700" kern="1200">
                <a:solidFill>
                  <a:schemeClr val="tx1"/>
                </a:solidFill>
                <a:latin typeface="+mn-lt"/>
                <a:ea typeface="+mn-ea"/>
                <a:cs typeface="+mn-cs"/>
              </a:defRPr>
            </a:lvl9pPr>
          </a:lstStyle>
          <a:p>
            <a:pPr marL="0" indent="0" algn="ctr">
              <a:buFont typeface="Wingdings" panose="05000000000000000000" pitchFamily="2" charset="2"/>
              <a:buNone/>
            </a:pPr>
            <a:r>
              <a:rPr lang="en-GB" dirty="0" smtClean="0">
                <a:solidFill>
                  <a:schemeClr val="bg2"/>
                </a:solidFill>
              </a:rPr>
              <a:t>Client disagrees with the proposed size and recommends 64 bytes instead. </a:t>
            </a:r>
          </a:p>
        </p:txBody>
      </p:sp>
      <p:cxnSp>
        <p:nvCxnSpPr>
          <p:cNvPr id="7" name="Straight Arrow Connector 6"/>
          <p:cNvCxnSpPr>
            <a:stCxn id="5" idx="1"/>
          </p:cNvCxnSpPr>
          <p:nvPr/>
        </p:nvCxnSpPr>
        <p:spPr>
          <a:xfrm flipH="1">
            <a:off x="7895771" y="1270680"/>
            <a:ext cx="1482725" cy="906463"/>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6" idx="3"/>
          </p:cNvCxnSpPr>
          <p:nvPr/>
        </p:nvCxnSpPr>
        <p:spPr>
          <a:xfrm flipV="1">
            <a:off x="1843314" y="2844800"/>
            <a:ext cx="4238172" cy="566057"/>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5179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Examples, cont. </a:t>
            </a:r>
            <a:endParaRPr lang="en-GB"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8096" y="2917371"/>
            <a:ext cx="7010400"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txBox="1">
            <a:spLocks/>
          </p:cNvSpPr>
          <p:nvPr/>
        </p:nvSpPr>
        <p:spPr>
          <a:xfrm>
            <a:off x="9378496" y="3443964"/>
            <a:ext cx="2682876" cy="1479098"/>
          </a:xfrm>
          <a:prstGeom prst="rect">
            <a:avLst/>
          </a:prstGeom>
          <a:solidFill>
            <a:schemeClr val="accent6"/>
          </a:solidFill>
        </p:spPr>
        <p:txBody>
          <a:bodyPr vert="horz" lIns="0" tIns="0" rIns="0" bIns="0" rtlCol="0" anchor="t">
            <a:noAutofit/>
          </a:bodyPr>
          <a:lstStyle>
            <a:lvl1pPr marL="239937"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400" kern="1200" spc="0">
                <a:solidFill>
                  <a:schemeClr val="tx2"/>
                </a:solidFill>
                <a:latin typeface="Gill Sans MT"/>
                <a:ea typeface="+mn-ea"/>
                <a:cs typeface="+mn-cs"/>
              </a:defRPr>
            </a:lvl1pPr>
            <a:lvl2pPr marL="479876" indent="-239937" algn="l" defTabSz="604554" rtl="0" eaLnBrk="1" latinLnBrk="0" hangingPunct="1">
              <a:lnSpc>
                <a:spcPct val="100000"/>
              </a:lnSpc>
              <a:spcBef>
                <a:spcPts val="400"/>
              </a:spcBef>
              <a:buClr>
                <a:schemeClr val="accent1"/>
              </a:buClr>
              <a:buSzPct val="76000"/>
              <a:buFont typeface="Wingdings" panose="05000000000000000000" pitchFamily="2" charset="2"/>
              <a:buChar char="§"/>
              <a:defRPr sz="2000" kern="1200" spc="0">
                <a:solidFill>
                  <a:schemeClr val="tx2"/>
                </a:solidFill>
                <a:latin typeface="Gill Sans MT"/>
                <a:ea typeface="+mn-ea"/>
                <a:cs typeface="+mn-cs"/>
              </a:defRPr>
            </a:lvl2pPr>
            <a:lvl3pPr marL="719813" marR="0" indent="-239937" algn="l" defTabSz="604529" rtl="0" eaLnBrk="1" fontAlgn="auto" latinLnBrk="0" hangingPunct="1">
              <a:lnSpc>
                <a:spcPct val="100000"/>
              </a:lnSpc>
              <a:spcBef>
                <a:spcPts val="400"/>
              </a:spcBef>
              <a:spcAft>
                <a:spcPts val="0"/>
              </a:spcAft>
              <a:buClr>
                <a:schemeClr val="accent1"/>
              </a:buClr>
              <a:buSzPct val="76000"/>
              <a:buFont typeface="Wingdings" panose="05000000000000000000" pitchFamily="2" charset="2"/>
              <a:buChar char="§"/>
              <a:tabLst/>
              <a:defRPr sz="2000" kern="1200" spc="0">
                <a:solidFill>
                  <a:schemeClr val="tx2"/>
                </a:solidFill>
                <a:latin typeface="Gill Sans MT"/>
                <a:ea typeface="+mn-ea"/>
                <a:cs typeface="+mn-cs"/>
              </a:defRPr>
            </a:lvl3pPr>
            <a:lvl4pPr marL="959792" indent="-239947" algn="l" defTabSz="795578" rtl="0" eaLnBrk="1" latinLnBrk="0" hangingPunct="1">
              <a:lnSpc>
                <a:spcPct val="100000"/>
              </a:lnSpc>
              <a:spcBef>
                <a:spcPts val="400"/>
              </a:spcBef>
              <a:buClr>
                <a:schemeClr val="accent1"/>
              </a:buClr>
              <a:buSzPct val="76000"/>
              <a:buFont typeface="Wingdings" charset="2"/>
              <a:buChar char="§"/>
              <a:defRPr sz="2000" kern="1200" spc="-67">
                <a:solidFill>
                  <a:schemeClr val="tx2"/>
                </a:solidFill>
                <a:latin typeface="+mn-lt"/>
                <a:ea typeface="+mn-ea"/>
                <a:cs typeface="+mn-cs"/>
              </a:defRPr>
            </a:lvl4pPr>
            <a:lvl5pPr marL="237192" indent="-237192" algn="l" defTabSz="-600358" rtl="0" eaLnBrk="1" latinLnBrk="0" hangingPunct="1">
              <a:lnSpc>
                <a:spcPts val="3466"/>
              </a:lnSpc>
              <a:spcBef>
                <a:spcPts val="0"/>
              </a:spcBef>
              <a:buSzPct val="76000"/>
              <a:buFont typeface="+mj-lt"/>
              <a:buAutoNum type="arabicPeriod"/>
              <a:defRPr sz="3200" kern="1200" spc="-67">
                <a:solidFill>
                  <a:schemeClr val="tx1"/>
                </a:solidFill>
                <a:latin typeface="+mn-lt"/>
                <a:ea typeface="+mn-ea"/>
                <a:cs typeface="+mn-cs"/>
              </a:defRPr>
            </a:lvl5pPr>
            <a:lvl6pPr marL="3325017" indent="-302406" algn="l" defTabSz="604554" rtl="0" eaLnBrk="1" latinLnBrk="0" hangingPunct="1">
              <a:spcBef>
                <a:spcPct val="20000"/>
              </a:spcBef>
              <a:buFont typeface="Arial"/>
              <a:buChar char="•"/>
              <a:defRPr sz="2700" kern="1200">
                <a:solidFill>
                  <a:schemeClr val="tx1"/>
                </a:solidFill>
                <a:latin typeface="+mn-lt"/>
                <a:ea typeface="+mn-ea"/>
                <a:cs typeface="+mn-cs"/>
              </a:defRPr>
            </a:lvl6pPr>
            <a:lvl7pPr marL="3929683" indent="-302406" algn="l" defTabSz="604554" rtl="0" eaLnBrk="1" latinLnBrk="0" hangingPunct="1">
              <a:spcBef>
                <a:spcPct val="20000"/>
              </a:spcBef>
              <a:buFont typeface="Arial"/>
              <a:buChar char="•"/>
              <a:defRPr sz="2700" kern="1200">
                <a:solidFill>
                  <a:schemeClr val="tx1"/>
                </a:solidFill>
                <a:latin typeface="+mn-lt"/>
                <a:ea typeface="+mn-ea"/>
                <a:cs typeface="+mn-cs"/>
              </a:defRPr>
            </a:lvl7pPr>
            <a:lvl8pPr marL="4534190" indent="-302406" algn="l" defTabSz="604554" rtl="0" eaLnBrk="1" latinLnBrk="0" hangingPunct="1">
              <a:spcBef>
                <a:spcPct val="20000"/>
              </a:spcBef>
              <a:buFont typeface="Arial"/>
              <a:buChar char="•"/>
              <a:defRPr sz="2700" kern="1200">
                <a:solidFill>
                  <a:schemeClr val="tx1"/>
                </a:solidFill>
                <a:latin typeface="+mn-lt"/>
                <a:ea typeface="+mn-ea"/>
                <a:cs typeface="+mn-cs"/>
              </a:defRPr>
            </a:lvl8pPr>
            <a:lvl9pPr marL="5138709" indent="-302406" algn="l" defTabSz="604554" rtl="0" eaLnBrk="1" latinLnBrk="0" hangingPunct="1">
              <a:spcBef>
                <a:spcPct val="20000"/>
              </a:spcBef>
              <a:buFont typeface="Arial"/>
              <a:buChar char="•"/>
              <a:defRPr sz="2700" kern="1200">
                <a:solidFill>
                  <a:schemeClr val="tx1"/>
                </a:solidFill>
                <a:latin typeface="+mn-lt"/>
                <a:ea typeface="+mn-ea"/>
                <a:cs typeface="+mn-cs"/>
              </a:defRPr>
            </a:lvl9pPr>
          </a:lstStyle>
          <a:p>
            <a:pPr marL="0" indent="0">
              <a:buFont typeface="Wingdings" panose="05000000000000000000" pitchFamily="2" charset="2"/>
              <a:buNone/>
            </a:pPr>
            <a:r>
              <a:rPr lang="en-GB" dirty="0" smtClean="0">
                <a:solidFill>
                  <a:schemeClr val="bg2"/>
                </a:solidFill>
              </a:rPr>
              <a:t>Server acknowledges the received block and is fine with the suggested size. </a:t>
            </a:r>
          </a:p>
        </p:txBody>
      </p:sp>
      <p:sp>
        <p:nvSpPr>
          <p:cNvPr id="6" name="Content Placeholder 2"/>
          <p:cNvSpPr>
            <a:spLocks noGrp="1"/>
          </p:cNvSpPr>
          <p:nvPr>
            <p:ph idx="1"/>
          </p:nvPr>
        </p:nvSpPr>
        <p:spPr>
          <a:xfrm>
            <a:off x="636030" y="1155473"/>
            <a:ext cx="3464131" cy="1500641"/>
          </a:xfrm>
          <a:solidFill>
            <a:schemeClr val="accent6"/>
          </a:solidFill>
        </p:spPr>
        <p:txBody>
          <a:bodyPr/>
          <a:lstStyle/>
          <a:p>
            <a:pPr marL="0" indent="0">
              <a:buNone/>
            </a:pPr>
            <a:r>
              <a:rPr lang="en-GB" dirty="0" smtClean="0">
                <a:solidFill>
                  <a:schemeClr val="bg2"/>
                </a:solidFill>
              </a:rPr>
              <a:t>Client uses a PUT message with Block1 option to indicate that it will use a 128 byte block size</a:t>
            </a:r>
          </a:p>
        </p:txBody>
      </p:sp>
      <p:cxnSp>
        <p:nvCxnSpPr>
          <p:cNvPr id="7" name="Straight Arrow Connector 6"/>
          <p:cNvCxnSpPr>
            <a:stCxn id="6" idx="3"/>
          </p:cNvCxnSpPr>
          <p:nvPr/>
        </p:nvCxnSpPr>
        <p:spPr>
          <a:xfrm>
            <a:off x="4100161" y="1905794"/>
            <a:ext cx="2358696" cy="1505063"/>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5" idx="1"/>
          </p:cNvCxnSpPr>
          <p:nvPr/>
        </p:nvCxnSpPr>
        <p:spPr>
          <a:xfrm flipH="1" flipV="1">
            <a:off x="8229600" y="3991429"/>
            <a:ext cx="1148896" cy="192084"/>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781561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CoAP over TCP/TLS</a:t>
            </a:r>
            <a:endParaRPr lang="en-GB" dirty="0"/>
          </a:p>
        </p:txBody>
      </p:sp>
      <p:sp>
        <p:nvSpPr>
          <p:cNvPr id="5" name="Subtitle 4"/>
          <p:cNvSpPr>
            <a:spLocks noGrp="1"/>
          </p:cNvSpPr>
          <p:nvPr>
            <p:ph type="subTitle" idx="1"/>
          </p:nvPr>
        </p:nvSpPr>
        <p:spPr/>
        <p:txBody>
          <a:bodyPr/>
          <a:lstStyle/>
          <a:p>
            <a:endParaRPr lang="en-GB"/>
          </a:p>
        </p:txBody>
      </p:sp>
    </p:spTree>
    <p:extLst>
      <p:ext uri="{BB962C8B-B14F-4D97-AF65-F5344CB8AC3E}">
        <p14:creationId xmlns:p14="http://schemas.microsoft.com/office/powerpoint/2010/main" val="42900882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CoAP over TCP / TLS</a:t>
            </a:r>
            <a:endParaRPr lang="en-GB" dirty="0"/>
          </a:p>
        </p:txBody>
      </p:sp>
      <p:sp>
        <p:nvSpPr>
          <p:cNvPr id="3" name="Content Placeholder 2"/>
          <p:cNvSpPr>
            <a:spLocks noGrp="1"/>
          </p:cNvSpPr>
          <p:nvPr>
            <p:ph idx="1"/>
          </p:nvPr>
        </p:nvSpPr>
        <p:spPr>
          <a:xfrm>
            <a:off x="824410" y="1276350"/>
            <a:ext cx="10786565" cy="4716911"/>
          </a:xfrm>
        </p:spPr>
        <p:txBody>
          <a:bodyPr/>
          <a:lstStyle/>
          <a:p>
            <a:r>
              <a:rPr lang="en-GB" dirty="0" smtClean="0"/>
              <a:t>CoAP over TCP/TLS </a:t>
            </a:r>
            <a:r>
              <a:rPr lang="en-GB" dirty="0"/>
              <a:t>is described in </a:t>
            </a:r>
            <a:r>
              <a:rPr lang="en-GB" dirty="0">
                <a:hlinkClick r:id="rId2"/>
              </a:rPr>
              <a:t>https://core-wg.github.io/coap-tcp-tls</a:t>
            </a:r>
            <a:r>
              <a:rPr lang="en-GB" dirty="0" smtClean="0">
                <a:hlinkClick r:id="rId2"/>
              </a:rPr>
              <a:t>/</a:t>
            </a:r>
            <a:r>
              <a:rPr lang="en-GB" dirty="0" smtClean="0"/>
              <a:t> </a:t>
            </a:r>
          </a:p>
          <a:p>
            <a:r>
              <a:rPr lang="en-GB" dirty="0"/>
              <a:t>TCP ensures reliable message transmission, so the message layer of CoAP over TCP is not required to support acknowledgements or to detect duplicate messages. </a:t>
            </a:r>
            <a:endParaRPr lang="en-GB" dirty="0" smtClean="0"/>
          </a:p>
          <a:p>
            <a:r>
              <a:rPr lang="en-GB" dirty="0" smtClean="0"/>
              <a:t>Changes to the CoAP header:</a:t>
            </a:r>
          </a:p>
          <a:p>
            <a:pPr lvl="1"/>
            <a:r>
              <a:rPr lang="en-GB" dirty="0" smtClean="0"/>
              <a:t>Type </a:t>
            </a:r>
            <a:r>
              <a:rPr lang="en-GB" dirty="0"/>
              <a:t>and Message ID fields are no longer </a:t>
            </a:r>
            <a:r>
              <a:rPr lang="en-GB" dirty="0" smtClean="0"/>
              <a:t>required.</a:t>
            </a:r>
          </a:p>
          <a:p>
            <a:pPr lvl="1"/>
            <a:r>
              <a:rPr lang="en-GB" dirty="0" smtClean="0"/>
              <a:t>Version field is elided. </a:t>
            </a:r>
          </a:p>
          <a:p>
            <a:pPr lvl="1"/>
            <a:r>
              <a:rPr lang="en-GB" dirty="0" smtClean="0"/>
              <a:t>A </a:t>
            </a:r>
            <a:r>
              <a:rPr lang="en-GB" dirty="0"/>
              <a:t>form of message delimitation is needed</a:t>
            </a:r>
            <a:r>
              <a:rPr lang="en-GB" dirty="0" smtClean="0"/>
              <a:t>.</a:t>
            </a:r>
          </a:p>
          <a:p>
            <a:pPr lvl="1"/>
            <a:r>
              <a:rPr lang="en-GB" dirty="0" smtClean="0"/>
              <a:t>A length field had to be added. </a:t>
            </a:r>
          </a:p>
          <a:p>
            <a:pPr marL="239949" lvl="1" indent="0">
              <a:buNone/>
            </a:pPr>
            <a:endParaRPr lang="en-GB" dirty="0" smtClean="0"/>
          </a:p>
        </p:txBody>
      </p:sp>
    </p:spTree>
    <p:extLst>
      <p:ext uri="{BB962C8B-B14F-4D97-AF65-F5344CB8AC3E}">
        <p14:creationId xmlns:p14="http://schemas.microsoft.com/office/powerpoint/2010/main" val="23071102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411" y="358084"/>
            <a:ext cx="3366589" cy="1102866"/>
          </a:xfrm>
        </p:spPr>
        <p:txBody>
          <a:bodyPr/>
          <a:lstStyle/>
          <a:p>
            <a:r>
              <a:rPr lang="en-GB" dirty="0" smtClean="0"/>
              <a:t>Variable Length </a:t>
            </a:r>
            <a:br>
              <a:rPr lang="en-GB" dirty="0" smtClean="0"/>
            </a:br>
            <a:r>
              <a:rPr lang="en-GB" dirty="0" smtClean="0"/>
              <a:t>Header Format</a:t>
            </a:r>
            <a:endParaRPr lang="en-GB" dirty="0"/>
          </a:p>
        </p:txBody>
      </p:sp>
      <p:sp>
        <p:nvSpPr>
          <p:cNvPr id="4" name="Rectangle 3"/>
          <p:cNvSpPr/>
          <p:nvPr/>
        </p:nvSpPr>
        <p:spPr>
          <a:xfrm>
            <a:off x="5915025" y="24676"/>
            <a:ext cx="6238875" cy="1754326"/>
          </a:xfrm>
          <a:prstGeom prst="rect">
            <a:avLst/>
          </a:prstGeom>
          <a:ln>
            <a:solidFill>
              <a:schemeClr val="tx1"/>
            </a:solidFill>
          </a:ln>
        </p:spPr>
        <p:txBody>
          <a:bodyPr wrap="square">
            <a:spAutoFit/>
          </a:bodyPr>
          <a:lstStyle/>
          <a:p>
            <a:r>
              <a:rPr lang="en-GB" sz="1200" dirty="0">
                <a:latin typeface="Courier New" panose="02070309020205020404" pitchFamily="49" charset="0"/>
                <a:cs typeface="Courier New" panose="02070309020205020404" pitchFamily="49" charset="0"/>
              </a:rPr>
              <a:t> 0                   1                   2                   3</a:t>
            </a:r>
          </a:p>
          <a:p>
            <a:r>
              <a:rPr lang="en-GB" sz="1200" dirty="0">
                <a:latin typeface="Courier New" panose="02070309020205020404" pitchFamily="49" charset="0"/>
                <a:cs typeface="Courier New" panose="02070309020205020404" pitchFamily="49" charset="0"/>
              </a:rPr>
              <a:t> 0 1 2 3 4 5 6 7 8 9 0 1 2 3 4 5 6 7 8 9 0 1 2 3 4 5 6 7 8 9 0 1</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a:t>
            </a:r>
            <a:r>
              <a:rPr lang="en-GB" sz="1200" dirty="0">
                <a:solidFill>
                  <a:schemeClr val="accent5"/>
                </a:solidFill>
                <a:latin typeface="Courier New" panose="02070309020205020404" pitchFamily="49" charset="0"/>
                <a:cs typeface="Courier New" panose="02070309020205020404" pitchFamily="49" charset="0"/>
              </a:rPr>
              <a:t>Len=13</a:t>
            </a:r>
            <a:r>
              <a:rPr lang="en-GB" sz="1200" dirty="0">
                <a:latin typeface="Courier New" panose="02070309020205020404" pitchFamily="49" charset="0"/>
                <a:cs typeface="Courier New" panose="02070309020205020404" pitchFamily="49" charset="0"/>
              </a:rPr>
              <a:t> |  TKL  |</a:t>
            </a:r>
            <a:r>
              <a:rPr lang="en-GB" sz="1200" dirty="0">
                <a:solidFill>
                  <a:schemeClr val="accent5"/>
                </a:solidFill>
                <a:latin typeface="Courier New" panose="02070309020205020404" pitchFamily="49" charset="0"/>
                <a:cs typeface="Courier New" panose="02070309020205020404" pitchFamily="49" charset="0"/>
              </a:rPr>
              <a:t>Extended Length</a:t>
            </a:r>
            <a:r>
              <a:rPr lang="en-GB" sz="1200" dirty="0">
                <a:latin typeface="Courier New" panose="02070309020205020404" pitchFamily="49" charset="0"/>
                <a:cs typeface="Courier New" panose="02070309020205020404" pitchFamily="49" charset="0"/>
              </a:rPr>
              <a:t>|      Code     | TKL bytes ...</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  Options (if any) ...</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|1 1 1 1 1 1 1 1|    Payload (if any) ...</a:t>
            </a:r>
          </a:p>
          <a:p>
            <a:r>
              <a:rPr lang="en-GB" sz="1200" dirty="0">
                <a:latin typeface="Courier New" panose="02070309020205020404" pitchFamily="49" charset="0"/>
                <a:cs typeface="Courier New" panose="02070309020205020404" pitchFamily="49" charset="0"/>
              </a:rPr>
              <a:t>+-+-+-+-+-+-+-+-+-+-+-+-+-+-+-+-+-+-+-+-+-+-+-+-+-+-+-+-+-+-+-+-+</a:t>
            </a:r>
          </a:p>
        </p:txBody>
      </p:sp>
      <p:sp>
        <p:nvSpPr>
          <p:cNvPr id="5" name="Rectangle 4"/>
          <p:cNvSpPr/>
          <p:nvPr/>
        </p:nvSpPr>
        <p:spPr>
          <a:xfrm>
            <a:off x="460436" y="2959015"/>
            <a:ext cx="3812262" cy="1554272"/>
          </a:xfrm>
          <a:prstGeom prst="rect">
            <a:avLst/>
          </a:prstGeom>
        </p:spPr>
        <p:txBody>
          <a:bodyPr wrap="none">
            <a:spAutoFit/>
          </a:bodyPr>
          <a:lstStyle/>
          <a:p>
            <a:r>
              <a:rPr lang="en-GB" dirty="0"/>
              <a:t>CoAP </a:t>
            </a:r>
            <a:r>
              <a:rPr lang="en-GB" dirty="0" smtClean="0"/>
              <a:t>frame</a:t>
            </a:r>
          </a:p>
          <a:p>
            <a:pPr marL="342900" indent="-342900">
              <a:buFont typeface="Arial" panose="020B0604020202020204" pitchFamily="34" charset="0"/>
              <a:buChar char="•"/>
            </a:pPr>
            <a:r>
              <a:rPr lang="en-GB" dirty="0" smtClean="0"/>
              <a:t>with 8-bit </a:t>
            </a:r>
            <a:r>
              <a:rPr lang="en-GB" dirty="0"/>
              <a:t>Extended Length </a:t>
            </a:r>
            <a:r>
              <a:rPr lang="en-GB" dirty="0" smtClean="0"/>
              <a:t>field</a:t>
            </a:r>
          </a:p>
          <a:p>
            <a:pPr marL="342900" indent="-342900">
              <a:buFont typeface="Arial" panose="020B0604020202020204" pitchFamily="34" charset="0"/>
              <a:buChar char="•"/>
            </a:pPr>
            <a:r>
              <a:rPr lang="en-GB" dirty="0" smtClean="0"/>
              <a:t>with 16-bit </a:t>
            </a:r>
            <a:r>
              <a:rPr lang="en-GB" dirty="0"/>
              <a:t>Extended Length field</a:t>
            </a:r>
          </a:p>
          <a:p>
            <a:pPr marL="342900" indent="-342900">
              <a:buFont typeface="Arial" panose="020B0604020202020204" pitchFamily="34" charset="0"/>
              <a:buChar char="•"/>
            </a:pPr>
            <a:r>
              <a:rPr lang="en-GB" dirty="0" smtClean="0"/>
              <a:t>with 32-bit </a:t>
            </a:r>
            <a:r>
              <a:rPr lang="en-GB" dirty="0"/>
              <a:t>Extended Length </a:t>
            </a:r>
            <a:r>
              <a:rPr lang="en-GB" dirty="0" smtClean="0"/>
              <a:t>field</a:t>
            </a:r>
          </a:p>
          <a:p>
            <a:pPr marL="342900" indent="-342900">
              <a:buFont typeface="Arial" panose="020B0604020202020204" pitchFamily="34" charset="0"/>
              <a:buChar char="•"/>
            </a:pPr>
            <a:r>
              <a:rPr lang="en-GB" dirty="0" smtClean="0"/>
              <a:t>without </a:t>
            </a:r>
            <a:r>
              <a:rPr lang="en-GB" dirty="0"/>
              <a:t>Extended Length </a:t>
            </a:r>
            <a:r>
              <a:rPr lang="en-GB" dirty="0" smtClean="0"/>
              <a:t>field</a:t>
            </a:r>
            <a:endParaRPr lang="en-GB" dirty="0"/>
          </a:p>
        </p:txBody>
      </p:sp>
      <p:sp>
        <p:nvSpPr>
          <p:cNvPr id="6" name="Rectangle 5"/>
          <p:cNvSpPr/>
          <p:nvPr/>
        </p:nvSpPr>
        <p:spPr>
          <a:xfrm>
            <a:off x="5915025" y="1873627"/>
            <a:ext cx="6238875" cy="2123658"/>
          </a:xfrm>
          <a:prstGeom prst="rect">
            <a:avLst/>
          </a:prstGeom>
          <a:ln>
            <a:solidFill>
              <a:schemeClr val="tx1"/>
            </a:solidFill>
          </a:ln>
        </p:spPr>
        <p:txBody>
          <a:bodyPr wrap="square">
            <a:spAutoFit/>
          </a:bodyPr>
          <a:lstStyle/>
          <a:p>
            <a:r>
              <a:rPr lang="en-GB" sz="1200" dirty="0">
                <a:latin typeface="Courier New" panose="02070309020205020404" pitchFamily="49" charset="0"/>
                <a:cs typeface="Courier New" panose="02070309020205020404" pitchFamily="49" charset="0"/>
              </a:rPr>
              <a:t> 0                   1                   2                   3</a:t>
            </a:r>
          </a:p>
          <a:p>
            <a:r>
              <a:rPr lang="en-GB" sz="1200" dirty="0">
                <a:latin typeface="Courier New" panose="02070309020205020404" pitchFamily="49" charset="0"/>
                <a:cs typeface="Courier New" panose="02070309020205020404" pitchFamily="49" charset="0"/>
              </a:rPr>
              <a:t> 0 1 2 3 4 5 6 7 8 9 0 1 2 3 4 5 6 7 8 9 0 1 2 3 4 5 6 7 8 9 0 1</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a:t>
            </a:r>
            <a:r>
              <a:rPr lang="en-GB" sz="1200" dirty="0">
                <a:solidFill>
                  <a:schemeClr val="accent5"/>
                </a:solidFill>
                <a:latin typeface="Courier New" panose="02070309020205020404" pitchFamily="49" charset="0"/>
                <a:cs typeface="Courier New" panose="02070309020205020404" pitchFamily="49" charset="0"/>
              </a:rPr>
              <a:t>Len=14</a:t>
            </a:r>
            <a:r>
              <a:rPr lang="en-GB" sz="1200" dirty="0">
                <a:latin typeface="Courier New" panose="02070309020205020404" pitchFamily="49" charset="0"/>
                <a:cs typeface="Courier New" panose="02070309020205020404" pitchFamily="49" charset="0"/>
              </a:rPr>
              <a:t> |  TKL  | </a:t>
            </a:r>
            <a:r>
              <a:rPr lang="en-GB" sz="1200" dirty="0">
                <a:solidFill>
                  <a:schemeClr val="accent5"/>
                </a:solidFill>
                <a:latin typeface="Courier New" panose="02070309020205020404" pitchFamily="49" charset="0"/>
                <a:cs typeface="Courier New" panose="02070309020205020404" pitchFamily="49" charset="0"/>
              </a:rPr>
              <a:t>Extended Length (16 bits)     </a:t>
            </a:r>
            <a:r>
              <a:rPr lang="en-GB" sz="1200" dirty="0">
                <a:latin typeface="Courier New" panose="02070309020205020404" pitchFamily="49" charset="0"/>
                <a:cs typeface="Courier New" panose="02070309020205020404" pitchFamily="49" charset="0"/>
              </a:rPr>
              <a:t>|   Code        |</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   Token (if any, TKL bytes) ...</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   Options (if any) ...</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|1 1 1 1 1 1 1 1|    Payload (if any) ...</a:t>
            </a:r>
          </a:p>
          <a:p>
            <a:r>
              <a:rPr lang="en-GB" sz="1200" dirty="0">
                <a:latin typeface="Courier New" panose="02070309020205020404" pitchFamily="49" charset="0"/>
                <a:cs typeface="Courier New" panose="02070309020205020404" pitchFamily="49" charset="0"/>
              </a:rPr>
              <a:t>+-+-+-+-+-+-+-+-+-+-+-+-+-+-+-+-+-+-+-+-+-+-+-+-+-+-+-+-+-+-+-+-+</a:t>
            </a:r>
          </a:p>
        </p:txBody>
      </p:sp>
      <p:sp>
        <p:nvSpPr>
          <p:cNvPr id="7" name="Rectangle 6"/>
          <p:cNvSpPr/>
          <p:nvPr/>
        </p:nvSpPr>
        <p:spPr>
          <a:xfrm>
            <a:off x="5915025" y="4101376"/>
            <a:ext cx="6238875" cy="2123658"/>
          </a:xfrm>
          <a:prstGeom prst="rect">
            <a:avLst/>
          </a:prstGeom>
          <a:solidFill>
            <a:schemeClr val="bg1"/>
          </a:solidFill>
          <a:ln>
            <a:solidFill>
              <a:schemeClr val="tx1"/>
            </a:solidFill>
          </a:ln>
        </p:spPr>
        <p:txBody>
          <a:bodyPr wrap="square">
            <a:spAutoFit/>
          </a:bodyPr>
          <a:lstStyle/>
          <a:p>
            <a:r>
              <a:rPr lang="en-GB" sz="1200" dirty="0">
                <a:latin typeface="Courier New" panose="02070309020205020404" pitchFamily="49" charset="0"/>
                <a:cs typeface="Courier New" panose="02070309020205020404" pitchFamily="49" charset="0"/>
              </a:rPr>
              <a:t> 0                   1                   2                   3</a:t>
            </a:r>
          </a:p>
          <a:p>
            <a:r>
              <a:rPr lang="en-GB" sz="1200" dirty="0">
                <a:latin typeface="Courier New" panose="02070309020205020404" pitchFamily="49" charset="0"/>
                <a:cs typeface="Courier New" panose="02070309020205020404" pitchFamily="49" charset="0"/>
              </a:rPr>
              <a:t> 0 1 2 3 4 5 6 7 8 9 0 1 2 3 4 5 6 7 8 9 0 1 2 3 4 5 6 7 8 9 0 1</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a:t>
            </a:r>
            <a:r>
              <a:rPr lang="en-GB" sz="1200" dirty="0">
                <a:solidFill>
                  <a:schemeClr val="accent5"/>
                </a:solidFill>
                <a:latin typeface="Courier New" panose="02070309020205020404" pitchFamily="49" charset="0"/>
                <a:cs typeface="Courier New" panose="02070309020205020404" pitchFamily="49" charset="0"/>
              </a:rPr>
              <a:t>Len=15</a:t>
            </a:r>
            <a:r>
              <a:rPr lang="en-GB" sz="1200" dirty="0">
                <a:latin typeface="Courier New" panose="02070309020205020404" pitchFamily="49" charset="0"/>
                <a:cs typeface="Courier New" panose="02070309020205020404" pitchFamily="49" charset="0"/>
              </a:rPr>
              <a:t> |  TKL  | </a:t>
            </a:r>
            <a:r>
              <a:rPr lang="en-GB" sz="1200" dirty="0">
                <a:solidFill>
                  <a:schemeClr val="accent5"/>
                </a:solidFill>
                <a:latin typeface="Courier New" panose="02070309020205020404" pitchFamily="49" charset="0"/>
                <a:cs typeface="Courier New" panose="02070309020205020404" pitchFamily="49" charset="0"/>
              </a:rPr>
              <a:t>Extended Length (32 bits)                      </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                |    Code       |  Token (if any, TKL bytes) ...</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   Options (if any) ...</a:t>
            </a:r>
          </a:p>
          <a:p>
            <a:r>
              <a:rPr lang="en-GB" sz="1200" dirty="0">
                <a:latin typeface="Courier New" panose="02070309020205020404" pitchFamily="49" charset="0"/>
                <a:cs typeface="Courier New" panose="02070309020205020404" pitchFamily="49" charset="0"/>
              </a:rPr>
              <a:t>+-+-+-+-+-+-+-+-+-+-+-+-+-+-+-+-+-+-+-+-+-+-+-+-+-+-+-+-+-+-+-+-+</a:t>
            </a:r>
          </a:p>
          <a:p>
            <a:r>
              <a:rPr lang="en-GB" sz="1200" dirty="0">
                <a:latin typeface="Courier New" panose="02070309020205020404" pitchFamily="49" charset="0"/>
                <a:cs typeface="Courier New" panose="02070309020205020404" pitchFamily="49" charset="0"/>
              </a:rPr>
              <a:t>|1 1 1 1 1 1 1 1|    Payload (if any) ...</a:t>
            </a:r>
          </a:p>
          <a:p>
            <a:r>
              <a:rPr lang="en-GB" sz="1200" dirty="0">
                <a:latin typeface="Courier New" panose="02070309020205020404" pitchFamily="49" charset="0"/>
                <a:cs typeface="Courier New" panose="02070309020205020404" pitchFamily="49" charset="0"/>
              </a:rPr>
              <a:t>+-+-+-+-+-+-+-+-+-+-+-+-+-+-+-+-+-+-+-+-+-+-+-+-+-+-+-+-+-+-+-+-+</a:t>
            </a:r>
          </a:p>
        </p:txBody>
      </p:sp>
      <p:cxnSp>
        <p:nvCxnSpPr>
          <p:cNvPr id="9" name="Straight Arrow Connector 8"/>
          <p:cNvCxnSpPr>
            <a:endCxn id="4" idx="1"/>
          </p:cNvCxnSpPr>
          <p:nvPr/>
        </p:nvCxnSpPr>
        <p:spPr>
          <a:xfrm flipV="1">
            <a:off x="3990975" y="901839"/>
            <a:ext cx="1924050" cy="2527161"/>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endCxn id="6" idx="1"/>
          </p:cNvCxnSpPr>
          <p:nvPr/>
        </p:nvCxnSpPr>
        <p:spPr>
          <a:xfrm flipV="1">
            <a:off x="4143375" y="2935456"/>
            <a:ext cx="1771650" cy="817395"/>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4143375" y="3997285"/>
            <a:ext cx="1771650" cy="765215"/>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28574" y="5025301"/>
            <a:ext cx="5743575" cy="1615827"/>
          </a:xfrm>
          <a:prstGeom prst="rect">
            <a:avLst/>
          </a:prstGeom>
          <a:solidFill>
            <a:schemeClr val="bg1"/>
          </a:solidFill>
          <a:ln>
            <a:solidFill>
              <a:schemeClr val="tx1"/>
            </a:solidFill>
          </a:ln>
        </p:spPr>
        <p:txBody>
          <a:bodyPr wrap="square">
            <a:spAutoFit/>
          </a:bodyPr>
          <a:lstStyle/>
          <a:p>
            <a:r>
              <a:rPr lang="en-GB" sz="1100" dirty="0">
                <a:latin typeface="Courier New" panose="02070309020205020404" pitchFamily="49" charset="0"/>
                <a:cs typeface="Courier New" panose="02070309020205020404" pitchFamily="49" charset="0"/>
              </a:rPr>
              <a:t> 0                   1                   2                   3</a:t>
            </a:r>
          </a:p>
          <a:p>
            <a:r>
              <a:rPr lang="en-GB" sz="1100" dirty="0">
                <a:latin typeface="Courier New" panose="02070309020205020404" pitchFamily="49" charset="0"/>
                <a:cs typeface="Courier New" panose="02070309020205020404" pitchFamily="49" charset="0"/>
              </a:rPr>
              <a:t> 0 1 2 3 4 5 6 7 8 9 0 1 2 3 4 5 6 7 8 9 0 1 2 3 4 5 6 7 8 9 0 1</a:t>
            </a:r>
          </a:p>
          <a:p>
            <a:r>
              <a:rPr lang="en-GB" sz="1100" dirty="0">
                <a:latin typeface="Courier New" panose="02070309020205020404" pitchFamily="49" charset="0"/>
                <a:cs typeface="Courier New" panose="02070309020205020404" pitchFamily="49" charset="0"/>
              </a:rPr>
              <a:t>+-+-+-+-+-+-+-+-+-+-+-+-+-+-+-+-+-+-+-+-+-+-+-+-+-+-+-+-+-+-+-+-+</a:t>
            </a:r>
          </a:p>
          <a:p>
            <a:r>
              <a:rPr lang="en-GB" sz="1100" dirty="0">
                <a:latin typeface="Courier New" panose="02070309020205020404" pitchFamily="49" charset="0"/>
                <a:cs typeface="Courier New" panose="02070309020205020404" pitchFamily="49" charset="0"/>
              </a:rPr>
              <a:t>|  </a:t>
            </a:r>
            <a:r>
              <a:rPr lang="en-GB" sz="1100" dirty="0">
                <a:solidFill>
                  <a:schemeClr val="accent5"/>
                </a:solidFill>
                <a:latin typeface="Courier New" panose="02070309020205020404" pitchFamily="49" charset="0"/>
                <a:cs typeface="Courier New" panose="02070309020205020404" pitchFamily="49" charset="0"/>
              </a:rPr>
              <a:t>Len</a:t>
            </a:r>
            <a:r>
              <a:rPr lang="en-GB" sz="1100" dirty="0">
                <a:latin typeface="Courier New" panose="02070309020205020404" pitchFamily="49" charset="0"/>
                <a:cs typeface="Courier New" panose="02070309020205020404" pitchFamily="49" charset="0"/>
              </a:rPr>
              <a:t>  |  TKL  |      Code     | Token (if any, TKL bytes) ...</a:t>
            </a:r>
          </a:p>
          <a:p>
            <a:r>
              <a:rPr lang="en-GB" sz="1100" dirty="0">
                <a:latin typeface="Courier New" panose="02070309020205020404" pitchFamily="49" charset="0"/>
                <a:cs typeface="Courier New" panose="02070309020205020404" pitchFamily="49" charset="0"/>
              </a:rPr>
              <a:t>+-+-+-+-+-+-+-+-+-+-+-+-+-+-+-+-+-+-+-+-+-+-+-+-+-+-+-+-+-+-+-+-+</a:t>
            </a:r>
          </a:p>
          <a:p>
            <a:r>
              <a:rPr lang="en-GB" sz="1100" dirty="0">
                <a:latin typeface="Courier New" panose="02070309020205020404" pitchFamily="49" charset="0"/>
                <a:cs typeface="Courier New" panose="02070309020205020404" pitchFamily="49" charset="0"/>
              </a:rPr>
              <a:t>|  Options (if any) ...</a:t>
            </a:r>
          </a:p>
          <a:p>
            <a:r>
              <a:rPr lang="en-GB" sz="1100" dirty="0">
                <a:latin typeface="Courier New" panose="02070309020205020404" pitchFamily="49" charset="0"/>
                <a:cs typeface="Courier New" panose="02070309020205020404" pitchFamily="49" charset="0"/>
              </a:rPr>
              <a:t>+-+-+-+-+-+-+-+-+-+-+-+-+-+-+-+-+-+-+-+-+-+-+-+-+-+-+-+-+-+-+-+-+</a:t>
            </a:r>
          </a:p>
          <a:p>
            <a:r>
              <a:rPr lang="en-GB" sz="1100" dirty="0">
                <a:latin typeface="Courier New" panose="02070309020205020404" pitchFamily="49" charset="0"/>
                <a:cs typeface="Courier New" panose="02070309020205020404" pitchFamily="49" charset="0"/>
              </a:rPr>
              <a:t>|1 1 1 1 1 1 1 1|    Payload (if any) ...</a:t>
            </a:r>
          </a:p>
          <a:p>
            <a:r>
              <a:rPr lang="en-GB" sz="1100" dirty="0">
                <a:latin typeface="Courier New" panose="02070309020205020404" pitchFamily="49" charset="0"/>
                <a:cs typeface="Courier New" panose="02070309020205020404" pitchFamily="49" charset="0"/>
              </a:rPr>
              <a:t>+-+-+-+-+-+-+-+-+-+-+-+-+-+-+-+-+-+-+-+-+-+-+-+-+-+-+-+-+-+-+-+-+</a:t>
            </a:r>
          </a:p>
        </p:txBody>
      </p:sp>
      <p:cxnSp>
        <p:nvCxnSpPr>
          <p:cNvPr id="28" name="Straight Arrow Connector 27"/>
          <p:cNvCxnSpPr>
            <a:stCxn id="5" idx="2"/>
          </p:cNvCxnSpPr>
          <p:nvPr/>
        </p:nvCxnSpPr>
        <p:spPr>
          <a:xfrm>
            <a:off x="2366567" y="4513287"/>
            <a:ext cx="862408" cy="512014"/>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88560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Signaling</a:t>
            </a:r>
            <a:endParaRPr lang="en-GB" dirty="0"/>
          </a:p>
        </p:txBody>
      </p:sp>
      <p:sp>
        <p:nvSpPr>
          <p:cNvPr id="3" name="Content Placeholder 2"/>
          <p:cNvSpPr>
            <a:spLocks noGrp="1"/>
          </p:cNvSpPr>
          <p:nvPr>
            <p:ph idx="1"/>
          </p:nvPr>
        </p:nvSpPr>
        <p:spPr/>
        <p:txBody>
          <a:bodyPr/>
          <a:lstStyle/>
          <a:p>
            <a:r>
              <a:rPr lang="en-GB" dirty="0" err="1"/>
              <a:t>Signaling</a:t>
            </a:r>
            <a:r>
              <a:rPr lang="en-GB" dirty="0"/>
              <a:t> messages are introduced to allow peers to:</a:t>
            </a:r>
          </a:p>
          <a:p>
            <a:pPr lvl="1"/>
            <a:r>
              <a:rPr lang="en-GB" dirty="0"/>
              <a:t>Learn related characteristics, such as maximum message size for the connection</a:t>
            </a:r>
          </a:p>
          <a:p>
            <a:pPr lvl="1"/>
            <a:r>
              <a:rPr lang="en-GB" dirty="0"/>
              <a:t>Shut down the connection in an orderly fashion</a:t>
            </a:r>
          </a:p>
          <a:p>
            <a:pPr lvl="1"/>
            <a:r>
              <a:rPr lang="en-GB" dirty="0"/>
              <a:t>Provide diagnostic information when terminating a connection in response to a serious error condition</a:t>
            </a:r>
          </a:p>
          <a:p>
            <a:r>
              <a:rPr lang="en-GB" dirty="0" err="1" smtClean="0"/>
              <a:t>Signaling</a:t>
            </a:r>
            <a:r>
              <a:rPr lang="en-GB" dirty="0" smtClean="0"/>
              <a:t> messages re-use the CoAP format and code in the 7.00-7.31 </a:t>
            </a:r>
            <a:r>
              <a:rPr lang="en-GB" dirty="0"/>
              <a:t>range indicates </a:t>
            </a:r>
            <a:r>
              <a:rPr lang="en-GB" dirty="0" smtClean="0"/>
              <a:t>such a message. </a:t>
            </a:r>
          </a:p>
          <a:p>
            <a:pPr lvl="1"/>
            <a:r>
              <a:rPr lang="en-GB" dirty="0" smtClean="0"/>
              <a:t>This allows a recipient to distinguish between “CoAP application data” and a </a:t>
            </a:r>
            <a:r>
              <a:rPr lang="en-GB" dirty="0" err="1" smtClean="0"/>
              <a:t>signaling</a:t>
            </a:r>
            <a:r>
              <a:rPr lang="en-GB" dirty="0" smtClean="0"/>
              <a:t> msg. </a:t>
            </a:r>
          </a:p>
          <a:p>
            <a:r>
              <a:rPr lang="en-GB" dirty="0" smtClean="0"/>
              <a:t>The following messages are defined: </a:t>
            </a:r>
          </a:p>
          <a:p>
            <a:pPr marL="697149" lvl="1" indent="-457200">
              <a:buFont typeface="+mj-lt"/>
              <a:buAutoNum type="arabicPeriod"/>
            </a:pPr>
            <a:r>
              <a:rPr lang="en-GB" dirty="0"/>
              <a:t>Capabilities and Settings Messages (</a:t>
            </a:r>
            <a:r>
              <a:rPr lang="en-GB" dirty="0" smtClean="0"/>
              <a:t>CSM)</a:t>
            </a:r>
          </a:p>
          <a:p>
            <a:pPr marL="697149" lvl="1" indent="-457200">
              <a:buFont typeface="+mj-lt"/>
              <a:buAutoNum type="arabicPeriod"/>
            </a:pPr>
            <a:r>
              <a:rPr lang="en-GB" dirty="0"/>
              <a:t>Ping and Pong </a:t>
            </a:r>
            <a:r>
              <a:rPr lang="en-GB" dirty="0" smtClean="0"/>
              <a:t>Messages</a:t>
            </a:r>
          </a:p>
          <a:p>
            <a:pPr marL="697149" lvl="1" indent="-457200">
              <a:buFont typeface="+mj-lt"/>
              <a:buAutoNum type="arabicPeriod"/>
            </a:pPr>
            <a:r>
              <a:rPr lang="en-GB" dirty="0"/>
              <a:t>Release </a:t>
            </a:r>
            <a:r>
              <a:rPr lang="en-GB" dirty="0" smtClean="0"/>
              <a:t>Messages</a:t>
            </a:r>
          </a:p>
          <a:p>
            <a:pPr marL="697149" lvl="1" indent="-457200">
              <a:buFont typeface="+mj-lt"/>
              <a:buAutoNum type="arabicPeriod"/>
            </a:pPr>
            <a:r>
              <a:rPr lang="en-GB" dirty="0"/>
              <a:t>Abort Messages</a:t>
            </a:r>
          </a:p>
          <a:p>
            <a:pPr marL="239949" lvl="1" indent="0">
              <a:buNone/>
            </a:pPr>
            <a:endParaRPr lang="en-GB" dirty="0"/>
          </a:p>
          <a:p>
            <a:pPr lvl="1"/>
            <a:endParaRPr lang="en-GB" dirty="0"/>
          </a:p>
          <a:p>
            <a:pPr lvl="1"/>
            <a:endParaRPr lang="en-GB" dirty="0" smtClean="0"/>
          </a:p>
          <a:p>
            <a:pPr lvl="1"/>
            <a:endParaRPr lang="en-GB" dirty="0"/>
          </a:p>
          <a:p>
            <a:pPr lvl="1"/>
            <a:endParaRPr lang="en-GB" dirty="0"/>
          </a:p>
        </p:txBody>
      </p:sp>
    </p:spTree>
    <p:extLst>
      <p:ext uri="{BB962C8B-B14F-4D97-AF65-F5344CB8AC3E}">
        <p14:creationId xmlns:p14="http://schemas.microsoft.com/office/powerpoint/2010/main" val="14976470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411" y="358084"/>
            <a:ext cx="10133095" cy="551433"/>
          </a:xfrm>
        </p:spPr>
        <p:txBody>
          <a:bodyPr/>
          <a:lstStyle/>
          <a:p>
            <a:r>
              <a:rPr lang="en-GB" dirty="0"/>
              <a:t>Capabilities and Settings Messages (CSM</a:t>
            </a:r>
            <a:r>
              <a:rPr lang="en-GB" dirty="0" smtClean="0"/>
              <a:t>)</a:t>
            </a:r>
            <a:endParaRPr lang="en-GB" dirty="0"/>
          </a:p>
        </p:txBody>
      </p:sp>
      <p:sp>
        <p:nvSpPr>
          <p:cNvPr id="3" name="Content Placeholder 2"/>
          <p:cNvSpPr>
            <a:spLocks noGrp="1"/>
          </p:cNvSpPr>
          <p:nvPr>
            <p:ph idx="1"/>
          </p:nvPr>
        </p:nvSpPr>
        <p:spPr/>
        <p:txBody>
          <a:bodyPr/>
          <a:lstStyle/>
          <a:p>
            <a:r>
              <a:rPr lang="en-GB" dirty="0" smtClean="0"/>
              <a:t>Purpose: </a:t>
            </a:r>
          </a:p>
          <a:p>
            <a:pPr lvl="1"/>
            <a:r>
              <a:rPr lang="en-GB" dirty="0" smtClean="0"/>
              <a:t>Each </a:t>
            </a:r>
            <a:r>
              <a:rPr lang="en-GB" dirty="0"/>
              <a:t>capability option advertises one capability of the sender to the recipient.</a:t>
            </a:r>
          </a:p>
          <a:p>
            <a:pPr lvl="1"/>
            <a:r>
              <a:rPr lang="en-GB" dirty="0"/>
              <a:t>Each setting option indicates a setting that will be applied by the sender</a:t>
            </a:r>
            <a:r>
              <a:rPr lang="en-GB" dirty="0" smtClean="0"/>
              <a:t>.</a:t>
            </a:r>
          </a:p>
          <a:p>
            <a:r>
              <a:rPr lang="en-GB" dirty="0" smtClean="0"/>
              <a:t>CSM exchange </a:t>
            </a:r>
            <a:r>
              <a:rPr lang="en-GB" dirty="0"/>
              <a:t>must be sent at the beginning of the connection. </a:t>
            </a:r>
            <a:r>
              <a:rPr lang="en-GB" dirty="0" smtClean="0"/>
              <a:t>May be sent during the lifetime of the connection.</a:t>
            </a:r>
          </a:p>
          <a:p>
            <a:r>
              <a:rPr lang="en-GB" dirty="0"/>
              <a:t>Both capability and setting options are cumulative</a:t>
            </a:r>
            <a:r>
              <a:rPr lang="en-GB" dirty="0" smtClean="0"/>
              <a:t>.</a:t>
            </a:r>
          </a:p>
          <a:p>
            <a:r>
              <a:rPr lang="en-GB" dirty="0" smtClean="0"/>
              <a:t>Available options: </a:t>
            </a:r>
          </a:p>
          <a:p>
            <a:pPr lvl="1"/>
            <a:r>
              <a:rPr lang="en-GB" dirty="0" smtClean="0"/>
              <a:t>Max-Message-Size Capability:  Indicate </a:t>
            </a:r>
            <a:r>
              <a:rPr lang="en-GB" dirty="0"/>
              <a:t>the maximum message size in bytes that </a:t>
            </a:r>
            <a:r>
              <a:rPr lang="en-GB" dirty="0" smtClean="0"/>
              <a:t>the sender can </a:t>
            </a:r>
            <a:r>
              <a:rPr lang="en-GB" dirty="0"/>
              <a:t>receive</a:t>
            </a:r>
            <a:r>
              <a:rPr lang="en-GB" dirty="0" smtClean="0"/>
              <a:t>.</a:t>
            </a:r>
          </a:p>
          <a:p>
            <a:pPr lvl="1"/>
            <a:r>
              <a:rPr lang="en-GB" dirty="0"/>
              <a:t>Block-wise Transfer </a:t>
            </a:r>
            <a:r>
              <a:rPr lang="en-GB" dirty="0" smtClean="0"/>
              <a:t>Capability:  Indicate </a:t>
            </a:r>
            <a:r>
              <a:rPr lang="en-GB" dirty="0"/>
              <a:t>that it supports the block-wise transfer </a:t>
            </a:r>
            <a:r>
              <a:rPr lang="en-GB" dirty="0" smtClean="0"/>
              <a:t>protocol.</a:t>
            </a:r>
            <a:endParaRPr lang="en-GB" dirty="0"/>
          </a:p>
          <a:p>
            <a:r>
              <a:rPr lang="en-GB" dirty="0"/>
              <a:t>Capabilities and Settings messages are indicated by the 7.01 code (CSM</a:t>
            </a:r>
            <a:r>
              <a:rPr lang="en-GB" dirty="0" smtClean="0"/>
              <a:t>).</a:t>
            </a:r>
            <a:r>
              <a:rPr lang="en-GB" dirty="0"/>
              <a:t/>
            </a:r>
            <a:br>
              <a:rPr lang="en-GB" dirty="0"/>
            </a:br>
            <a:endParaRPr lang="en-GB" dirty="0"/>
          </a:p>
        </p:txBody>
      </p:sp>
    </p:spTree>
    <p:extLst>
      <p:ext uri="{BB962C8B-B14F-4D97-AF65-F5344CB8AC3E}">
        <p14:creationId xmlns:p14="http://schemas.microsoft.com/office/powerpoint/2010/main" val="2801187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Ping and Pong</a:t>
            </a:r>
            <a:endParaRPr lang="en-GB" dirty="0"/>
          </a:p>
        </p:txBody>
      </p:sp>
      <p:sp>
        <p:nvSpPr>
          <p:cNvPr id="3" name="Content Placeholder 2"/>
          <p:cNvSpPr>
            <a:spLocks noGrp="1"/>
          </p:cNvSpPr>
          <p:nvPr>
            <p:ph idx="1"/>
          </p:nvPr>
        </p:nvSpPr>
        <p:spPr>
          <a:xfrm>
            <a:off x="824410" y="1059543"/>
            <a:ext cx="10480178" cy="4933718"/>
          </a:xfrm>
        </p:spPr>
        <p:txBody>
          <a:bodyPr/>
          <a:lstStyle/>
          <a:p>
            <a:r>
              <a:rPr lang="en-GB" sz="2000" dirty="0"/>
              <a:t>Empty messages (Code 0.00) can always be sent and </a:t>
            </a:r>
            <a:r>
              <a:rPr lang="en-GB" sz="2000" dirty="0" smtClean="0"/>
              <a:t>must be </a:t>
            </a:r>
            <a:r>
              <a:rPr lang="en-GB" sz="2000" dirty="0"/>
              <a:t>ignored by the recipient. This provides a basic keep-alive function that can refresh NAT bindings.</a:t>
            </a:r>
            <a:endParaRPr lang="en-GB" sz="2000" dirty="0" smtClean="0"/>
          </a:p>
          <a:p>
            <a:r>
              <a:rPr lang="en-GB" sz="2000" dirty="0" smtClean="0"/>
              <a:t>Ping </a:t>
            </a:r>
            <a:r>
              <a:rPr lang="en-GB" sz="2000" dirty="0"/>
              <a:t>and Pong messages </a:t>
            </a:r>
            <a:r>
              <a:rPr lang="en-GB" sz="2000" dirty="0" smtClean="0"/>
              <a:t>are, however, a </a:t>
            </a:r>
            <a:r>
              <a:rPr lang="en-GB" sz="2000" dirty="0"/>
              <a:t>bidirectional exchange.</a:t>
            </a:r>
          </a:p>
          <a:p>
            <a:pPr lvl="1"/>
            <a:r>
              <a:rPr lang="en-GB" sz="1800" dirty="0"/>
              <a:t>Upon receipt of a Ping message, the receiver </a:t>
            </a:r>
            <a:r>
              <a:rPr lang="en-GB" sz="1800" dirty="0" smtClean="0"/>
              <a:t>must return </a:t>
            </a:r>
            <a:r>
              <a:rPr lang="en-GB" sz="1800" dirty="0"/>
              <a:t>a Pong message with an identical token in response. </a:t>
            </a:r>
            <a:endParaRPr lang="en-GB" sz="1800" dirty="0" smtClean="0"/>
          </a:p>
          <a:p>
            <a:pPr lvl="1"/>
            <a:r>
              <a:rPr lang="en-GB" sz="1800" dirty="0" smtClean="0"/>
              <a:t>Unless </a:t>
            </a:r>
            <a:r>
              <a:rPr lang="en-GB" sz="1800" dirty="0"/>
              <a:t>there is an option with delaying semantics such as the Custody Option, it </a:t>
            </a:r>
            <a:r>
              <a:rPr lang="en-GB" sz="1800" dirty="0" smtClean="0"/>
              <a:t>should respond </a:t>
            </a:r>
            <a:r>
              <a:rPr lang="en-GB" sz="1800" dirty="0"/>
              <a:t>as soon as practical. </a:t>
            </a:r>
            <a:r>
              <a:rPr lang="en-GB" sz="1800" dirty="0" smtClean="0"/>
              <a:t> This </a:t>
            </a:r>
            <a:r>
              <a:rPr lang="en-GB" sz="1800" dirty="0"/>
              <a:t>option indicates that the application has processed all the request/response messages received prior to the Ping message on the current connection.</a:t>
            </a:r>
          </a:p>
          <a:p>
            <a:r>
              <a:rPr lang="en-GB" sz="2000" dirty="0"/>
              <a:t>Ping </a:t>
            </a:r>
            <a:r>
              <a:rPr lang="en-GB" sz="2000" dirty="0" smtClean="0"/>
              <a:t>uses the 7.02 </a:t>
            </a:r>
            <a:r>
              <a:rPr lang="en-GB" sz="2000" dirty="0"/>
              <a:t>code </a:t>
            </a:r>
            <a:r>
              <a:rPr lang="en-GB" sz="2000" dirty="0" smtClean="0"/>
              <a:t>and Pong uses the </a:t>
            </a:r>
            <a:r>
              <a:rPr lang="en-GB" sz="2000" dirty="0"/>
              <a:t>7.03 </a:t>
            </a:r>
            <a:r>
              <a:rPr lang="en-GB" sz="2000" dirty="0" smtClean="0"/>
              <a:t>code.</a:t>
            </a:r>
            <a:endParaRPr lang="en-GB" sz="2000" dirty="0"/>
          </a:p>
          <a:p>
            <a:endParaRPr lang="en-GB" sz="20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7150" y="4010025"/>
            <a:ext cx="4848225" cy="217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4938" y="4019550"/>
            <a:ext cx="4819650" cy="216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700189" y="6160815"/>
            <a:ext cx="2026517" cy="338554"/>
          </a:xfrm>
          <a:prstGeom prst="rect">
            <a:avLst/>
          </a:prstGeom>
        </p:spPr>
        <p:txBody>
          <a:bodyPr wrap="none">
            <a:spAutoFit/>
          </a:bodyPr>
          <a:lstStyle/>
          <a:p>
            <a:r>
              <a:rPr lang="en-GB" sz="1600" dirty="0"/>
              <a:t>Ping </a:t>
            </a:r>
            <a:r>
              <a:rPr lang="en-GB" sz="1600" dirty="0" smtClean="0"/>
              <a:t>Message Example</a:t>
            </a:r>
            <a:endParaRPr lang="en-GB" sz="1600" dirty="0"/>
          </a:p>
        </p:txBody>
      </p:sp>
      <p:sp>
        <p:nvSpPr>
          <p:cNvPr id="7" name="Rectangle 6"/>
          <p:cNvSpPr/>
          <p:nvPr/>
        </p:nvSpPr>
        <p:spPr>
          <a:xfrm>
            <a:off x="7881504" y="6181725"/>
            <a:ext cx="2090316" cy="338554"/>
          </a:xfrm>
          <a:prstGeom prst="rect">
            <a:avLst/>
          </a:prstGeom>
        </p:spPr>
        <p:txBody>
          <a:bodyPr wrap="none">
            <a:spAutoFit/>
          </a:bodyPr>
          <a:lstStyle/>
          <a:p>
            <a:r>
              <a:rPr lang="en-GB" sz="1600" dirty="0" smtClean="0"/>
              <a:t>Pong Message Example</a:t>
            </a:r>
            <a:endParaRPr lang="en-GB" sz="1600" dirty="0"/>
          </a:p>
        </p:txBody>
      </p:sp>
    </p:spTree>
    <p:extLst>
      <p:ext uri="{BB962C8B-B14F-4D97-AF65-F5344CB8AC3E}">
        <p14:creationId xmlns:p14="http://schemas.microsoft.com/office/powerpoint/2010/main" val="12754888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Release</a:t>
            </a:r>
            <a:endParaRPr lang="en-GB" dirty="0"/>
          </a:p>
        </p:txBody>
      </p:sp>
      <p:sp>
        <p:nvSpPr>
          <p:cNvPr id="3" name="Content Placeholder 2"/>
          <p:cNvSpPr>
            <a:spLocks noGrp="1"/>
          </p:cNvSpPr>
          <p:nvPr>
            <p:ph idx="1"/>
          </p:nvPr>
        </p:nvSpPr>
        <p:spPr/>
        <p:txBody>
          <a:bodyPr/>
          <a:lstStyle/>
          <a:p>
            <a:r>
              <a:rPr lang="en-GB" dirty="0"/>
              <a:t>A Release message indicates that the sender does not want to continue maintaining the connection and opts for an orderly shutdown. </a:t>
            </a:r>
            <a:endParaRPr lang="en-GB" dirty="0" smtClean="0"/>
          </a:p>
          <a:p>
            <a:r>
              <a:rPr lang="en-GB" dirty="0"/>
              <a:t>A peer will normally respond to a Release message by closing the TCP/TLS connection.</a:t>
            </a:r>
            <a:endParaRPr lang="en-GB" dirty="0" smtClean="0"/>
          </a:p>
          <a:p>
            <a:r>
              <a:rPr lang="en-GB" dirty="0"/>
              <a:t>Release messages are indicated by the 7.04 code (Release).</a:t>
            </a:r>
          </a:p>
          <a:p>
            <a:r>
              <a:rPr lang="en-GB" dirty="0" smtClean="0"/>
              <a:t>Defined options are: </a:t>
            </a:r>
          </a:p>
          <a:p>
            <a:pPr lvl="1"/>
            <a:r>
              <a:rPr lang="en-GB" dirty="0" smtClean="0"/>
              <a:t>Alternative-Address: </a:t>
            </a:r>
            <a:r>
              <a:rPr lang="en-GB" dirty="0"/>
              <a:t>requests the peer to instead open a connection of the same scheme as the present connection to the alternative transport address </a:t>
            </a:r>
            <a:r>
              <a:rPr lang="en-GB" dirty="0" smtClean="0"/>
              <a:t>given. </a:t>
            </a:r>
          </a:p>
          <a:p>
            <a:pPr lvl="1"/>
            <a:r>
              <a:rPr lang="en-GB" dirty="0" smtClean="0"/>
              <a:t>Hold-Off: </a:t>
            </a:r>
            <a:r>
              <a:rPr lang="en-GB" dirty="0"/>
              <a:t> I</a:t>
            </a:r>
            <a:r>
              <a:rPr lang="en-GB" dirty="0" smtClean="0"/>
              <a:t>ndicates </a:t>
            </a:r>
            <a:r>
              <a:rPr lang="en-GB" dirty="0"/>
              <a:t>that the server is requesting that the peer not reconnect to it for the number of seconds given in the value.</a:t>
            </a:r>
            <a:br>
              <a:rPr lang="en-GB" dirty="0"/>
            </a:br>
            <a:endParaRPr lang="en-GB" dirty="0"/>
          </a:p>
        </p:txBody>
      </p:sp>
    </p:spTree>
    <p:extLst>
      <p:ext uri="{BB962C8B-B14F-4D97-AF65-F5344CB8AC3E}">
        <p14:creationId xmlns:p14="http://schemas.microsoft.com/office/powerpoint/2010/main" val="7428931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Abort</a:t>
            </a:r>
            <a:endParaRPr lang="en-GB" dirty="0"/>
          </a:p>
        </p:txBody>
      </p:sp>
      <p:sp>
        <p:nvSpPr>
          <p:cNvPr id="3" name="Content Placeholder 2"/>
          <p:cNvSpPr>
            <a:spLocks noGrp="1"/>
          </p:cNvSpPr>
          <p:nvPr>
            <p:ph idx="1"/>
          </p:nvPr>
        </p:nvSpPr>
        <p:spPr/>
        <p:txBody>
          <a:bodyPr/>
          <a:lstStyle/>
          <a:p>
            <a:r>
              <a:rPr lang="en-GB" dirty="0"/>
              <a:t>An Abort message indicates that the sender is unable to continue maintaining the connection and cannot even wait for an orderly release. </a:t>
            </a:r>
            <a:endParaRPr lang="en-GB" dirty="0" smtClean="0"/>
          </a:p>
          <a:p>
            <a:r>
              <a:rPr lang="en-GB" dirty="0" smtClean="0"/>
              <a:t>The </a:t>
            </a:r>
            <a:r>
              <a:rPr lang="en-GB" dirty="0"/>
              <a:t>sender shuts down the connection immediately after the abort (and may or may not wait for a Release or Abort message or connection shutdown in the inverse direction</a:t>
            </a:r>
            <a:r>
              <a:rPr lang="en-GB" dirty="0" smtClean="0"/>
              <a:t>).</a:t>
            </a:r>
          </a:p>
          <a:p>
            <a:r>
              <a:rPr lang="en-GB" dirty="0"/>
              <a:t>Abort messages are indicated by the 7.05 code (Abort).</a:t>
            </a:r>
          </a:p>
          <a:p>
            <a:r>
              <a:rPr lang="en-GB" dirty="0" smtClean="0"/>
              <a:t>Option:</a:t>
            </a:r>
          </a:p>
          <a:p>
            <a:pPr lvl="1"/>
            <a:r>
              <a:rPr lang="en-GB" dirty="0" smtClean="0"/>
              <a:t>Bad-CSM-Option:  </a:t>
            </a:r>
            <a:r>
              <a:rPr lang="en-GB" dirty="0"/>
              <a:t>I</a:t>
            </a:r>
            <a:r>
              <a:rPr lang="en-GB" dirty="0" smtClean="0"/>
              <a:t>ndicates </a:t>
            </a:r>
            <a:r>
              <a:rPr lang="en-GB" dirty="0"/>
              <a:t>that the sender is unable to process the CSM option identified by its option </a:t>
            </a:r>
            <a:r>
              <a:rPr lang="en-GB" dirty="0" smtClean="0"/>
              <a:t>number. </a:t>
            </a:r>
          </a:p>
          <a:p>
            <a:pPr marL="239949" lvl="1" indent="0">
              <a:buNone/>
            </a:pPr>
            <a:r>
              <a:rPr lang="en-GB" dirty="0"/>
              <a:t/>
            </a:r>
            <a:br>
              <a:rPr lang="en-GB" dirty="0"/>
            </a:br>
            <a:endParaRPr lang="en-GB" dirty="0" smtClean="0"/>
          </a:p>
          <a:p>
            <a:endParaRPr lang="en-GB" dirty="0"/>
          </a:p>
        </p:txBody>
      </p:sp>
    </p:spTree>
    <p:extLst>
      <p:ext uri="{BB962C8B-B14F-4D97-AF65-F5344CB8AC3E}">
        <p14:creationId xmlns:p14="http://schemas.microsoft.com/office/powerpoint/2010/main" val="1853868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a:t>CoAP over UDP </a:t>
            </a:r>
            <a:r>
              <a:rPr lang="en-GB" dirty="0" smtClean="0"/>
              <a:t>Recap</a:t>
            </a:r>
            <a:endParaRPr lang="en-GB" dirty="0"/>
          </a:p>
        </p:txBody>
      </p:sp>
      <p:sp>
        <p:nvSpPr>
          <p:cNvPr id="5" name="Subtitle 4"/>
          <p:cNvSpPr>
            <a:spLocks noGrp="1"/>
          </p:cNvSpPr>
          <p:nvPr>
            <p:ph type="subTitle" idx="1"/>
          </p:nvPr>
        </p:nvSpPr>
        <p:spPr/>
        <p:txBody>
          <a:bodyPr/>
          <a:lstStyle/>
          <a:p>
            <a:endParaRPr lang="en-GB"/>
          </a:p>
        </p:txBody>
      </p:sp>
    </p:spTree>
    <p:extLst>
      <p:ext uri="{BB962C8B-B14F-4D97-AF65-F5344CB8AC3E}">
        <p14:creationId xmlns:p14="http://schemas.microsoft.com/office/powerpoint/2010/main" val="2592841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411" y="358084"/>
            <a:ext cx="10133095" cy="551433"/>
          </a:xfrm>
        </p:spPr>
        <p:txBody>
          <a:bodyPr/>
          <a:lstStyle/>
          <a:p>
            <a:r>
              <a:rPr lang="en-GB" dirty="0"/>
              <a:t>Block-wise Transfer and Reliable </a:t>
            </a:r>
            <a:r>
              <a:rPr lang="en-GB" dirty="0" smtClean="0"/>
              <a:t>Transports</a:t>
            </a:r>
            <a:endParaRPr lang="en-GB" dirty="0"/>
          </a:p>
        </p:txBody>
      </p:sp>
      <p:sp>
        <p:nvSpPr>
          <p:cNvPr id="3" name="Content Placeholder 2"/>
          <p:cNvSpPr>
            <a:spLocks noGrp="1"/>
          </p:cNvSpPr>
          <p:nvPr>
            <p:ph idx="1"/>
          </p:nvPr>
        </p:nvSpPr>
        <p:spPr/>
        <p:txBody>
          <a:bodyPr/>
          <a:lstStyle/>
          <a:p>
            <a:r>
              <a:rPr lang="en-GB" dirty="0" smtClean="0"/>
              <a:t>The use of </a:t>
            </a:r>
            <a:r>
              <a:rPr lang="en-GB" dirty="0" err="1" smtClean="0"/>
              <a:t>blockwise</a:t>
            </a:r>
            <a:r>
              <a:rPr lang="en-GB" dirty="0" smtClean="0"/>
              <a:t> transfer with CoAP over TCP can still lead to long transmission times since individual blocks are size limited by RFC 7959. </a:t>
            </a:r>
          </a:p>
          <a:p>
            <a:r>
              <a:rPr lang="en-GB" dirty="0" smtClean="0"/>
              <a:t>To relax this size limitation the </a:t>
            </a:r>
            <a:r>
              <a:rPr lang="en-GB" dirty="0"/>
              <a:t>‘Block-wise Extension for Reliable Transport (BERT)’ extends the Block protocol to enable the use of larger messages over a reliable transport.</a:t>
            </a:r>
          </a:p>
          <a:p>
            <a:r>
              <a:rPr lang="en-GB" dirty="0"/>
              <a:t>The use of this new extension is </a:t>
            </a:r>
            <a:r>
              <a:rPr lang="en-GB" dirty="0" err="1"/>
              <a:t>signaled</a:t>
            </a:r>
            <a:r>
              <a:rPr lang="en-GB" dirty="0"/>
              <a:t> by sending Block1 or Block2 Options with SZX == 7 (a “BERT option”). SZX == 7 is a reserved value in </a:t>
            </a:r>
            <a:r>
              <a:rPr lang="en-GB" dirty="0">
                <a:hlinkClick r:id="rId2"/>
              </a:rPr>
              <a:t>[RFC7959]</a:t>
            </a:r>
            <a:r>
              <a:rPr lang="en-GB" dirty="0"/>
              <a:t>.</a:t>
            </a:r>
          </a:p>
          <a:p>
            <a:r>
              <a:rPr lang="en-GB" dirty="0" smtClean="0"/>
              <a:t>The BERT </a:t>
            </a:r>
            <a:r>
              <a:rPr lang="en-GB" dirty="0"/>
              <a:t>Option is </a:t>
            </a:r>
            <a:r>
              <a:rPr lang="en-GB" dirty="0" smtClean="0"/>
              <a:t>then interpreted </a:t>
            </a:r>
            <a:r>
              <a:rPr lang="en-GB" dirty="0"/>
              <a:t>in the same way as the equivalent Option with SZX == 6, except that the payload is also allowed to contain a multiple of 1024 bytes (non-final BERT block) or more than 1024 bytes (final BERT block).</a:t>
            </a:r>
            <a:br>
              <a:rPr lang="en-GB" dirty="0"/>
            </a:br>
            <a:endParaRPr lang="en-GB" dirty="0"/>
          </a:p>
        </p:txBody>
      </p:sp>
    </p:spTree>
    <p:extLst>
      <p:ext uri="{BB962C8B-B14F-4D97-AF65-F5344CB8AC3E}">
        <p14:creationId xmlns:p14="http://schemas.microsoft.com/office/powerpoint/2010/main" val="12157239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BERT Examples</a:t>
            </a:r>
            <a:endParaRPr lang="en-GB" dirty="0"/>
          </a:p>
        </p:txBody>
      </p:sp>
      <p:sp>
        <p:nvSpPr>
          <p:cNvPr id="3" name="Content Placeholder 2"/>
          <p:cNvSpPr>
            <a:spLocks noGrp="1"/>
          </p:cNvSpPr>
          <p:nvPr>
            <p:ph idx="1"/>
          </p:nvPr>
        </p:nvSpPr>
        <p:spPr/>
        <p:txBody>
          <a:bodyPr/>
          <a:lstStyle/>
          <a:p>
            <a:pPr marL="0" indent="0">
              <a:buNone/>
            </a:pPr>
            <a:r>
              <a:rPr lang="en-GB" dirty="0" smtClean="0"/>
              <a:t>The </a:t>
            </a:r>
            <a:r>
              <a:rPr lang="en-GB" dirty="0"/>
              <a:t>position of </a:t>
            </a:r>
            <a:r>
              <a:rPr lang="en-GB" dirty="0" smtClean="0"/>
              <a:t>blocks </a:t>
            </a:r>
            <a:r>
              <a:rPr lang="en-GB" dirty="0"/>
              <a:t>to be transferred is indicated by incrementing the block number by the number of elements in this sequence </a:t>
            </a:r>
            <a:r>
              <a:rPr lang="en-GB" dirty="0" smtClean="0"/>
              <a:t>(</a:t>
            </a:r>
            <a:r>
              <a:rPr lang="en-GB" dirty="0"/>
              <a:t>i.e., the size of the payload divided by 1024 bytes).</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258" y="2784460"/>
            <a:ext cx="5962650" cy="330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998646" y="6110458"/>
            <a:ext cx="2443874" cy="384721"/>
          </a:xfrm>
          <a:prstGeom prst="rect">
            <a:avLst/>
          </a:prstGeom>
        </p:spPr>
        <p:txBody>
          <a:bodyPr wrap="none">
            <a:spAutoFit/>
          </a:bodyPr>
          <a:lstStyle/>
          <a:p>
            <a:r>
              <a:rPr lang="en-GB" dirty="0"/>
              <a:t>GET with BERT Blocks</a:t>
            </a:r>
          </a:p>
        </p:txBody>
      </p:sp>
      <p:sp>
        <p:nvSpPr>
          <p:cNvPr id="5" name="Rectangle 4"/>
          <p:cNvSpPr/>
          <p:nvPr/>
        </p:nvSpPr>
        <p:spPr>
          <a:xfrm>
            <a:off x="7807567" y="6117762"/>
            <a:ext cx="2437462" cy="384721"/>
          </a:xfrm>
          <a:prstGeom prst="rect">
            <a:avLst/>
          </a:prstGeom>
        </p:spPr>
        <p:txBody>
          <a:bodyPr wrap="none">
            <a:spAutoFit/>
          </a:bodyPr>
          <a:lstStyle/>
          <a:p>
            <a:r>
              <a:rPr lang="en-GB" dirty="0"/>
              <a:t>PUT with BERT Blocks</a:t>
            </a: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784460"/>
            <a:ext cx="5642881" cy="3345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10770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Outlook</a:t>
            </a:r>
            <a:endParaRPr lang="en-GB" dirty="0"/>
          </a:p>
        </p:txBody>
      </p:sp>
      <p:sp>
        <p:nvSpPr>
          <p:cNvPr id="5" name="Subtitle 4"/>
          <p:cNvSpPr>
            <a:spLocks noGrp="1"/>
          </p:cNvSpPr>
          <p:nvPr>
            <p:ph type="subTitle" idx="1"/>
          </p:nvPr>
        </p:nvSpPr>
        <p:spPr/>
        <p:txBody>
          <a:bodyPr/>
          <a:lstStyle/>
          <a:p>
            <a:endParaRPr lang="en-GB"/>
          </a:p>
        </p:txBody>
      </p:sp>
    </p:spTree>
    <p:extLst>
      <p:ext uri="{BB962C8B-B14F-4D97-AF65-F5344CB8AC3E}">
        <p14:creationId xmlns:p14="http://schemas.microsoft.com/office/powerpoint/2010/main" val="6425577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Outlook</a:t>
            </a:r>
            <a:endParaRPr lang="en-GB" dirty="0"/>
          </a:p>
        </p:txBody>
      </p:sp>
      <p:sp>
        <p:nvSpPr>
          <p:cNvPr id="5" name="Content Placeholder 4"/>
          <p:cNvSpPr>
            <a:spLocks noGrp="1"/>
          </p:cNvSpPr>
          <p:nvPr>
            <p:ph idx="1"/>
          </p:nvPr>
        </p:nvSpPr>
        <p:spPr/>
        <p:txBody>
          <a:bodyPr/>
          <a:lstStyle/>
          <a:p>
            <a:r>
              <a:rPr lang="en-GB" dirty="0" smtClean="0"/>
              <a:t>Neither CoAP over UDP nor CoAP over TCP are suited in all environments.  There are the following disadvantages: </a:t>
            </a:r>
          </a:p>
          <a:p>
            <a:pPr lvl="1"/>
            <a:r>
              <a:rPr lang="en-GB" dirty="0" smtClean="0"/>
              <a:t> TCP is (compared to UDP) rather heavy in terms of implementation size and requires more roundtrips.</a:t>
            </a:r>
          </a:p>
          <a:p>
            <a:pPr lvl="1"/>
            <a:r>
              <a:rPr lang="en-GB" dirty="0" smtClean="0"/>
              <a:t>UDP, as discussed, leads to short-lived NAT bindings.</a:t>
            </a:r>
          </a:p>
          <a:p>
            <a:r>
              <a:rPr lang="en-GB" dirty="0" smtClean="0"/>
              <a:t>When IoT devices enter extended sleep periods then TCP connections break, and security state established with TLS/DTLS get destroyed. </a:t>
            </a:r>
          </a:p>
          <a:p>
            <a:r>
              <a:rPr lang="en-GB" dirty="0" smtClean="0"/>
              <a:t>New developments around TLS / DTLS 1.3 will lead to better improvement and may (in case of DTLS 1.3) solve the connection ID problem. </a:t>
            </a:r>
          </a:p>
          <a:p>
            <a:r>
              <a:rPr lang="en-GB" dirty="0" smtClean="0"/>
              <a:t>With the ongoing work on QUIC and HTTP/2 over QUIC, which uses TLS 1.3, a path for future transport protocol development has been paved. </a:t>
            </a:r>
            <a:endParaRPr lang="en-GB" dirty="0"/>
          </a:p>
        </p:txBody>
      </p:sp>
    </p:spTree>
    <p:extLst>
      <p:ext uri="{BB962C8B-B14F-4D97-AF65-F5344CB8AC3E}">
        <p14:creationId xmlns:p14="http://schemas.microsoft.com/office/powerpoint/2010/main" val="23547630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30396" y="2655615"/>
            <a:ext cx="3449983" cy="861774"/>
          </a:xfrm>
          <a:prstGeom prst="rect">
            <a:avLst/>
          </a:prstGeom>
        </p:spPr>
        <p:txBody>
          <a:bodyPr wrap="none">
            <a:spAutoFit/>
          </a:bodyPr>
          <a:lstStyle/>
          <a:p>
            <a:r>
              <a:rPr lang="en-GB" sz="4800" b="1" dirty="0" smtClean="0">
                <a:solidFill>
                  <a:schemeClr val="bg2"/>
                </a:solidFill>
              </a:rPr>
              <a:t>Questions?</a:t>
            </a:r>
            <a:endParaRPr lang="en-GB" sz="4800" b="1" dirty="0">
              <a:solidFill>
                <a:schemeClr val="bg2"/>
              </a:solidFill>
            </a:endParaRPr>
          </a:p>
        </p:txBody>
      </p:sp>
    </p:spTree>
    <p:extLst>
      <p:ext uri="{BB962C8B-B14F-4D97-AF65-F5344CB8AC3E}">
        <p14:creationId xmlns:p14="http://schemas.microsoft.com/office/powerpoint/2010/main" val="24110465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srcRect/>
          <a:stretch>
            <a:fillRect/>
          </a:stretch>
        </p:blipFill>
        <p:spPr bwMode="auto">
          <a:xfrm>
            <a:off x="4826000" y="3249613"/>
            <a:ext cx="7362825" cy="3608387"/>
          </a:xfrm>
          <a:prstGeom prst="rect">
            <a:avLst/>
          </a:prstGeom>
          <a:noFill/>
          <a:ln w="9525">
            <a:solidFill>
              <a:schemeClr val="tx1"/>
            </a:solidFill>
            <a:miter lim="800000"/>
            <a:headEnd/>
            <a:tailEnd/>
          </a:ln>
        </p:spPr>
      </p:pic>
      <p:sp>
        <p:nvSpPr>
          <p:cNvPr id="4" name="Title 3"/>
          <p:cNvSpPr>
            <a:spLocks noGrp="1"/>
          </p:cNvSpPr>
          <p:nvPr>
            <p:ph type="title"/>
          </p:nvPr>
        </p:nvSpPr>
        <p:spPr/>
        <p:txBody>
          <a:bodyPr/>
          <a:lstStyle/>
          <a:p>
            <a:r>
              <a:rPr lang="en-GB" dirty="0" smtClean="0"/>
              <a:t>CoAP over UDP</a:t>
            </a:r>
            <a:endParaRPr lang="en-GB" dirty="0"/>
          </a:p>
        </p:txBody>
      </p:sp>
      <p:sp>
        <p:nvSpPr>
          <p:cNvPr id="5" name="Content Placeholder 4"/>
          <p:cNvSpPr>
            <a:spLocks noGrp="1"/>
          </p:cNvSpPr>
          <p:nvPr>
            <p:ph idx="1"/>
          </p:nvPr>
        </p:nvSpPr>
        <p:spPr/>
        <p:txBody>
          <a:bodyPr/>
          <a:lstStyle/>
          <a:p>
            <a:pPr>
              <a:lnSpc>
                <a:spcPct val="90000"/>
              </a:lnSpc>
              <a:spcAft>
                <a:spcPts val="750"/>
              </a:spcAft>
            </a:pPr>
            <a:r>
              <a:rPr lang="en-US" altLang="en-US" sz="2000" dirty="0" smtClean="0"/>
              <a:t>CoAP, as defined in </a:t>
            </a:r>
            <a:r>
              <a:rPr lang="en-US" altLang="en-US" sz="2000" dirty="0"/>
              <a:t>RFC 7252 is an efficient RESTful protocol based on UDP</a:t>
            </a:r>
          </a:p>
          <a:p>
            <a:pPr>
              <a:lnSpc>
                <a:spcPct val="130000"/>
              </a:lnSpc>
            </a:pPr>
            <a:r>
              <a:rPr lang="en-US" altLang="en-US" sz="2000" dirty="0" smtClean="0"/>
              <a:t>Adds a request/response layer supporting reliable message delivery with </a:t>
            </a:r>
            <a:br>
              <a:rPr lang="en-US" altLang="en-US" sz="2000" dirty="0" smtClean="0"/>
            </a:br>
            <a:r>
              <a:rPr lang="en-US" altLang="en-US" sz="2000" dirty="0" smtClean="0"/>
              <a:t>the </a:t>
            </a:r>
            <a:r>
              <a:rPr lang="en-GB" sz="2000" dirty="0" smtClean="0"/>
              <a:t>Message </a:t>
            </a:r>
            <a:r>
              <a:rPr lang="en-GB" sz="2000" dirty="0"/>
              <a:t>ID used to detect duplicates and for optional </a:t>
            </a:r>
            <a:r>
              <a:rPr lang="en-GB" sz="2000" dirty="0" smtClean="0"/>
              <a:t>reliability.</a:t>
            </a:r>
            <a:endParaRPr lang="en-US" altLang="en-US" sz="2000" dirty="0" smtClean="0"/>
          </a:p>
          <a:p>
            <a:pPr>
              <a:lnSpc>
                <a:spcPct val="130000"/>
              </a:lnSpc>
            </a:pPr>
            <a:r>
              <a:rPr lang="en-US" altLang="en-US" sz="2000" dirty="0" smtClean="0"/>
              <a:t>Uses GET</a:t>
            </a:r>
            <a:r>
              <a:rPr lang="en-US" altLang="en-US" sz="2000" dirty="0"/>
              <a:t>, POST, PUT, DELETE </a:t>
            </a:r>
            <a:r>
              <a:rPr lang="en-US" altLang="en-US" sz="2000" dirty="0" smtClean="0"/>
              <a:t>methods and offers URI support.</a:t>
            </a:r>
            <a:endParaRPr lang="en-US" altLang="en-US" sz="2000" dirty="0"/>
          </a:p>
          <a:p>
            <a:pPr>
              <a:lnSpc>
                <a:spcPct val="130000"/>
              </a:lnSpc>
            </a:pPr>
            <a:r>
              <a:rPr lang="en-US" altLang="en-US" sz="2000" dirty="0" smtClean="0"/>
              <a:t>Has a small, variable length header </a:t>
            </a:r>
            <a:br>
              <a:rPr lang="en-US" altLang="en-US" sz="2000" dirty="0" smtClean="0"/>
            </a:br>
            <a:r>
              <a:rPr lang="en-US" altLang="en-US" sz="2000" dirty="0" smtClean="0"/>
              <a:t>(with a minimum of 4 bytes). Uses </a:t>
            </a:r>
            <a:br>
              <a:rPr lang="en-US" altLang="en-US" sz="2000" dirty="0" smtClean="0"/>
            </a:br>
            <a:r>
              <a:rPr lang="en-US" altLang="en-US" sz="2000" dirty="0" smtClean="0"/>
              <a:t>a binary encoding for header and </a:t>
            </a:r>
            <a:br>
              <a:rPr lang="en-US" altLang="en-US" sz="2000" dirty="0" smtClean="0"/>
            </a:br>
            <a:r>
              <a:rPr lang="en-US" altLang="en-US" sz="2000" dirty="0" smtClean="0"/>
              <a:t>options.</a:t>
            </a:r>
          </a:p>
          <a:p>
            <a:pPr>
              <a:lnSpc>
                <a:spcPct val="130000"/>
              </a:lnSpc>
            </a:pPr>
            <a:r>
              <a:rPr lang="en-US" altLang="en-US" sz="2000" dirty="0" smtClean="0"/>
              <a:t>Length information is encoded in </a:t>
            </a:r>
            <a:br>
              <a:rPr lang="en-US" altLang="en-US" sz="2000" dirty="0" smtClean="0"/>
            </a:br>
            <a:r>
              <a:rPr lang="en-US" altLang="en-US" sz="2000" dirty="0" smtClean="0"/>
              <a:t>the UDP header. </a:t>
            </a:r>
            <a:endParaRPr lang="en-US" altLang="en-US" sz="2000" dirty="0"/>
          </a:p>
        </p:txBody>
      </p:sp>
      <p:pic>
        <p:nvPicPr>
          <p:cNvPr id="7" name="Picture 4" descr="coap-stack.png"/>
          <p:cNvPicPr>
            <a:picLocks noChangeAspect="1"/>
          </p:cNvPicPr>
          <p:nvPr/>
        </p:nvPicPr>
        <p:blipFill>
          <a:blip r:embed="rId3"/>
          <a:srcRect/>
          <a:stretch>
            <a:fillRect/>
          </a:stretch>
        </p:blipFill>
        <p:spPr bwMode="auto">
          <a:xfrm>
            <a:off x="8977027" y="0"/>
            <a:ext cx="3211798" cy="2401094"/>
          </a:xfrm>
          <a:prstGeom prst="rect">
            <a:avLst/>
          </a:prstGeom>
          <a:noFill/>
          <a:ln w="9525">
            <a:solidFill>
              <a:schemeClr val="tx1"/>
            </a:solidFill>
            <a:miter lim="800000"/>
            <a:headEnd/>
            <a:tailEnd/>
          </a:ln>
        </p:spPr>
      </p:pic>
      <p:sp>
        <p:nvSpPr>
          <p:cNvPr id="9" name="Rectangle 8"/>
          <p:cNvSpPr/>
          <p:nvPr/>
        </p:nvSpPr>
        <p:spPr>
          <a:xfrm>
            <a:off x="10029641" y="2095227"/>
            <a:ext cx="1236300" cy="384721"/>
          </a:xfrm>
          <a:prstGeom prst="rect">
            <a:avLst/>
          </a:prstGeom>
        </p:spPr>
        <p:txBody>
          <a:bodyPr wrap="none">
            <a:spAutoFit/>
          </a:bodyPr>
          <a:lstStyle/>
          <a:p>
            <a:r>
              <a:rPr lang="en-GB" i="1" dirty="0" smtClean="0"/>
              <a:t>CoAP Stack</a:t>
            </a:r>
            <a:endParaRPr lang="en-GB" i="1" dirty="0"/>
          </a:p>
        </p:txBody>
      </p:sp>
      <p:sp>
        <p:nvSpPr>
          <p:cNvPr id="10" name="Rectangle 9"/>
          <p:cNvSpPr/>
          <p:nvPr/>
        </p:nvSpPr>
        <p:spPr>
          <a:xfrm>
            <a:off x="7439908" y="6485432"/>
            <a:ext cx="2135008" cy="384721"/>
          </a:xfrm>
          <a:prstGeom prst="rect">
            <a:avLst/>
          </a:prstGeom>
        </p:spPr>
        <p:txBody>
          <a:bodyPr wrap="none">
            <a:spAutoFit/>
          </a:bodyPr>
          <a:lstStyle/>
          <a:p>
            <a:r>
              <a:rPr lang="en-GB" i="1" dirty="0" smtClean="0"/>
              <a:t>CoAP Header Format</a:t>
            </a:r>
            <a:endParaRPr lang="en-GB" i="1" dirty="0"/>
          </a:p>
        </p:txBody>
      </p:sp>
    </p:spTree>
    <p:extLst>
      <p:ext uri="{BB962C8B-B14F-4D97-AF65-F5344CB8AC3E}">
        <p14:creationId xmlns:p14="http://schemas.microsoft.com/office/powerpoint/2010/main" val="3951134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p:txBody>
          <a:bodyPr>
            <a:normAutofit/>
          </a:bodyPr>
          <a:lstStyle/>
          <a:p>
            <a:pPr>
              <a:tabLst>
                <a:tab pos="2155735" algn="l"/>
              </a:tabLst>
              <a:defRPr/>
            </a:pPr>
            <a:r>
              <a:rPr lang="en-US" altLang="en-US" smtClean="0">
                <a:ea typeface="+mj-ea"/>
              </a:rPr>
              <a:t>Request Example</a:t>
            </a:r>
          </a:p>
        </p:txBody>
      </p:sp>
      <p:pic>
        <p:nvPicPr>
          <p:cNvPr id="50178" name="Picture 4" descr="coap-con.png"/>
          <p:cNvPicPr>
            <a:picLocks noChangeAspect="1"/>
          </p:cNvPicPr>
          <p:nvPr/>
        </p:nvPicPr>
        <p:blipFill>
          <a:blip r:embed="rId3"/>
          <a:srcRect/>
          <a:stretch>
            <a:fillRect/>
          </a:stretch>
        </p:blipFill>
        <p:spPr bwMode="auto">
          <a:xfrm>
            <a:off x="2082258" y="1513418"/>
            <a:ext cx="6809660" cy="2647949"/>
          </a:xfrm>
          <a:prstGeom prst="rect">
            <a:avLst/>
          </a:prstGeom>
          <a:noFill/>
          <a:ln w="9525">
            <a:noFill/>
            <a:miter lim="800000"/>
            <a:headEnd/>
            <a:tailEnd/>
          </a:ln>
        </p:spPr>
      </p:pic>
      <p:sp>
        <p:nvSpPr>
          <p:cNvPr id="50179" name="TextBox 4"/>
          <p:cNvSpPr txBox="1">
            <a:spLocks noChangeArrowheads="1"/>
          </p:cNvSpPr>
          <p:nvPr/>
        </p:nvSpPr>
        <p:spPr bwMode="auto">
          <a:xfrm>
            <a:off x="8392514" y="3103034"/>
            <a:ext cx="2589024" cy="371505"/>
          </a:xfrm>
          <a:prstGeom prst="rect">
            <a:avLst/>
          </a:prstGeom>
          <a:noFill/>
          <a:ln w="9525">
            <a:noFill/>
            <a:miter lim="800000"/>
            <a:headEnd/>
            <a:tailEnd/>
          </a:ln>
        </p:spPr>
        <p:txBody>
          <a:bodyPr wrap="none" lIns="108830" tIns="54416" rIns="108830" bIns="54416">
            <a:spAutoFit/>
          </a:bodyPr>
          <a:lstStyle/>
          <a:p>
            <a:r>
              <a:rPr lang="en-US" altLang="en-US" sz="1700">
                <a:solidFill>
                  <a:srgbClr val="000000"/>
                </a:solidFill>
                <a:latin typeface="GillSans"/>
                <a:ea typeface="ヒラギノ角ゴ ProN W3"/>
                <a:cs typeface="ヒラギノ角ゴ ProN W3"/>
                <a:sym typeface="GillSans"/>
              </a:rPr>
              <a:t>Piggy-backed Response</a:t>
            </a:r>
          </a:p>
        </p:txBody>
      </p:sp>
      <p:sp>
        <p:nvSpPr>
          <p:cNvPr id="50180" name="TextBox 5"/>
          <p:cNvSpPr txBox="1">
            <a:spLocks noChangeArrowheads="1"/>
          </p:cNvSpPr>
          <p:nvPr/>
        </p:nvSpPr>
        <p:spPr bwMode="auto">
          <a:xfrm>
            <a:off x="8392514" y="2645834"/>
            <a:ext cx="2271629" cy="371505"/>
          </a:xfrm>
          <a:prstGeom prst="rect">
            <a:avLst/>
          </a:prstGeom>
          <a:noFill/>
          <a:ln w="9525">
            <a:noFill/>
            <a:miter lim="800000"/>
            <a:headEnd/>
            <a:tailEnd/>
          </a:ln>
        </p:spPr>
        <p:txBody>
          <a:bodyPr wrap="none" lIns="108830" tIns="54416" rIns="108830" bIns="54416">
            <a:spAutoFit/>
          </a:bodyPr>
          <a:lstStyle/>
          <a:p>
            <a:r>
              <a:rPr lang="en-US" altLang="en-US" sz="1700">
                <a:solidFill>
                  <a:srgbClr val="000000"/>
                </a:solidFill>
                <a:latin typeface="GillSans"/>
                <a:ea typeface="ヒラギノ角ゴ ProN W3"/>
                <a:cs typeface="ヒラギノ角ゴ ProN W3"/>
                <a:sym typeface="GillSans"/>
              </a:rPr>
              <a:t>Confirmable Request</a:t>
            </a:r>
          </a:p>
        </p:txBody>
      </p:sp>
      <p:cxnSp>
        <p:nvCxnSpPr>
          <p:cNvPr id="10" name="Straight Arrow Connector 9"/>
          <p:cNvCxnSpPr>
            <a:cxnSpLocks noChangeShapeType="1"/>
          </p:cNvCxnSpPr>
          <p:nvPr/>
        </p:nvCxnSpPr>
        <p:spPr bwMode="auto">
          <a:xfrm rot="10800000" flipV="1">
            <a:off x="4539068" y="2785534"/>
            <a:ext cx="609441" cy="304800"/>
          </a:xfrm>
          <a:prstGeom prst="straightConnector1">
            <a:avLst/>
          </a:prstGeom>
          <a:noFill/>
          <a:ln w="25400">
            <a:solidFill>
              <a:srgbClr val="FF0000"/>
            </a:solidFill>
            <a:round/>
            <a:headEnd type="arrow" w="med" len="med"/>
            <a:tailEnd type="arrow" w="med" len="med"/>
          </a:ln>
          <a:effectLst>
            <a:outerShdw blurRad="40000" dist="20000" dir="5400000" rotWithShape="0">
              <a:srgbClr val="808080">
                <a:alpha val="37999"/>
              </a:srgbClr>
            </a:outerShdw>
          </a:effectLst>
          <a:extLst/>
        </p:spPr>
      </p:cxnSp>
      <p:sp>
        <p:nvSpPr>
          <p:cNvPr id="2" name="Rectangle 1"/>
          <p:cNvSpPr>
            <a:spLocks noChangeArrowheads="1"/>
          </p:cNvSpPr>
          <p:nvPr/>
        </p:nvSpPr>
        <p:spPr bwMode="auto">
          <a:xfrm>
            <a:off x="447674" y="4157547"/>
            <a:ext cx="11249025" cy="2103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239937" indent="-239937" defTabSz="604554" fontAlgn="base">
              <a:lnSpc>
                <a:spcPct val="130000"/>
              </a:lnSpc>
              <a:spcBef>
                <a:spcPts val="400"/>
              </a:spcBef>
              <a:spcAft>
                <a:spcPct val="0"/>
              </a:spcAft>
              <a:buClr>
                <a:schemeClr val="accent1"/>
              </a:buClr>
              <a:buSzPct val="76000"/>
              <a:buFont typeface="Wingdings" panose="05000000000000000000" pitchFamily="2" charset="2"/>
              <a:buChar char="§"/>
            </a:pPr>
            <a:r>
              <a:rPr lang="en-US" altLang="en-US" sz="2000" dirty="0">
                <a:solidFill>
                  <a:schemeClr val="tx2"/>
                </a:solidFill>
                <a:latin typeface="Gill Sans MT"/>
              </a:rPr>
              <a:t>Reliability is provided by marking a message as Confirmable (CON). </a:t>
            </a:r>
          </a:p>
          <a:p>
            <a:pPr marL="239937" indent="-239937" defTabSz="604554" fontAlgn="base">
              <a:lnSpc>
                <a:spcPct val="130000"/>
              </a:lnSpc>
              <a:spcBef>
                <a:spcPts val="400"/>
              </a:spcBef>
              <a:spcAft>
                <a:spcPct val="0"/>
              </a:spcAft>
              <a:buClr>
                <a:schemeClr val="accent1"/>
              </a:buClr>
              <a:buSzPct val="76000"/>
              <a:buFont typeface="Wingdings" panose="05000000000000000000" pitchFamily="2" charset="2"/>
              <a:buChar char="§"/>
            </a:pPr>
            <a:r>
              <a:rPr lang="en-US" altLang="en-US" sz="2000" dirty="0">
                <a:solidFill>
                  <a:schemeClr val="tx2"/>
                </a:solidFill>
                <a:latin typeface="Gill Sans MT"/>
              </a:rPr>
              <a:t>Client waits for Acknowledgement message (ACK) with the same Message ID (in this example, 0xaf5) from the corresponding endpoint. </a:t>
            </a:r>
          </a:p>
          <a:p>
            <a:pPr marL="239937" indent="-239937" defTabSz="604554" fontAlgn="base">
              <a:lnSpc>
                <a:spcPct val="130000"/>
              </a:lnSpc>
              <a:spcBef>
                <a:spcPts val="400"/>
              </a:spcBef>
              <a:spcAft>
                <a:spcPct val="0"/>
              </a:spcAft>
              <a:buClr>
                <a:schemeClr val="accent1"/>
              </a:buClr>
              <a:buSzPct val="76000"/>
              <a:buFont typeface="Wingdings" panose="05000000000000000000" pitchFamily="2" charset="2"/>
              <a:buChar char="§"/>
            </a:pPr>
            <a:r>
              <a:rPr lang="en-GB" sz="2000" dirty="0">
                <a:solidFill>
                  <a:schemeClr val="tx2"/>
                </a:solidFill>
                <a:latin typeface="Gill Sans MT"/>
              </a:rPr>
              <a:t>A message that does not require reliable transmission can be sent as a Non-confirmable message (NON). These are not acknowledged, but still have a Message ID for duplicate detection</a:t>
            </a:r>
            <a:r>
              <a:rPr lang="en-GB" sz="2000" dirty="0" smtClean="0"/>
              <a:t>.</a:t>
            </a:r>
            <a:endParaRPr lang="en-US" altLang="en-US" sz="2000" dirty="0">
              <a:solidFill>
                <a:schemeClr val="tx2"/>
              </a:solidFill>
              <a:latin typeface="Gill Sans MT"/>
            </a:endParaRPr>
          </a:p>
        </p:txBody>
      </p:sp>
    </p:spTree>
    <p:extLst>
      <p:ext uri="{BB962C8B-B14F-4D97-AF65-F5344CB8AC3E}">
        <p14:creationId xmlns:p14="http://schemas.microsoft.com/office/powerpoint/2010/main" val="394203675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p:txBody>
          <a:bodyPr>
            <a:normAutofit/>
          </a:bodyPr>
          <a:lstStyle/>
          <a:p>
            <a:pPr>
              <a:tabLst>
                <a:tab pos="2155735" algn="l"/>
              </a:tabLst>
              <a:defRPr/>
            </a:pPr>
            <a:r>
              <a:rPr lang="en-US" altLang="en-US" smtClean="0">
                <a:ea typeface="+mj-ea"/>
              </a:rPr>
              <a:t>Dealing with Packet Loss</a:t>
            </a:r>
          </a:p>
        </p:txBody>
      </p:sp>
      <p:pic>
        <p:nvPicPr>
          <p:cNvPr id="52226" name="Picture 4" descr="coap-retransmit.png"/>
          <p:cNvPicPr>
            <a:picLocks noChangeAspect="1"/>
          </p:cNvPicPr>
          <p:nvPr/>
        </p:nvPicPr>
        <p:blipFill>
          <a:blip r:embed="rId3"/>
          <a:srcRect/>
          <a:stretch>
            <a:fillRect/>
          </a:stretch>
        </p:blipFill>
        <p:spPr bwMode="auto">
          <a:xfrm>
            <a:off x="2399675" y="1972734"/>
            <a:ext cx="7122845" cy="3223684"/>
          </a:xfrm>
          <a:prstGeom prst="rect">
            <a:avLst/>
          </a:prstGeom>
          <a:noFill/>
          <a:ln w="9525">
            <a:noFill/>
            <a:miter lim="800000"/>
            <a:headEnd/>
            <a:tailEnd/>
          </a:ln>
        </p:spPr>
      </p:pic>
      <p:cxnSp>
        <p:nvCxnSpPr>
          <p:cNvPr id="4" name="Straight Arrow Connector 3"/>
          <p:cNvCxnSpPr>
            <a:cxnSpLocks noChangeShapeType="1"/>
          </p:cNvCxnSpPr>
          <p:nvPr/>
        </p:nvCxnSpPr>
        <p:spPr bwMode="auto">
          <a:xfrm rot="5400000">
            <a:off x="5320905" y="3466043"/>
            <a:ext cx="531283" cy="4232"/>
          </a:xfrm>
          <a:prstGeom prst="straightConnector1">
            <a:avLst/>
          </a:prstGeom>
          <a:noFill/>
          <a:ln w="25400">
            <a:solidFill>
              <a:srgbClr val="FF0000"/>
            </a:solidFill>
            <a:round/>
            <a:headEnd type="arrow" w="med" len="med"/>
            <a:tailEnd type="arrow" w="med" len="med"/>
          </a:ln>
          <a:effectLst>
            <a:outerShdw blurRad="40000" dist="20000" dir="5400000" rotWithShape="0">
              <a:srgbClr val="808080">
                <a:alpha val="37999"/>
              </a:srgbClr>
            </a:outerShdw>
          </a:effectLst>
          <a:extLst/>
        </p:spPr>
      </p:cxnSp>
      <p:cxnSp>
        <p:nvCxnSpPr>
          <p:cNvPr id="6" name="Straight Arrow Connector 5"/>
          <p:cNvCxnSpPr>
            <a:cxnSpLocks noChangeShapeType="1"/>
          </p:cNvCxnSpPr>
          <p:nvPr/>
        </p:nvCxnSpPr>
        <p:spPr bwMode="auto">
          <a:xfrm rot="10800000" flipV="1">
            <a:off x="4943246" y="3896784"/>
            <a:ext cx="507868" cy="228600"/>
          </a:xfrm>
          <a:prstGeom prst="straightConnector1">
            <a:avLst/>
          </a:prstGeom>
          <a:noFill/>
          <a:ln w="25400">
            <a:solidFill>
              <a:srgbClr val="FF0000"/>
            </a:solidFill>
            <a:round/>
            <a:headEnd type="arrow" w="med" len="med"/>
            <a:tailEnd type="arrow" w="med" len="med"/>
          </a:ln>
          <a:effectLst>
            <a:outerShdw blurRad="40000" dist="20000" dir="5400000" rotWithShape="0">
              <a:srgbClr val="808080">
                <a:alpha val="37999"/>
              </a:srgbClr>
            </a:outerShdw>
          </a:effectLst>
          <a:extLst/>
        </p:spPr>
      </p:cxnSp>
      <p:sp>
        <p:nvSpPr>
          <p:cNvPr id="2" name="Rectangle 1"/>
          <p:cNvSpPr/>
          <p:nvPr/>
        </p:nvSpPr>
        <p:spPr>
          <a:xfrm>
            <a:off x="942976" y="5329535"/>
            <a:ext cx="9420224" cy="892552"/>
          </a:xfrm>
          <a:prstGeom prst="rect">
            <a:avLst/>
          </a:prstGeom>
        </p:spPr>
        <p:txBody>
          <a:bodyPr wrap="square">
            <a:spAutoFit/>
          </a:bodyPr>
          <a:lstStyle/>
          <a:p>
            <a:pPr marL="239937" indent="-239937" defTabSz="604554" fontAlgn="base">
              <a:lnSpc>
                <a:spcPct val="130000"/>
              </a:lnSpc>
              <a:spcBef>
                <a:spcPts val="400"/>
              </a:spcBef>
              <a:spcAft>
                <a:spcPct val="0"/>
              </a:spcAft>
              <a:buClr>
                <a:schemeClr val="accent1"/>
              </a:buClr>
              <a:buSzPct val="76000"/>
              <a:buFont typeface="Wingdings" panose="05000000000000000000" pitchFamily="2" charset="2"/>
              <a:buChar char="§"/>
            </a:pPr>
            <a:r>
              <a:rPr lang="en-US" altLang="en-US" sz="2000" dirty="0">
                <a:solidFill>
                  <a:schemeClr val="tx2"/>
                </a:solidFill>
                <a:latin typeface="Gill Sans MT"/>
              </a:rPr>
              <a:t>A Confirmable message is retransmitted using a default timeout and exponential back-off between </a:t>
            </a:r>
            <a:r>
              <a:rPr lang="en-US" altLang="en-US" sz="2000" dirty="0" smtClean="0">
                <a:solidFill>
                  <a:schemeClr val="tx2"/>
                </a:solidFill>
                <a:latin typeface="Gill Sans MT"/>
              </a:rPr>
              <a:t>retransmissions</a:t>
            </a:r>
            <a:r>
              <a:rPr lang="en-US" altLang="en-US" sz="2000" dirty="0">
                <a:solidFill>
                  <a:schemeClr val="tx2"/>
                </a:solidFill>
                <a:latin typeface="Gill Sans MT"/>
              </a:rPr>
              <a:t>.</a:t>
            </a:r>
            <a:endParaRPr lang="en-GB" sz="2000" dirty="0">
              <a:solidFill>
                <a:schemeClr val="tx2"/>
              </a:solidFill>
              <a:latin typeface="Gill Sans MT"/>
            </a:endParaRPr>
          </a:p>
        </p:txBody>
      </p:sp>
    </p:spTree>
    <p:extLst>
      <p:ext uri="{BB962C8B-B14F-4D97-AF65-F5344CB8AC3E}">
        <p14:creationId xmlns:p14="http://schemas.microsoft.com/office/powerpoint/2010/main" val="417674859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p:txBody>
          <a:bodyPr>
            <a:normAutofit/>
          </a:bodyPr>
          <a:lstStyle/>
          <a:p>
            <a:pPr>
              <a:tabLst>
                <a:tab pos="2155735" algn="l"/>
              </a:tabLst>
              <a:defRPr/>
            </a:pPr>
            <a:r>
              <a:rPr lang="en-US" altLang="en-US" smtClean="0">
                <a:ea typeface="+mj-ea"/>
              </a:rPr>
              <a:t>Separate Response</a:t>
            </a:r>
          </a:p>
        </p:txBody>
      </p:sp>
      <p:pic>
        <p:nvPicPr>
          <p:cNvPr id="54274" name="Picture 3" descr="coap-asynch.png"/>
          <p:cNvPicPr>
            <a:picLocks noChangeAspect="1"/>
          </p:cNvPicPr>
          <p:nvPr/>
        </p:nvPicPr>
        <p:blipFill>
          <a:blip r:embed="rId2"/>
          <a:srcRect/>
          <a:stretch>
            <a:fillRect/>
          </a:stretch>
        </p:blipFill>
        <p:spPr bwMode="auto">
          <a:xfrm>
            <a:off x="2473741" y="1822451"/>
            <a:ext cx="8762833" cy="3803649"/>
          </a:xfrm>
          <a:prstGeom prst="rect">
            <a:avLst/>
          </a:prstGeom>
          <a:noFill/>
          <a:ln w="9525">
            <a:noFill/>
            <a:miter lim="800000"/>
            <a:headEnd/>
            <a:tailEnd/>
          </a:ln>
        </p:spPr>
      </p:pic>
      <p:cxnSp>
        <p:nvCxnSpPr>
          <p:cNvPr id="4" name="Straight Arrow Connector 3"/>
          <p:cNvCxnSpPr>
            <a:cxnSpLocks noChangeShapeType="1"/>
          </p:cNvCxnSpPr>
          <p:nvPr/>
        </p:nvCxnSpPr>
        <p:spPr bwMode="auto">
          <a:xfrm rot="16200000" flipH="1">
            <a:off x="7037017" y="3586692"/>
            <a:ext cx="971549" cy="0"/>
          </a:xfrm>
          <a:prstGeom prst="straightConnector1">
            <a:avLst/>
          </a:prstGeom>
          <a:noFill/>
          <a:ln w="25400">
            <a:solidFill>
              <a:srgbClr val="FF0000"/>
            </a:solidFill>
            <a:round/>
            <a:headEnd type="arrow" w="med" len="med"/>
            <a:tailEnd type="arrow" w="med" len="med"/>
          </a:ln>
          <a:effectLst>
            <a:outerShdw blurRad="40000" dist="20000" dir="5400000" rotWithShape="0">
              <a:srgbClr val="808080">
                <a:alpha val="37999"/>
              </a:srgbClr>
            </a:outerShdw>
          </a:effectLst>
          <a:extLst/>
        </p:spPr>
      </p:cxnSp>
      <p:sp>
        <p:nvSpPr>
          <p:cNvPr id="2" name="Rectangle 1"/>
          <p:cNvSpPr>
            <a:spLocks noChangeArrowheads="1"/>
          </p:cNvSpPr>
          <p:nvPr/>
        </p:nvSpPr>
        <p:spPr bwMode="auto">
          <a:xfrm>
            <a:off x="257175" y="5780435"/>
            <a:ext cx="10144125" cy="361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239937" marR="0" lvl="0" indent="-239937" defTabSz="604554" fontAlgn="base">
              <a:lnSpc>
                <a:spcPct val="130000"/>
              </a:lnSpc>
              <a:spcBef>
                <a:spcPts val="400"/>
              </a:spcBef>
              <a:spcAft>
                <a:spcPct val="0"/>
              </a:spcAft>
              <a:buClr>
                <a:schemeClr val="accent1"/>
              </a:buClr>
              <a:buSzPct val="76000"/>
              <a:buFont typeface="Wingdings" panose="05000000000000000000" pitchFamily="2" charset="2"/>
              <a:buChar char="§"/>
              <a:tabLst/>
            </a:pPr>
            <a:r>
              <a:rPr lang="en-US" altLang="en-US" sz="2000" dirty="0">
                <a:solidFill>
                  <a:schemeClr val="tx2"/>
                </a:solidFill>
                <a:latin typeface="Gill Sans MT"/>
              </a:rPr>
              <a:t>The Token is used to match a response with a request. </a:t>
            </a:r>
          </a:p>
        </p:txBody>
      </p:sp>
    </p:spTree>
    <p:extLst>
      <p:ext uri="{BB962C8B-B14F-4D97-AF65-F5344CB8AC3E}">
        <p14:creationId xmlns:p14="http://schemas.microsoft.com/office/powerpoint/2010/main" val="17822782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65820"/>
            <a:ext cx="11077575" cy="6247864"/>
          </a:xfrm>
          <a:prstGeom prst="rect">
            <a:avLst/>
          </a:prstGeom>
          <a:solidFill>
            <a:schemeClr val="bg1"/>
          </a:solidFill>
        </p:spPr>
        <p:txBody>
          <a:bodyPr wrap="square">
            <a:spAutoFit/>
          </a:bodyPr>
          <a:lstStyle/>
          <a:p>
            <a:endParaRPr lang="en-GB" sz="1400" b="1" dirty="0">
              <a:solidFill>
                <a:schemeClr val="bg1">
                  <a:lumMod val="50000"/>
                </a:schemeClr>
              </a:solidFill>
              <a:latin typeface="Courier New" panose="02070309020205020404" pitchFamily="49" charset="0"/>
              <a:cs typeface="Courier New" panose="02070309020205020404" pitchFamily="49" charset="0"/>
            </a:endParaRPr>
          </a:p>
          <a:p>
            <a:r>
              <a:rPr lang="en-GB" sz="1400" b="1" dirty="0">
                <a:solidFill>
                  <a:schemeClr val="bg1">
                    <a:lumMod val="50000"/>
                  </a:schemeClr>
                </a:solidFill>
                <a:latin typeface="Courier New" panose="02070309020205020404" pitchFamily="49" charset="0"/>
                <a:cs typeface="Courier New" panose="02070309020205020404" pitchFamily="49" charset="0"/>
              </a:rPr>
              <a:t>    0                   1                   2                   3</a:t>
            </a:r>
          </a:p>
          <a:p>
            <a:r>
              <a:rPr lang="en-GB" sz="1400" b="1" dirty="0">
                <a:solidFill>
                  <a:schemeClr val="bg1">
                    <a:lumMod val="50000"/>
                  </a:schemeClr>
                </a:solidFill>
                <a:latin typeface="Courier New" panose="02070309020205020404" pitchFamily="49" charset="0"/>
                <a:cs typeface="Courier New" panose="02070309020205020404" pitchFamily="49" charset="0"/>
              </a:rPr>
              <a:t>    0 1 2 3 4 5 6 7 8 9 0 1 2 3 4 5 6 7 8 9 0 1 2 3 4 5 6 7 8 9 0 1</a:t>
            </a:r>
          </a:p>
          <a:p>
            <a:r>
              <a:rPr lang="en-GB" sz="1400" b="1" dirty="0">
                <a:solidFill>
                  <a:schemeClr val="bg1">
                    <a:lumMod val="50000"/>
                  </a:schemeClr>
                </a:solidFill>
                <a:latin typeface="Courier New" panose="02070309020205020404" pitchFamily="49" charset="0"/>
                <a:cs typeface="Courier New" panose="02070309020205020404" pitchFamily="49" charset="0"/>
              </a:rPr>
              <a:t>   +-+-+-+-+-+-+-+-+-+-+-+-+-+-+-+-+-+-+-+-+-+-+-+-+-+-+-+-+-+-+-+-+</a:t>
            </a:r>
          </a:p>
          <a:p>
            <a:r>
              <a:rPr lang="en-GB" sz="1400" b="1" dirty="0">
                <a:solidFill>
                  <a:schemeClr val="bg1">
                    <a:lumMod val="50000"/>
                  </a:schemeClr>
                </a:solidFill>
                <a:latin typeface="Courier New" panose="02070309020205020404" pitchFamily="49" charset="0"/>
                <a:cs typeface="Courier New" panose="02070309020205020404" pitchFamily="49" charset="0"/>
              </a:rPr>
              <a:t>   | 1 | 0 |   0   |     GET=1     |          MID=0x7d34           |</a:t>
            </a:r>
          </a:p>
          <a:p>
            <a:r>
              <a:rPr lang="en-GB" sz="1400" b="1" dirty="0">
                <a:solidFill>
                  <a:schemeClr val="bg1">
                    <a:lumMod val="50000"/>
                  </a:schemeClr>
                </a:solidFill>
                <a:latin typeface="Courier New" panose="02070309020205020404" pitchFamily="49" charset="0"/>
                <a:cs typeface="Courier New" panose="02070309020205020404" pitchFamily="49" charset="0"/>
              </a:rPr>
              <a:t>   +-+-+-+-+-+-+-+-+-+-+-+-+-+-+-+-+-+-+-+-+-+-+-+-+-+-+-+-+-+-+-+-+</a:t>
            </a:r>
          </a:p>
          <a:p>
            <a:r>
              <a:rPr lang="en-GB" sz="1400" b="1" dirty="0">
                <a:solidFill>
                  <a:schemeClr val="bg1">
                    <a:lumMod val="50000"/>
                  </a:schemeClr>
                </a:solidFill>
                <a:latin typeface="Courier New" panose="02070309020205020404" pitchFamily="49" charset="0"/>
                <a:cs typeface="Courier New" panose="02070309020205020404" pitchFamily="49" charset="0"/>
              </a:rPr>
              <a:t> </a:t>
            </a:r>
            <a:r>
              <a:rPr lang="en-GB" sz="1400" b="1" dirty="0" smtClean="0">
                <a:solidFill>
                  <a:schemeClr val="bg1">
                    <a:lumMod val="50000"/>
                  </a:schemeClr>
                </a:solidFill>
                <a:latin typeface="Courier New" panose="02070309020205020404" pitchFamily="49" charset="0"/>
                <a:cs typeface="Courier New" panose="02070309020205020404" pitchFamily="49" charset="0"/>
              </a:rPr>
              <a:t>  |  11   |  11   |      </a:t>
            </a:r>
            <a:r>
              <a:rPr lang="en-GB" sz="1400" b="1" dirty="0">
                <a:solidFill>
                  <a:schemeClr val="bg1">
                    <a:lumMod val="50000"/>
                  </a:schemeClr>
                </a:solidFill>
                <a:latin typeface="Courier New" panose="02070309020205020404" pitchFamily="49" charset="0"/>
                <a:cs typeface="Courier New" panose="02070309020205020404" pitchFamily="49" charset="0"/>
              </a:rPr>
              <a:t>"temperature" (11 B) ...</a:t>
            </a:r>
          </a:p>
          <a:p>
            <a:r>
              <a:rPr lang="en-GB" sz="1400" b="1" dirty="0">
                <a:solidFill>
                  <a:schemeClr val="bg1">
                    <a:lumMod val="50000"/>
                  </a:schemeClr>
                </a:solidFill>
                <a:latin typeface="Courier New" panose="02070309020205020404" pitchFamily="49" charset="0"/>
                <a:cs typeface="Courier New" panose="02070309020205020404" pitchFamily="49" charset="0"/>
              </a:rPr>
              <a:t>   +-+-+-+-+-+-+-+-+-+-+-+-+-+-+-+-+-+-+-+-+-+-+-+-+-+-+-+-+-+-+-+-+</a:t>
            </a:r>
          </a:p>
          <a:p>
            <a:endParaRPr lang="en-GB" sz="1400" b="1" dirty="0">
              <a:solidFill>
                <a:schemeClr val="bg1">
                  <a:lumMod val="50000"/>
                </a:schemeClr>
              </a:solidFill>
              <a:latin typeface="Courier New" panose="02070309020205020404" pitchFamily="49" charset="0"/>
              <a:cs typeface="Courier New" panose="02070309020205020404" pitchFamily="49" charset="0"/>
            </a:endParaRPr>
          </a:p>
          <a:p>
            <a:endParaRPr lang="en-GB" sz="1400" b="1" dirty="0" smtClean="0">
              <a:solidFill>
                <a:schemeClr val="bg1">
                  <a:lumMod val="50000"/>
                </a:schemeClr>
              </a:solidFill>
              <a:latin typeface="Courier New" panose="02070309020205020404" pitchFamily="49" charset="0"/>
              <a:cs typeface="Courier New" panose="02070309020205020404" pitchFamily="49" charset="0"/>
            </a:endParaRPr>
          </a:p>
          <a:p>
            <a:endParaRPr lang="en-GB" sz="1400" b="1" dirty="0">
              <a:solidFill>
                <a:schemeClr val="bg1">
                  <a:lumMod val="50000"/>
                </a:schemeClr>
              </a:solidFill>
              <a:latin typeface="Courier New" panose="02070309020205020404" pitchFamily="49" charset="0"/>
              <a:cs typeface="Courier New" panose="02070309020205020404" pitchFamily="49" charset="0"/>
            </a:endParaRPr>
          </a:p>
          <a:p>
            <a:endParaRPr lang="en-GB" sz="1400" b="1" dirty="0" smtClean="0">
              <a:solidFill>
                <a:schemeClr val="bg1">
                  <a:lumMod val="50000"/>
                </a:schemeClr>
              </a:solidFill>
              <a:latin typeface="Courier New" panose="02070309020205020404" pitchFamily="49" charset="0"/>
              <a:cs typeface="Courier New" panose="02070309020205020404" pitchFamily="49" charset="0"/>
            </a:endParaRPr>
          </a:p>
          <a:p>
            <a:endParaRPr lang="en-GB" sz="2000" b="1" dirty="0">
              <a:solidFill>
                <a:schemeClr val="bg1">
                  <a:lumMod val="50000"/>
                </a:schemeClr>
              </a:solidFill>
              <a:latin typeface="Gill Sans MT"/>
            </a:endParaRPr>
          </a:p>
          <a:p>
            <a:endParaRPr lang="en-GB" sz="1400" b="1" dirty="0" smtClean="0">
              <a:solidFill>
                <a:schemeClr val="bg1">
                  <a:lumMod val="50000"/>
                </a:schemeClr>
              </a:solidFill>
              <a:latin typeface="Courier New" panose="02070309020205020404" pitchFamily="49" charset="0"/>
              <a:cs typeface="Courier New" panose="02070309020205020404" pitchFamily="49" charset="0"/>
            </a:endParaRPr>
          </a:p>
          <a:p>
            <a:endParaRPr lang="en-GB" sz="1400" b="1" dirty="0">
              <a:solidFill>
                <a:schemeClr val="bg1">
                  <a:lumMod val="50000"/>
                </a:schemeClr>
              </a:solidFill>
              <a:latin typeface="Courier New" panose="02070309020205020404" pitchFamily="49" charset="0"/>
              <a:cs typeface="Courier New" panose="02070309020205020404" pitchFamily="49" charset="0"/>
            </a:endParaRPr>
          </a:p>
          <a:p>
            <a:endParaRPr lang="en-GB" sz="1400" b="1" dirty="0" smtClean="0">
              <a:solidFill>
                <a:schemeClr val="bg1">
                  <a:lumMod val="50000"/>
                </a:schemeClr>
              </a:solidFill>
              <a:latin typeface="Courier New" panose="02070309020205020404" pitchFamily="49" charset="0"/>
              <a:cs typeface="Courier New" panose="02070309020205020404" pitchFamily="49" charset="0"/>
            </a:endParaRPr>
          </a:p>
          <a:p>
            <a:endParaRPr lang="en-GB" sz="1400" b="1" dirty="0" smtClean="0">
              <a:solidFill>
                <a:schemeClr val="bg1">
                  <a:lumMod val="50000"/>
                </a:schemeClr>
              </a:solidFill>
              <a:latin typeface="Courier New" panose="02070309020205020404" pitchFamily="49" charset="0"/>
              <a:cs typeface="Courier New" panose="02070309020205020404" pitchFamily="49" charset="0"/>
            </a:endParaRPr>
          </a:p>
          <a:p>
            <a:endParaRPr lang="en-GB" sz="1400" b="1" dirty="0" smtClean="0">
              <a:solidFill>
                <a:schemeClr val="bg1">
                  <a:lumMod val="50000"/>
                </a:schemeClr>
              </a:solidFill>
              <a:latin typeface="Courier New" panose="02070309020205020404" pitchFamily="49" charset="0"/>
              <a:cs typeface="Courier New" panose="02070309020205020404" pitchFamily="49" charset="0"/>
            </a:endParaRPr>
          </a:p>
          <a:p>
            <a:endParaRPr lang="en-GB" sz="1400" b="1" dirty="0" smtClean="0">
              <a:solidFill>
                <a:schemeClr val="bg1">
                  <a:lumMod val="50000"/>
                </a:schemeClr>
              </a:solidFill>
              <a:latin typeface="Courier New" panose="02070309020205020404" pitchFamily="49" charset="0"/>
              <a:cs typeface="Courier New" panose="02070309020205020404" pitchFamily="49" charset="0"/>
            </a:endParaRPr>
          </a:p>
          <a:p>
            <a:endParaRPr lang="en-GB" sz="1400" b="1" dirty="0">
              <a:solidFill>
                <a:schemeClr val="bg1">
                  <a:lumMod val="50000"/>
                </a:schemeClr>
              </a:solidFill>
              <a:latin typeface="Courier New" panose="02070309020205020404" pitchFamily="49" charset="0"/>
              <a:cs typeface="Courier New" panose="02070309020205020404" pitchFamily="49" charset="0"/>
            </a:endParaRPr>
          </a:p>
          <a:p>
            <a:endParaRPr lang="en-GB" sz="1400" b="1" dirty="0" smtClean="0">
              <a:solidFill>
                <a:schemeClr val="bg1">
                  <a:lumMod val="50000"/>
                </a:schemeClr>
              </a:solidFill>
              <a:latin typeface="Courier New" panose="02070309020205020404" pitchFamily="49" charset="0"/>
              <a:cs typeface="Courier New" panose="02070309020205020404" pitchFamily="49" charset="0"/>
            </a:endParaRPr>
          </a:p>
          <a:p>
            <a:r>
              <a:rPr lang="en-GB" sz="1400" b="1" dirty="0" smtClean="0">
                <a:solidFill>
                  <a:schemeClr val="bg1">
                    <a:lumMod val="50000"/>
                  </a:schemeClr>
                </a:solidFill>
                <a:latin typeface="Courier New" panose="02070309020205020404" pitchFamily="49" charset="0"/>
                <a:cs typeface="Courier New" panose="02070309020205020404" pitchFamily="49" charset="0"/>
              </a:rPr>
              <a:t>    </a:t>
            </a:r>
            <a:r>
              <a:rPr lang="en-GB" sz="1400" b="1" dirty="0">
                <a:solidFill>
                  <a:schemeClr val="bg1">
                    <a:lumMod val="50000"/>
                  </a:schemeClr>
                </a:solidFill>
                <a:latin typeface="Courier New" panose="02070309020205020404" pitchFamily="49" charset="0"/>
                <a:cs typeface="Courier New" panose="02070309020205020404" pitchFamily="49" charset="0"/>
              </a:rPr>
              <a:t>0                   1                   2                   3</a:t>
            </a:r>
          </a:p>
          <a:p>
            <a:r>
              <a:rPr lang="en-GB" sz="1400" b="1" dirty="0">
                <a:solidFill>
                  <a:schemeClr val="bg1">
                    <a:lumMod val="50000"/>
                  </a:schemeClr>
                </a:solidFill>
                <a:latin typeface="Courier New" panose="02070309020205020404" pitchFamily="49" charset="0"/>
                <a:cs typeface="Courier New" panose="02070309020205020404" pitchFamily="49" charset="0"/>
              </a:rPr>
              <a:t>    0 1 2 3 4 5 6 7 8 9 0 1 2 3 4 5 6 7 8 9 0 1 2 3 4 5 6 7 8 9 0 1</a:t>
            </a:r>
          </a:p>
          <a:p>
            <a:r>
              <a:rPr lang="en-GB" sz="1400" b="1" dirty="0">
                <a:solidFill>
                  <a:schemeClr val="bg1">
                    <a:lumMod val="50000"/>
                  </a:schemeClr>
                </a:solidFill>
                <a:latin typeface="Courier New" panose="02070309020205020404" pitchFamily="49" charset="0"/>
                <a:cs typeface="Courier New" panose="02070309020205020404" pitchFamily="49" charset="0"/>
              </a:rPr>
              <a:t>   +-+-+-+-+-+-+-+-+-+-+-+-+-+-+-+-+-+-+-+-+-+-+-+-+-+-+-+-+-+-+-+-+</a:t>
            </a:r>
          </a:p>
          <a:p>
            <a:r>
              <a:rPr lang="en-GB" sz="1400" b="1" dirty="0">
                <a:solidFill>
                  <a:schemeClr val="bg1">
                    <a:lumMod val="50000"/>
                  </a:schemeClr>
                </a:solidFill>
                <a:latin typeface="Courier New" panose="02070309020205020404" pitchFamily="49" charset="0"/>
                <a:cs typeface="Courier New" panose="02070309020205020404" pitchFamily="49" charset="0"/>
              </a:rPr>
              <a:t>   | 1 | 2 |   0   |    2.05=69    |          MID=0x7d34           |</a:t>
            </a:r>
          </a:p>
          <a:p>
            <a:r>
              <a:rPr lang="en-GB" sz="1400" b="1" dirty="0">
                <a:solidFill>
                  <a:schemeClr val="bg1">
                    <a:lumMod val="50000"/>
                  </a:schemeClr>
                </a:solidFill>
                <a:latin typeface="Courier New" panose="02070309020205020404" pitchFamily="49" charset="0"/>
                <a:cs typeface="Courier New" panose="02070309020205020404" pitchFamily="49" charset="0"/>
              </a:rPr>
              <a:t>   +-+-+-+-+-+-+-+-+-+-+-+-+-+-+-+-+-+-+-+-+-+-+-+-+-+-+-+-+-+-+-+-+</a:t>
            </a:r>
          </a:p>
          <a:p>
            <a:r>
              <a:rPr lang="en-GB" sz="1400" b="1" dirty="0">
                <a:solidFill>
                  <a:schemeClr val="bg1">
                    <a:lumMod val="50000"/>
                  </a:schemeClr>
                </a:solidFill>
                <a:latin typeface="Courier New" panose="02070309020205020404" pitchFamily="49" charset="0"/>
                <a:cs typeface="Courier New" panose="02070309020205020404" pitchFamily="49" charset="0"/>
              </a:rPr>
              <a:t>   |1 1 1 1 1 1 1 1|      "22.3 C" (6 B) ...</a:t>
            </a:r>
          </a:p>
          <a:p>
            <a:r>
              <a:rPr lang="en-GB" sz="1400" b="1" dirty="0">
                <a:solidFill>
                  <a:schemeClr val="bg1">
                    <a:lumMod val="50000"/>
                  </a:schemeClr>
                </a:solidFill>
                <a:latin typeface="Courier New" panose="02070309020205020404" pitchFamily="49" charset="0"/>
                <a:cs typeface="Courier New" panose="02070309020205020404" pitchFamily="49" charset="0"/>
              </a:rPr>
              <a:t>   +-+-+-+-+-+-+-+-+-+-+-+-+-+-+-+-+-+-+-+-+-+-+-+-+-+-+-+-+-+-+-+-+</a:t>
            </a:r>
          </a:p>
        </p:txBody>
      </p:sp>
      <p:sp>
        <p:nvSpPr>
          <p:cNvPr id="3" name="Rectangle 2"/>
          <p:cNvSpPr/>
          <p:nvPr/>
        </p:nvSpPr>
        <p:spPr>
          <a:xfrm>
            <a:off x="6788150" y="2156044"/>
            <a:ext cx="5400675" cy="2677656"/>
          </a:xfrm>
          <a:prstGeom prst="rect">
            <a:avLst/>
          </a:prstGeom>
          <a:ln>
            <a:solidFill>
              <a:schemeClr val="tx1"/>
            </a:solidFill>
          </a:ln>
        </p:spPr>
        <p:txBody>
          <a:bodyPr wrap="square">
            <a:spAutoFit/>
          </a:bodyPr>
          <a:lstStyle/>
          <a:p>
            <a:r>
              <a:rPr lang="en-GB" sz="1400" dirty="0" smtClean="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Client  Server</a:t>
            </a:r>
          </a:p>
          <a:p>
            <a:r>
              <a:rPr lang="en-GB" sz="1400" dirty="0">
                <a:latin typeface="Courier New" panose="02070309020205020404" pitchFamily="49" charset="0"/>
                <a:cs typeface="Courier New" panose="02070309020205020404" pitchFamily="49" charset="0"/>
              </a:rPr>
              <a:t>      |      |</a:t>
            </a:r>
          </a:p>
          <a:p>
            <a:r>
              <a:rPr lang="en-GB" sz="1400" dirty="0">
                <a:latin typeface="Courier New" panose="02070309020205020404" pitchFamily="49" charset="0"/>
                <a:cs typeface="Courier New" panose="02070309020205020404" pitchFamily="49" charset="0"/>
              </a:rPr>
              <a:t>      |      |</a:t>
            </a:r>
          </a:p>
          <a:p>
            <a:r>
              <a:rPr lang="en-GB" sz="1400" dirty="0">
                <a:latin typeface="Courier New" panose="02070309020205020404" pitchFamily="49" charset="0"/>
                <a:cs typeface="Courier New" panose="02070309020205020404" pitchFamily="49" charset="0"/>
              </a:rPr>
              <a:t>      +-----&gt;|     Header: GET (T=CON</a:t>
            </a:r>
            <a:r>
              <a:rPr lang="en-GB" sz="1400" dirty="0" smtClean="0">
                <a:latin typeface="Courier New" panose="02070309020205020404" pitchFamily="49" charset="0"/>
                <a:cs typeface="Courier New" panose="02070309020205020404" pitchFamily="49" charset="0"/>
              </a:rPr>
              <a:t>,</a:t>
            </a:r>
            <a:br>
              <a:rPr lang="en-GB" sz="1400" dirty="0" smtClean="0">
                <a:latin typeface="Courier New" panose="02070309020205020404" pitchFamily="49" charset="0"/>
                <a:cs typeface="Courier New" panose="02070309020205020404" pitchFamily="49" charset="0"/>
              </a:rPr>
            </a:br>
            <a:r>
              <a:rPr lang="en-GB" sz="1400" dirty="0" smtClean="0">
                <a:latin typeface="Courier New" panose="02070309020205020404" pitchFamily="49" charset="0"/>
                <a:cs typeface="Courier New" panose="02070309020205020404" pitchFamily="49" charset="0"/>
              </a:rPr>
              <a:t>      |      |             </a:t>
            </a:r>
            <a:r>
              <a:rPr lang="en-GB" sz="1400" dirty="0">
                <a:latin typeface="Courier New" panose="02070309020205020404" pitchFamily="49" charset="0"/>
                <a:cs typeface="Courier New" panose="02070309020205020404" pitchFamily="49" charset="0"/>
              </a:rPr>
              <a:t>MID=0x7d34)</a:t>
            </a:r>
          </a:p>
          <a:p>
            <a:r>
              <a:rPr lang="en-GB" sz="1400" dirty="0">
                <a:latin typeface="Courier New" panose="02070309020205020404" pitchFamily="49" charset="0"/>
                <a:cs typeface="Courier New" panose="02070309020205020404" pitchFamily="49" charset="0"/>
              </a:rPr>
              <a:t>      | GET  |   Uri-Path: "temperature"</a:t>
            </a:r>
          </a:p>
          <a:p>
            <a:r>
              <a:rPr lang="en-GB" sz="1400" dirty="0">
                <a:latin typeface="Courier New" panose="02070309020205020404" pitchFamily="49" charset="0"/>
                <a:cs typeface="Courier New" panose="02070309020205020404" pitchFamily="49" charset="0"/>
              </a:rPr>
              <a:t>      |      |</a:t>
            </a:r>
          </a:p>
          <a:p>
            <a:r>
              <a:rPr lang="en-GB" sz="1400" dirty="0">
                <a:latin typeface="Courier New" panose="02070309020205020404" pitchFamily="49" charset="0"/>
                <a:cs typeface="Courier New" panose="02070309020205020404" pitchFamily="49" charset="0"/>
              </a:rPr>
              <a:t>      |      |</a:t>
            </a:r>
          </a:p>
          <a:p>
            <a:r>
              <a:rPr lang="en-GB" sz="1400" dirty="0">
                <a:latin typeface="Courier New" panose="02070309020205020404" pitchFamily="49" charset="0"/>
                <a:cs typeface="Courier New" panose="02070309020205020404" pitchFamily="49" charset="0"/>
              </a:rPr>
              <a:t>      |&lt;-----+     Header: 2.05 Content </a:t>
            </a:r>
            <a:r>
              <a:rPr lang="en-GB" sz="1400" dirty="0" smtClean="0">
                <a:latin typeface="Courier New" panose="02070309020205020404" pitchFamily="49" charset="0"/>
                <a:cs typeface="Courier New" panose="02070309020205020404" pitchFamily="49" charset="0"/>
              </a:rPr>
              <a:t/>
            </a:r>
            <a:br>
              <a:rPr lang="en-GB" sz="1400" dirty="0" smtClean="0">
                <a:latin typeface="Courier New" panose="02070309020205020404" pitchFamily="49" charset="0"/>
                <a:cs typeface="Courier New" panose="02070309020205020404" pitchFamily="49" charset="0"/>
              </a:rPr>
            </a:br>
            <a:r>
              <a:rPr lang="en-GB" sz="1400" dirty="0" smtClean="0">
                <a:latin typeface="Courier New" panose="02070309020205020404" pitchFamily="49" charset="0"/>
                <a:cs typeface="Courier New" panose="02070309020205020404" pitchFamily="49" charset="0"/>
              </a:rPr>
              <a:t>      |      |    (T=ACK</a:t>
            </a:r>
            <a:r>
              <a:rPr lang="en-GB" sz="1400" dirty="0">
                <a:latin typeface="Courier New" panose="02070309020205020404" pitchFamily="49" charset="0"/>
                <a:cs typeface="Courier New" panose="02070309020205020404" pitchFamily="49" charset="0"/>
              </a:rPr>
              <a:t>, Code=2.05, MID=0x7d34)</a:t>
            </a:r>
          </a:p>
          <a:p>
            <a:r>
              <a:rPr lang="en-GB" sz="1400" dirty="0">
                <a:latin typeface="Courier New" panose="02070309020205020404" pitchFamily="49" charset="0"/>
                <a:cs typeface="Courier New" panose="02070309020205020404" pitchFamily="49" charset="0"/>
              </a:rPr>
              <a:t>      | 2.05 |    Payload: "22.3 C"</a:t>
            </a:r>
          </a:p>
          <a:p>
            <a:r>
              <a:rPr lang="en-GB" sz="1400" dirty="0">
                <a:latin typeface="Courier New" panose="02070309020205020404" pitchFamily="49" charset="0"/>
                <a:cs typeface="Courier New" panose="02070309020205020404" pitchFamily="49" charset="0"/>
              </a:rPr>
              <a:t>      |      </a:t>
            </a:r>
            <a:r>
              <a:rPr lang="en-GB" sz="1400" dirty="0" smtClean="0">
                <a:latin typeface="Courier New" panose="02070309020205020404" pitchFamily="49" charset="0"/>
                <a:cs typeface="Courier New" panose="02070309020205020404" pitchFamily="49" charset="0"/>
              </a:rPr>
              <a:t>|</a:t>
            </a:r>
            <a:endParaRPr lang="en-GB" sz="1400" dirty="0">
              <a:latin typeface="Courier New" panose="02070309020205020404" pitchFamily="49" charset="0"/>
              <a:cs typeface="Courier New" panose="02070309020205020404" pitchFamily="49" charset="0"/>
            </a:endParaRPr>
          </a:p>
        </p:txBody>
      </p:sp>
      <p:cxnSp>
        <p:nvCxnSpPr>
          <p:cNvPr id="5" name="Straight Arrow Connector 4"/>
          <p:cNvCxnSpPr/>
          <p:nvPr/>
        </p:nvCxnSpPr>
        <p:spPr>
          <a:xfrm flipH="1" flipV="1">
            <a:off x="3343275" y="1428750"/>
            <a:ext cx="6505575" cy="1419225"/>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H="1" flipV="1">
            <a:off x="1171575" y="1495425"/>
            <a:ext cx="9429750" cy="1352550"/>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6086475" y="1428750"/>
            <a:ext cx="3609975" cy="1724025"/>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
        <p:nvSpPr>
          <p:cNvPr id="12" name="Rectangle 1"/>
          <p:cNvSpPr>
            <a:spLocks noChangeArrowheads="1"/>
          </p:cNvSpPr>
          <p:nvPr/>
        </p:nvSpPr>
        <p:spPr bwMode="auto">
          <a:xfrm>
            <a:off x="657225" y="2837303"/>
            <a:ext cx="5129212"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000000"/>
                </a:solidFill>
                <a:effectLst/>
                <a:latin typeface="+mj-lt"/>
                <a:cs typeface="Arial" pitchFamily="34" charset="0"/>
              </a:rPr>
              <a:t>Uri-Path Option (Delta 0 + 11 = 11, Length 11, Value "temperature")</a:t>
            </a:r>
            <a:r>
              <a:rPr kumimoji="0" lang="en-US" altLang="en-US" sz="1600" b="0" i="0" u="none" strike="noStrike" cap="none" normalizeH="0" baseline="0" dirty="0" smtClean="0">
                <a:ln>
                  <a:noFill/>
                </a:ln>
                <a:solidFill>
                  <a:schemeClr val="tx1"/>
                </a:solidFill>
                <a:effectLst/>
                <a:latin typeface="+mj-lt"/>
                <a:cs typeface="Arial" pitchFamily="34" charset="0"/>
              </a:rPr>
              <a:t> </a:t>
            </a:r>
          </a:p>
        </p:txBody>
      </p:sp>
      <p:cxnSp>
        <p:nvCxnSpPr>
          <p:cNvPr id="14" name="Straight Arrow Connector 13"/>
          <p:cNvCxnSpPr/>
          <p:nvPr/>
        </p:nvCxnSpPr>
        <p:spPr>
          <a:xfrm flipH="1" flipV="1">
            <a:off x="1314450" y="1924050"/>
            <a:ext cx="495300" cy="913253"/>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flipV="1">
            <a:off x="3705225" y="1924050"/>
            <a:ext cx="5991225" cy="1405696"/>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3095625" y="4048125"/>
            <a:ext cx="6600825" cy="1543050"/>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a:off x="1076325" y="4276725"/>
            <a:ext cx="8096252" cy="1314450"/>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H="1">
            <a:off x="5657850" y="4276725"/>
            <a:ext cx="5572125" cy="1314450"/>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a:off x="3457575" y="4457700"/>
            <a:ext cx="6238875" cy="1571625"/>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1485900" y="1171575"/>
            <a:ext cx="504825" cy="323850"/>
          </a:xfrm>
          <a:prstGeom prst="rect">
            <a:avLst/>
          </a:prstGeom>
          <a:noFill/>
          <a:ln w="3810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GB" sz="1400" dirty="0" err="1" smtClean="0">
              <a:solidFill>
                <a:schemeClr val="tx1"/>
              </a:solidFill>
            </a:endParaRPr>
          </a:p>
        </p:txBody>
      </p:sp>
      <p:sp>
        <p:nvSpPr>
          <p:cNvPr id="27" name="Rectangle 26"/>
          <p:cNvSpPr/>
          <p:nvPr/>
        </p:nvSpPr>
        <p:spPr>
          <a:xfrm>
            <a:off x="1504950" y="5581650"/>
            <a:ext cx="504825" cy="323850"/>
          </a:xfrm>
          <a:prstGeom prst="rect">
            <a:avLst/>
          </a:prstGeom>
          <a:noFill/>
          <a:ln w="3810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GB" sz="1400" dirty="0" err="1" smtClean="0">
              <a:solidFill>
                <a:schemeClr val="tx1"/>
              </a:solidFill>
            </a:endParaRPr>
          </a:p>
        </p:txBody>
      </p:sp>
      <p:sp>
        <p:nvSpPr>
          <p:cNvPr id="28" name="Rectangle 27"/>
          <p:cNvSpPr/>
          <p:nvPr/>
        </p:nvSpPr>
        <p:spPr>
          <a:xfrm>
            <a:off x="495300" y="1628775"/>
            <a:ext cx="1590675" cy="323850"/>
          </a:xfrm>
          <a:prstGeom prst="rect">
            <a:avLst/>
          </a:prstGeom>
          <a:noFill/>
          <a:ln w="3810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GB" sz="1400" dirty="0" err="1" smtClean="0">
              <a:solidFill>
                <a:schemeClr val="tx1"/>
              </a:solidFill>
            </a:endParaRPr>
          </a:p>
        </p:txBody>
      </p:sp>
      <p:sp>
        <p:nvSpPr>
          <p:cNvPr id="29" name="Rectangle 28"/>
          <p:cNvSpPr/>
          <p:nvPr/>
        </p:nvSpPr>
        <p:spPr>
          <a:xfrm>
            <a:off x="519111" y="6029325"/>
            <a:ext cx="1566863" cy="257175"/>
          </a:xfrm>
          <a:prstGeom prst="rect">
            <a:avLst/>
          </a:prstGeom>
          <a:noFill/>
          <a:ln w="3810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GB" sz="1400" dirty="0" err="1" smtClean="0">
              <a:solidFill>
                <a:schemeClr val="tx1"/>
              </a:solidFill>
            </a:endParaRPr>
          </a:p>
        </p:txBody>
      </p:sp>
      <p:cxnSp>
        <p:nvCxnSpPr>
          <p:cNvPr id="31" name="Straight Arrow Connector 30"/>
          <p:cNvCxnSpPr/>
          <p:nvPr/>
        </p:nvCxnSpPr>
        <p:spPr>
          <a:xfrm flipH="1">
            <a:off x="1809750" y="365820"/>
            <a:ext cx="514351" cy="967680"/>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1290637" y="4752975"/>
            <a:ext cx="326232" cy="984476"/>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
        <p:nvSpPr>
          <p:cNvPr id="37" name="Rectangle 36"/>
          <p:cNvSpPr/>
          <p:nvPr/>
        </p:nvSpPr>
        <p:spPr>
          <a:xfrm>
            <a:off x="561973" y="4352865"/>
            <a:ext cx="1301959" cy="338554"/>
          </a:xfrm>
          <a:prstGeom prst="rect">
            <a:avLst/>
          </a:prstGeom>
        </p:spPr>
        <p:txBody>
          <a:bodyPr wrap="none">
            <a:spAutoFit/>
          </a:bodyPr>
          <a:lstStyle/>
          <a:p>
            <a:r>
              <a:rPr lang="en-US" altLang="en-US" sz="1600" dirty="0">
                <a:solidFill>
                  <a:srgbClr val="000000"/>
                </a:solidFill>
                <a:cs typeface="Arial" pitchFamily="34" charset="0"/>
              </a:rPr>
              <a:t>Token Length</a:t>
            </a:r>
            <a:endParaRPr lang="en-GB" sz="1600" dirty="0">
              <a:latin typeface="Courier New" panose="02070309020205020404" pitchFamily="49" charset="0"/>
              <a:cs typeface="Courier New" panose="02070309020205020404" pitchFamily="49" charset="0"/>
            </a:endParaRPr>
          </a:p>
        </p:txBody>
      </p:sp>
      <p:sp>
        <p:nvSpPr>
          <p:cNvPr id="38" name="Rectangle 37"/>
          <p:cNvSpPr/>
          <p:nvPr/>
        </p:nvSpPr>
        <p:spPr>
          <a:xfrm>
            <a:off x="1604963" y="0"/>
            <a:ext cx="1301959" cy="338554"/>
          </a:xfrm>
          <a:prstGeom prst="rect">
            <a:avLst/>
          </a:prstGeom>
        </p:spPr>
        <p:txBody>
          <a:bodyPr wrap="none">
            <a:spAutoFit/>
          </a:bodyPr>
          <a:lstStyle/>
          <a:p>
            <a:r>
              <a:rPr lang="en-US" altLang="en-US" sz="1600" dirty="0">
                <a:solidFill>
                  <a:srgbClr val="000000"/>
                </a:solidFill>
                <a:cs typeface="Arial" pitchFamily="34" charset="0"/>
              </a:rPr>
              <a:t>Token Length</a:t>
            </a:r>
            <a:endParaRPr lang="en-GB" sz="1600" dirty="0">
              <a:latin typeface="Courier New" panose="02070309020205020404" pitchFamily="49" charset="0"/>
              <a:cs typeface="Courier New" panose="02070309020205020404" pitchFamily="49" charset="0"/>
            </a:endParaRPr>
          </a:p>
        </p:txBody>
      </p:sp>
      <p:sp>
        <p:nvSpPr>
          <p:cNvPr id="39" name="Rectangle 38"/>
          <p:cNvSpPr/>
          <p:nvPr/>
        </p:nvSpPr>
        <p:spPr>
          <a:xfrm>
            <a:off x="2246417" y="6444407"/>
            <a:ext cx="1362874" cy="338554"/>
          </a:xfrm>
          <a:prstGeom prst="rect">
            <a:avLst/>
          </a:prstGeom>
        </p:spPr>
        <p:txBody>
          <a:bodyPr wrap="none">
            <a:spAutoFit/>
          </a:bodyPr>
          <a:lstStyle/>
          <a:p>
            <a:r>
              <a:rPr lang="en-US" altLang="en-US" sz="1600" dirty="0" err="1" smtClean="0">
                <a:solidFill>
                  <a:srgbClr val="000000"/>
                </a:solidFill>
                <a:cs typeface="Arial" pitchFamily="34" charset="0"/>
              </a:rPr>
              <a:t>Msg</a:t>
            </a:r>
            <a:r>
              <a:rPr lang="en-US" altLang="en-US" sz="1600" dirty="0" smtClean="0">
                <a:solidFill>
                  <a:srgbClr val="000000"/>
                </a:solidFill>
                <a:cs typeface="Arial" pitchFamily="34" charset="0"/>
              </a:rPr>
              <a:t> Delimiter</a:t>
            </a:r>
            <a:endParaRPr lang="en-GB" sz="1600" dirty="0">
              <a:latin typeface="Courier New" panose="02070309020205020404" pitchFamily="49" charset="0"/>
              <a:cs typeface="Courier New" panose="02070309020205020404" pitchFamily="49" charset="0"/>
            </a:endParaRPr>
          </a:p>
        </p:txBody>
      </p:sp>
      <p:cxnSp>
        <p:nvCxnSpPr>
          <p:cNvPr id="40" name="Straight Arrow Connector 39"/>
          <p:cNvCxnSpPr/>
          <p:nvPr/>
        </p:nvCxnSpPr>
        <p:spPr>
          <a:xfrm flipH="1" flipV="1">
            <a:off x="1990725" y="6286501"/>
            <a:ext cx="333376" cy="327184"/>
          </a:xfrm>
          <a:prstGeom prst="straightConnector1">
            <a:avLst/>
          </a:prstGeom>
          <a:ln w="31750" cmpd="sng">
            <a:solidFill>
              <a:srgbClr val="128CAB"/>
            </a:solidFill>
            <a:headEnd type="none" w="med" len="me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2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a:t>Why was </a:t>
            </a:r>
            <a:r>
              <a:rPr lang="en-GB" dirty="0" smtClean="0"/>
              <a:t>RFC </a:t>
            </a:r>
            <a:r>
              <a:rPr lang="en-US" altLang="en-US" dirty="0" smtClean="0"/>
              <a:t>7252 </a:t>
            </a:r>
            <a:r>
              <a:rPr lang="en-GB" dirty="0" smtClean="0"/>
              <a:t>insufficient</a:t>
            </a:r>
            <a:r>
              <a:rPr lang="en-GB" dirty="0"/>
              <a:t>? </a:t>
            </a:r>
            <a:br>
              <a:rPr lang="en-GB" dirty="0"/>
            </a:br>
            <a:endParaRPr lang="en-GB" dirty="0"/>
          </a:p>
        </p:txBody>
      </p:sp>
      <p:sp>
        <p:nvSpPr>
          <p:cNvPr id="5" name="Subtitle 4"/>
          <p:cNvSpPr>
            <a:spLocks noGrp="1"/>
          </p:cNvSpPr>
          <p:nvPr>
            <p:ph type="subTitle" idx="1"/>
          </p:nvPr>
        </p:nvSpPr>
        <p:spPr/>
        <p:txBody>
          <a:bodyPr/>
          <a:lstStyle/>
          <a:p>
            <a:endParaRPr lang="en-GB"/>
          </a:p>
        </p:txBody>
      </p:sp>
    </p:spTree>
    <p:extLst>
      <p:ext uri="{BB962C8B-B14F-4D97-AF65-F5344CB8AC3E}">
        <p14:creationId xmlns:p14="http://schemas.microsoft.com/office/powerpoint/2010/main" val="3081478678"/>
      </p:ext>
    </p:extLst>
  </p:cSld>
  <p:clrMapOvr>
    <a:masterClrMapping/>
  </p:clrMapOvr>
</p:sld>
</file>

<file path=ppt/theme/theme1.xml><?xml version="1.0" encoding="utf-8"?>
<a:theme xmlns:a="http://schemas.openxmlformats.org/drawingml/2006/main" name="TechCon2016-HannesTschofenig_v1">
  <a:themeElements>
    <a:clrScheme name="Custom 10">
      <a:dk1>
        <a:srgbClr val="414444"/>
      </a:dk1>
      <a:lt1>
        <a:sysClr val="window" lastClr="FFFFFF"/>
      </a:lt1>
      <a:dk2>
        <a:srgbClr val="000000"/>
      </a:dk2>
      <a:lt2>
        <a:srgbClr val="FFFFFF"/>
      </a:lt2>
      <a:accent1>
        <a:srgbClr val="128CAB"/>
      </a:accent1>
      <a:accent2>
        <a:srgbClr val="00A960"/>
      </a:accent2>
      <a:accent3>
        <a:srgbClr val="00C3DC"/>
      </a:accent3>
      <a:accent4>
        <a:srgbClr val="765F97"/>
      </a:accent4>
      <a:accent5>
        <a:srgbClr val="CF364A"/>
      </a:accent5>
      <a:accent6>
        <a:srgbClr val="909393"/>
      </a:accent6>
      <a:hlink>
        <a:srgbClr val="128CAB"/>
      </a:hlink>
      <a:folHlink>
        <a:srgbClr val="009FC1"/>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cmpd="sng">
          <a:solidFill>
            <a:schemeClr val="accent1"/>
          </a:solidFill>
        </a:ln>
        <a:effectLst/>
      </a:spPr>
      <a:bodyPr rtlCol="0" anchor="t"/>
      <a:lstStyle>
        <a:defPPr>
          <a:defRPr sz="1400" dirty="0" err="1" smtClean="0">
            <a:solidFill>
              <a:schemeClr val="tx1"/>
            </a:solidFill>
          </a:defRPr>
        </a:defPPr>
      </a:lstStyle>
      <a:style>
        <a:lnRef idx="1">
          <a:schemeClr val="accent1"/>
        </a:lnRef>
        <a:fillRef idx="3">
          <a:schemeClr val="accent1"/>
        </a:fillRef>
        <a:effectRef idx="2">
          <a:schemeClr val="accent1"/>
        </a:effectRef>
        <a:fontRef idx="minor">
          <a:schemeClr val="lt1"/>
        </a:fontRef>
      </a:style>
    </a:spDef>
    <a:lnDef>
      <a:spPr>
        <a:ln w="31750" cmpd="sng">
          <a:solidFill>
            <a:srgbClr val="128CAB"/>
          </a:solidFill>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_dlc_DocId xmlns="f2ad5090-61a8-4b8c-ab70-68f4ff4d1933">ARM-ECM-0543390</_dlc_DocId>
    <_dlc_DocIdUrl xmlns="f2ad5090-61a8-4b8c-ab70-68f4ff4d1933">
      <Url>http://teamsites.arm.com/sites/cthub/_layouts/DocIdRedir.aspx?ID=ARM-ECM-0543390</Url>
      <Description>ARM-ECM-0543390</Description>
    </_dlc_DocIdUrl>
    <Current_x0020_Version xmlns="f2ad5090-61a8-4b8c-ab70-68f4ff4d1933">8.0</Current_x0020_Version>
    <Document_x0020_Author xmlns="f2ad5090-61a8-4b8c-ab70-68f4ff4d1933">
      <UserInfo>
        <DisplayName/>
        <AccountId xsi:nil="true"/>
        <AccountType/>
      </UserInfo>
    </Document_x0020_Author>
    <Document_x0020_Confidentiality xmlns="f2ad5090-61a8-4b8c-ab70-68f4ff4d1933">Non-Confidential</Document_x0020_Confidentialit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ARM Presentation (Non Confidential)" ma:contentTypeID="0x0101005C6975769EB1684CAB07571CAE07A11B0300401E18E2F9D75C4780F1628E8909280E" ma:contentTypeVersion="14" ma:contentTypeDescription="" ma:contentTypeScope="" ma:versionID="8f98362fe3f0ce0c2866176a415061b7">
  <xsd:schema xmlns:xsd="http://www.w3.org/2001/XMLSchema" xmlns:xs="http://www.w3.org/2001/XMLSchema" xmlns:p="http://schemas.microsoft.com/office/2006/metadata/properties" xmlns:ns2="f2ad5090-61a8-4b8c-ab70-68f4ff4d1933" targetNamespace="http://schemas.microsoft.com/office/2006/metadata/properties" ma:root="true" ma:fieldsID="f98e0a37e3c4612a12a09c82f1502ffe" ns2:_="">
    <xsd:import namespace="f2ad5090-61a8-4b8c-ab70-68f4ff4d1933"/>
    <xsd:element name="properties">
      <xsd:complexType>
        <xsd:sequence>
          <xsd:element name="documentManagement">
            <xsd:complexType>
              <xsd:all>
                <xsd:element ref="ns2:Document_x0020_Author" minOccurs="0"/>
                <xsd:element ref="ns2:Document_x0020_Confidentiality" minOccurs="0"/>
                <xsd:element ref="ns2:Current_x0020_Version"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ad5090-61a8-4b8c-ab70-68f4ff4d1933" elementFormDefault="qualified">
    <xsd:import namespace="http://schemas.microsoft.com/office/2006/documentManagement/types"/>
    <xsd:import namespace="http://schemas.microsoft.com/office/infopath/2007/PartnerControls"/>
    <xsd:element name="Document_x0020_Author" ma:index="2" nillable="true" ma:displayName="Document Author" ma:list="UserInfo" ma:SharePointGroup="0" ma:internalName="Document_x0020_Autho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ocument_x0020_Confidentiality" ma:index="3" nillable="true" ma:displayName="Document Confidentiality" ma:default="Confidential" ma:format="Dropdown" ma:internalName="Document_x0020_Confidentiality" ma:readOnly="false">
      <xsd:simpleType>
        <xsd:restriction base="dms:Choice">
          <xsd:enumeration value="Secret"/>
          <xsd:enumeration value="Confidential-Restricted"/>
          <xsd:enumeration value="Confidential"/>
          <xsd:enumeration value="Non-Confidential"/>
          <xsd:enumeration value="Personal"/>
        </xsd:restriction>
      </xsd:simpleType>
    </xsd:element>
    <xsd:element name="Current_x0020_Version" ma:index="6" nillable="true" ma:displayName="Current Version" ma:description="The current version number of the file in SharePoint." ma:internalName="Current_x0020_Version" ma:readOnly="false">
      <xsd:simpleType>
        <xsd:restriction base="dms:Text">
          <xsd:maxLength value="255"/>
        </xsd:restriction>
      </xsd:simpleType>
    </xsd:element>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2" ma:displayName="Content Type"/>
        <xsd:element ref="dc:title" minOccurs="0" maxOccurs="1" ma:index="1" ma:displayName="Title"/>
        <xsd:element ref="dc:subject" minOccurs="0" maxOccurs="1"/>
        <xsd:element ref="dc:description" minOccurs="0" maxOccurs="1" ma:index="4" ma:displayName="Comments"/>
        <xsd:element name="keywords" minOccurs="0" maxOccurs="1" type="xsd:string" ma:index="5"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AE6E82D6-7FB8-4D99-A7B6-3C5BB1D894B9}">
  <ds:schemaRefs>
    <ds:schemaRef ds:uri="http://schemas.microsoft.com/office/2006/metadata/properties"/>
    <ds:schemaRef ds:uri="f2ad5090-61a8-4b8c-ab70-68f4ff4d1933"/>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C777C69-0744-4BF3-8514-FB149EBD2248}">
  <ds:schemaRefs>
    <ds:schemaRef ds:uri="http://schemas.microsoft.com/sharepoint/v3/contenttype/forms"/>
  </ds:schemaRefs>
</ds:datastoreItem>
</file>

<file path=customXml/itemProps3.xml><?xml version="1.0" encoding="utf-8"?>
<ds:datastoreItem xmlns:ds="http://schemas.openxmlformats.org/officeDocument/2006/customXml" ds:itemID="{DB2B2563-23F7-4532-BEE6-AF11508BC8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ad5090-61a8-4b8c-ab70-68f4ff4d19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6D3E6A18-9A0A-4E27-8E6B-E388B8915A7F}">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TechCon2016-HannesTschofenig_v1</Template>
  <TotalTime>4303</TotalTime>
  <Words>2390</Words>
  <Application>Microsoft Office PowerPoint</Application>
  <PresentationFormat>Custom</PresentationFormat>
  <Paragraphs>258</Paragraphs>
  <Slides>34</Slides>
  <Notes>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TechCon2016-HannesTschofenig_v1</vt:lpstr>
      <vt:lpstr>CoAP (Constrained Application Protocol) over TCP, TLS, and WebSockets</vt:lpstr>
      <vt:lpstr>Agenda</vt:lpstr>
      <vt:lpstr>CoAP over UDP Recap</vt:lpstr>
      <vt:lpstr>CoAP over UDP</vt:lpstr>
      <vt:lpstr>Request Example</vt:lpstr>
      <vt:lpstr>Dealing with Packet Loss</vt:lpstr>
      <vt:lpstr>Separate Response</vt:lpstr>
      <vt:lpstr>PowerPoint Presentation</vt:lpstr>
      <vt:lpstr>Why was RFC 7252 insufficient?  </vt:lpstr>
      <vt:lpstr>Real World Deployment Experience</vt:lpstr>
      <vt:lpstr>Real World Deployment Experience, cont.</vt:lpstr>
      <vt:lpstr>References</vt:lpstr>
      <vt:lpstr>NAT Bindings</vt:lpstr>
      <vt:lpstr>Blockwise Transfer</vt:lpstr>
      <vt:lpstr>Blockwise Transfer</vt:lpstr>
      <vt:lpstr>Design</vt:lpstr>
      <vt:lpstr>Design, cont.</vt:lpstr>
      <vt:lpstr>Examples</vt:lpstr>
      <vt:lpstr>Examples, cont. </vt:lpstr>
      <vt:lpstr>Examples, cont. </vt:lpstr>
      <vt:lpstr>Examples, cont. </vt:lpstr>
      <vt:lpstr>CoAP over TCP/TLS</vt:lpstr>
      <vt:lpstr>CoAP over TCP / TLS</vt:lpstr>
      <vt:lpstr>Variable Length  Header Format</vt:lpstr>
      <vt:lpstr>Signaling</vt:lpstr>
      <vt:lpstr>Capabilities and Settings Messages (CSM)</vt:lpstr>
      <vt:lpstr>Ping and Pong</vt:lpstr>
      <vt:lpstr>Release</vt:lpstr>
      <vt:lpstr>Abort</vt:lpstr>
      <vt:lpstr>Block-wise Transfer and Reliable Transports</vt:lpstr>
      <vt:lpstr>BERT Examples</vt:lpstr>
      <vt:lpstr>Outlook</vt:lpstr>
      <vt:lpstr>Outlook</vt:lpstr>
      <vt:lpstr>PowerPoint Presentation</vt:lpstr>
    </vt:vector>
  </TitlesOfParts>
  <Manager>Stuart.Waldron@arm.com</Manager>
  <Company>Arm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of Things Device Management Security</dc:title>
  <dc:creator>Hannes Tschofenig</dc:creator>
  <cp:keywords>IoT</cp:keywords>
  <dc:description>The Lightweight Machine-to-Machine (LWM2M) protocol has been developed by
the Open Mobile Alliance (OMA) to provide a number of device management
functions, including key management, software and firmware updates. With mbed
Client and mbed Cloud, ARM has implemented LWM2M and offers it to developers. This talk describes what functionality has been standardized in LWM2M version 1.0, how the standard maps to the ARM implementation to create an interoperable solution for IoT device management, how LWM2M relates to other standards, and what new features will be release with version 1.1 of the LWM2M standard.</dc:description>
  <cp:lastModifiedBy>Hannes Tschofenig</cp:lastModifiedBy>
  <cp:revision>127</cp:revision>
  <cp:lastPrinted>2014-06-09T11:07:53Z</cp:lastPrinted>
  <dcterms:created xsi:type="dcterms:W3CDTF">2016-09-14T14:02:00Z</dcterms:created>
  <dcterms:modified xsi:type="dcterms:W3CDTF">2017-05-19T14:42:02Z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0x0101005C6975769EB1684CAB07571CAE07A11B0300401E18E2F9D75C4780F1628E8909280E</vt:lpwstr>
  </property>
  <property fmtid="{D5CDD505-2E9C-101B-9397-08002B2CF9AE}" pid="3" name="_dlc_DocIdItemGuid">
    <vt:lpwstr>85c918ca-a454-4c9d-9fb2-3f292aad9230</vt:lpwstr>
  </property>
  <property fmtid="{D5CDD505-2E9C-101B-9397-08002B2CF9AE}" pid="4" name="vti_description">
    <vt:lpwstr/>
  </property>
  <property fmtid="{D5CDD505-2E9C-101B-9397-08002B2CF9AE}" pid="5" name="_dlc_policyId">
    <vt:lpwstr>0x0101004E4B3E189D714F49A85ED613D6AE4F95|-1756139441</vt:lpwstr>
  </property>
  <property fmtid="{D5CDD505-2E9C-101B-9397-08002B2CF9AE}" pid="6" name="ItemRetentionFormula">
    <vt:lpwstr/>
  </property>
  <property fmtid="{D5CDD505-2E9C-101B-9397-08002B2CF9AE}" pid="7" name="_dlc_ItemStageId">
    <vt:lpwstr>1</vt:lpwstr>
  </property>
  <property fmtid="{D5CDD505-2E9C-101B-9397-08002B2CF9AE}" pid="8" name="_dlc_LastRun">
    <vt:lpwstr>08/15/2015 23:02:11</vt:lpwstr>
  </property>
  <property fmtid="{D5CDD505-2E9C-101B-9397-08002B2CF9AE}" pid="9" name="WorkflowChangePath">
    <vt:lpwstr>1069b4ef-e6f3-4ad7-8c8e-772136578697,10;</vt:lpwstr>
  </property>
  <property fmtid="{D5CDD505-2E9C-101B-9397-08002B2CF9AE}" pid="10" name="c45c40ffca3445d9bf3205a60bd2f6d6">
    <vt:lpwstr>Confidential|28d1025d-1415-4984-b35e-5b79e7d32b5c</vt:lpwstr>
  </property>
  <property fmtid="{D5CDD505-2E9C-101B-9397-08002B2CF9AE}" pid="11" name="TaxKeyword">
    <vt:lpwstr/>
  </property>
  <property fmtid="{D5CDD505-2E9C-101B-9397-08002B2CF9AE}" pid="12" name="Confidentiality">
    <vt:lpwstr>1;#Confidential|28d1025d-1415-4984-b35e-5b79e7d32b5c</vt:lpwstr>
  </property>
  <property fmtid="{D5CDD505-2E9C-101B-9397-08002B2CF9AE}" pid="13" name="Current Version">
    <vt:lpwstr>6.0</vt:lpwstr>
  </property>
  <property fmtid="{D5CDD505-2E9C-101B-9397-08002B2CF9AE}" pid="14" name="Calendar_x0020_Year">
    <vt:lpwstr>5;#2015|ee47c3e7-6a69-4f36-9adf-1007c8d399a4</vt:lpwstr>
  </property>
  <property fmtid="{D5CDD505-2E9C-101B-9397-08002B2CF9AE}" pid="15" name="Calendar Year">
    <vt:lpwstr>5;#2015|ee47c3e7-6a69-4f36-9adf-1007c8d399a4</vt:lpwstr>
  </property>
  <property fmtid="{D5CDD505-2E9C-101B-9397-08002B2CF9AE}" pid="16" name="Document Author">
    <vt:lpwstr/>
  </property>
  <property fmtid="{D5CDD505-2E9C-101B-9397-08002B2CF9AE}" pid="17" name="Document Confidentiality">
    <vt:lpwstr>Non-Confidential</vt:lpwstr>
  </property>
  <property fmtid="{D5CDD505-2E9C-101B-9397-08002B2CF9AE}" pid="18" name="TaxCatchAll">
    <vt:lpwstr>5;#2015|ee47c3e7-6a69-4f36-9adf-1007c8d399a4;#1;#Confidential|28d1025d-1415-4984-b35e-5b79e7d32b5c</vt:lpwstr>
  </property>
  <property fmtid="{D5CDD505-2E9C-101B-9397-08002B2CF9AE}" pid="19" name="TaxKeywordTaxHTField">
    <vt:lpwstr/>
  </property>
  <property fmtid="{D5CDD505-2E9C-101B-9397-08002B2CF9AE}" pid="20" name="j60c3ced31bb40378c6254d49035d966">
    <vt:lpwstr>2015|ee47c3e7-6a69-4f36-9adf-1007c8d399a4</vt:lpwstr>
  </property>
</Properties>
</file>