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6"/>
  </p:notesMasterIdLst>
  <p:handoutMasterIdLst>
    <p:handoutMasterId r:id="rId7"/>
  </p:handoutMasterIdLst>
  <p:sldIdLst>
    <p:sldId id="319" r:id="rId2"/>
    <p:sldId id="321" r:id="rId3"/>
    <p:sldId id="322" r:id="rId4"/>
    <p:sldId id="323" r:id="rId5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4" autoAdjust="0"/>
    <p:restoredTop sz="94624" autoAdjust="0"/>
  </p:normalViewPr>
  <p:slideViewPr>
    <p:cSldViewPr>
      <p:cViewPr varScale="1">
        <p:scale>
          <a:sx n="62" d="100"/>
          <a:sy n="62" d="100"/>
        </p:scale>
        <p:origin x="1094" y="72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819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953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475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3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ja-JP" sz="1800" dirty="0">
                <a:ea typeface="ＭＳ Ｐゴシック" panose="020B0600070205080204" pitchFamily="34" charset="-128"/>
              </a:rPr>
              <a:t>OMA-LWM2M-2017-0091-INP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sz="1800" dirty="0" err="1">
                <a:ea typeface="ＭＳ Ｐゴシック" panose="020B0600070205080204" pitchFamily="34" charset="-128"/>
              </a:rPr>
              <a:t>Consistency</a:t>
            </a:r>
            <a:r>
              <a:rPr lang="fr-FR" altLang="en-US" sz="1800" dirty="0">
                <a:ea typeface="ＭＳ Ｐゴシック" panose="020B0600070205080204" pitchFamily="34" charset="-128"/>
              </a:rPr>
              <a:t> on instance </a:t>
            </a:r>
            <a:r>
              <a:rPr lang="fr-FR" altLang="en-US" sz="1800" dirty="0" err="1">
                <a:ea typeface="ＭＳ Ｐゴシック" panose="020B0600070205080204" pitchFamily="34" charset="-128"/>
              </a:rPr>
              <a:t>definitions</a:t>
            </a:r>
            <a:r>
              <a:rPr lang="fr-FR" altLang="en-US" sz="1800" dirty="0">
                <a:ea typeface="ＭＳ Ｐゴシック" panose="020B0600070205080204" pitchFamily="34" charset="-128"/>
              </a:rPr>
              <a:t> Object/ACL </a:t>
            </a:r>
            <a:r>
              <a:rPr lang="fr-FR" altLang="en-US" sz="1800" dirty="0" err="1">
                <a:ea typeface="ＭＳ Ｐゴシック" panose="020B0600070205080204" pitchFamily="34" charset="-128"/>
              </a:rPr>
              <a:t>resource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800" b="1" dirty="0"/>
              <a:t>Create specifies the instances starts from 0 where as the ACL resource instance we are allowing it start with a short server ID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altLang="en-US" sz="2800" b="1" dirty="0"/>
          </a:p>
          <a:p>
            <a:pPr marL="0" indent="0">
              <a:buClr>
                <a:srgbClr val="C00000"/>
              </a:buClr>
              <a:buNone/>
            </a:pPr>
            <a:endParaRPr lang="en-GB" sz="2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749550"/>
            <a:ext cx="9363075" cy="25161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sz="1800" dirty="0" err="1">
                <a:ea typeface="ＭＳ Ｐゴシック" panose="020B0600070205080204" pitchFamily="34" charset="-128"/>
              </a:rPr>
              <a:t>Example</a:t>
            </a:r>
            <a:r>
              <a:rPr lang="fr-FR" altLang="en-US" sz="1800" dirty="0">
                <a:ea typeface="ＭＳ Ｐゴシック" panose="020B0600070205080204" pitchFamily="34" charset="-128"/>
              </a:rPr>
              <a:t> for ACL in 7.3.1.2.2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800" b="1" dirty="0"/>
              <a:t> Object X, Object Instance 2 is to be provided with access control assignment for a server with Short ID 101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800" b="1" dirty="0"/>
              <a:t>Access Control Object would contain the following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400" b="1" dirty="0"/>
              <a:t>/2/0/0 – X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400" b="1" dirty="0"/>
              <a:t>/2/0/1 – 2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400" b="1" dirty="0"/>
              <a:t>/2/0/2/101 – 0x1B (meaning 101 server has R,W,D,C for /x/2)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400" b="1" dirty="0"/>
              <a:t>/2/0/3 - 101</a:t>
            </a:r>
          </a:p>
          <a:p>
            <a:pPr marL="0" indent="0">
              <a:buClr>
                <a:srgbClr val="C00000"/>
              </a:buClr>
              <a:buNone/>
            </a:pPr>
            <a:endParaRPr lang="en-GB" sz="2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512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sz="1800" dirty="0">
                <a:ea typeface="ＭＳ Ｐゴシック" panose="020B0600070205080204" pitchFamily="34" charset="-128"/>
              </a:rPr>
              <a:t>E.3 – ACL Object - Description update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800" b="1" dirty="0"/>
              <a:t> Resource 0, description is not clear 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altLang="en-US" sz="2400" b="1" dirty="0"/>
              <a:t>The Object ID </a:t>
            </a:r>
            <a:r>
              <a:rPr lang="en-US" altLang="en-US" sz="2400" b="1" strike="sngStrike" dirty="0"/>
              <a:t>and The Object Instance ID are</a:t>
            </a:r>
            <a:r>
              <a:rPr lang="en-US" altLang="en-US" sz="2400" b="1" dirty="0"/>
              <a:t> for which ACL is applicable</a:t>
            </a:r>
            <a:r>
              <a:rPr lang="en-US" altLang="en-US" sz="2400" b="1" strike="sngStrike" dirty="0"/>
              <a:t> </a:t>
            </a:r>
            <a:r>
              <a:rPr lang="en-US" altLang="en-US" sz="2400" b="1" strike="sngStrike" dirty="0" err="1"/>
              <a:t>ed</a:t>
            </a:r>
            <a:r>
              <a:rPr lang="en-US" altLang="en-US" sz="2400" b="1" strike="sngStrike" dirty="0"/>
              <a:t> for</a:t>
            </a:r>
            <a:r>
              <a:rPr lang="en-US" altLang="en-US" sz="2400" b="1" dirty="0"/>
              <a:t>.</a:t>
            </a:r>
            <a:endParaRPr lang="en-GB" altLang="en-US" sz="24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800" b="1" dirty="0"/>
              <a:t>Resource 1, description is correct but useless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altLang="en-US" sz="2400" b="1" strike="sngStrike" dirty="0"/>
              <a:t>See Table 20: LwM2M </a:t>
            </a:r>
            <a:r>
              <a:rPr lang="en-US" altLang="en-US" sz="2400" b="1" strike="sngStrike" dirty="0" err="1"/>
              <a:t>Identifiers</a:t>
            </a:r>
            <a:r>
              <a:rPr lang="en-US" altLang="en-US" sz="2400" b="1" dirty="0" err="1"/>
              <a:t>The</a:t>
            </a:r>
            <a:r>
              <a:rPr lang="en-US" altLang="en-US" sz="2400" b="1" dirty="0"/>
              <a:t> Object Instance ID for which ACL is applicable.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800" b="1" dirty="0"/>
              <a:t>Resource 2, description to add for example area in 7.3.1.2.2</a:t>
            </a:r>
          </a:p>
          <a:p>
            <a:pPr lvl="1"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GB" altLang="en-US" sz="2400" b="1" dirty="0"/>
          </a:p>
          <a:p>
            <a:pPr marL="0" indent="0">
              <a:buClr>
                <a:srgbClr val="C00000"/>
              </a:buClr>
              <a:buNone/>
            </a:pPr>
            <a:endParaRPr lang="en-GB" sz="2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142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fr-FR" altLang="en-US" sz="1800" dirty="0">
                <a:ea typeface="ＭＳ Ｐゴシック" panose="020B0600070205080204" pitchFamily="34" charset="-128"/>
              </a:rPr>
              <a:t>7.3.1.2 / .3 – </a:t>
            </a:r>
            <a:r>
              <a:rPr lang="fr-FR" altLang="en-US" sz="1800" dirty="0" err="1">
                <a:ea typeface="ＭＳ Ｐゴシック" panose="020B0600070205080204" pitchFamily="34" charset="-128"/>
              </a:rPr>
              <a:t>reversing</a:t>
            </a:r>
            <a:r>
              <a:rPr lang="fr-FR" altLang="en-US" sz="1800" dirty="0">
                <a:ea typeface="ＭＳ Ｐゴシック" panose="020B0600070205080204" pitchFamily="34" charset="-128"/>
              </a:rPr>
              <a:t> </a:t>
            </a:r>
            <a:r>
              <a:rPr lang="fr-FR" altLang="en-US" sz="1800" dirty="0" err="1">
                <a:ea typeface="ＭＳ Ｐゴシック" panose="020B0600070205080204" pitchFamily="34" charset="-128"/>
              </a:rPr>
              <a:t>columns</a:t>
            </a:r>
            <a:r>
              <a:rPr lang="fr-FR" altLang="en-US" sz="1800" dirty="0">
                <a:ea typeface="ＭＳ Ｐゴシック" panose="020B0600070205080204" pitchFamily="34" charset="-128"/>
              </a:rPr>
              <a:t> </a:t>
            </a:r>
            <a:r>
              <a:rPr lang="fr-FR" altLang="en-US" sz="1800">
                <a:ea typeface="ＭＳ Ｐゴシック" panose="020B0600070205080204" pitchFamily="34" charset="-128"/>
              </a:rPr>
              <a:t>(Editorial)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800" b="1" dirty="0"/>
              <a:t> The tables have resource ID in second column, normally it is easy to find it understandable if resource ID in first column as per through the document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sz="28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Also the field itself inside being a Object ID it gives a wrong immediate impression on this topic when Resource Name column contains Object ID</a:t>
            </a:r>
            <a:endParaRPr lang="en-GB" sz="20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846705"/>
      </p:ext>
    </p:extLst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64172</TotalTime>
  <Pages>15</Pages>
  <Words>235</Words>
  <Application>Microsoft Office PowerPoint</Application>
  <PresentationFormat>Custom</PresentationFormat>
  <Paragraphs>22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MS PGothic</vt:lpstr>
      <vt:lpstr>Arial</vt:lpstr>
      <vt:lpstr>Arial Narrow</vt:lpstr>
      <vt:lpstr>Tahoma</vt:lpstr>
      <vt:lpstr>Times New Roman</vt:lpstr>
      <vt:lpstr>Wingdings</vt:lpstr>
      <vt:lpstr>OMA Template</vt:lpstr>
      <vt:lpstr>Consistency on instance definitions Object/ACL resource</vt:lpstr>
      <vt:lpstr>Example for ACL in 7.3.1.2.2</vt:lpstr>
      <vt:lpstr>E.3 – ACL Object - Description update</vt:lpstr>
      <vt:lpstr>7.3.1.2 / .3 – reversing columns (Editorial)</vt:lpstr>
    </vt:vector>
  </TitlesOfParts>
  <Company>OMA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Subramani, Padmakumar (Nokia - IN/Chennai)</cp:lastModifiedBy>
  <cp:revision>706</cp:revision>
  <cp:lastPrinted>2017-02-03T15:27:40Z</cp:lastPrinted>
  <dcterms:created xsi:type="dcterms:W3CDTF">2002-03-19T14:05:12Z</dcterms:created>
  <dcterms:modified xsi:type="dcterms:W3CDTF">2017-06-16T10:25:44Z</dcterms:modified>
</cp:coreProperties>
</file>