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9" r:id="rId1"/>
  </p:sldMasterIdLst>
  <p:notesMasterIdLst>
    <p:notesMasterId r:id="rId5"/>
  </p:notesMasterIdLst>
  <p:handoutMasterIdLst>
    <p:handoutMasterId r:id="rId6"/>
  </p:handoutMasterIdLst>
  <p:sldIdLst>
    <p:sldId id="293" r:id="rId2"/>
    <p:sldId id="294" r:id="rId3"/>
    <p:sldId id="301" r:id="rId4"/>
  </p:sldIdLst>
  <p:sldSz cx="9363075" cy="7023100"/>
  <p:notesSz cx="6797675" cy="9928225"/>
  <p:kinsoku lang="ja-JP" invalStChars="、。，．・：；？！゛゜ヽヾゝゞ々ー’”）〕］｝〉》」』】°‰′″℃￠％ぁぃぅぇぉっゃゅょゎァィゥェォッャュョヮヵヶ!%),.:;?]}｡｣､･ｧｨｩｪｫｬｭｮｯｰﾞﾟ" invalEndChars="‘“（〔［｛〈《「『【￥＄$([\{｢￡"/>
  <p:defaultTextStyle>
    <a:defPPr>
      <a:defRPr lang="en-US"/>
    </a:defPPr>
    <a:lvl1pPr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1pPr>
    <a:lvl2pPr marL="4572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5pPr>
    <a:lvl6pPr marL="2286000" algn="l" defTabSz="914400" rtl="0" eaLnBrk="1" latinLnBrk="0" hangingPunct="1">
      <a:defRPr sz="2000" kern="1200">
        <a:solidFill>
          <a:schemeClr val="tx1"/>
        </a:solidFill>
        <a:latin typeface="Arial" panose="020B0604020202020204" pitchFamily="34" charset="0"/>
        <a:ea typeface="+mn-ea"/>
        <a:cs typeface="+mn-cs"/>
      </a:defRPr>
    </a:lvl6pPr>
    <a:lvl7pPr marL="2743200" algn="l" defTabSz="914400" rtl="0" eaLnBrk="1" latinLnBrk="0" hangingPunct="1">
      <a:defRPr sz="2000" kern="1200">
        <a:solidFill>
          <a:schemeClr val="tx1"/>
        </a:solidFill>
        <a:latin typeface="Arial" panose="020B0604020202020204" pitchFamily="34" charset="0"/>
        <a:ea typeface="+mn-ea"/>
        <a:cs typeface="+mn-cs"/>
      </a:defRPr>
    </a:lvl7pPr>
    <a:lvl8pPr marL="3200400" algn="l" defTabSz="914400" rtl="0" eaLnBrk="1" latinLnBrk="0" hangingPunct="1">
      <a:defRPr sz="2000" kern="1200">
        <a:solidFill>
          <a:schemeClr val="tx1"/>
        </a:solidFill>
        <a:latin typeface="Arial" panose="020B0604020202020204" pitchFamily="34" charset="0"/>
        <a:ea typeface="+mn-ea"/>
        <a:cs typeface="+mn-cs"/>
      </a:defRPr>
    </a:lvl8pPr>
    <a:lvl9pPr marL="3657600" algn="l" defTabSz="914400" rtl="0" eaLnBrk="1" latinLnBrk="0" hangingPunct="1">
      <a:defRPr sz="2000" kern="120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p15:guide id="1" orient="horz" pos="2212">
          <p15:clr>
            <a:srgbClr val="A4A3A4"/>
          </p15:clr>
        </p15:guide>
        <p15:guide id="2" pos="2949">
          <p15:clr>
            <a:srgbClr val="A4A3A4"/>
          </p15:clr>
        </p15:guide>
      </p15:sldGuideLst>
    </p:ext>
    <p:ext uri="{2D200454-40CA-4A62-9FC3-DE9A4176ACB9}">
      <p15:notesGuideLst xmlns:p15="http://schemas.microsoft.com/office/powerpoint/2012/main">
        <p15:guide id="1" orient="horz" pos="3128" userDrawn="1">
          <p15:clr>
            <a:srgbClr val="A4A3A4"/>
          </p15:clr>
        </p15:guide>
        <p15:guide id="2" pos="2141" userDrawn="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BDCAFF"/>
    <a:srgbClr val="330066"/>
    <a:srgbClr val="EAEAEA"/>
    <a:srgbClr val="860043"/>
    <a:srgbClr val="543800"/>
    <a:srgbClr val="660033"/>
    <a:srgbClr val="FDB5C3"/>
    <a:srgbClr val="99FFCC"/>
    <a:srgbClr val="FFCCCC"/>
    <a:srgbClr val="FEEDC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5551" autoAdjust="0"/>
    <p:restoredTop sz="94665" autoAdjust="0"/>
  </p:normalViewPr>
  <p:slideViewPr>
    <p:cSldViewPr>
      <p:cViewPr varScale="1">
        <p:scale>
          <a:sx n="62" d="100"/>
          <a:sy n="62" d="100"/>
        </p:scale>
        <p:origin x="1037" y="77"/>
      </p:cViewPr>
      <p:guideLst>
        <p:guide orient="horz" pos="2212"/>
        <p:guide pos="2949"/>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p:scale>
          <a:sx n="196" d="100"/>
          <a:sy n="196" d="100"/>
        </p:scale>
        <p:origin x="-1446" y="-4656"/>
      </p:cViewPr>
      <p:guideLst>
        <p:guide orient="horz" pos="3128"/>
        <p:guide pos="2141"/>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handoutMaster" Target="handoutMasters/handoutMaster1.xml"/><Relationship Id="rId5" Type="http://schemas.openxmlformats.org/officeDocument/2006/relationships/notesMaster" Target="notesMasters/notesMaster1.xml"/><Relationship Id="rId1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15387045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body" sz="quarter" idx="3"/>
          </p:nvPr>
        </p:nvSpPr>
        <p:spPr bwMode="auto">
          <a:xfrm>
            <a:off x="906463" y="4733852"/>
            <a:ext cx="4984750" cy="4487710"/>
          </a:xfrm>
          <a:prstGeom prst="rect">
            <a:avLst/>
          </a:prstGeom>
          <a:noFill/>
          <a:ln w="12700">
            <a:noFill/>
            <a:miter lim="800000"/>
            <a:headEnd/>
            <a:tailEnd/>
          </a:ln>
          <a:effectLst/>
        </p:spPr>
        <p:txBody>
          <a:bodyPr vert="horz" wrap="square" lIns="89446" tIns="43938" rIns="89446" bIns="43938" numCol="1" anchor="t" anchorCtr="0" compatLnSpc="1">
            <a:prstTxWarp prst="textNoShape">
              <a:avLst/>
            </a:prstTxWarp>
          </a:bodyPr>
          <a:lstStyle/>
          <a:p>
            <a:pPr lvl="0"/>
            <a:r>
              <a:rPr lang="en-US" noProof="0"/>
              <a:t>Body Text</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3075" name="Rectangle 3"/>
          <p:cNvSpPr>
            <a:spLocks noGrp="1" noRot="1" noChangeAspect="1" noChangeArrowheads="1" noTextEdit="1"/>
          </p:cNvSpPr>
          <p:nvPr>
            <p:ph type="sldImg" idx="2"/>
          </p:nvPr>
        </p:nvSpPr>
        <p:spPr bwMode="auto">
          <a:xfrm>
            <a:off x="1079500" y="862013"/>
            <a:ext cx="4638675" cy="3479800"/>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sp>
    </p:spTree>
    <p:extLst>
      <p:ext uri="{BB962C8B-B14F-4D97-AF65-F5344CB8AC3E}">
        <p14:creationId xmlns:p14="http://schemas.microsoft.com/office/powerpoint/2010/main" val="27496143"/>
      </p:ext>
    </p:extLst>
  </p:cSld>
  <p:clrMap bg1="lt1" tx1="dk1" bg2="lt2" tx2="dk2" accent1="accent1" accent2="accent2" accent3="accent3" accent4="accent4" accent5="accent5" accent6="accent6" hlink="hlink" folHlink="folHlink"/>
  <p:notesStyle>
    <a:lvl1pPr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1pPr>
    <a:lvl2pPr marL="4572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2pPr>
    <a:lvl3pPr marL="9144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3pPr>
    <a:lvl4pPr marL="13716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4pPr>
    <a:lvl5pPr marL="18288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Slide Image Placeholder 1"/>
          <p:cNvSpPr>
            <a:spLocks noGrp="1" noRot="1" noChangeAspect="1" noTextEdit="1"/>
          </p:cNvSpPr>
          <p:nvPr>
            <p:ph type="sldImg"/>
          </p:nvPr>
        </p:nvSpPr>
        <p:spPr>
          <a:ln/>
        </p:spPr>
      </p:sp>
      <p:sp>
        <p:nvSpPr>
          <p:cNvPr id="5123" name="Notes Placeholder 2"/>
          <p:cNvSpPr>
            <a:spLocks noGrp="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fr-FR" altLang="en-US" dirty="0">
              <a:latin typeface="Arial" panose="020B0604020202020204" pitchFamily="34" charset="0"/>
            </a:endParaRPr>
          </a:p>
        </p:txBody>
      </p:sp>
    </p:spTree>
    <p:extLst>
      <p:ext uri="{BB962C8B-B14F-4D97-AF65-F5344CB8AC3E}">
        <p14:creationId xmlns:p14="http://schemas.microsoft.com/office/powerpoint/2010/main" val="183257357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Pr>
        <a:pattFill prst="pct5">
          <a:fgClr>
            <a:schemeClr val="accent1"/>
          </a:fgClr>
          <a:bgClr>
            <a:schemeClr val="bg1"/>
          </a:bgClr>
        </a:pattFill>
        <a:effectLst/>
      </p:bgPr>
    </p:bg>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404938" y="3979863"/>
            <a:ext cx="6553200" cy="1795462"/>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112569407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68313" y="279400"/>
            <a:ext cx="3079750" cy="1190625"/>
          </a:xfrm>
        </p:spPr>
        <p:txBody>
          <a:bodyPr anchor="b"/>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3660775" y="279400"/>
            <a:ext cx="5233988" cy="59944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68313" y="1470025"/>
            <a:ext cx="3079750" cy="48037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510488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35150" y="4916488"/>
            <a:ext cx="5618163" cy="579437"/>
          </a:xfrm>
        </p:spPr>
        <p:txBody>
          <a:bodyPr anchor="b"/>
          <a:lstStyle>
            <a:lvl1pPr algn="l">
              <a:defRPr sz="2000" b="1"/>
            </a:lvl1pPr>
          </a:lstStyle>
          <a:p>
            <a:r>
              <a:rPr lang="en-US"/>
              <a:t>Click to edit Master title style</a:t>
            </a:r>
            <a:endParaRPr lang="en-GB"/>
          </a:p>
        </p:txBody>
      </p:sp>
      <p:sp>
        <p:nvSpPr>
          <p:cNvPr id="3" name="Picture Placeholder 2"/>
          <p:cNvSpPr>
            <a:spLocks noGrp="1"/>
          </p:cNvSpPr>
          <p:nvPr>
            <p:ph type="pic" idx="1"/>
          </p:nvPr>
        </p:nvSpPr>
        <p:spPr>
          <a:xfrm>
            <a:off x="1835150" y="627063"/>
            <a:ext cx="5618163" cy="4214812"/>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dirty="0"/>
          </a:p>
        </p:txBody>
      </p:sp>
      <p:sp>
        <p:nvSpPr>
          <p:cNvPr id="4" name="Text Placeholder 3"/>
          <p:cNvSpPr>
            <a:spLocks noGrp="1"/>
          </p:cNvSpPr>
          <p:nvPr>
            <p:ph type="body" sz="half" idx="2"/>
          </p:nvPr>
        </p:nvSpPr>
        <p:spPr>
          <a:xfrm>
            <a:off x="1835150" y="5495925"/>
            <a:ext cx="5618163" cy="8255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325967470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90402824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77050" y="233363"/>
            <a:ext cx="2193925" cy="6319837"/>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292100" y="233363"/>
            <a:ext cx="6432550" cy="631983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6358013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05848395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11851721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117481291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39775" y="4513263"/>
            <a:ext cx="7958138" cy="1393825"/>
          </a:xfrm>
        </p:spPr>
        <p:txBody>
          <a:bodyPr anchor="t"/>
          <a:lstStyle>
            <a:lvl1pPr algn="l">
              <a:defRPr sz="4000" b="1" cap="all"/>
            </a:lvl1pPr>
          </a:lstStyle>
          <a:p>
            <a:r>
              <a:rPr lang="en-US"/>
              <a:t>Click to edit Master title style</a:t>
            </a:r>
            <a:endParaRPr lang="en-GB"/>
          </a:p>
        </p:txBody>
      </p:sp>
      <p:sp>
        <p:nvSpPr>
          <p:cNvPr id="3" name="Text Placeholder 2"/>
          <p:cNvSpPr>
            <a:spLocks noGrp="1"/>
          </p:cNvSpPr>
          <p:nvPr>
            <p:ph type="body" idx="1"/>
          </p:nvPr>
        </p:nvSpPr>
        <p:spPr>
          <a:xfrm>
            <a:off x="739775" y="2976563"/>
            <a:ext cx="7958138" cy="15367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extLst>
      <p:ext uri="{BB962C8B-B14F-4D97-AF65-F5344CB8AC3E}">
        <p14:creationId xmlns:p14="http://schemas.microsoft.com/office/powerpoint/2010/main" val="383504957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292100" y="1169988"/>
            <a:ext cx="4313238"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757738" y="1169988"/>
            <a:ext cx="4313237"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317474466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68313" y="280988"/>
            <a:ext cx="8426450" cy="1169987"/>
          </a:xfrm>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68313" y="1571625"/>
            <a:ext cx="4137025"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68313" y="2227263"/>
            <a:ext cx="4137025"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756150" y="1571625"/>
            <a:ext cx="4138613"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756150" y="2227263"/>
            <a:ext cx="4138613"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3871576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2234956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58649118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25" descr="oma bg_v3_2"/>
          <p:cNvPicPr>
            <a:picLocks noChangeAspect="1" noChangeArrowheads="1"/>
          </p:cNvPicPr>
          <p:nvPr userDrawn="1"/>
        </p:nvPicPr>
        <p:blipFill>
          <a:blip r:embed="rId15">
            <a:extLst>
              <a:ext uri="{28A0092B-C50C-407E-A947-70E740481C1C}">
                <a14:useLocalDpi xmlns:a14="http://schemas.microsoft.com/office/drawing/2010/main" val="0"/>
              </a:ext>
            </a:extLst>
          </a:blip>
          <a:srcRect/>
          <a:stretch>
            <a:fillRect/>
          </a:stretch>
        </p:blipFill>
        <p:spPr bwMode="auto">
          <a:xfrm>
            <a:off x="0" y="0"/>
            <a:ext cx="9363075" cy="7016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Rectangle 3"/>
          <p:cNvSpPr>
            <a:spLocks noChangeArrowheads="1"/>
          </p:cNvSpPr>
          <p:nvPr/>
        </p:nvSpPr>
        <p:spPr bwMode="auto">
          <a:xfrm>
            <a:off x="7346950" y="6272213"/>
            <a:ext cx="1628775" cy="48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defRPr sz="2000">
                <a:solidFill>
                  <a:schemeClr val="tx1"/>
                </a:solidFill>
                <a:latin typeface="Arial" panose="020B0604020202020204" pitchFamily="34" charset="0"/>
              </a:defRPr>
            </a:lvl1pPr>
            <a:lvl2pPr marL="742950" indent="-285750">
              <a:lnSpc>
                <a:spcPct val="90000"/>
              </a:lnSpc>
              <a:defRPr sz="2000">
                <a:solidFill>
                  <a:schemeClr val="tx1"/>
                </a:solidFill>
                <a:latin typeface="Arial" panose="020B0604020202020204" pitchFamily="34" charset="0"/>
              </a:defRPr>
            </a:lvl2pPr>
            <a:lvl3pPr marL="1143000" indent="-228600">
              <a:lnSpc>
                <a:spcPct val="90000"/>
              </a:lnSpc>
              <a:defRPr sz="2000">
                <a:solidFill>
                  <a:schemeClr val="tx1"/>
                </a:solidFill>
                <a:latin typeface="Arial" panose="020B0604020202020204" pitchFamily="34" charset="0"/>
              </a:defRPr>
            </a:lvl3pPr>
            <a:lvl4pPr marL="1600200" indent="-228600">
              <a:lnSpc>
                <a:spcPct val="90000"/>
              </a:lnSpc>
              <a:defRPr sz="2000">
                <a:solidFill>
                  <a:schemeClr val="tx1"/>
                </a:solidFill>
                <a:latin typeface="Arial" panose="020B0604020202020204" pitchFamily="34" charset="0"/>
              </a:defRPr>
            </a:lvl4pPr>
            <a:lvl5pPr marL="2057400" indent="-228600">
              <a:lnSpc>
                <a:spcPct val="90000"/>
              </a:lnSpc>
              <a:defRPr sz="2000">
                <a:solidFill>
                  <a:schemeClr val="tx1"/>
                </a:solidFill>
                <a:latin typeface="Arial" panose="020B0604020202020204" pitchFamily="34" charset="0"/>
              </a:defRPr>
            </a:lvl5pPr>
            <a:lvl6pPr marL="2514600" indent="-228600" eaLnBrk="0" fontAlgn="base" hangingPunct="0">
              <a:lnSpc>
                <a:spcPct val="90000"/>
              </a:lnSpc>
              <a:spcBef>
                <a:spcPct val="0"/>
              </a:spcBef>
              <a:spcAft>
                <a:spcPct val="0"/>
              </a:spcAft>
              <a:defRPr sz="2000">
                <a:solidFill>
                  <a:schemeClr val="tx1"/>
                </a:solidFill>
                <a:latin typeface="Arial" panose="020B0604020202020204" pitchFamily="34" charset="0"/>
              </a:defRPr>
            </a:lvl6pPr>
            <a:lvl7pPr marL="2971800" indent="-228600" eaLnBrk="0" fontAlgn="base" hangingPunct="0">
              <a:lnSpc>
                <a:spcPct val="90000"/>
              </a:lnSpc>
              <a:spcBef>
                <a:spcPct val="0"/>
              </a:spcBef>
              <a:spcAft>
                <a:spcPct val="0"/>
              </a:spcAft>
              <a:defRPr sz="2000">
                <a:solidFill>
                  <a:schemeClr val="tx1"/>
                </a:solidFill>
                <a:latin typeface="Arial" panose="020B0604020202020204" pitchFamily="34" charset="0"/>
              </a:defRPr>
            </a:lvl7pPr>
            <a:lvl8pPr marL="3429000" indent="-228600" eaLnBrk="0" fontAlgn="base" hangingPunct="0">
              <a:lnSpc>
                <a:spcPct val="90000"/>
              </a:lnSpc>
              <a:spcBef>
                <a:spcPct val="0"/>
              </a:spcBef>
              <a:spcAft>
                <a:spcPct val="0"/>
              </a:spcAft>
              <a:defRPr sz="2000">
                <a:solidFill>
                  <a:schemeClr val="tx1"/>
                </a:solidFill>
                <a:latin typeface="Arial" panose="020B0604020202020204" pitchFamily="34" charset="0"/>
              </a:defRPr>
            </a:lvl8pPr>
            <a:lvl9pPr marL="3886200" indent="-228600" eaLnBrk="0" fontAlgn="base" hangingPunct="0">
              <a:lnSpc>
                <a:spcPct val="90000"/>
              </a:lnSpc>
              <a:spcBef>
                <a:spcPct val="0"/>
              </a:spcBef>
              <a:spcAft>
                <a:spcPct val="0"/>
              </a:spcAft>
              <a:defRPr sz="2000">
                <a:solidFill>
                  <a:schemeClr val="tx1"/>
                </a:solidFill>
                <a:latin typeface="Arial" panose="020B0604020202020204" pitchFamily="34" charset="0"/>
              </a:defRPr>
            </a:lvl9pPr>
          </a:lstStyle>
          <a:p>
            <a:endParaRPr lang="en-GB" altLang="en-US"/>
          </a:p>
        </p:txBody>
      </p:sp>
      <p:sp>
        <p:nvSpPr>
          <p:cNvPr id="1028" name="Line 9"/>
          <p:cNvSpPr>
            <a:spLocks noChangeShapeType="1"/>
          </p:cNvSpPr>
          <p:nvPr userDrawn="1"/>
        </p:nvSpPr>
        <p:spPr bwMode="auto">
          <a:xfrm>
            <a:off x="300038" y="990600"/>
            <a:ext cx="8763000" cy="0"/>
          </a:xfrm>
          <a:prstGeom prst="line">
            <a:avLst/>
          </a:prstGeom>
          <a:noFill/>
          <a:ln w="9525">
            <a:solidFill>
              <a:srgbClr val="333399"/>
            </a:solidFill>
            <a:round/>
            <a:headEnd/>
            <a:tailEnd/>
          </a:ln>
          <a:effectLst>
            <a:prstShdw prst="shdw17" dist="17961" dir="2700000">
              <a:srgbClr val="1F1F5C"/>
            </a:prstShdw>
          </a:effectLst>
          <a:extLst>
            <a:ext uri="{909E8E84-426E-40DD-AFC4-6F175D3DCCD1}">
              <a14:hiddenFill xmlns:a14="http://schemas.microsoft.com/office/drawing/2010/main">
                <a:noFill/>
              </a14:hiddenFill>
            </a:ext>
          </a:extLst>
        </p:spPr>
        <p:txBody>
          <a:bodyPr/>
          <a:lstStyle/>
          <a:p>
            <a:endParaRPr lang="en-US"/>
          </a:p>
        </p:txBody>
      </p:sp>
      <p:sp>
        <p:nvSpPr>
          <p:cNvPr id="1029" name="Rectangle 14"/>
          <p:cNvSpPr>
            <a:spLocks noChangeArrowheads="1"/>
          </p:cNvSpPr>
          <p:nvPr userDrawn="1"/>
        </p:nvSpPr>
        <p:spPr bwMode="auto">
          <a:xfrm>
            <a:off x="0" y="6553200"/>
            <a:ext cx="9363075" cy="76200"/>
          </a:xfrm>
          <a:prstGeom prst="rect">
            <a:avLst/>
          </a:prstGeom>
          <a:solidFill>
            <a:srgbClr val="333399"/>
          </a:solidFill>
          <a:ln>
            <a:noFill/>
          </a:ln>
          <a:extLs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lnSpc>
                <a:spcPct val="90000"/>
              </a:lnSpc>
              <a:defRPr sz="2000">
                <a:solidFill>
                  <a:schemeClr val="tx1"/>
                </a:solidFill>
                <a:latin typeface="Arial" panose="020B0604020202020204" pitchFamily="34" charset="0"/>
              </a:defRPr>
            </a:lvl1pPr>
            <a:lvl2pPr marL="742950" indent="-285750">
              <a:lnSpc>
                <a:spcPct val="90000"/>
              </a:lnSpc>
              <a:defRPr sz="2000">
                <a:solidFill>
                  <a:schemeClr val="tx1"/>
                </a:solidFill>
                <a:latin typeface="Arial" panose="020B0604020202020204" pitchFamily="34" charset="0"/>
              </a:defRPr>
            </a:lvl2pPr>
            <a:lvl3pPr marL="1143000" indent="-228600">
              <a:lnSpc>
                <a:spcPct val="90000"/>
              </a:lnSpc>
              <a:defRPr sz="2000">
                <a:solidFill>
                  <a:schemeClr val="tx1"/>
                </a:solidFill>
                <a:latin typeface="Arial" panose="020B0604020202020204" pitchFamily="34" charset="0"/>
              </a:defRPr>
            </a:lvl3pPr>
            <a:lvl4pPr marL="1600200" indent="-228600">
              <a:lnSpc>
                <a:spcPct val="90000"/>
              </a:lnSpc>
              <a:defRPr sz="2000">
                <a:solidFill>
                  <a:schemeClr val="tx1"/>
                </a:solidFill>
                <a:latin typeface="Arial" panose="020B0604020202020204" pitchFamily="34" charset="0"/>
              </a:defRPr>
            </a:lvl4pPr>
            <a:lvl5pPr marL="2057400" indent="-228600">
              <a:lnSpc>
                <a:spcPct val="90000"/>
              </a:lnSpc>
              <a:defRPr sz="2000">
                <a:solidFill>
                  <a:schemeClr val="tx1"/>
                </a:solidFill>
                <a:latin typeface="Arial" panose="020B0604020202020204" pitchFamily="34" charset="0"/>
              </a:defRPr>
            </a:lvl5pPr>
            <a:lvl6pPr marL="2514600" indent="-228600" eaLnBrk="0" fontAlgn="base" hangingPunct="0">
              <a:lnSpc>
                <a:spcPct val="90000"/>
              </a:lnSpc>
              <a:spcBef>
                <a:spcPct val="0"/>
              </a:spcBef>
              <a:spcAft>
                <a:spcPct val="0"/>
              </a:spcAft>
              <a:defRPr sz="2000">
                <a:solidFill>
                  <a:schemeClr val="tx1"/>
                </a:solidFill>
                <a:latin typeface="Arial" panose="020B0604020202020204" pitchFamily="34" charset="0"/>
              </a:defRPr>
            </a:lvl6pPr>
            <a:lvl7pPr marL="2971800" indent="-228600" eaLnBrk="0" fontAlgn="base" hangingPunct="0">
              <a:lnSpc>
                <a:spcPct val="90000"/>
              </a:lnSpc>
              <a:spcBef>
                <a:spcPct val="0"/>
              </a:spcBef>
              <a:spcAft>
                <a:spcPct val="0"/>
              </a:spcAft>
              <a:defRPr sz="2000">
                <a:solidFill>
                  <a:schemeClr val="tx1"/>
                </a:solidFill>
                <a:latin typeface="Arial" panose="020B0604020202020204" pitchFamily="34" charset="0"/>
              </a:defRPr>
            </a:lvl7pPr>
            <a:lvl8pPr marL="3429000" indent="-228600" eaLnBrk="0" fontAlgn="base" hangingPunct="0">
              <a:lnSpc>
                <a:spcPct val="90000"/>
              </a:lnSpc>
              <a:spcBef>
                <a:spcPct val="0"/>
              </a:spcBef>
              <a:spcAft>
                <a:spcPct val="0"/>
              </a:spcAft>
              <a:defRPr sz="2000">
                <a:solidFill>
                  <a:schemeClr val="tx1"/>
                </a:solidFill>
                <a:latin typeface="Arial" panose="020B0604020202020204" pitchFamily="34" charset="0"/>
              </a:defRPr>
            </a:lvl8pPr>
            <a:lvl9pPr marL="3886200" indent="-228600" eaLnBrk="0" fontAlgn="base" hangingPunct="0">
              <a:lnSpc>
                <a:spcPct val="90000"/>
              </a:lnSpc>
              <a:spcBef>
                <a:spcPct val="0"/>
              </a:spcBef>
              <a:spcAft>
                <a:spcPct val="0"/>
              </a:spcAft>
              <a:defRPr sz="2000">
                <a:solidFill>
                  <a:schemeClr val="tx1"/>
                </a:solidFill>
                <a:latin typeface="Arial" panose="020B0604020202020204" pitchFamily="34" charset="0"/>
              </a:defRPr>
            </a:lvl9pPr>
          </a:lstStyle>
          <a:p>
            <a:endParaRPr lang="en-GB" altLang="en-US"/>
          </a:p>
        </p:txBody>
      </p:sp>
      <p:sp>
        <p:nvSpPr>
          <p:cNvPr id="1030" name="Rectangle 17"/>
          <p:cNvSpPr>
            <a:spLocks noChangeArrowheads="1"/>
          </p:cNvSpPr>
          <p:nvPr userDrawn="1"/>
        </p:nvSpPr>
        <p:spPr bwMode="auto">
          <a:xfrm>
            <a:off x="0" y="6629400"/>
            <a:ext cx="4800600" cy="352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lnSpc>
                <a:spcPct val="90000"/>
              </a:lnSpc>
              <a:tabLst>
                <a:tab pos="5372100" algn="ctr"/>
                <a:tab pos="9182100" algn="r"/>
              </a:tabLst>
              <a:defRPr sz="2000">
                <a:solidFill>
                  <a:schemeClr val="tx1"/>
                </a:solidFill>
                <a:latin typeface="Arial" panose="020B0604020202020204" pitchFamily="34" charset="0"/>
              </a:defRPr>
            </a:lvl1pPr>
            <a:lvl2pPr marL="742950" indent="-285750" defTabSz="403225">
              <a:lnSpc>
                <a:spcPct val="90000"/>
              </a:lnSpc>
              <a:tabLst>
                <a:tab pos="5372100" algn="ctr"/>
                <a:tab pos="9182100" algn="r"/>
              </a:tabLst>
              <a:defRPr sz="2000">
                <a:solidFill>
                  <a:schemeClr val="tx1"/>
                </a:solidFill>
                <a:latin typeface="Arial" panose="020B0604020202020204" pitchFamily="34" charset="0"/>
              </a:defRPr>
            </a:lvl2pPr>
            <a:lvl3pPr marL="1143000" indent="-228600" defTabSz="403225">
              <a:lnSpc>
                <a:spcPct val="90000"/>
              </a:lnSpc>
              <a:tabLst>
                <a:tab pos="5372100" algn="ctr"/>
                <a:tab pos="9182100" algn="r"/>
              </a:tabLst>
              <a:defRPr sz="2000">
                <a:solidFill>
                  <a:schemeClr val="tx1"/>
                </a:solidFill>
                <a:latin typeface="Arial" panose="020B0604020202020204" pitchFamily="34" charset="0"/>
              </a:defRPr>
            </a:lvl3pPr>
            <a:lvl4pPr marL="1600200" indent="-228600" defTabSz="403225">
              <a:lnSpc>
                <a:spcPct val="90000"/>
              </a:lnSpc>
              <a:tabLst>
                <a:tab pos="5372100" algn="ctr"/>
                <a:tab pos="9182100" algn="r"/>
              </a:tabLst>
              <a:defRPr sz="2000">
                <a:solidFill>
                  <a:schemeClr val="tx1"/>
                </a:solidFill>
                <a:latin typeface="Arial" panose="020B0604020202020204" pitchFamily="34" charset="0"/>
              </a:defRPr>
            </a:lvl4pPr>
            <a:lvl5pPr marL="2057400" indent="-228600" defTabSz="403225">
              <a:lnSpc>
                <a:spcPct val="90000"/>
              </a:lnSpc>
              <a:tabLst>
                <a:tab pos="5372100" algn="ctr"/>
                <a:tab pos="9182100" algn="r"/>
              </a:tabLst>
              <a:defRPr sz="2000">
                <a:solidFill>
                  <a:schemeClr val="tx1"/>
                </a:solidFill>
                <a:latin typeface="Arial" panose="020B0604020202020204" pitchFamily="34"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9pPr>
          </a:lstStyle>
          <a:p>
            <a:r>
              <a:rPr lang="en-GB" altLang="en-US" sz="1000" b="1" dirty="0">
                <a:cs typeface="Times New Roman" panose="02020603050405020304" pitchFamily="18" charset="0"/>
              </a:rPr>
              <a:t>© 2017 Open Mobile Alliance Ltd.  All Rights Reserved.</a:t>
            </a:r>
            <a:endParaRPr lang="en-US" altLang="en-US" sz="1000" b="1" dirty="0"/>
          </a:p>
          <a:p>
            <a:r>
              <a:rPr lang="en-US" altLang="en-US" sz="900" b="1" dirty="0">
                <a:latin typeface="Arial Narrow" panose="020B0606020202030204" pitchFamily="34" charset="0"/>
                <a:cs typeface="Times New Roman" panose="02020603050405020304" pitchFamily="18" charset="0"/>
              </a:rPr>
              <a:t>Used with the permission of the Open Mobile Alliance Ltd. under the terms as stated in this document.</a:t>
            </a:r>
            <a:endParaRPr lang="en-US" altLang="en-US" sz="900" b="1" dirty="0">
              <a:solidFill>
                <a:srgbClr val="999999"/>
              </a:solidFill>
              <a:latin typeface="Arial Narrow" panose="020B0606020202030204" pitchFamily="34" charset="0"/>
            </a:endParaRPr>
          </a:p>
        </p:txBody>
      </p:sp>
      <p:sp>
        <p:nvSpPr>
          <p:cNvPr id="1031" name="Rectangle 18"/>
          <p:cNvSpPr>
            <a:spLocks noChangeArrowheads="1"/>
          </p:cNvSpPr>
          <p:nvPr userDrawn="1"/>
        </p:nvSpPr>
        <p:spPr bwMode="auto">
          <a:xfrm>
            <a:off x="4724400" y="6629400"/>
            <a:ext cx="3352800"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lnSpc>
                <a:spcPct val="90000"/>
              </a:lnSpc>
              <a:tabLst>
                <a:tab pos="5372100" algn="ctr"/>
                <a:tab pos="9182100" algn="r"/>
              </a:tabLst>
              <a:defRPr sz="2000">
                <a:solidFill>
                  <a:schemeClr val="tx1"/>
                </a:solidFill>
                <a:latin typeface="Arial" panose="020B0604020202020204" pitchFamily="34" charset="0"/>
              </a:defRPr>
            </a:lvl1pPr>
            <a:lvl2pPr marL="742950" indent="-285750" defTabSz="403225">
              <a:lnSpc>
                <a:spcPct val="90000"/>
              </a:lnSpc>
              <a:tabLst>
                <a:tab pos="5372100" algn="ctr"/>
                <a:tab pos="9182100" algn="r"/>
              </a:tabLst>
              <a:defRPr sz="2000">
                <a:solidFill>
                  <a:schemeClr val="tx1"/>
                </a:solidFill>
                <a:latin typeface="Arial" panose="020B0604020202020204" pitchFamily="34" charset="0"/>
              </a:defRPr>
            </a:lvl2pPr>
            <a:lvl3pPr marL="1143000" indent="-228600" defTabSz="403225">
              <a:lnSpc>
                <a:spcPct val="90000"/>
              </a:lnSpc>
              <a:tabLst>
                <a:tab pos="5372100" algn="ctr"/>
                <a:tab pos="9182100" algn="r"/>
              </a:tabLst>
              <a:defRPr sz="2000">
                <a:solidFill>
                  <a:schemeClr val="tx1"/>
                </a:solidFill>
                <a:latin typeface="Arial" panose="020B0604020202020204" pitchFamily="34" charset="0"/>
              </a:defRPr>
            </a:lvl3pPr>
            <a:lvl4pPr marL="1600200" indent="-228600" defTabSz="403225">
              <a:lnSpc>
                <a:spcPct val="90000"/>
              </a:lnSpc>
              <a:tabLst>
                <a:tab pos="5372100" algn="ctr"/>
                <a:tab pos="9182100" algn="r"/>
              </a:tabLst>
              <a:defRPr sz="2000">
                <a:solidFill>
                  <a:schemeClr val="tx1"/>
                </a:solidFill>
                <a:latin typeface="Arial" panose="020B0604020202020204" pitchFamily="34" charset="0"/>
              </a:defRPr>
            </a:lvl4pPr>
            <a:lvl5pPr marL="2057400" indent="-228600" defTabSz="403225">
              <a:lnSpc>
                <a:spcPct val="90000"/>
              </a:lnSpc>
              <a:tabLst>
                <a:tab pos="5372100" algn="ctr"/>
                <a:tab pos="9182100" algn="r"/>
              </a:tabLst>
              <a:defRPr sz="2000">
                <a:solidFill>
                  <a:schemeClr val="tx1"/>
                </a:solidFill>
                <a:latin typeface="Arial" panose="020B0604020202020204" pitchFamily="34"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9pPr>
          </a:lstStyle>
          <a:p>
            <a:pPr algn="ctr"/>
            <a:r>
              <a:rPr lang="en-US" altLang="ja-JP" sz="1800" dirty="0">
                <a:ea typeface="ＭＳ Ｐゴシック" panose="020B0600070205080204" pitchFamily="34" charset="-128"/>
              </a:rPr>
              <a:t>OMA-LWM2M-2017-0174-INP</a:t>
            </a:r>
            <a:endParaRPr lang="en-US" altLang="en-US" sz="1800" b="1" dirty="0">
              <a:latin typeface="Arial Narrow" panose="020B0606020202030204" pitchFamily="34" charset="0"/>
            </a:endParaRPr>
          </a:p>
        </p:txBody>
      </p:sp>
      <p:sp>
        <p:nvSpPr>
          <p:cNvPr id="1032" name="Rectangle 19"/>
          <p:cNvSpPr>
            <a:spLocks noChangeArrowheads="1"/>
          </p:cNvSpPr>
          <p:nvPr userDrawn="1"/>
        </p:nvSpPr>
        <p:spPr bwMode="auto">
          <a:xfrm>
            <a:off x="8001000" y="6629400"/>
            <a:ext cx="1362075" cy="404813"/>
          </a:xfrm>
          <a:prstGeom prst="rect">
            <a:avLst/>
          </a:prstGeom>
          <a:noFill/>
          <a:ln w="12700">
            <a:noFill/>
            <a:miter lim="800000"/>
            <a:headEnd/>
            <a:tailEnd/>
          </a:ln>
        </p:spPr>
        <p:txBody>
          <a:bodyPr lIns="90488" tIns="44450" rIns="90488" bIns="44450">
            <a:spAutoFit/>
          </a:bodyPr>
          <a:lstStyle>
            <a:lvl1pPr defTabSz="403225">
              <a:tabLst>
                <a:tab pos="5372100" algn="ctr"/>
                <a:tab pos="9182100" algn="r"/>
              </a:tabLst>
              <a:defRPr sz="2000">
                <a:solidFill>
                  <a:schemeClr val="tx1"/>
                </a:solidFill>
                <a:latin typeface="Arial" panose="020B0604020202020204" pitchFamily="34" charset="0"/>
              </a:defRPr>
            </a:lvl1pPr>
            <a:lvl2pPr marL="742950" indent="-285750" defTabSz="403225">
              <a:tabLst>
                <a:tab pos="5372100" algn="ctr"/>
                <a:tab pos="9182100" algn="r"/>
              </a:tabLst>
              <a:defRPr sz="2000">
                <a:solidFill>
                  <a:schemeClr val="tx1"/>
                </a:solidFill>
                <a:latin typeface="Arial" panose="020B0604020202020204" pitchFamily="34" charset="0"/>
              </a:defRPr>
            </a:lvl2pPr>
            <a:lvl3pPr marL="1143000" indent="-228600" defTabSz="403225">
              <a:tabLst>
                <a:tab pos="5372100" algn="ctr"/>
                <a:tab pos="9182100" algn="r"/>
              </a:tabLst>
              <a:defRPr sz="2000">
                <a:solidFill>
                  <a:schemeClr val="tx1"/>
                </a:solidFill>
                <a:latin typeface="Arial" panose="020B0604020202020204" pitchFamily="34" charset="0"/>
              </a:defRPr>
            </a:lvl3pPr>
            <a:lvl4pPr marL="1600200" indent="-228600" defTabSz="403225">
              <a:tabLst>
                <a:tab pos="5372100" algn="ctr"/>
                <a:tab pos="9182100" algn="r"/>
              </a:tabLst>
              <a:defRPr sz="2000">
                <a:solidFill>
                  <a:schemeClr val="tx1"/>
                </a:solidFill>
                <a:latin typeface="Arial" panose="020B0604020202020204" pitchFamily="34" charset="0"/>
              </a:defRPr>
            </a:lvl4pPr>
            <a:lvl5pPr marL="2057400" indent="-228600" defTabSz="403225">
              <a:tabLst>
                <a:tab pos="5372100" algn="ctr"/>
                <a:tab pos="9182100" algn="r"/>
              </a:tabLst>
              <a:defRPr sz="2000">
                <a:solidFill>
                  <a:schemeClr val="tx1"/>
                </a:solidFill>
                <a:latin typeface="Arial" panose="020B0604020202020204" pitchFamily="34"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9pPr>
          </a:lstStyle>
          <a:p>
            <a:pPr algn="r">
              <a:lnSpc>
                <a:spcPct val="90000"/>
              </a:lnSpc>
              <a:defRPr/>
            </a:pPr>
            <a:r>
              <a:rPr lang="en-US" altLang="en-US" sz="1800" b="1">
                <a:latin typeface="Arial Narrow" panose="020B0606020202030204" pitchFamily="34" charset="0"/>
              </a:rPr>
              <a:t>Slide #</a:t>
            </a:r>
            <a:fld id="{FD6CA7DB-08DD-4033-8306-D47E4195CDD5}" type="slidenum">
              <a:rPr lang="en-US" altLang="en-US" sz="1800" b="1" smtClean="0">
                <a:latin typeface="Arial Narrow" panose="020B0606020202030204" pitchFamily="34" charset="0"/>
              </a:rPr>
              <a:pPr algn="r">
                <a:lnSpc>
                  <a:spcPct val="90000"/>
                </a:lnSpc>
                <a:defRPr/>
              </a:pPr>
              <a:t>‹#›</a:t>
            </a:fld>
            <a:br>
              <a:rPr lang="en-US" altLang="en-US" sz="1800" b="1">
                <a:latin typeface="Arial Narrow" panose="020B0606020202030204" pitchFamily="34" charset="0"/>
              </a:rPr>
            </a:br>
            <a:r>
              <a:rPr lang="en-US" altLang="en-US" sz="500">
                <a:solidFill>
                  <a:srgbClr val="999999"/>
                </a:solidFill>
              </a:rPr>
              <a:t>[OMA-Template-SlideDeck-20140101-I]</a:t>
            </a:r>
            <a:endParaRPr lang="en-US" altLang="en-US" sz="1800" b="1">
              <a:latin typeface="Arial Narrow" panose="020B0606020202030204" pitchFamily="34" charset="0"/>
            </a:endParaRPr>
          </a:p>
        </p:txBody>
      </p:sp>
      <p:sp>
        <p:nvSpPr>
          <p:cNvPr id="1033" name="Rectangle 2"/>
          <p:cNvSpPr>
            <a:spLocks noGrp="1" noChangeArrowheads="1"/>
          </p:cNvSpPr>
          <p:nvPr>
            <p:ph type="title"/>
          </p:nvPr>
        </p:nvSpPr>
        <p:spPr bwMode="auto">
          <a:xfrm>
            <a:off x="306388" y="233363"/>
            <a:ext cx="8748712" cy="703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ctr" anchorCtr="0" compatLnSpc="1">
            <a:prstTxWarp prst="textNoShape">
              <a:avLst/>
            </a:prstTxWarp>
          </a:bodyPr>
          <a:lstStyle/>
          <a:p>
            <a:pPr lvl="0"/>
            <a:endParaRPr lang="en-GB" altLang="en-US"/>
          </a:p>
        </p:txBody>
      </p:sp>
      <p:sp>
        <p:nvSpPr>
          <p:cNvPr id="1034" name="Rectangle 5"/>
          <p:cNvSpPr>
            <a:spLocks noGrp="1" noChangeArrowheads="1"/>
          </p:cNvSpPr>
          <p:nvPr>
            <p:ph type="body" idx="1"/>
          </p:nvPr>
        </p:nvSpPr>
        <p:spPr bwMode="auto">
          <a:xfrm>
            <a:off x="292100" y="1169988"/>
            <a:ext cx="8778875" cy="538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t" anchorCtr="0" compatLnSpc="1">
            <a:prstTxWarp prst="textNoShape">
              <a:avLst/>
            </a:prstTxWarp>
          </a:bodyPr>
          <a:lstStyle/>
          <a:p>
            <a:pPr lvl="0"/>
            <a:r>
              <a:rPr lang="en-US" altLang="en-US" dirty="0"/>
              <a:t>1st Level Bullet</a:t>
            </a:r>
          </a:p>
          <a:p>
            <a:pPr lvl="1"/>
            <a:r>
              <a:rPr lang="en-US" altLang="en-US" dirty="0"/>
              <a:t>2nd Level Bullet</a:t>
            </a:r>
          </a:p>
          <a:p>
            <a:pPr lvl="2"/>
            <a:r>
              <a:rPr lang="en-US" altLang="en-US" dirty="0"/>
              <a:t>3rd Level Bullet</a:t>
            </a:r>
          </a:p>
          <a:p>
            <a:pPr lvl="3"/>
            <a:r>
              <a:rPr lang="en-US" altLang="en-US" dirty="0"/>
              <a:t>4th Level Bullet</a:t>
            </a:r>
          </a:p>
          <a:p>
            <a:pPr lvl="4"/>
            <a:r>
              <a:rPr lang="en-US" altLang="en-US" dirty="0"/>
              <a:t>5th Level Bullet</a:t>
            </a:r>
          </a:p>
        </p:txBody>
      </p:sp>
    </p:spTree>
  </p:cSld>
  <p:clrMap bg1="lt1" tx1="dk1" bg2="lt2" tx2="dk2" accent1="accent1" accent2="accent2" accent3="accent3" accent4="accent4" accent5="accent5" accent6="accent6" hlink="hlink" folHlink="folHlink"/>
  <p:sldLayoutIdLst>
    <p:sldLayoutId id="2147483674" r:id="rId1"/>
    <p:sldLayoutId id="2147483675"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Lst>
  <p:txStyles>
    <p:titleStyle>
      <a:lvl1pPr algn="ctr" defTabSz="762000" rtl="0" eaLnBrk="0" fontAlgn="base" hangingPunct="0">
        <a:lnSpc>
          <a:spcPct val="90000"/>
        </a:lnSpc>
        <a:spcBef>
          <a:spcPct val="0"/>
        </a:spcBef>
        <a:spcAft>
          <a:spcPct val="0"/>
        </a:spcAft>
        <a:defRPr sz="3200" b="1">
          <a:solidFill>
            <a:schemeClr val="tx1"/>
          </a:solidFill>
          <a:latin typeface="+mj-lt"/>
          <a:ea typeface="+mj-ea"/>
          <a:cs typeface="+mj-cs"/>
        </a:defRPr>
      </a:lvl1pPr>
      <a:lvl2pPr algn="ctr" defTabSz="762000" rtl="0" eaLnBrk="0" fontAlgn="base" hangingPunct="0">
        <a:lnSpc>
          <a:spcPct val="90000"/>
        </a:lnSpc>
        <a:spcBef>
          <a:spcPct val="0"/>
        </a:spcBef>
        <a:spcAft>
          <a:spcPct val="0"/>
        </a:spcAft>
        <a:defRPr sz="3200" b="1">
          <a:solidFill>
            <a:schemeClr val="tx1"/>
          </a:solidFill>
          <a:latin typeface="Tahoma" pitchFamily="34" charset="0"/>
        </a:defRPr>
      </a:lvl2pPr>
      <a:lvl3pPr algn="ctr" defTabSz="762000" rtl="0" eaLnBrk="0" fontAlgn="base" hangingPunct="0">
        <a:lnSpc>
          <a:spcPct val="90000"/>
        </a:lnSpc>
        <a:spcBef>
          <a:spcPct val="0"/>
        </a:spcBef>
        <a:spcAft>
          <a:spcPct val="0"/>
        </a:spcAft>
        <a:defRPr sz="3200" b="1">
          <a:solidFill>
            <a:schemeClr val="tx1"/>
          </a:solidFill>
          <a:latin typeface="Tahoma" pitchFamily="34" charset="0"/>
        </a:defRPr>
      </a:lvl3pPr>
      <a:lvl4pPr algn="ctr" defTabSz="762000" rtl="0" eaLnBrk="0" fontAlgn="base" hangingPunct="0">
        <a:lnSpc>
          <a:spcPct val="90000"/>
        </a:lnSpc>
        <a:spcBef>
          <a:spcPct val="0"/>
        </a:spcBef>
        <a:spcAft>
          <a:spcPct val="0"/>
        </a:spcAft>
        <a:defRPr sz="3200" b="1">
          <a:solidFill>
            <a:schemeClr val="tx1"/>
          </a:solidFill>
          <a:latin typeface="Tahoma" pitchFamily="34" charset="0"/>
        </a:defRPr>
      </a:lvl4pPr>
      <a:lvl5pPr algn="ctr" defTabSz="762000" rtl="0" eaLnBrk="0" fontAlgn="base" hangingPunct="0">
        <a:lnSpc>
          <a:spcPct val="90000"/>
        </a:lnSpc>
        <a:spcBef>
          <a:spcPct val="0"/>
        </a:spcBef>
        <a:spcAft>
          <a:spcPct val="0"/>
        </a:spcAft>
        <a:defRPr sz="3200" b="1">
          <a:solidFill>
            <a:schemeClr val="tx1"/>
          </a:solidFill>
          <a:latin typeface="Tahoma" pitchFamily="34" charset="0"/>
        </a:defRPr>
      </a:lvl5pPr>
      <a:lvl6pPr marL="457200" algn="ctr" defTabSz="762000" rtl="0" eaLnBrk="0" fontAlgn="base" hangingPunct="0">
        <a:lnSpc>
          <a:spcPct val="90000"/>
        </a:lnSpc>
        <a:spcBef>
          <a:spcPct val="0"/>
        </a:spcBef>
        <a:spcAft>
          <a:spcPct val="0"/>
        </a:spcAft>
        <a:defRPr sz="3200" b="1">
          <a:solidFill>
            <a:schemeClr val="tx1"/>
          </a:solidFill>
          <a:latin typeface="Tahoma" pitchFamily="34" charset="0"/>
        </a:defRPr>
      </a:lvl6pPr>
      <a:lvl7pPr marL="914400" algn="ctr" defTabSz="762000" rtl="0" eaLnBrk="0" fontAlgn="base" hangingPunct="0">
        <a:lnSpc>
          <a:spcPct val="90000"/>
        </a:lnSpc>
        <a:spcBef>
          <a:spcPct val="0"/>
        </a:spcBef>
        <a:spcAft>
          <a:spcPct val="0"/>
        </a:spcAft>
        <a:defRPr sz="3200" b="1">
          <a:solidFill>
            <a:schemeClr val="tx1"/>
          </a:solidFill>
          <a:latin typeface="Tahoma" pitchFamily="34" charset="0"/>
        </a:defRPr>
      </a:lvl7pPr>
      <a:lvl8pPr marL="1371600" algn="ctr" defTabSz="762000" rtl="0" eaLnBrk="0" fontAlgn="base" hangingPunct="0">
        <a:lnSpc>
          <a:spcPct val="90000"/>
        </a:lnSpc>
        <a:spcBef>
          <a:spcPct val="0"/>
        </a:spcBef>
        <a:spcAft>
          <a:spcPct val="0"/>
        </a:spcAft>
        <a:defRPr sz="3200" b="1">
          <a:solidFill>
            <a:schemeClr val="tx1"/>
          </a:solidFill>
          <a:latin typeface="Tahoma" pitchFamily="34" charset="0"/>
        </a:defRPr>
      </a:lvl8pPr>
      <a:lvl9pPr marL="1828800" algn="ctr" defTabSz="762000" rtl="0" eaLnBrk="0" fontAlgn="base" hangingPunct="0">
        <a:lnSpc>
          <a:spcPct val="90000"/>
        </a:lnSpc>
        <a:spcBef>
          <a:spcPct val="0"/>
        </a:spcBef>
        <a:spcAft>
          <a:spcPct val="0"/>
        </a:spcAft>
        <a:defRPr sz="3200" b="1">
          <a:solidFill>
            <a:schemeClr val="tx1"/>
          </a:solidFill>
          <a:latin typeface="Tahoma" pitchFamily="34" charset="0"/>
        </a:defRPr>
      </a:lvl9pPr>
    </p:titleStyle>
    <p:bodyStyle>
      <a:lvl1pPr marL="111125" indent="-111125" algn="l" defTabSz="1584325" rtl="0" eaLnBrk="0" fontAlgn="base" hangingPunct="0">
        <a:spcBef>
          <a:spcPct val="25000"/>
        </a:spcBef>
        <a:spcAft>
          <a:spcPct val="0"/>
        </a:spcAft>
        <a:buClr>
          <a:schemeClr val="tx1"/>
        </a:buClr>
        <a:buSzPct val="80000"/>
        <a:buChar char="•"/>
        <a:defRPr sz="2600">
          <a:solidFill>
            <a:srgbClr val="000066"/>
          </a:solidFill>
          <a:latin typeface="+mn-lt"/>
          <a:ea typeface="+mn-ea"/>
          <a:cs typeface="+mn-cs"/>
        </a:defRPr>
      </a:lvl1pPr>
      <a:lvl2pPr marL="341313" indent="-115888" algn="l" defTabSz="1584325" rtl="0" eaLnBrk="0" fontAlgn="base" hangingPunct="0">
        <a:spcBef>
          <a:spcPct val="25000"/>
        </a:spcBef>
        <a:spcAft>
          <a:spcPct val="0"/>
        </a:spcAft>
        <a:buClr>
          <a:schemeClr val="tx1"/>
        </a:buClr>
        <a:buSzPct val="80000"/>
        <a:buChar char="•"/>
        <a:defRPr sz="2200">
          <a:solidFill>
            <a:srgbClr val="480024"/>
          </a:solidFill>
          <a:latin typeface="+mn-lt"/>
        </a:defRPr>
      </a:lvl2pPr>
      <a:lvl3pPr marL="569913" indent="-114300" algn="l" defTabSz="1584325" rtl="0" eaLnBrk="0" fontAlgn="base" hangingPunct="0">
        <a:spcBef>
          <a:spcPct val="25000"/>
        </a:spcBef>
        <a:spcAft>
          <a:spcPct val="0"/>
        </a:spcAft>
        <a:buClr>
          <a:schemeClr val="tx1"/>
        </a:buClr>
        <a:buSzPct val="80000"/>
        <a:buChar char="•"/>
        <a:defRPr sz="2000">
          <a:solidFill>
            <a:srgbClr val="0B2200"/>
          </a:solidFill>
          <a:latin typeface="+mn-lt"/>
        </a:defRPr>
      </a:lvl3pPr>
      <a:lvl4pPr marL="795338" indent="-111125" algn="l" defTabSz="1584325" rtl="0" eaLnBrk="0" fontAlgn="base" hangingPunct="0">
        <a:spcBef>
          <a:spcPct val="20000"/>
        </a:spcBef>
        <a:spcAft>
          <a:spcPct val="0"/>
        </a:spcAft>
        <a:buClr>
          <a:schemeClr val="tx1"/>
        </a:buClr>
        <a:buSzPct val="80000"/>
        <a:buChar char="•"/>
        <a:defRPr>
          <a:solidFill>
            <a:srgbClr val="543800"/>
          </a:solidFill>
          <a:latin typeface="+mn-lt"/>
        </a:defRPr>
      </a:lvl4pPr>
      <a:lvl5pPr marL="10287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5pPr>
      <a:lvl6pPr marL="14859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6pPr>
      <a:lvl7pPr marL="19431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7pPr>
      <a:lvl8pPr marL="24003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8pPr>
      <a:lvl9pPr marL="28575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hyperlink" Target="http://www.openmobilealliance.org/UseAgreement.html"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pic>
        <p:nvPicPr>
          <p:cNvPr id="4098" name="Picture 51" descr="oma bg_v3_strong_2"/>
          <p:cNvPicPr>
            <a:picLocks noChangeAspect="1" noChangeArrowheads="1"/>
          </p:cNvPicPr>
          <p:nvPr/>
        </p:nvPicPr>
        <p:blipFill>
          <a:blip r:embed="rId3">
            <a:extLst>
              <a:ext uri="{28A0092B-C50C-407E-A947-70E740481C1C}">
                <a14:useLocalDpi xmlns:a14="http://schemas.microsoft.com/office/drawing/2010/main" val="0"/>
              </a:ext>
            </a:extLst>
          </a:blip>
          <a:srcRect b="6691"/>
          <a:stretch>
            <a:fillRect/>
          </a:stretch>
        </p:blipFill>
        <p:spPr bwMode="auto">
          <a:xfrm>
            <a:off x="-138113" y="-116821"/>
            <a:ext cx="9363075" cy="6553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099" name="Rectangle 27"/>
          <p:cNvSpPr>
            <a:spLocks noChangeArrowheads="1"/>
          </p:cNvSpPr>
          <p:nvPr/>
        </p:nvSpPr>
        <p:spPr bwMode="auto">
          <a:xfrm>
            <a:off x="642938" y="1981200"/>
            <a:ext cx="8305800" cy="2520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lstStyle>
            <a:lvl1pPr defTabSz="762000">
              <a:lnSpc>
                <a:spcPct val="90000"/>
              </a:lnSpc>
              <a:tabLst>
                <a:tab pos="1827213" algn="r"/>
                <a:tab pos="1939925" algn="l"/>
              </a:tabLst>
              <a:defRPr sz="2000">
                <a:solidFill>
                  <a:schemeClr val="tx1"/>
                </a:solidFill>
                <a:latin typeface="Arial" panose="020B0604020202020204" pitchFamily="34" charset="0"/>
              </a:defRPr>
            </a:lvl1pPr>
            <a:lvl2pPr marL="742950" indent="-285750" defTabSz="762000">
              <a:lnSpc>
                <a:spcPct val="90000"/>
              </a:lnSpc>
              <a:tabLst>
                <a:tab pos="1827213" algn="r"/>
                <a:tab pos="1939925" algn="l"/>
              </a:tabLst>
              <a:defRPr sz="2000">
                <a:solidFill>
                  <a:schemeClr val="tx1"/>
                </a:solidFill>
                <a:latin typeface="Arial" panose="020B0604020202020204" pitchFamily="34" charset="0"/>
              </a:defRPr>
            </a:lvl2pPr>
            <a:lvl3pPr marL="1143000" indent="-228600" defTabSz="762000">
              <a:lnSpc>
                <a:spcPct val="90000"/>
              </a:lnSpc>
              <a:tabLst>
                <a:tab pos="1827213" algn="r"/>
                <a:tab pos="1939925" algn="l"/>
              </a:tabLst>
              <a:defRPr sz="2000">
                <a:solidFill>
                  <a:schemeClr val="tx1"/>
                </a:solidFill>
                <a:latin typeface="Arial" panose="020B0604020202020204" pitchFamily="34" charset="0"/>
              </a:defRPr>
            </a:lvl3pPr>
            <a:lvl4pPr marL="1600200" indent="-228600" defTabSz="762000">
              <a:lnSpc>
                <a:spcPct val="90000"/>
              </a:lnSpc>
              <a:tabLst>
                <a:tab pos="1827213" algn="r"/>
                <a:tab pos="1939925" algn="l"/>
              </a:tabLst>
              <a:defRPr sz="2000">
                <a:solidFill>
                  <a:schemeClr val="tx1"/>
                </a:solidFill>
                <a:latin typeface="Arial" panose="020B0604020202020204" pitchFamily="34" charset="0"/>
              </a:defRPr>
            </a:lvl4pPr>
            <a:lvl5pPr marL="2057400" indent="-228600" defTabSz="762000">
              <a:lnSpc>
                <a:spcPct val="90000"/>
              </a:lnSpc>
              <a:tabLst>
                <a:tab pos="1827213" algn="r"/>
                <a:tab pos="1939925" algn="l"/>
              </a:tabLst>
              <a:defRPr sz="2000">
                <a:solidFill>
                  <a:schemeClr val="tx1"/>
                </a:solidFill>
                <a:latin typeface="Arial" panose="020B0604020202020204" pitchFamily="34" charset="0"/>
              </a:defRPr>
            </a:lvl5pPr>
            <a:lvl6pPr marL="25146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panose="020B0604020202020204" pitchFamily="34" charset="0"/>
              </a:defRPr>
            </a:lvl6pPr>
            <a:lvl7pPr marL="29718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panose="020B0604020202020204" pitchFamily="34" charset="0"/>
              </a:defRPr>
            </a:lvl7pPr>
            <a:lvl8pPr marL="34290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panose="020B0604020202020204" pitchFamily="34" charset="0"/>
              </a:defRPr>
            </a:lvl8pPr>
            <a:lvl9pPr marL="38862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panose="020B0604020202020204" pitchFamily="34" charset="0"/>
              </a:defRPr>
            </a:lvl9pPr>
          </a:lstStyle>
          <a:p>
            <a:pPr>
              <a:lnSpc>
                <a:spcPct val="95000"/>
              </a:lnSpc>
              <a:spcAft>
                <a:spcPct val="35000"/>
              </a:spcAft>
            </a:pPr>
            <a:r>
              <a:rPr lang="en-US" altLang="en-US" b="1" dirty="0">
                <a:latin typeface="Tahoma" panose="020B0604030504040204" pitchFamily="34" charset="0"/>
              </a:rPr>
              <a:t>	Submitted To:	OMA-DM</a:t>
            </a:r>
          </a:p>
          <a:p>
            <a:pPr>
              <a:lnSpc>
                <a:spcPct val="95000"/>
              </a:lnSpc>
              <a:spcAft>
                <a:spcPct val="35000"/>
              </a:spcAft>
            </a:pPr>
            <a:r>
              <a:rPr lang="en-US" altLang="en-US" b="1" dirty="0">
                <a:latin typeface="Tahoma" panose="020B0604030504040204" pitchFamily="34" charset="0"/>
              </a:rPr>
              <a:t>	Date:	2017 July 18th	</a:t>
            </a:r>
          </a:p>
          <a:p>
            <a:pPr>
              <a:lnSpc>
                <a:spcPct val="95000"/>
              </a:lnSpc>
              <a:spcAft>
                <a:spcPct val="35000"/>
              </a:spcAft>
            </a:pPr>
            <a:r>
              <a:rPr lang="en-US" altLang="en-US" b="1" dirty="0">
                <a:latin typeface="Tahoma" panose="020B0604030504040204" pitchFamily="34" charset="0"/>
              </a:rPr>
              <a:t>	Availability:	      Public            OMA Confidential</a:t>
            </a:r>
          </a:p>
          <a:p>
            <a:pPr>
              <a:lnSpc>
                <a:spcPct val="95000"/>
              </a:lnSpc>
              <a:spcAft>
                <a:spcPct val="35000"/>
              </a:spcAft>
            </a:pPr>
            <a:endParaRPr lang="en-US" altLang="en-US" b="1" dirty="0">
              <a:latin typeface="Tahoma" panose="020B0604030504040204" pitchFamily="34" charset="0"/>
            </a:endParaRPr>
          </a:p>
          <a:p>
            <a:pPr>
              <a:lnSpc>
                <a:spcPct val="95000"/>
              </a:lnSpc>
              <a:spcAft>
                <a:spcPct val="35000"/>
              </a:spcAft>
            </a:pPr>
            <a:r>
              <a:rPr lang="en-US" altLang="en-US" b="1" dirty="0">
                <a:latin typeface="Tahoma" panose="020B0604030504040204" pitchFamily="34" charset="0"/>
              </a:rPr>
              <a:t>Contact:	 </a:t>
            </a:r>
            <a:r>
              <a:rPr lang="en-US" altLang="en-US" sz="1600" b="1" dirty="0">
                <a:latin typeface="Tahoma" panose="020B0604030504040204" pitchFamily="34" charset="0"/>
              </a:rPr>
              <a:t>OMA-DM@OPENMOBILEALLIANCE.ORG</a:t>
            </a:r>
          </a:p>
          <a:p>
            <a:pPr>
              <a:lnSpc>
                <a:spcPct val="95000"/>
              </a:lnSpc>
              <a:spcAft>
                <a:spcPct val="35000"/>
              </a:spcAft>
            </a:pPr>
            <a:r>
              <a:rPr lang="en-US" altLang="en-US" b="1" dirty="0">
                <a:latin typeface="Tahoma" panose="020B0604030504040204" pitchFamily="34" charset="0"/>
              </a:rPr>
              <a:t>          	Source:  DM WG</a:t>
            </a:r>
          </a:p>
        </p:txBody>
      </p:sp>
      <p:sp>
        <p:nvSpPr>
          <p:cNvPr id="4100" name="Rectangle 26"/>
          <p:cNvSpPr>
            <a:spLocks noGrp="1" noChangeArrowheads="1"/>
          </p:cNvSpPr>
          <p:nvPr>
            <p:ph type="ctrTitle" idx="4294967295"/>
          </p:nvPr>
        </p:nvSpPr>
        <p:spPr>
          <a:xfrm>
            <a:off x="688181" y="114300"/>
            <a:ext cx="7996237" cy="1549400"/>
          </a:xfrm>
          <a:noFill/>
        </p:spPr>
        <p:txBody>
          <a:bodyPr anchor="t"/>
          <a:lstStyle/>
          <a:p>
            <a:r>
              <a:rPr lang="en-US" altLang="ja-JP" sz="2800" dirty="0">
                <a:ea typeface="ＭＳ Ｐゴシック" panose="020B0600070205080204" pitchFamily="34" charset="-128"/>
              </a:rPr>
              <a:t>OMA-DM-LightweightM2M-2017-0174-INP</a:t>
            </a:r>
            <a:br>
              <a:rPr lang="en-US" altLang="ja-JP" sz="2800" dirty="0">
                <a:ea typeface="ＭＳ Ｐゴシック" panose="020B0600070205080204" pitchFamily="34" charset="-128"/>
              </a:rPr>
            </a:br>
            <a:br>
              <a:rPr lang="en-US" altLang="ja-JP" sz="2800" dirty="0">
                <a:ea typeface="ＭＳ Ｐゴシック" panose="020B0600070205080204" pitchFamily="34" charset="-128"/>
              </a:rPr>
            </a:br>
            <a:r>
              <a:rPr lang="en-US" altLang="ja-JP" sz="2800" dirty="0" err="1">
                <a:ea typeface="ＭＳ Ｐゴシック" panose="020B0600070205080204" pitchFamily="34" charset="-128"/>
              </a:rPr>
              <a:t>OMNA_Registrations</a:t>
            </a:r>
            <a:br>
              <a:rPr lang="en-US" altLang="ja-JP" sz="2800" dirty="0">
                <a:ea typeface="ＭＳ Ｐゴシック" panose="020B0600070205080204" pitchFamily="34" charset="-128"/>
              </a:rPr>
            </a:br>
            <a:br>
              <a:rPr lang="en-US" altLang="ja-JP" sz="2800" dirty="0">
                <a:ea typeface="ＭＳ Ｐゴシック" panose="020B0600070205080204" pitchFamily="34" charset="-128"/>
              </a:rPr>
            </a:br>
            <a:br>
              <a:rPr lang="en-US" altLang="ja-JP" sz="2800" dirty="0">
                <a:ea typeface="ＭＳ Ｐゴシック" panose="020B0600070205080204" pitchFamily="34" charset="-128"/>
              </a:rPr>
            </a:br>
            <a:endParaRPr lang="en-US" altLang="en-US" sz="2800" dirty="0"/>
          </a:p>
        </p:txBody>
      </p:sp>
      <p:sp>
        <p:nvSpPr>
          <p:cNvPr id="4101" name="Text Box 29"/>
          <p:cNvSpPr txBox="1">
            <a:spLocks noChangeArrowheads="1"/>
          </p:cNvSpPr>
          <p:nvPr/>
        </p:nvSpPr>
        <p:spPr bwMode="auto">
          <a:xfrm>
            <a:off x="2743200" y="2774950"/>
            <a:ext cx="287338" cy="349250"/>
          </a:xfrm>
          <a:prstGeom prst="rect">
            <a:avLst/>
          </a:prstGeom>
          <a:noFill/>
          <a:ln w="12700">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lIns="0" tIns="44450" rIns="0" bIns="44450" anchor="ctr"/>
          <a:lstStyle>
            <a:lvl1pPr defTabSz="762000">
              <a:lnSpc>
                <a:spcPct val="90000"/>
              </a:lnSpc>
              <a:defRPr sz="2000">
                <a:solidFill>
                  <a:schemeClr val="tx1"/>
                </a:solidFill>
                <a:latin typeface="Arial" panose="020B0604020202020204" pitchFamily="34" charset="0"/>
              </a:defRPr>
            </a:lvl1pPr>
            <a:lvl2pPr marL="742950" indent="-285750" defTabSz="762000">
              <a:lnSpc>
                <a:spcPct val="90000"/>
              </a:lnSpc>
              <a:defRPr sz="2000">
                <a:solidFill>
                  <a:schemeClr val="tx1"/>
                </a:solidFill>
                <a:latin typeface="Arial" panose="020B0604020202020204" pitchFamily="34" charset="0"/>
              </a:defRPr>
            </a:lvl2pPr>
            <a:lvl3pPr marL="1143000" indent="-228600" defTabSz="762000">
              <a:lnSpc>
                <a:spcPct val="90000"/>
              </a:lnSpc>
              <a:defRPr sz="2000">
                <a:solidFill>
                  <a:schemeClr val="tx1"/>
                </a:solidFill>
                <a:latin typeface="Arial" panose="020B0604020202020204" pitchFamily="34" charset="0"/>
              </a:defRPr>
            </a:lvl3pPr>
            <a:lvl4pPr marL="1600200" indent="-228600" defTabSz="762000">
              <a:lnSpc>
                <a:spcPct val="90000"/>
              </a:lnSpc>
              <a:defRPr sz="2000">
                <a:solidFill>
                  <a:schemeClr val="tx1"/>
                </a:solidFill>
                <a:latin typeface="Arial" panose="020B0604020202020204" pitchFamily="34" charset="0"/>
              </a:defRPr>
            </a:lvl4pPr>
            <a:lvl5pPr marL="2057400" indent="-228600" defTabSz="762000">
              <a:lnSpc>
                <a:spcPct val="90000"/>
              </a:lnSpc>
              <a:defRPr sz="2000">
                <a:solidFill>
                  <a:schemeClr val="tx1"/>
                </a:solidFill>
                <a:latin typeface="Arial" panose="020B0604020202020204" pitchFamily="34" charset="0"/>
              </a:defRPr>
            </a:lvl5pPr>
            <a:lvl6pPr marL="25146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6pPr>
            <a:lvl7pPr marL="29718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7pPr>
            <a:lvl8pPr marL="34290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8pPr>
            <a:lvl9pPr marL="38862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9pPr>
          </a:lstStyle>
          <a:p>
            <a:pPr algn="ctr">
              <a:spcBef>
                <a:spcPct val="50000"/>
              </a:spcBef>
            </a:pPr>
            <a:endParaRPr lang="en-US" altLang="en-US" sz="1800" b="1" dirty="0">
              <a:solidFill>
                <a:srgbClr val="800000"/>
              </a:solidFill>
              <a:latin typeface="Tahoma" panose="020B0604030504040204" pitchFamily="34" charset="0"/>
            </a:endParaRPr>
          </a:p>
        </p:txBody>
      </p:sp>
      <p:sp>
        <p:nvSpPr>
          <p:cNvPr id="4102" name="Text Box 30"/>
          <p:cNvSpPr txBox="1">
            <a:spLocks noChangeArrowheads="1"/>
          </p:cNvSpPr>
          <p:nvPr/>
        </p:nvSpPr>
        <p:spPr bwMode="auto">
          <a:xfrm>
            <a:off x="4398963" y="2774950"/>
            <a:ext cx="288925" cy="349250"/>
          </a:xfrm>
          <a:prstGeom prst="rect">
            <a:avLst/>
          </a:prstGeom>
          <a:noFill/>
          <a:ln w="12700">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lIns="0" tIns="44450" rIns="0" bIns="44450" anchor="ctr"/>
          <a:lstStyle>
            <a:lvl1pPr defTabSz="762000">
              <a:lnSpc>
                <a:spcPct val="90000"/>
              </a:lnSpc>
              <a:defRPr sz="2000">
                <a:solidFill>
                  <a:schemeClr val="tx1"/>
                </a:solidFill>
                <a:latin typeface="Arial" panose="020B0604020202020204" pitchFamily="34" charset="0"/>
              </a:defRPr>
            </a:lvl1pPr>
            <a:lvl2pPr marL="742950" indent="-285750" defTabSz="762000">
              <a:lnSpc>
                <a:spcPct val="90000"/>
              </a:lnSpc>
              <a:defRPr sz="2000">
                <a:solidFill>
                  <a:schemeClr val="tx1"/>
                </a:solidFill>
                <a:latin typeface="Arial" panose="020B0604020202020204" pitchFamily="34" charset="0"/>
              </a:defRPr>
            </a:lvl2pPr>
            <a:lvl3pPr marL="1143000" indent="-228600" defTabSz="762000">
              <a:lnSpc>
                <a:spcPct val="90000"/>
              </a:lnSpc>
              <a:defRPr sz="2000">
                <a:solidFill>
                  <a:schemeClr val="tx1"/>
                </a:solidFill>
                <a:latin typeface="Arial" panose="020B0604020202020204" pitchFamily="34" charset="0"/>
              </a:defRPr>
            </a:lvl3pPr>
            <a:lvl4pPr marL="1600200" indent="-228600" defTabSz="762000">
              <a:lnSpc>
                <a:spcPct val="90000"/>
              </a:lnSpc>
              <a:defRPr sz="2000">
                <a:solidFill>
                  <a:schemeClr val="tx1"/>
                </a:solidFill>
                <a:latin typeface="Arial" panose="020B0604020202020204" pitchFamily="34" charset="0"/>
              </a:defRPr>
            </a:lvl4pPr>
            <a:lvl5pPr marL="2057400" indent="-228600" defTabSz="762000">
              <a:lnSpc>
                <a:spcPct val="90000"/>
              </a:lnSpc>
              <a:defRPr sz="2000">
                <a:solidFill>
                  <a:schemeClr val="tx1"/>
                </a:solidFill>
                <a:latin typeface="Arial" panose="020B0604020202020204" pitchFamily="34" charset="0"/>
              </a:defRPr>
            </a:lvl5pPr>
            <a:lvl6pPr marL="25146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6pPr>
            <a:lvl7pPr marL="29718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7pPr>
            <a:lvl8pPr marL="34290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8pPr>
            <a:lvl9pPr marL="38862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9pPr>
          </a:lstStyle>
          <a:p>
            <a:pPr algn="ctr">
              <a:spcBef>
                <a:spcPct val="50000"/>
              </a:spcBef>
            </a:pPr>
            <a:r>
              <a:rPr lang="en-US" altLang="en-US" sz="1800" b="1" dirty="0">
                <a:solidFill>
                  <a:srgbClr val="800000"/>
                </a:solidFill>
                <a:latin typeface="Tahoma" panose="020B0604030504040204" pitchFamily="34" charset="0"/>
              </a:rPr>
              <a:t>X</a:t>
            </a:r>
            <a:endParaRPr lang="en-GB" altLang="en-US" sz="1800" b="1" dirty="0">
              <a:solidFill>
                <a:srgbClr val="800000"/>
              </a:solidFill>
              <a:latin typeface="Tahoma" panose="020B0604030504040204" pitchFamily="34" charset="0"/>
            </a:endParaRPr>
          </a:p>
        </p:txBody>
      </p:sp>
      <p:sp>
        <p:nvSpPr>
          <p:cNvPr id="4103" name="Text Box 57"/>
          <p:cNvSpPr txBox="1">
            <a:spLocks noChangeArrowheads="1"/>
          </p:cNvSpPr>
          <p:nvPr/>
        </p:nvSpPr>
        <p:spPr bwMode="auto">
          <a:xfrm>
            <a:off x="1296988" y="5080000"/>
            <a:ext cx="6781800" cy="635000"/>
          </a:xfrm>
          <a:prstGeom prst="rect">
            <a:avLst/>
          </a:prstGeom>
          <a:solidFill>
            <a:srgbClr val="EAEAEA"/>
          </a:solidFill>
          <a:ln w="6350">
            <a:solidFill>
              <a:schemeClr val="tx1"/>
            </a:solidFill>
            <a:miter lim="800000"/>
            <a:headEnd/>
            <a:tailEnd/>
          </a:ln>
        </p:spPr>
        <p:txBody>
          <a:bodyPr>
            <a:spAutoFit/>
          </a:bodyPr>
          <a:lstStyle>
            <a:lvl1pPr defTabSz="762000">
              <a:lnSpc>
                <a:spcPct val="90000"/>
              </a:lnSpc>
              <a:defRPr sz="2000">
                <a:solidFill>
                  <a:schemeClr val="tx1"/>
                </a:solidFill>
                <a:latin typeface="Arial" panose="020B0604020202020204" pitchFamily="34" charset="0"/>
              </a:defRPr>
            </a:lvl1pPr>
            <a:lvl2pPr marL="742950" indent="-285750" defTabSz="762000">
              <a:lnSpc>
                <a:spcPct val="90000"/>
              </a:lnSpc>
              <a:defRPr sz="2000">
                <a:solidFill>
                  <a:schemeClr val="tx1"/>
                </a:solidFill>
                <a:latin typeface="Arial" panose="020B0604020202020204" pitchFamily="34" charset="0"/>
              </a:defRPr>
            </a:lvl2pPr>
            <a:lvl3pPr marL="1143000" indent="-228600" defTabSz="762000">
              <a:lnSpc>
                <a:spcPct val="90000"/>
              </a:lnSpc>
              <a:defRPr sz="2000">
                <a:solidFill>
                  <a:schemeClr val="tx1"/>
                </a:solidFill>
                <a:latin typeface="Arial" panose="020B0604020202020204" pitchFamily="34" charset="0"/>
              </a:defRPr>
            </a:lvl3pPr>
            <a:lvl4pPr marL="1600200" indent="-228600" defTabSz="762000">
              <a:lnSpc>
                <a:spcPct val="90000"/>
              </a:lnSpc>
              <a:defRPr sz="2000">
                <a:solidFill>
                  <a:schemeClr val="tx1"/>
                </a:solidFill>
                <a:latin typeface="Arial" panose="020B0604020202020204" pitchFamily="34" charset="0"/>
              </a:defRPr>
            </a:lvl4pPr>
            <a:lvl5pPr marL="2057400" indent="-228600" defTabSz="762000">
              <a:lnSpc>
                <a:spcPct val="90000"/>
              </a:lnSpc>
              <a:defRPr sz="2000">
                <a:solidFill>
                  <a:schemeClr val="tx1"/>
                </a:solidFill>
                <a:latin typeface="Arial" panose="020B0604020202020204" pitchFamily="34" charset="0"/>
              </a:defRPr>
            </a:lvl5pPr>
            <a:lvl6pPr marL="25146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6pPr>
            <a:lvl7pPr marL="29718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7pPr>
            <a:lvl8pPr marL="34290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8pPr>
            <a:lvl9pPr marL="38862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9pPr>
          </a:lstStyle>
          <a:p>
            <a:pPr>
              <a:spcBef>
                <a:spcPct val="35000"/>
              </a:spcBef>
            </a:pPr>
            <a:r>
              <a:rPr lang="en-US" altLang="en-US" sz="900" dirty="0">
                <a:cs typeface="Times New Roman" panose="02020603050405020304" pitchFamily="18" charset="0"/>
              </a:rPr>
              <a:t>USE OF THIS DOCUMENT BY NON-OMA MEMBERS IS SUBJECT TO ALL OF THE TERMS AND CONDITIONS OF THE USE AGREEMENT (located at </a:t>
            </a:r>
            <a:r>
              <a:rPr lang="en-US" altLang="en-US" sz="900" dirty="0">
                <a:cs typeface="Times New Roman" panose="02020603050405020304" pitchFamily="18" charset="0"/>
                <a:hlinkClick r:id="rId4"/>
              </a:rPr>
              <a:t>http://www.openmobilealliance.org/UseAgreement.html</a:t>
            </a:r>
            <a:r>
              <a:rPr lang="en-US" altLang="en-US" sz="900" dirty="0">
                <a:cs typeface="Times New Roman" panose="02020603050405020304" pitchFamily="18" charset="0"/>
              </a:rPr>
              <a:t>) AND IF YOU HAVE NOT AGREED TO THE TERMS OF THE USE AGREEMENT, YOU DO NOT HAVE THE RIGHT TO USE, COPY OR DISTRIBUTE THIS DOCUMENT.</a:t>
            </a:r>
          </a:p>
          <a:p>
            <a:pPr>
              <a:spcBef>
                <a:spcPct val="35000"/>
              </a:spcBef>
            </a:pPr>
            <a:r>
              <a:rPr lang="en-US" altLang="en-US" sz="900" dirty="0">
                <a:cs typeface="Times New Roman" panose="02020603050405020304" pitchFamily="18" charset="0"/>
              </a:rPr>
              <a:t>THIS DOCUMENT IS PROVIDED ON AN "AS IS" "AS AVAILABLE" AND "WITH ALL FAULTS" BASIS.</a:t>
            </a:r>
            <a:endParaRPr lang="en-US" altLang="en-US" sz="900" dirty="0"/>
          </a:p>
        </p:txBody>
      </p:sp>
      <p:sp>
        <p:nvSpPr>
          <p:cNvPr id="4104" name="Text Box 59"/>
          <p:cNvSpPr txBox="1">
            <a:spLocks noChangeArrowheads="1"/>
          </p:cNvSpPr>
          <p:nvPr/>
        </p:nvSpPr>
        <p:spPr bwMode="auto">
          <a:xfrm>
            <a:off x="228600" y="5715000"/>
            <a:ext cx="8915400" cy="757238"/>
          </a:xfrm>
          <a:prstGeom prst="rect">
            <a:avLst/>
          </a:prstGeom>
          <a:solidFill>
            <a:srgbClr val="FFFF99"/>
          </a:solidFill>
          <a:ln w="6350">
            <a:solidFill>
              <a:schemeClr val="tx1"/>
            </a:solidFill>
            <a:miter lim="800000"/>
            <a:headEnd/>
            <a:tailEnd/>
          </a:ln>
        </p:spPr>
        <p:txBody>
          <a:bodyPr>
            <a:spAutoFit/>
          </a:bodyPr>
          <a:lstStyle>
            <a:lvl1pPr defTabSz="762000">
              <a:lnSpc>
                <a:spcPct val="90000"/>
              </a:lnSpc>
              <a:defRPr sz="2000">
                <a:solidFill>
                  <a:schemeClr val="tx1"/>
                </a:solidFill>
                <a:latin typeface="Arial" panose="020B0604020202020204" pitchFamily="34" charset="0"/>
              </a:defRPr>
            </a:lvl1pPr>
            <a:lvl2pPr marL="742950" indent="-285750" defTabSz="762000">
              <a:lnSpc>
                <a:spcPct val="90000"/>
              </a:lnSpc>
              <a:defRPr sz="2000">
                <a:solidFill>
                  <a:schemeClr val="tx1"/>
                </a:solidFill>
                <a:latin typeface="Arial" panose="020B0604020202020204" pitchFamily="34" charset="0"/>
              </a:defRPr>
            </a:lvl2pPr>
            <a:lvl3pPr marL="1143000" indent="-228600" defTabSz="762000">
              <a:lnSpc>
                <a:spcPct val="90000"/>
              </a:lnSpc>
              <a:defRPr sz="2000">
                <a:solidFill>
                  <a:schemeClr val="tx1"/>
                </a:solidFill>
                <a:latin typeface="Arial" panose="020B0604020202020204" pitchFamily="34" charset="0"/>
              </a:defRPr>
            </a:lvl3pPr>
            <a:lvl4pPr marL="1600200" indent="-228600" defTabSz="762000">
              <a:lnSpc>
                <a:spcPct val="90000"/>
              </a:lnSpc>
              <a:defRPr sz="2000">
                <a:solidFill>
                  <a:schemeClr val="tx1"/>
                </a:solidFill>
                <a:latin typeface="Arial" panose="020B0604020202020204" pitchFamily="34" charset="0"/>
              </a:defRPr>
            </a:lvl4pPr>
            <a:lvl5pPr marL="2057400" indent="-228600" defTabSz="762000">
              <a:lnSpc>
                <a:spcPct val="90000"/>
              </a:lnSpc>
              <a:defRPr sz="2000">
                <a:solidFill>
                  <a:schemeClr val="tx1"/>
                </a:solidFill>
                <a:latin typeface="Arial" panose="020B0604020202020204" pitchFamily="34" charset="0"/>
              </a:defRPr>
            </a:lvl5pPr>
            <a:lvl6pPr marL="25146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6pPr>
            <a:lvl7pPr marL="29718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7pPr>
            <a:lvl8pPr marL="34290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8pPr>
            <a:lvl9pPr marL="38862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9pPr>
          </a:lstStyle>
          <a:p>
            <a:pPr algn="ctr">
              <a:spcBef>
                <a:spcPct val="35000"/>
              </a:spcBef>
            </a:pPr>
            <a:r>
              <a:rPr lang="en-US" altLang="en-US" sz="900" b="1" dirty="0">
                <a:cs typeface="Times New Roman" panose="02020603050405020304" pitchFamily="18" charset="0"/>
              </a:rPr>
              <a:t>Intellectual Property Rights</a:t>
            </a:r>
          </a:p>
          <a:p>
            <a:pPr>
              <a:spcBef>
                <a:spcPct val="35000"/>
              </a:spcBef>
            </a:pPr>
            <a:r>
              <a:rPr lang="en-US" altLang="en-US" sz="900" dirty="0">
                <a:cs typeface="Times New Roman" panose="02020603050405020304" pitchFamily="18" charset="0"/>
              </a:rPr>
              <a:t>Members and their Affiliates (collectively, "Members") agree to use their reasonable </a:t>
            </a:r>
            <a:r>
              <a:rPr lang="en-US" altLang="en-US" sz="900" dirty="0" err="1">
                <a:cs typeface="Times New Roman" panose="02020603050405020304" pitchFamily="18" charset="0"/>
              </a:rPr>
              <a:t>endeavours</a:t>
            </a:r>
            <a:r>
              <a:rPr lang="en-US" altLang="en-US" sz="900">
                <a:cs typeface="Times New Roman" panose="02020603050405020304" pitchFamily="18" charset="0"/>
              </a:rPr>
              <a:t> to inform timely the Open Mobile Alliance of Essential IPR as they become aware that the Essential IPR is related to the prepared or published Specification.  This obligation does not imply an obligation on Members to conduct IPR searches.  This duty is contained in the Open Mobile Alliance application form to which each Member's attention is drawn.  Members shall submit to the General Manager of Operations of OMA the IPR Statement and the IPR Licensing Declaration.  These forms are available from OMA or online at the OMA website at www.openmobilealliance.org.</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en-US" dirty="0"/>
              <a:t>Grouping of registrations</a:t>
            </a:r>
          </a:p>
          <a:p>
            <a:pPr lvl="1"/>
            <a:r>
              <a:rPr lang="en-US" dirty="0"/>
              <a:t>Objects</a:t>
            </a:r>
          </a:p>
          <a:p>
            <a:pPr lvl="1"/>
            <a:r>
              <a:rPr lang="en-US" dirty="0"/>
              <a:t>Resources</a:t>
            </a:r>
          </a:p>
          <a:p>
            <a:endParaRPr lang="en-US" dirty="0"/>
          </a:p>
        </p:txBody>
      </p:sp>
      <p:sp>
        <p:nvSpPr>
          <p:cNvPr id="2" name="Title 1"/>
          <p:cNvSpPr>
            <a:spLocks noGrp="1"/>
          </p:cNvSpPr>
          <p:nvPr>
            <p:ph type="title" idx="4294967295"/>
          </p:nvPr>
        </p:nvSpPr>
        <p:spPr>
          <a:xfrm>
            <a:off x="0" y="233363"/>
            <a:ext cx="8748713" cy="703262"/>
          </a:xfrm>
        </p:spPr>
        <p:txBody>
          <a:bodyPr/>
          <a:lstStyle/>
          <a:p>
            <a:r>
              <a:rPr lang="en-US" dirty="0"/>
              <a:t>OMNA Registrations - Grouping</a:t>
            </a:r>
          </a:p>
        </p:txBody>
      </p:sp>
    </p:spTree>
    <p:extLst>
      <p:ext uri="{BB962C8B-B14F-4D97-AF65-F5344CB8AC3E}">
        <p14:creationId xmlns:p14="http://schemas.microsoft.com/office/powerpoint/2010/main" val="373329786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en-US" dirty="0"/>
              <a:t>License addition to OMNA registrations</a:t>
            </a:r>
          </a:p>
          <a:p>
            <a:r>
              <a:rPr lang="en-US" dirty="0"/>
              <a:t>Grouping on Licenses </a:t>
            </a:r>
          </a:p>
        </p:txBody>
      </p:sp>
      <p:sp>
        <p:nvSpPr>
          <p:cNvPr id="2" name="Title 1"/>
          <p:cNvSpPr>
            <a:spLocks noGrp="1"/>
          </p:cNvSpPr>
          <p:nvPr>
            <p:ph type="title" idx="4294967295"/>
          </p:nvPr>
        </p:nvSpPr>
        <p:spPr>
          <a:xfrm>
            <a:off x="0" y="233363"/>
            <a:ext cx="8748713" cy="703262"/>
          </a:xfrm>
        </p:spPr>
        <p:txBody>
          <a:bodyPr/>
          <a:lstStyle/>
          <a:p>
            <a:r>
              <a:rPr lang="en-US" dirty="0"/>
              <a:t>OMNA Registrations - Licensing</a:t>
            </a:r>
          </a:p>
        </p:txBody>
      </p:sp>
    </p:spTree>
    <p:extLst>
      <p:ext uri="{BB962C8B-B14F-4D97-AF65-F5344CB8AC3E}">
        <p14:creationId xmlns:p14="http://schemas.microsoft.com/office/powerpoint/2010/main" val="2011916840"/>
      </p:ext>
    </p:extLst>
  </p:cSld>
  <p:clrMapOvr>
    <a:masterClrMapping/>
  </p:clrMapOvr>
</p:sld>
</file>

<file path=ppt/theme/theme1.xml><?xml version="1.0" encoding="utf-8"?>
<a:theme xmlns:a="http://schemas.openxmlformats.org/drawingml/2006/main" name="OMA Templat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MA Template">
      <a:majorFont>
        <a:latin typeface="Tahoma"/>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lnDef>
  </a:objectDefaults>
  <a:extraClrSchemeLst>
    <a:extraClrScheme>
      <a:clrScheme name="OMA 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MA 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MA 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MA 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MA 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MA 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MA 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D:\Data\OMA\OMA Template.pot</Template>
  <TotalTime>64482</TotalTime>
  <Pages>15</Pages>
  <Words>227</Words>
  <Application>Microsoft Office PowerPoint</Application>
  <PresentationFormat>Custom</PresentationFormat>
  <Paragraphs>19</Paragraphs>
  <Slides>3</Slides>
  <Notes>1</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vt:i4>
      </vt:variant>
    </vt:vector>
  </HeadingPairs>
  <TitlesOfParts>
    <vt:vector size="9" baseType="lpstr">
      <vt:lpstr>ＭＳ Ｐゴシック</vt:lpstr>
      <vt:lpstr>Arial</vt:lpstr>
      <vt:lpstr>Arial Narrow</vt:lpstr>
      <vt:lpstr>Tahoma</vt:lpstr>
      <vt:lpstr>Times New Roman</vt:lpstr>
      <vt:lpstr>OMA Template</vt:lpstr>
      <vt:lpstr>OMA-DM-LightweightM2M-2017-0174-INP  OMNA_Registrations   </vt:lpstr>
      <vt:lpstr>OMNA Registrations - Grouping</vt:lpstr>
      <vt:lpstr>OMNA Registrations - Licensing</vt:lpstr>
    </vt:vector>
  </TitlesOfParts>
  <Company>OMA</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Template</dc:title>
  <dc:subject>Slide Deck</dc:subject>
  <dc:creator>OMA</dc:creator>
  <cp:lastModifiedBy>Subramani, Padmakumar (Nokia - IN/Chennai)</cp:lastModifiedBy>
  <cp:revision>712</cp:revision>
  <cp:lastPrinted>2017-04-03T10:16:28Z</cp:lastPrinted>
  <dcterms:created xsi:type="dcterms:W3CDTF">2002-03-19T14:05:12Z</dcterms:created>
  <dcterms:modified xsi:type="dcterms:W3CDTF">2017-07-18T07:47:50Z</dcterms:modified>
</cp:coreProperties>
</file>