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294" r:id="rId3"/>
    <p:sldId id="301" r:id="rId4"/>
    <p:sldId id="303" r:id="rId5"/>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62" d="100"/>
          <a:sy n="62" d="100"/>
        </p:scale>
        <p:origin x="1037"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2017 July 18th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rPr>
              <a:t>OMA-DM@OPENMOBILEALLIANCE.ORG</a:t>
            </a:r>
          </a:p>
          <a:p>
            <a:pPr>
              <a:lnSpc>
                <a:spcPct val="95000"/>
              </a:lnSpc>
              <a:spcAft>
                <a:spcPct val="35000"/>
              </a:spcAft>
            </a:pPr>
            <a:r>
              <a:rPr lang="en-US" altLang="en-US" b="1" dirty="0">
                <a:latin typeface="Tahoma" panose="020B0604030504040204" pitchFamily="34" charset="0"/>
              </a:rPr>
              <a:t>          	Source:  DM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OMA-DM-LightweightM2M-2017-0174-INP</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r>
              <a:rPr lang="en-US" altLang="ja-JP" sz="2800" dirty="0" err="1">
                <a:ea typeface="ＭＳ Ｐゴシック" panose="020B0600070205080204" pitchFamily="34" charset="-128"/>
              </a:rPr>
              <a:t>OMNA_Registrations</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4"/>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Grouping of registrations</a:t>
            </a:r>
          </a:p>
          <a:p>
            <a:pPr lvl="1"/>
            <a:r>
              <a:rPr lang="en-US" dirty="0"/>
              <a:t>Objects</a:t>
            </a:r>
          </a:p>
          <a:p>
            <a:pPr lvl="2"/>
            <a:r>
              <a:rPr lang="en-US" dirty="0"/>
              <a:t>Choose domains for classification and can keep them clubbed</a:t>
            </a:r>
          </a:p>
          <a:p>
            <a:pPr lvl="3"/>
            <a:r>
              <a:rPr lang="en-US" dirty="0"/>
              <a:t>Configurations</a:t>
            </a:r>
          </a:p>
          <a:p>
            <a:pPr lvl="3"/>
            <a:r>
              <a:rPr lang="en-US" dirty="0"/>
              <a:t>Sensing</a:t>
            </a:r>
          </a:p>
          <a:p>
            <a:pPr lvl="3"/>
            <a:r>
              <a:rPr lang="en-US"/>
              <a:t>??</a:t>
            </a:r>
            <a:endParaRPr lang="en-US" dirty="0"/>
          </a:p>
          <a:p>
            <a:pPr lvl="2"/>
            <a:r>
              <a:rPr lang="en-US" dirty="0"/>
              <a:t>Explanation of the objects to be requested from existing submitters if feasible </a:t>
            </a:r>
          </a:p>
          <a:p>
            <a:pPr lvl="1"/>
            <a:r>
              <a:rPr lang="en-US" dirty="0"/>
              <a:t>Resources</a:t>
            </a:r>
          </a:p>
          <a:p>
            <a:pPr lvl="2"/>
            <a:r>
              <a:rPr lang="en-US" dirty="0"/>
              <a:t>Can resources be clubbed ?</a:t>
            </a:r>
          </a:p>
        </p:txBody>
      </p:sp>
      <p:sp>
        <p:nvSpPr>
          <p:cNvPr id="2" name="Title 1"/>
          <p:cNvSpPr>
            <a:spLocks noGrp="1"/>
          </p:cNvSpPr>
          <p:nvPr>
            <p:ph type="title" idx="4294967295"/>
          </p:nvPr>
        </p:nvSpPr>
        <p:spPr>
          <a:xfrm>
            <a:off x="0" y="233363"/>
            <a:ext cx="8748713" cy="703262"/>
          </a:xfrm>
        </p:spPr>
        <p:txBody>
          <a:bodyPr/>
          <a:lstStyle/>
          <a:p>
            <a:r>
              <a:rPr lang="en-US" dirty="0"/>
              <a:t>OMNA Registrations - Grouping</a:t>
            </a:r>
          </a:p>
        </p:txBody>
      </p:sp>
    </p:spTree>
    <p:extLst>
      <p:ext uri="{BB962C8B-B14F-4D97-AF65-F5344CB8AC3E}">
        <p14:creationId xmlns:p14="http://schemas.microsoft.com/office/powerpoint/2010/main" val="3733297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License addition to OMNA registrations</a:t>
            </a:r>
          </a:p>
          <a:p>
            <a:pPr lvl="1"/>
            <a:r>
              <a:rPr lang="en-US" dirty="0"/>
              <a:t>How explicit the licensing should be </a:t>
            </a:r>
          </a:p>
          <a:p>
            <a:r>
              <a:rPr lang="en-US" dirty="0"/>
              <a:t>Grouping on Licenses </a:t>
            </a:r>
          </a:p>
          <a:p>
            <a:pPr lvl="1"/>
            <a:r>
              <a:rPr lang="en-US" dirty="0"/>
              <a:t>is this feasible to make the page smarter ?</a:t>
            </a:r>
          </a:p>
          <a:p>
            <a:pPr lvl="1"/>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OMNA Registrations - Licensing</a:t>
            </a:r>
          </a:p>
        </p:txBody>
      </p:sp>
    </p:spTree>
    <p:extLst>
      <p:ext uri="{BB962C8B-B14F-4D97-AF65-F5344CB8AC3E}">
        <p14:creationId xmlns:p14="http://schemas.microsoft.com/office/powerpoint/2010/main" val="2011916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Total movement to GitHub </a:t>
            </a:r>
          </a:p>
          <a:p>
            <a:pPr lvl="1"/>
            <a:r>
              <a:rPr lang="en-US" dirty="0"/>
              <a:t>DM WG  in private</a:t>
            </a:r>
          </a:p>
          <a:p>
            <a:pPr lvl="1"/>
            <a:r>
              <a:rPr lang="en-US" dirty="0"/>
              <a:t>Others in public</a:t>
            </a:r>
          </a:p>
          <a:p>
            <a:pPr lvl="1"/>
            <a:r>
              <a:rPr lang="en-US" dirty="0"/>
              <a:t>Same structure and process to be adapted both in private area of GitHub and public area of GitHub</a:t>
            </a:r>
          </a:p>
          <a:p>
            <a:pPr lvl="1"/>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OMNA Registrations - Process</a:t>
            </a:r>
          </a:p>
        </p:txBody>
      </p:sp>
    </p:spTree>
    <p:extLst>
      <p:ext uri="{BB962C8B-B14F-4D97-AF65-F5344CB8AC3E}">
        <p14:creationId xmlns:p14="http://schemas.microsoft.com/office/powerpoint/2010/main" val="404873654"/>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64510</TotalTime>
  <Pages>15</Pages>
  <Words>304</Words>
  <Application>Microsoft Office PowerPoint</Application>
  <PresentationFormat>Custom</PresentationFormat>
  <Paragraphs>32</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ＭＳ Ｐゴシック</vt:lpstr>
      <vt:lpstr>Arial</vt:lpstr>
      <vt:lpstr>Arial Narrow</vt:lpstr>
      <vt:lpstr>Tahoma</vt:lpstr>
      <vt:lpstr>Times New Roman</vt:lpstr>
      <vt:lpstr>OMA Template</vt:lpstr>
      <vt:lpstr>OMA-DM-LightweightM2M-2017-0174-INP  OMNA_Registrations   </vt:lpstr>
      <vt:lpstr>OMNA Registrations - Grouping</vt:lpstr>
      <vt:lpstr>OMNA Registrations - Licensing</vt:lpstr>
      <vt:lpstr>OMNA Registrations - Process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715</cp:revision>
  <cp:lastPrinted>2017-04-03T10:16:28Z</cp:lastPrinted>
  <dcterms:created xsi:type="dcterms:W3CDTF">2002-03-19T14:05:12Z</dcterms:created>
  <dcterms:modified xsi:type="dcterms:W3CDTF">2017-07-21T05:03:54Z</dcterms:modified>
</cp:coreProperties>
</file>