
<file path=[Content_Types].xml><?xml version="1.0" encoding="utf-8"?>
<Types xmlns="http://schemas.openxmlformats.org/package/2006/content-types">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10"/>
  </p:notesMasterIdLst>
  <p:handoutMasterIdLst>
    <p:handoutMasterId r:id="rId11"/>
  </p:handoutMasterIdLst>
  <p:sldIdLst>
    <p:sldId id="332" r:id="rId2"/>
    <p:sldId id="343" r:id="rId3"/>
    <p:sldId id="368" r:id="rId4"/>
    <p:sldId id="369" r:id="rId5"/>
    <p:sldId id="370" r:id="rId6"/>
    <p:sldId id="371" r:id="rId7"/>
    <p:sldId id="372" r:id="rId8"/>
    <p:sldId id="364" r:id="rId9"/>
  </p:sldIdLst>
  <p:sldSz cx="9363075" cy="7023100"/>
  <p:notesSz cx="6858000" cy="9180513"/>
  <p:custDataLst>
    <p:tags r:id="rId12"/>
  </p:custDataLst>
  <p:kinsoku lang="ko-KR" invalStChars="、。，．・：；？！゛゜ヽヾゝゞ々ー’”）〕］｝〉》」』】°‰′″℃￠％ぁぃぅぇぉっゃゅょゎァィゥェォッャュョヮヵヶ!%),.:;?]}｡｣､･ｧｨｩｪｫｬｭｮｯｰﾞﾟ" invalEndChars="‘“（〔［｛〈《「『【￥＄$([\{｢￡"/>
  <p:defaultTextStyle>
    <a:defPPr>
      <a:defRPr lang="en-US"/>
    </a:defPPr>
    <a:lvl1pPr algn="ctr" rtl="0" eaLnBrk="0" fontAlgn="base" hangingPunct="0">
      <a:lnSpc>
        <a:spcPct val="90000"/>
      </a:lnSpc>
      <a:spcBef>
        <a:spcPct val="0"/>
      </a:spcBef>
      <a:spcAft>
        <a:spcPct val="0"/>
      </a:spcAft>
      <a:defRPr sz="2400" kern="1200">
        <a:solidFill>
          <a:schemeClr val="tx1"/>
        </a:solidFill>
        <a:latin typeface="Arial" pitchFamily="34" charset="0"/>
        <a:ea typeface="+mn-ea"/>
        <a:cs typeface="+mn-cs"/>
      </a:defRPr>
    </a:lvl1pPr>
    <a:lvl2pPr marL="457200" algn="ctr" rtl="0" eaLnBrk="0" fontAlgn="base" hangingPunct="0">
      <a:lnSpc>
        <a:spcPct val="90000"/>
      </a:lnSpc>
      <a:spcBef>
        <a:spcPct val="0"/>
      </a:spcBef>
      <a:spcAft>
        <a:spcPct val="0"/>
      </a:spcAft>
      <a:defRPr sz="2400" kern="1200">
        <a:solidFill>
          <a:schemeClr val="tx1"/>
        </a:solidFill>
        <a:latin typeface="Arial" pitchFamily="34" charset="0"/>
        <a:ea typeface="+mn-ea"/>
        <a:cs typeface="+mn-cs"/>
      </a:defRPr>
    </a:lvl2pPr>
    <a:lvl3pPr marL="914400" algn="ctr" rtl="0" eaLnBrk="0" fontAlgn="base" hangingPunct="0">
      <a:lnSpc>
        <a:spcPct val="90000"/>
      </a:lnSpc>
      <a:spcBef>
        <a:spcPct val="0"/>
      </a:spcBef>
      <a:spcAft>
        <a:spcPct val="0"/>
      </a:spcAft>
      <a:defRPr sz="2400" kern="1200">
        <a:solidFill>
          <a:schemeClr val="tx1"/>
        </a:solidFill>
        <a:latin typeface="Arial" pitchFamily="34" charset="0"/>
        <a:ea typeface="+mn-ea"/>
        <a:cs typeface="+mn-cs"/>
      </a:defRPr>
    </a:lvl3pPr>
    <a:lvl4pPr marL="1371600" algn="ctr" rtl="0" eaLnBrk="0" fontAlgn="base" hangingPunct="0">
      <a:lnSpc>
        <a:spcPct val="90000"/>
      </a:lnSpc>
      <a:spcBef>
        <a:spcPct val="0"/>
      </a:spcBef>
      <a:spcAft>
        <a:spcPct val="0"/>
      </a:spcAft>
      <a:defRPr sz="2400" kern="1200">
        <a:solidFill>
          <a:schemeClr val="tx1"/>
        </a:solidFill>
        <a:latin typeface="Arial" pitchFamily="34" charset="0"/>
        <a:ea typeface="+mn-ea"/>
        <a:cs typeface="+mn-cs"/>
      </a:defRPr>
    </a:lvl4pPr>
    <a:lvl5pPr marL="1828800" algn="ctr" rtl="0" eaLnBrk="0" fontAlgn="base" hangingPunct="0">
      <a:lnSpc>
        <a:spcPct val="90000"/>
      </a:lnSpc>
      <a:spcBef>
        <a:spcPct val="0"/>
      </a:spcBef>
      <a:spcAft>
        <a:spcPct val="0"/>
      </a:spcAft>
      <a:defRPr sz="2400" kern="1200">
        <a:solidFill>
          <a:schemeClr val="tx1"/>
        </a:solidFill>
        <a:latin typeface="Arial" pitchFamily="34" charset="0"/>
        <a:ea typeface="+mn-ea"/>
        <a:cs typeface="+mn-cs"/>
      </a:defRPr>
    </a:lvl5pPr>
    <a:lvl6pPr marL="2286000" algn="l" defTabSz="914400" rtl="0" eaLnBrk="1" latinLnBrk="0" hangingPunct="1">
      <a:defRPr sz="2400" kern="1200">
        <a:solidFill>
          <a:schemeClr val="tx1"/>
        </a:solidFill>
        <a:latin typeface="Arial" pitchFamily="34" charset="0"/>
        <a:ea typeface="+mn-ea"/>
        <a:cs typeface="+mn-cs"/>
      </a:defRPr>
    </a:lvl6pPr>
    <a:lvl7pPr marL="2743200" algn="l" defTabSz="914400" rtl="0" eaLnBrk="1" latinLnBrk="0" hangingPunct="1">
      <a:defRPr sz="2400" kern="1200">
        <a:solidFill>
          <a:schemeClr val="tx1"/>
        </a:solidFill>
        <a:latin typeface="Arial" pitchFamily="34" charset="0"/>
        <a:ea typeface="+mn-ea"/>
        <a:cs typeface="+mn-cs"/>
      </a:defRPr>
    </a:lvl7pPr>
    <a:lvl8pPr marL="3200400" algn="l" defTabSz="914400" rtl="0" eaLnBrk="1" latinLnBrk="0" hangingPunct="1">
      <a:defRPr sz="2400" kern="1200">
        <a:solidFill>
          <a:schemeClr val="tx1"/>
        </a:solidFill>
        <a:latin typeface="Arial" pitchFamily="34" charset="0"/>
        <a:ea typeface="+mn-ea"/>
        <a:cs typeface="+mn-cs"/>
      </a:defRPr>
    </a:lvl8pPr>
    <a:lvl9pPr marL="3657600" algn="l" defTabSz="914400" rtl="0" eaLnBrk="1" latinLnBrk="0" hangingPunct="1">
      <a:defRPr sz="2400" kern="1200">
        <a:solidFill>
          <a:schemeClr val="tx1"/>
        </a:solidFill>
        <a:latin typeface="Arial"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EAEEFF"/>
    <a:srgbClr val="D2DBFE"/>
    <a:srgbClr val="EAEEEE"/>
    <a:srgbClr val="000066"/>
    <a:srgbClr val="99FF99"/>
    <a:srgbClr val="FFFFCC"/>
    <a:srgbClr val="FF7C80"/>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0300" autoAdjust="0"/>
    <p:restoredTop sz="94660"/>
  </p:normalViewPr>
  <p:slideViewPr>
    <p:cSldViewPr>
      <p:cViewPr>
        <p:scale>
          <a:sx n="70" d="100"/>
          <a:sy n="70" d="100"/>
        </p:scale>
        <p:origin x="-1470" y="30"/>
      </p:cViewPr>
      <p:guideLst>
        <p:guide orient="horz" pos="2208"/>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gs" Target="tags/tag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5145464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8382" tIns="43415" rIns="88382" bIns="43415" numCol="1" anchor="t" anchorCtr="0" compatLnSpc="1">
            <a:prstTxWarp prst="textNoShape">
              <a:avLst/>
            </a:prstTxWarp>
          </a:bodyPr>
          <a:lstStyle/>
          <a:p>
            <a:pPr lvl="0"/>
            <a:r>
              <a:rPr lang="en-US" noProof="0" smtClean="0"/>
              <a:t>Body Text</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5363"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sp>
    </p:spTree>
    <p:extLst>
      <p:ext uri="{BB962C8B-B14F-4D97-AF65-F5344CB8AC3E}">
        <p14:creationId xmlns:p14="http://schemas.microsoft.com/office/powerpoint/2010/main" val="2998922918"/>
      </p:ext>
    </p:extLst>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Rot="1" noChangeAspect="1" noChangeArrowheads="1" noTextEdit="1"/>
          </p:cNvSpPr>
          <p:nvPr>
            <p:ph type="sldImg"/>
          </p:nvPr>
        </p:nvSpPr>
        <p:spPr>
          <a:ln/>
        </p:spPr>
      </p:sp>
      <p:sp>
        <p:nvSpPr>
          <p:cNvPr id="16387"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ko-KR" smtClean="0">
              <a:latin typeface="Arial" pitchFamily="34" charset="0"/>
              <a:ea typeface="Gulim" pitchFamily="34" charset="-127"/>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smtClean="0"/>
              <a:t>Click to edit Master title style</a:t>
            </a:r>
            <a:endParaRPr lang="en-GB"/>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Tree>
    <p:extLst>
      <p:ext uri="{BB962C8B-B14F-4D97-AF65-F5344CB8AC3E}">
        <p14:creationId xmlns:p14="http://schemas.microsoft.com/office/powerpoint/2010/main" val="221885233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37130508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67655815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06388" y="233363"/>
            <a:ext cx="8748712" cy="703262"/>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292100" y="1169988"/>
            <a:ext cx="4313238"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179815744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OverObj" preserve="1">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306388" y="233363"/>
            <a:ext cx="8748712" cy="703262"/>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261938" y="1149350"/>
            <a:ext cx="8778875" cy="261461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261938" y="3916363"/>
            <a:ext cx="8778875" cy="2616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64841747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306388" y="233363"/>
            <a:ext cx="8748712" cy="703262"/>
          </a:xfrm>
        </p:spPr>
        <p:txBody>
          <a:bodyPr/>
          <a:lstStyle/>
          <a:p>
            <a:r>
              <a:rPr lang="en-US" smtClean="0"/>
              <a:t>Click to edit Master title style</a:t>
            </a:r>
            <a:endParaRPr lang="en-GB"/>
          </a:p>
        </p:txBody>
      </p:sp>
      <p:sp>
        <p:nvSpPr>
          <p:cNvPr id="3" name="Table Placeholder 2"/>
          <p:cNvSpPr>
            <a:spLocks noGrp="1"/>
          </p:cNvSpPr>
          <p:nvPr>
            <p:ph type="tbl" idx="1"/>
          </p:nvPr>
        </p:nvSpPr>
        <p:spPr>
          <a:xfrm>
            <a:off x="261938" y="1149350"/>
            <a:ext cx="8778875" cy="5383213"/>
          </a:xfrm>
        </p:spPr>
        <p:txBody>
          <a:bodyPr/>
          <a:lstStyle/>
          <a:p>
            <a:pPr lvl="0"/>
            <a:endParaRPr lang="en-GB" noProof="0"/>
          </a:p>
        </p:txBody>
      </p:sp>
    </p:spTree>
    <p:extLst>
      <p:ext uri="{BB962C8B-B14F-4D97-AF65-F5344CB8AC3E}">
        <p14:creationId xmlns:p14="http://schemas.microsoft.com/office/powerpoint/2010/main" val="278862544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364289453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28098637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167543004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77007727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extLst>
      <p:ext uri="{BB962C8B-B14F-4D97-AF65-F5344CB8AC3E}">
        <p14:creationId xmlns:p14="http://schemas.microsoft.com/office/powerpoint/2010/main" val="43623758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97091598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405277248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89077088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6" descr="oma bg_v3_2"/>
          <p:cNvPicPr>
            <a:picLocks noChangeAspect="1" noChangeArrowheads="1"/>
          </p:cNvPicPr>
          <p:nvPr userDrawn="1"/>
        </p:nvPicPr>
        <p:blipFill>
          <a:blip r:embed="rId16">
            <a:extLst>
              <a:ext uri="{28A0092B-C50C-407E-A947-70E740481C1C}">
                <a14:useLocalDpi xmlns:a14="http://schemas.microsoft.com/office/drawing/2010/main" val="0"/>
              </a:ext>
            </a:extLst>
          </a:blip>
          <a:srcRect/>
          <a:stretch>
            <a:fillRect/>
          </a:stretch>
        </p:blipFill>
        <p:spPr bwMode="auto">
          <a:xfrm>
            <a:off x="0" y="0"/>
            <a:ext cx="9363075" cy="701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6391" name="Rectangle 23"/>
          <p:cNvSpPr>
            <a:spLocks noChangeArrowheads="1"/>
          </p:cNvSpPr>
          <p:nvPr userDrawn="1"/>
        </p:nvSpPr>
        <p:spPr bwMode="auto">
          <a:xfrm>
            <a:off x="0" y="6619875"/>
            <a:ext cx="4800600" cy="352425"/>
          </a:xfrm>
          <a:prstGeom prst="rect">
            <a:avLst/>
          </a:prstGeom>
          <a:noFill/>
          <a:ln w="12700">
            <a:noFill/>
            <a:miter lim="800000"/>
            <a:headEnd/>
            <a:tailEnd/>
          </a:ln>
          <a:effectLst/>
        </p:spPr>
        <p:txBody>
          <a:bodyPr lIns="90488" tIns="44450" rIns="90488" bIns="44450">
            <a:spAutoFit/>
          </a:bodyPr>
          <a:lstStyle/>
          <a:p>
            <a:pPr algn="l" defTabSz="403225">
              <a:tabLst>
                <a:tab pos="5372100" algn="ctr"/>
                <a:tab pos="9182100" algn="r"/>
              </a:tabLst>
              <a:defRPr/>
            </a:pPr>
            <a:r>
              <a:rPr lang="en-GB" altLang="ko-KR" sz="1000" b="1">
                <a:latin typeface="Arial" charset="0"/>
                <a:ea typeface="굴림" charset="-127"/>
                <a:cs typeface="Times New Roman" pitchFamily="18" charset="0"/>
              </a:rPr>
              <a:t>© 2012 Open Mobile Alliance Ltd.  All Rights Reserved.</a:t>
            </a:r>
            <a:endParaRPr lang="en-US" altLang="ko-KR" sz="1000" b="1">
              <a:latin typeface="Arial" charset="0"/>
              <a:ea typeface="굴림" charset="-127"/>
            </a:endParaRPr>
          </a:p>
          <a:p>
            <a:pPr algn="l" defTabSz="403225">
              <a:tabLst>
                <a:tab pos="5372100" algn="ctr"/>
                <a:tab pos="9182100" algn="r"/>
              </a:tabLst>
              <a:defRPr/>
            </a:pPr>
            <a:r>
              <a:rPr lang="en-US" altLang="ko-KR" sz="900" b="1">
                <a:latin typeface="Arial Narrow" pitchFamily="34" charset="0"/>
                <a:ea typeface="굴림" charset="-127"/>
                <a:cs typeface="Times New Roman" pitchFamily="18" charset="0"/>
              </a:rPr>
              <a:t>Used with the permission of the Open Mobile Alliance Ltd. under the terms as stated in this document.</a:t>
            </a:r>
            <a:endParaRPr lang="en-US" altLang="ko-KR" sz="900" b="1">
              <a:solidFill>
                <a:srgbClr val="999999"/>
              </a:solidFill>
              <a:latin typeface="Arial Narrow" pitchFamily="34" charset="0"/>
              <a:ea typeface="굴림" charset="-127"/>
            </a:endParaRPr>
          </a:p>
        </p:txBody>
      </p:sp>
      <p:sp>
        <p:nvSpPr>
          <p:cNvPr id="186392" name="Rectangle 24"/>
          <p:cNvSpPr>
            <a:spLocks noChangeArrowheads="1"/>
          </p:cNvSpPr>
          <p:nvPr userDrawn="1"/>
        </p:nvSpPr>
        <p:spPr bwMode="auto">
          <a:xfrm>
            <a:off x="4452938" y="6677025"/>
            <a:ext cx="3995737" cy="530225"/>
          </a:xfrm>
          <a:prstGeom prst="rect">
            <a:avLst/>
          </a:prstGeom>
          <a:noFill/>
          <a:ln w="12700">
            <a:noFill/>
            <a:miter lim="800000"/>
            <a:headEnd/>
            <a:tailEnd/>
          </a:ln>
          <a:effectLst/>
        </p:spPr>
        <p:txBody>
          <a:bodyPr lIns="90488" tIns="44450" rIns="90488" bIns="44450">
            <a:spAutoFit/>
          </a:bodyPr>
          <a:lstStyle/>
          <a:p>
            <a:pPr defTabSz="403225">
              <a:tabLst>
                <a:tab pos="5372100" algn="ctr"/>
                <a:tab pos="9182100" algn="r"/>
              </a:tabLst>
            </a:pPr>
            <a:r>
              <a:rPr lang="en-US" altLang="ko-KR" sz="1600" b="1">
                <a:ea typeface="Gulim" pitchFamily="34" charset="-127"/>
              </a:rPr>
              <a:t>OMA-COM-CPM-2012-00xx</a:t>
            </a:r>
            <a:br>
              <a:rPr lang="en-US" altLang="ko-KR" sz="1600" b="1">
                <a:ea typeface="Gulim" pitchFamily="34" charset="-127"/>
              </a:rPr>
            </a:br>
            <a:endParaRPr lang="en-US" altLang="ko-KR" sz="1600" b="1">
              <a:ea typeface="Gulim" pitchFamily="34" charset="-127"/>
            </a:endParaRPr>
          </a:p>
        </p:txBody>
      </p:sp>
      <p:sp>
        <p:nvSpPr>
          <p:cNvPr id="186393" name="Rectangle 25"/>
          <p:cNvSpPr>
            <a:spLocks noChangeArrowheads="1"/>
          </p:cNvSpPr>
          <p:nvPr userDrawn="1"/>
        </p:nvSpPr>
        <p:spPr bwMode="auto">
          <a:xfrm>
            <a:off x="8001000" y="6619875"/>
            <a:ext cx="1362075" cy="404813"/>
          </a:xfrm>
          <a:prstGeom prst="rect">
            <a:avLst/>
          </a:prstGeom>
          <a:noFill/>
          <a:ln w="12700">
            <a:noFill/>
            <a:miter lim="800000"/>
            <a:headEnd/>
            <a:tailEnd/>
          </a:ln>
          <a:effectLst/>
        </p:spPr>
        <p:txBody>
          <a:bodyPr lIns="90488" tIns="44450" rIns="90488" bIns="44450">
            <a:spAutoFit/>
          </a:bodyPr>
          <a:lstStyle/>
          <a:p>
            <a:pPr algn="r" defTabSz="403225">
              <a:tabLst>
                <a:tab pos="5372100" algn="ctr"/>
                <a:tab pos="9182100" algn="r"/>
              </a:tabLst>
              <a:defRPr/>
            </a:pPr>
            <a:r>
              <a:rPr lang="en-US" altLang="ko-KR" sz="1800" b="1">
                <a:latin typeface="Arial Narrow" pitchFamily="34" charset="0"/>
                <a:ea typeface="굴림" charset="-127"/>
              </a:rPr>
              <a:t>Slide #</a:t>
            </a:r>
            <a:fld id="{7BBE016A-820E-4D6E-87EA-8BC68495596A}" type="slidenum">
              <a:rPr lang="en-US" altLang="ko-KR" sz="1800" b="1">
                <a:latin typeface="Arial Narrow" pitchFamily="34" charset="0"/>
                <a:ea typeface="굴림" charset="-127"/>
              </a:rPr>
              <a:pPr algn="r" defTabSz="403225">
                <a:tabLst>
                  <a:tab pos="5372100" algn="ctr"/>
                  <a:tab pos="9182100" algn="r"/>
                </a:tabLst>
                <a:defRPr/>
              </a:pPr>
              <a:t>‹#›</a:t>
            </a:fld>
            <a:r>
              <a:rPr lang="en-US" altLang="ko-KR" sz="1800" b="1">
                <a:latin typeface="Arial Narrow" pitchFamily="34" charset="0"/>
                <a:ea typeface="굴림" charset="-127"/>
              </a:rPr>
              <a:t/>
            </a:r>
            <a:br>
              <a:rPr lang="en-US" altLang="ko-KR" sz="1800" b="1">
                <a:latin typeface="Arial Narrow" pitchFamily="34" charset="0"/>
                <a:ea typeface="굴림" charset="-127"/>
              </a:rPr>
            </a:br>
            <a:r>
              <a:rPr lang="en-US" altLang="ko-KR" sz="500">
                <a:solidFill>
                  <a:srgbClr val="999999"/>
                </a:solidFill>
                <a:latin typeface="Arial" charset="0"/>
                <a:ea typeface="굴림" charset="-127"/>
              </a:rPr>
              <a:t>[OMA-Template-TPslides-20120101-I]</a:t>
            </a:r>
            <a:endParaRPr lang="en-US" altLang="ko-KR" sz="1800" b="1">
              <a:latin typeface="Arial Narrow" pitchFamily="34" charset="0"/>
              <a:ea typeface="굴림" charset="-127"/>
            </a:endParaRPr>
          </a:p>
        </p:txBody>
      </p:sp>
      <p:sp>
        <p:nvSpPr>
          <p:cNvPr id="1030" name="Rectangle 2"/>
          <p:cNvSpPr>
            <a:spLocks noGrp="1" noChangeArrowheads="1"/>
          </p:cNvSpPr>
          <p:nvPr>
            <p:ph type="title"/>
          </p:nvPr>
        </p:nvSpPr>
        <p:spPr bwMode="auto">
          <a:xfrm>
            <a:off x="306388" y="233363"/>
            <a:ext cx="8748712" cy="703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ctr" anchorCtr="0" compatLnSpc="1">
            <a:prstTxWarp prst="textNoShape">
              <a:avLst/>
            </a:prstTxWarp>
          </a:bodyPr>
          <a:lstStyle/>
          <a:p>
            <a:pPr lvl="0"/>
            <a:r>
              <a:rPr lang="en-GB" altLang="ko-KR" smtClean="0"/>
              <a:t>Title</a:t>
            </a:r>
          </a:p>
        </p:txBody>
      </p:sp>
      <p:sp>
        <p:nvSpPr>
          <p:cNvPr id="1031" name="Rectangle 5"/>
          <p:cNvSpPr>
            <a:spLocks noGrp="1" noChangeArrowheads="1"/>
          </p:cNvSpPr>
          <p:nvPr>
            <p:ph type="body" idx="1"/>
          </p:nvPr>
        </p:nvSpPr>
        <p:spPr bwMode="auto">
          <a:xfrm>
            <a:off x="261938" y="1149350"/>
            <a:ext cx="8778875" cy="5383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p>
            <a:pPr lvl="0"/>
            <a:r>
              <a:rPr lang="en-GB" altLang="ko-KR" smtClean="0"/>
              <a:t>1st Level Bullet</a:t>
            </a:r>
          </a:p>
          <a:p>
            <a:pPr lvl="1"/>
            <a:r>
              <a:rPr lang="en-GB" altLang="ko-KR" smtClean="0"/>
              <a:t>2nd Level Bullet</a:t>
            </a:r>
          </a:p>
          <a:p>
            <a:pPr lvl="2"/>
            <a:r>
              <a:rPr lang="en-GB" altLang="ko-KR" smtClean="0"/>
              <a:t>3rd Level Bullet</a:t>
            </a:r>
          </a:p>
          <a:p>
            <a:pPr lvl="3"/>
            <a:r>
              <a:rPr lang="en-GB" altLang="ko-KR" smtClean="0"/>
              <a:t>4th Level Bullet</a:t>
            </a:r>
          </a:p>
          <a:p>
            <a:pPr lvl="4"/>
            <a:r>
              <a:rPr lang="en-GB" altLang="ko-KR" smtClean="0"/>
              <a:t>5th Level Bullet</a:t>
            </a:r>
          </a:p>
        </p:txBody>
      </p:sp>
      <p:sp>
        <p:nvSpPr>
          <p:cNvPr id="186377"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333399">
                <a:gamma/>
                <a:shade val="60000"/>
                <a:invGamma/>
              </a:srgbClr>
            </a:prstShdw>
          </a:effectLst>
        </p:spPr>
        <p:txBody>
          <a:bodyPr/>
          <a:lstStyle/>
          <a:p>
            <a:pPr algn="l">
              <a:defRPr/>
            </a:pPr>
            <a:endParaRPr lang="en-GB">
              <a:latin typeface="Arial" charset="0"/>
            </a:endParaRPr>
          </a:p>
        </p:txBody>
      </p:sp>
      <p:sp>
        <p:nvSpPr>
          <p:cNvPr id="186382" name="Rectangle 14"/>
          <p:cNvSpPr>
            <a:spLocks noChangeArrowheads="1"/>
          </p:cNvSpPr>
          <p:nvPr userDrawn="1"/>
        </p:nvSpPr>
        <p:spPr bwMode="auto">
          <a:xfrm>
            <a:off x="0" y="6553200"/>
            <a:ext cx="9363075" cy="76200"/>
          </a:xfrm>
          <a:prstGeom prst="rect">
            <a:avLst/>
          </a:prstGeom>
          <a:solidFill>
            <a:srgbClr val="333399"/>
          </a:solidFill>
          <a:ln w="12700">
            <a:noFill/>
            <a:miter lim="800000"/>
            <a:headEnd/>
            <a:tailEnd/>
          </a:ln>
          <a:effectLst/>
        </p:spPr>
        <p:txBody>
          <a:bodyPr wrap="none" anchor="ctr"/>
          <a:lstStyle/>
          <a:p>
            <a:pPr algn="l">
              <a:defRPr/>
            </a:pPr>
            <a:endParaRPr lang="en-GB" altLang="ko-KR">
              <a:latin typeface="Arial" charset="0"/>
              <a:ea typeface="굴림" charset="-127"/>
            </a:endParaRP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 id="2147483661" r:id="rId12"/>
    <p:sldLayoutId id="2147483662" r:id="rId13"/>
    <p:sldLayoutId id="2147483663" r:id="rId14"/>
  </p:sldLayoutIdLst>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09538" indent="-109538" algn="l" defTabSz="762000"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38138" indent="-114300" algn="l" defTabSz="762000" rtl="0" eaLnBrk="0" fontAlgn="base" hangingPunct="0">
        <a:spcBef>
          <a:spcPct val="25000"/>
        </a:spcBef>
        <a:spcAft>
          <a:spcPct val="0"/>
        </a:spcAft>
        <a:buClr>
          <a:schemeClr val="tx1"/>
        </a:buClr>
        <a:buSzPct val="80000"/>
        <a:buChar char="•"/>
        <a:defRPr sz="2200">
          <a:solidFill>
            <a:srgbClr val="480024"/>
          </a:solidFill>
          <a:latin typeface="+mn-lt"/>
        </a:defRPr>
      </a:lvl2pPr>
      <a:lvl3pPr marL="565150" indent="-112713" algn="l" defTabSz="762000" rtl="0" eaLnBrk="0" fontAlgn="base" hangingPunct="0">
        <a:spcBef>
          <a:spcPct val="25000"/>
        </a:spcBef>
        <a:spcAft>
          <a:spcPct val="0"/>
        </a:spcAft>
        <a:buClr>
          <a:schemeClr val="tx1"/>
        </a:buClr>
        <a:buSzPct val="80000"/>
        <a:buChar char="•"/>
        <a:defRPr sz="2000">
          <a:solidFill>
            <a:srgbClr val="0B2200"/>
          </a:solidFill>
          <a:latin typeface="+mn-lt"/>
        </a:defRPr>
      </a:lvl3pPr>
      <a:lvl4pPr marL="787400" indent="-107950" algn="l" defTabSz="762000" rtl="0" eaLnBrk="0" fontAlgn="base" hangingPunct="0">
        <a:spcBef>
          <a:spcPct val="20000"/>
        </a:spcBef>
        <a:spcAft>
          <a:spcPct val="0"/>
        </a:spcAft>
        <a:buClr>
          <a:schemeClr val="tx1"/>
        </a:buClr>
        <a:buSzPct val="80000"/>
        <a:buChar char="•"/>
        <a:defRPr>
          <a:solidFill>
            <a:srgbClr val="543800"/>
          </a:solidFill>
          <a:latin typeface="+mn-lt"/>
        </a:defRPr>
      </a:lvl4pPr>
      <a:lvl5pPr marL="1020763" indent="-119063" algn="l" defTabSz="762000" rtl="0" eaLnBrk="0" fontAlgn="base" hangingPunct="0">
        <a:spcBef>
          <a:spcPct val="20000"/>
        </a:spcBef>
        <a:spcAft>
          <a:spcPct val="0"/>
        </a:spcAft>
        <a:buClr>
          <a:schemeClr val="tx1"/>
        </a:buClr>
        <a:buSzPct val="80000"/>
        <a:buChar char="•"/>
        <a:defRPr sz="1600">
          <a:solidFill>
            <a:srgbClr val="330066"/>
          </a:solidFill>
          <a:latin typeface="+mn-lt"/>
        </a:defRPr>
      </a:lvl5pPr>
      <a:lvl6pPr marL="1477963" indent="-119063" algn="l" defTabSz="762000" rtl="0" eaLnBrk="0" fontAlgn="base" hangingPunct="0">
        <a:spcBef>
          <a:spcPct val="20000"/>
        </a:spcBef>
        <a:spcAft>
          <a:spcPct val="0"/>
        </a:spcAft>
        <a:buClr>
          <a:schemeClr val="tx1"/>
        </a:buClr>
        <a:buSzPct val="80000"/>
        <a:buChar char="•"/>
        <a:defRPr sz="1600">
          <a:solidFill>
            <a:srgbClr val="330066"/>
          </a:solidFill>
          <a:latin typeface="+mn-lt"/>
        </a:defRPr>
      </a:lvl6pPr>
      <a:lvl7pPr marL="1935163" indent="-119063" algn="l" defTabSz="762000" rtl="0" eaLnBrk="0" fontAlgn="base" hangingPunct="0">
        <a:spcBef>
          <a:spcPct val="20000"/>
        </a:spcBef>
        <a:spcAft>
          <a:spcPct val="0"/>
        </a:spcAft>
        <a:buClr>
          <a:schemeClr val="tx1"/>
        </a:buClr>
        <a:buSzPct val="80000"/>
        <a:buChar char="•"/>
        <a:defRPr sz="1600">
          <a:solidFill>
            <a:srgbClr val="330066"/>
          </a:solidFill>
          <a:latin typeface="+mn-lt"/>
        </a:defRPr>
      </a:lvl7pPr>
      <a:lvl8pPr marL="2392363" indent="-119063" algn="l" defTabSz="762000" rtl="0" eaLnBrk="0" fontAlgn="base" hangingPunct="0">
        <a:spcBef>
          <a:spcPct val="20000"/>
        </a:spcBef>
        <a:spcAft>
          <a:spcPct val="0"/>
        </a:spcAft>
        <a:buClr>
          <a:schemeClr val="tx1"/>
        </a:buClr>
        <a:buSzPct val="80000"/>
        <a:buChar char="•"/>
        <a:defRPr sz="1600">
          <a:solidFill>
            <a:srgbClr val="330066"/>
          </a:solidFill>
          <a:latin typeface="+mn-lt"/>
        </a:defRPr>
      </a:lvl8pPr>
      <a:lvl9pPr marL="2849563" indent="-119063" algn="l" defTabSz="762000"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hyperlink" Target="http://www.openmobilealliance.org/UseAgreement.html"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8" Type="http://schemas.openxmlformats.org/officeDocument/2006/relationships/tags" Target="../tags/tag8.xml"/><Relationship Id="rId13" Type="http://schemas.openxmlformats.org/officeDocument/2006/relationships/tags" Target="../tags/tag13.xml"/><Relationship Id="rId18" Type="http://schemas.openxmlformats.org/officeDocument/2006/relationships/tags" Target="../tags/tag18.xml"/><Relationship Id="rId3" Type="http://schemas.openxmlformats.org/officeDocument/2006/relationships/tags" Target="../tags/tag3.xml"/><Relationship Id="rId21" Type="http://schemas.openxmlformats.org/officeDocument/2006/relationships/slideLayout" Target="../slideLayouts/slideLayout1.xml"/><Relationship Id="rId7" Type="http://schemas.openxmlformats.org/officeDocument/2006/relationships/tags" Target="../tags/tag7.xml"/><Relationship Id="rId12" Type="http://schemas.openxmlformats.org/officeDocument/2006/relationships/tags" Target="../tags/tag12.xml"/><Relationship Id="rId17" Type="http://schemas.openxmlformats.org/officeDocument/2006/relationships/tags" Target="../tags/tag17.xml"/><Relationship Id="rId2" Type="http://schemas.openxmlformats.org/officeDocument/2006/relationships/tags" Target="../tags/tag2.xml"/><Relationship Id="rId16" Type="http://schemas.openxmlformats.org/officeDocument/2006/relationships/tags" Target="../tags/tag16.xml"/><Relationship Id="rId20" Type="http://schemas.openxmlformats.org/officeDocument/2006/relationships/tags" Target="../tags/tag20.xml"/><Relationship Id="rId1" Type="http://schemas.openxmlformats.org/officeDocument/2006/relationships/vmlDrawing" Target="../drawings/vmlDrawing1.vml"/><Relationship Id="rId6" Type="http://schemas.openxmlformats.org/officeDocument/2006/relationships/tags" Target="../tags/tag6.xml"/><Relationship Id="rId11" Type="http://schemas.openxmlformats.org/officeDocument/2006/relationships/tags" Target="../tags/tag11.xml"/><Relationship Id="rId5" Type="http://schemas.openxmlformats.org/officeDocument/2006/relationships/tags" Target="../tags/tag5.xml"/><Relationship Id="rId15" Type="http://schemas.openxmlformats.org/officeDocument/2006/relationships/tags" Target="../tags/tag15.xml"/><Relationship Id="rId23" Type="http://schemas.openxmlformats.org/officeDocument/2006/relationships/image" Target="../media/image3.emf"/><Relationship Id="rId10" Type="http://schemas.openxmlformats.org/officeDocument/2006/relationships/tags" Target="../tags/tag10.xml"/><Relationship Id="rId19" Type="http://schemas.openxmlformats.org/officeDocument/2006/relationships/tags" Target="../tags/tag19.xml"/><Relationship Id="rId4" Type="http://schemas.openxmlformats.org/officeDocument/2006/relationships/tags" Target="../tags/tag4.xml"/><Relationship Id="rId9" Type="http://schemas.openxmlformats.org/officeDocument/2006/relationships/tags" Target="../tags/tag9.xml"/><Relationship Id="rId14" Type="http://schemas.openxmlformats.org/officeDocument/2006/relationships/tags" Target="../tags/tag14.xml"/><Relationship Id="rId22" Type="http://schemas.openxmlformats.org/officeDocument/2006/relationships/oleObject" Target="../embeddings/oleObject1.bin"/></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oma bg_v3_strong_2"/>
          <p:cNvPicPr>
            <a:picLocks noChangeAspect="1" noChangeArrowheads="1"/>
          </p:cNvPicPr>
          <p:nvPr/>
        </p:nvPicPr>
        <p:blipFill>
          <a:blip r:embed="rId3">
            <a:extLst>
              <a:ext uri="{28A0092B-C50C-407E-A947-70E740481C1C}">
                <a14:useLocalDpi xmlns:a14="http://schemas.microsoft.com/office/drawing/2010/main" val="0"/>
              </a:ext>
            </a:extLst>
          </a:blip>
          <a:srcRect b="6691"/>
          <a:stretch>
            <a:fillRect/>
          </a:stretch>
        </p:blipFill>
        <p:spPr bwMode="auto">
          <a:xfrm>
            <a:off x="0" y="0"/>
            <a:ext cx="9363075" cy="655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1" name="Rectangle 3"/>
          <p:cNvSpPr>
            <a:spLocks noChangeArrowheads="1"/>
          </p:cNvSpPr>
          <p:nvPr/>
        </p:nvSpPr>
        <p:spPr bwMode="auto">
          <a:xfrm>
            <a:off x="642938" y="2133600"/>
            <a:ext cx="8720137" cy="281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p>
            <a:pPr algn="l" defTabSz="762000">
              <a:lnSpc>
                <a:spcPct val="95000"/>
              </a:lnSpc>
              <a:spcAft>
                <a:spcPct val="35000"/>
              </a:spcAft>
              <a:tabLst>
                <a:tab pos="1827213" algn="r"/>
                <a:tab pos="1939925" algn="l"/>
              </a:tabLst>
            </a:pPr>
            <a:r>
              <a:rPr lang="en-US" altLang="ko-KR" sz="2000" b="1" dirty="0">
                <a:latin typeface="Tahoma" pitchFamily="34" charset="0"/>
                <a:ea typeface="Gulim" pitchFamily="34" charset="-127"/>
              </a:rPr>
              <a:t>	Submitted To:	COM-CPM WA</a:t>
            </a:r>
          </a:p>
          <a:p>
            <a:pPr algn="l" defTabSz="762000">
              <a:lnSpc>
                <a:spcPct val="95000"/>
              </a:lnSpc>
              <a:spcAft>
                <a:spcPct val="35000"/>
              </a:spcAft>
              <a:tabLst>
                <a:tab pos="1827213" algn="r"/>
                <a:tab pos="1939925" algn="l"/>
              </a:tabLst>
            </a:pPr>
            <a:r>
              <a:rPr lang="en-US" altLang="ko-KR" sz="2000" b="1" dirty="0">
                <a:latin typeface="Tahoma" pitchFamily="34" charset="0"/>
                <a:ea typeface="Gulim" pitchFamily="34" charset="-127"/>
              </a:rPr>
              <a:t>	Date:	</a:t>
            </a:r>
            <a:r>
              <a:rPr lang="en-US" altLang="ko-KR" sz="2000" b="1" dirty="0" smtClean="0">
                <a:latin typeface="Tahoma" pitchFamily="34" charset="0"/>
                <a:ea typeface="Gulim" pitchFamily="34" charset="-127"/>
              </a:rPr>
              <a:t>13 Nov2012</a:t>
            </a:r>
            <a:endParaRPr lang="en-US" altLang="ko-KR" sz="2000" b="1" dirty="0">
              <a:latin typeface="Tahoma" pitchFamily="34" charset="0"/>
              <a:ea typeface="Gulim" pitchFamily="34" charset="-127"/>
            </a:endParaRPr>
          </a:p>
          <a:p>
            <a:pPr algn="l" defTabSz="762000">
              <a:lnSpc>
                <a:spcPct val="95000"/>
              </a:lnSpc>
              <a:spcAft>
                <a:spcPct val="35000"/>
              </a:spcAft>
              <a:tabLst>
                <a:tab pos="1827213" algn="r"/>
                <a:tab pos="1939925" algn="l"/>
              </a:tabLst>
            </a:pPr>
            <a:r>
              <a:rPr lang="en-US" altLang="ko-KR" sz="2000" b="1" dirty="0">
                <a:latin typeface="Tahoma" pitchFamily="34" charset="0"/>
                <a:ea typeface="Gulim" pitchFamily="34" charset="-127"/>
              </a:rPr>
              <a:t>	Availability:	      Public            OMA Confidential</a:t>
            </a:r>
          </a:p>
          <a:p>
            <a:pPr algn="l" defTabSz="762000">
              <a:lnSpc>
                <a:spcPct val="95000"/>
              </a:lnSpc>
              <a:spcAft>
                <a:spcPct val="35000"/>
              </a:spcAft>
              <a:tabLst>
                <a:tab pos="1827213" algn="r"/>
                <a:tab pos="1939925" algn="l"/>
              </a:tabLst>
            </a:pPr>
            <a:r>
              <a:rPr lang="en-US" altLang="ko-KR" sz="2000" b="1" dirty="0">
                <a:latin typeface="Tahoma" pitchFamily="34" charset="0"/>
                <a:ea typeface="Gulim" pitchFamily="34" charset="-127"/>
              </a:rPr>
              <a:t>	Contact: </a:t>
            </a:r>
          </a:p>
          <a:p>
            <a:pPr algn="l" defTabSz="762000">
              <a:lnSpc>
                <a:spcPct val="95000"/>
              </a:lnSpc>
              <a:spcAft>
                <a:spcPct val="35000"/>
              </a:spcAft>
              <a:tabLst>
                <a:tab pos="1827213" algn="r"/>
                <a:tab pos="1939925" algn="l"/>
              </a:tabLst>
            </a:pPr>
            <a:r>
              <a:rPr lang="en-US" altLang="ko-KR" sz="2000" b="1" dirty="0">
                <a:latin typeface="Tahoma" pitchFamily="34" charset="0"/>
                <a:ea typeface="Gulim" pitchFamily="34" charset="-127"/>
              </a:rPr>
              <a:t>	Source:	</a:t>
            </a:r>
            <a:r>
              <a:rPr lang="en-US" altLang="ko-KR" sz="2000" b="1" dirty="0" smtClean="0">
                <a:latin typeface="Tahoma" pitchFamily="34" charset="0"/>
                <a:ea typeface="Gulim" pitchFamily="34" charset="-127"/>
              </a:rPr>
              <a:t>	</a:t>
            </a:r>
            <a:r>
              <a:rPr lang="en-US" altLang="ko-KR" sz="1400" b="1" dirty="0">
                <a:latin typeface="Tahoma" pitchFamily="34" charset="0"/>
                <a:ea typeface="Gulim" pitchFamily="34" charset="-127"/>
              </a:rPr>
              <a:t> Thomas Scheerbarth, DTAG </a:t>
            </a:r>
            <a:endParaRPr lang="en-US" altLang="ko-KR" sz="1400" b="1" dirty="0" smtClean="0">
              <a:latin typeface="Tahoma" pitchFamily="34" charset="0"/>
              <a:ea typeface="Gulim" pitchFamily="34" charset="-127"/>
            </a:endParaRPr>
          </a:p>
          <a:p>
            <a:pPr algn="l" defTabSz="762000">
              <a:lnSpc>
                <a:spcPct val="95000"/>
              </a:lnSpc>
              <a:spcAft>
                <a:spcPct val="35000"/>
              </a:spcAft>
              <a:tabLst>
                <a:tab pos="1827213" algn="r"/>
                <a:tab pos="1939925" algn="l"/>
              </a:tabLst>
            </a:pPr>
            <a:r>
              <a:rPr lang="en-US" altLang="ko-KR" sz="1400" b="1" dirty="0">
                <a:latin typeface="Tahoma" pitchFamily="34" charset="0"/>
                <a:ea typeface="Gulim" pitchFamily="34" charset="-127"/>
              </a:rPr>
              <a:t>	</a:t>
            </a:r>
            <a:r>
              <a:rPr lang="en-US" altLang="ko-KR" sz="1400" b="1" dirty="0" smtClean="0">
                <a:latin typeface="Tahoma" pitchFamily="34" charset="0"/>
                <a:ea typeface="Gulim" pitchFamily="34" charset="-127"/>
              </a:rPr>
              <a:t>	Bernhard </a:t>
            </a:r>
            <a:r>
              <a:rPr lang="en-US" altLang="ko-KR" sz="1400" b="1" dirty="0" smtClean="0">
                <a:latin typeface="Tahoma" pitchFamily="34" charset="0"/>
                <a:ea typeface="Gulim" pitchFamily="34" charset="-127"/>
              </a:rPr>
              <a:t>Meier, Ericsson</a:t>
            </a:r>
          </a:p>
          <a:p>
            <a:pPr algn="l" defTabSz="762000">
              <a:lnSpc>
                <a:spcPct val="95000"/>
              </a:lnSpc>
              <a:spcAft>
                <a:spcPct val="35000"/>
              </a:spcAft>
              <a:tabLst>
                <a:tab pos="1827213" algn="r"/>
                <a:tab pos="1939925" algn="l"/>
              </a:tabLst>
            </a:pPr>
            <a:r>
              <a:rPr lang="en-US" altLang="ko-KR" sz="1400" b="1" dirty="0">
                <a:latin typeface="Tahoma" pitchFamily="34" charset="0"/>
                <a:ea typeface="Gulim" pitchFamily="34" charset="-127"/>
              </a:rPr>
              <a:t>	</a:t>
            </a:r>
            <a:r>
              <a:rPr lang="en-US" altLang="ko-KR" sz="1400" b="1" dirty="0" smtClean="0">
                <a:latin typeface="Tahoma" pitchFamily="34" charset="0"/>
                <a:ea typeface="Gulim" pitchFamily="34" charset="-127"/>
              </a:rPr>
              <a:t>	</a:t>
            </a:r>
            <a:endParaRPr lang="en-US" altLang="ko-KR" sz="1400" b="1" dirty="0">
              <a:latin typeface="Tahoma" pitchFamily="34" charset="0"/>
              <a:ea typeface="Gulim" pitchFamily="34" charset="-127"/>
            </a:endParaRPr>
          </a:p>
        </p:txBody>
      </p:sp>
      <p:sp>
        <p:nvSpPr>
          <p:cNvPr id="2052" name="Rectangle 4"/>
          <p:cNvSpPr>
            <a:spLocks noGrp="1" noChangeArrowheads="1"/>
          </p:cNvSpPr>
          <p:nvPr>
            <p:ph type="ctrTitle"/>
          </p:nvPr>
        </p:nvSpPr>
        <p:spPr>
          <a:xfrm>
            <a:off x="685800" y="228600"/>
            <a:ext cx="7994650" cy="1752600"/>
          </a:xfrm>
          <a:noFill/>
        </p:spPr>
        <p:txBody>
          <a:bodyPr anchor="t"/>
          <a:lstStyle/>
          <a:p>
            <a:r>
              <a:rPr lang="en-US" sz="2400" dirty="0" smtClean="0"/>
              <a:t> </a:t>
            </a:r>
            <a:r>
              <a:rPr lang="en-US" sz="1600" dirty="0" smtClean="0"/>
              <a:t>OMA-COM-CPM-2012-0077-INP_CPM_Identities </a:t>
            </a:r>
            <a:r>
              <a:rPr lang="en-US" altLang="ko-KR" sz="2400" dirty="0" smtClean="0">
                <a:ea typeface="Gulim" pitchFamily="34" charset="-127"/>
              </a:rPr>
              <a:t/>
            </a:r>
            <a:br>
              <a:rPr lang="en-US" altLang="ko-KR" sz="2400" dirty="0" smtClean="0">
                <a:ea typeface="Gulim" pitchFamily="34" charset="-127"/>
              </a:rPr>
            </a:br>
            <a:r>
              <a:rPr lang="en-US" altLang="ko-KR" sz="2400" dirty="0" smtClean="0">
                <a:ea typeface="Gulim" pitchFamily="34" charset="-127"/>
              </a:rPr>
              <a:t/>
            </a:r>
            <a:br>
              <a:rPr lang="en-US" altLang="ko-KR" sz="2400" dirty="0" smtClean="0">
                <a:ea typeface="Gulim" pitchFamily="34" charset="-127"/>
              </a:rPr>
            </a:br>
            <a:r>
              <a:rPr lang="en-US" altLang="ko-KR" sz="1400" dirty="0" smtClean="0">
                <a:ea typeface="Gulim" pitchFamily="34" charset="-127"/>
              </a:rPr>
              <a:t> </a:t>
            </a:r>
            <a:r>
              <a:rPr lang="en-US" altLang="ko-KR" dirty="0" smtClean="0">
                <a:ea typeface="Gulim" pitchFamily="34" charset="-127"/>
              </a:rPr>
              <a:t>CPM Identities in relation to different CPM messages and sessions</a:t>
            </a:r>
            <a:r>
              <a:rPr lang="en-US" altLang="ko-KR" dirty="0" smtClean="0">
                <a:ea typeface="Gulim" pitchFamily="34" charset="-127"/>
              </a:rPr>
              <a:t> </a:t>
            </a:r>
            <a:endParaRPr lang="en-US" altLang="ko-KR" dirty="0" smtClean="0">
              <a:ea typeface="Gulim" pitchFamily="34" charset="-127"/>
            </a:endParaRPr>
          </a:p>
        </p:txBody>
      </p:sp>
      <p:sp>
        <p:nvSpPr>
          <p:cNvPr id="2053" name="Text Box 5"/>
          <p:cNvSpPr txBox="1">
            <a:spLocks noChangeArrowheads="1"/>
          </p:cNvSpPr>
          <p:nvPr/>
        </p:nvSpPr>
        <p:spPr bwMode="auto">
          <a:xfrm>
            <a:off x="2743200" y="2927350"/>
            <a:ext cx="287338"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algn="l" defTabSz="762000">
              <a:defRPr sz="2400">
                <a:solidFill>
                  <a:schemeClr val="tx1"/>
                </a:solidFill>
                <a:latin typeface="Arial" pitchFamily="34" charset="0"/>
              </a:defRPr>
            </a:lvl1pPr>
            <a:lvl2pPr marL="742950" indent="-285750" algn="l" defTabSz="762000">
              <a:defRPr sz="2400">
                <a:solidFill>
                  <a:schemeClr val="tx1"/>
                </a:solidFill>
                <a:latin typeface="Arial" pitchFamily="34" charset="0"/>
              </a:defRPr>
            </a:lvl2pPr>
            <a:lvl3pPr marL="1143000" indent="-228600" algn="l" defTabSz="762000">
              <a:defRPr sz="2400">
                <a:solidFill>
                  <a:schemeClr val="tx1"/>
                </a:solidFill>
                <a:latin typeface="Arial" pitchFamily="34" charset="0"/>
              </a:defRPr>
            </a:lvl3pPr>
            <a:lvl4pPr marL="1600200" indent="-228600" algn="l" defTabSz="762000">
              <a:defRPr sz="2400">
                <a:solidFill>
                  <a:schemeClr val="tx1"/>
                </a:solidFill>
                <a:latin typeface="Arial" pitchFamily="34" charset="0"/>
              </a:defRPr>
            </a:lvl4pPr>
            <a:lvl5pPr marL="2057400" indent="-228600" algn="l" defTabSz="762000">
              <a:defRPr sz="2400">
                <a:solidFill>
                  <a:schemeClr val="tx1"/>
                </a:solidFill>
                <a:latin typeface="Arial" pitchFamily="34" charset="0"/>
              </a:defRPr>
            </a:lvl5pPr>
            <a:lvl6pPr marL="2514600" indent="-228600" defTabSz="762000" eaLnBrk="0" fontAlgn="base" hangingPunct="0">
              <a:lnSpc>
                <a:spcPct val="90000"/>
              </a:lnSpc>
              <a:spcBef>
                <a:spcPct val="0"/>
              </a:spcBef>
              <a:spcAft>
                <a:spcPct val="0"/>
              </a:spcAft>
              <a:defRPr sz="2400">
                <a:solidFill>
                  <a:schemeClr val="tx1"/>
                </a:solidFill>
                <a:latin typeface="Arial" pitchFamily="34" charset="0"/>
              </a:defRPr>
            </a:lvl6pPr>
            <a:lvl7pPr marL="2971800" indent="-228600" defTabSz="762000" eaLnBrk="0" fontAlgn="base" hangingPunct="0">
              <a:lnSpc>
                <a:spcPct val="90000"/>
              </a:lnSpc>
              <a:spcBef>
                <a:spcPct val="0"/>
              </a:spcBef>
              <a:spcAft>
                <a:spcPct val="0"/>
              </a:spcAft>
              <a:defRPr sz="2400">
                <a:solidFill>
                  <a:schemeClr val="tx1"/>
                </a:solidFill>
                <a:latin typeface="Arial" pitchFamily="34" charset="0"/>
              </a:defRPr>
            </a:lvl7pPr>
            <a:lvl8pPr marL="3429000" indent="-228600" defTabSz="762000" eaLnBrk="0" fontAlgn="base" hangingPunct="0">
              <a:lnSpc>
                <a:spcPct val="90000"/>
              </a:lnSpc>
              <a:spcBef>
                <a:spcPct val="0"/>
              </a:spcBef>
              <a:spcAft>
                <a:spcPct val="0"/>
              </a:spcAft>
              <a:defRPr sz="2400">
                <a:solidFill>
                  <a:schemeClr val="tx1"/>
                </a:solidFill>
                <a:latin typeface="Arial" pitchFamily="34" charset="0"/>
              </a:defRPr>
            </a:lvl8pPr>
            <a:lvl9pPr marL="3886200" indent="-228600" defTabSz="762000" eaLnBrk="0" fontAlgn="base" hangingPunct="0">
              <a:lnSpc>
                <a:spcPct val="90000"/>
              </a:lnSpc>
              <a:spcBef>
                <a:spcPct val="0"/>
              </a:spcBef>
              <a:spcAft>
                <a:spcPct val="0"/>
              </a:spcAft>
              <a:defRPr sz="2400">
                <a:solidFill>
                  <a:schemeClr val="tx1"/>
                </a:solidFill>
                <a:latin typeface="Arial" pitchFamily="34" charset="0"/>
              </a:defRPr>
            </a:lvl9pPr>
          </a:lstStyle>
          <a:p>
            <a:pPr algn="ctr">
              <a:spcBef>
                <a:spcPct val="50000"/>
              </a:spcBef>
            </a:pPr>
            <a:endParaRPr lang="en-GB" altLang="ko-KR" sz="1800" b="1">
              <a:solidFill>
                <a:srgbClr val="800000"/>
              </a:solidFill>
              <a:latin typeface="Tahoma" pitchFamily="34" charset="0"/>
              <a:ea typeface="Gulim" pitchFamily="34" charset="-127"/>
            </a:endParaRPr>
          </a:p>
        </p:txBody>
      </p:sp>
      <p:sp>
        <p:nvSpPr>
          <p:cNvPr id="2054" name="Text Box 6"/>
          <p:cNvSpPr txBox="1">
            <a:spLocks noChangeArrowheads="1"/>
          </p:cNvSpPr>
          <p:nvPr/>
        </p:nvSpPr>
        <p:spPr bwMode="auto">
          <a:xfrm>
            <a:off x="4398963" y="2927350"/>
            <a:ext cx="288925"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algn="l" defTabSz="762000">
              <a:defRPr sz="2400">
                <a:solidFill>
                  <a:schemeClr val="tx1"/>
                </a:solidFill>
                <a:latin typeface="Arial" pitchFamily="34" charset="0"/>
              </a:defRPr>
            </a:lvl1pPr>
            <a:lvl2pPr marL="742950" indent="-285750" algn="l" defTabSz="762000">
              <a:defRPr sz="2400">
                <a:solidFill>
                  <a:schemeClr val="tx1"/>
                </a:solidFill>
                <a:latin typeface="Arial" pitchFamily="34" charset="0"/>
              </a:defRPr>
            </a:lvl2pPr>
            <a:lvl3pPr marL="1143000" indent="-228600" algn="l" defTabSz="762000">
              <a:defRPr sz="2400">
                <a:solidFill>
                  <a:schemeClr val="tx1"/>
                </a:solidFill>
                <a:latin typeface="Arial" pitchFamily="34" charset="0"/>
              </a:defRPr>
            </a:lvl3pPr>
            <a:lvl4pPr marL="1600200" indent="-228600" algn="l" defTabSz="762000">
              <a:defRPr sz="2400">
                <a:solidFill>
                  <a:schemeClr val="tx1"/>
                </a:solidFill>
                <a:latin typeface="Arial" pitchFamily="34" charset="0"/>
              </a:defRPr>
            </a:lvl4pPr>
            <a:lvl5pPr marL="2057400" indent="-228600" algn="l" defTabSz="762000">
              <a:defRPr sz="2400">
                <a:solidFill>
                  <a:schemeClr val="tx1"/>
                </a:solidFill>
                <a:latin typeface="Arial" pitchFamily="34" charset="0"/>
              </a:defRPr>
            </a:lvl5pPr>
            <a:lvl6pPr marL="2514600" indent="-228600" defTabSz="762000" eaLnBrk="0" fontAlgn="base" hangingPunct="0">
              <a:lnSpc>
                <a:spcPct val="90000"/>
              </a:lnSpc>
              <a:spcBef>
                <a:spcPct val="0"/>
              </a:spcBef>
              <a:spcAft>
                <a:spcPct val="0"/>
              </a:spcAft>
              <a:defRPr sz="2400">
                <a:solidFill>
                  <a:schemeClr val="tx1"/>
                </a:solidFill>
                <a:latin typeface="Arial" pitchFamily="34" charset="0"/>
              </a:defRPr>
            </a:lvl6pPr>
            <a:lvl7pPr marL="2971800" indent="-228600" defTabSz="762000" eaLnBrk="0" fontAlgn="base" hangingPunct="0">
              <a:lnSpc>
                <a:spcPct val="90000"/>
              </a:lnSpc>
              <a:spcBef>
                <a:spcPct val="0"/>
              </a:spcBef>
              <a:spcAft>
                <a:spcPct val="0"/>
              </a:spcAft>
              <a:defRPr sz="2400">
                <a:solidFill>
                  <a:schemeClr val="tx1"/>
                </a:solidFill>
                <a:latin typeface="Arial" pitchFamily="34" charset="0"/>
              </a:defRPr>
            </a:lvl7pPr>
            <a:lvl8pPr marL="3429000" indent="-228600" defTabSz="762000" eaLnBrk="0" fontAlgn="base" hangingPunct="0">
              <a:lnSpc>
                <a:spcPct val="90000"/>
              </a:lnSpc>
              <a:spcBef>
                <a:spcPct val="0"/>
              </a:spcBef>
              <a:spcAft>
                <a:spcPct val="0"/>
              </a:spcAft>
              <a:defRPr sz="2400">
                <a:solidFill>
                  <a:schemeClr val="tx1"/>
                </a:solidFill>
                <a:latin typeface="Arial" pitchFamily="34" charset="0"/>
              </a:defRPr>
            </a:lvl8pPr>
            <a:lvl9pPr marL="3886200" indent="-228600" defTabSz="762000" eaLnBrk="0" fontAlgn="base" hangingPunct="0">
              <a:lnSpc>
                <a:spcPct val="90000"/>
              </a:lnSpc>
              <a:spcBef>
                <a:spcPct val="0"/>
              </a:spcBef>
              <a:spcAft>
                <a:spcPct val="0"/>
              </a:spcAft>
              <a:defRPr sz="2400">
                <a:solidFill>
                  <a:schemeClr val="tx1"/>
                </a:solidFill>
                <a:latin typeface="Arial" pitchFamily="34" charset="0"/>
              </a:defRPr>
            </a:lvl9pPr>
          </a:lstStyle>
          <a:p>
            <a:pPr algn="ctr">
              <a:spcBef>
                <a:spcPct val="50000"/>
              </a:spcBef>
            </a:pPr>
            <a:r>
              <a:rPr lang="en-GB" altLang="ko-KR" sz="1800" b="1">
                <a:solidFill>
                  <a:srgbClr val="800000"/>
                </a:solidFill>
                <a:latin typeface="Tahoma" pitchFamily="34" charset="0"/>
                <a:ea typeface="Gulim" pitchFamily="34" charset="-127"/>
              </a:rPr>
              <a:t>X</a:t>
            </a:r>
          </a:p>
        </p:txBody>
      </p:sp>
      <p:sp>
        <p:nvSpPr>
          <p:cNvPr id="2055" name="Text Box 9"/>
          <p:cNvSpPr txBox="1">
            <a:spLocks noChangeArrowheads="1"/>
          </p:cNvSpPr>
          <p:nvPr/>
        </p:nvSpPr>
        <p:spPr bwMode="auto">
          <a:xfrm>
            <a:off x="1295400" y="5003800"/>
            <a:ext cx="6781800" cy="635000"/>
          </a:xfrm>
          <a:prstGeom prst="rect">
            <a:avLst/>
          </a:prstGeom>
          <a:solidFill>
            <a:srgbClr val="EAEAEA"/>
          </a:solidFill>
          <a:ln w="6350">
            <a:solidFill>
              <a:schemeClr val="tx1"/>
            </a:solidFill>
            <a:miter lim="800000"/>
            <a:headEnd/>
            <a:tailEnd/>
          </a:ln>
        </p:spPr>
        <p:txBody>
          <a:bodyPr>
            <a:spAutoFit/>
          </a:bodyPr>
          <a:lstStyle>
            <a:lvl1pPr algn="l" defTabSz="762000">
              <a:defRPr sz="2400">
                <a:solidFill>
                  <a:schemeClr val="tx1"/>
                </a:solidFill>
                <a:latin typeface="Arial" pitchFamily="34" charset="0"/>
              </a:defRPr>
            </a:lvl1pPr>
            <a:lvl2pPr marL="742950" indent="-285750" algn="l" defTabSz="762000">
              <a:defRPr sz="2400">
                <a:solidFill>
                  <a:schemeClr val="tx1"/>
                </a:solidFill>
                <a:latin typeface="Arial" pitchFamily="34" charset="0"/>
              </a:defRPr>
            </a:lvl2pPr>
            <a:lvl3pPr marL="1143000" indent="-228600" algn="l" defTabSz="762000">
              <a:defRPr sz="2400">
                <a:solidFill>
                  <a:schemeClr val="tx1"/>
                </a:solidFill>
                <a:latin typeface="Arial" pitchFamily="34" charset="0"/>
              </a:defRPr>
            </a:lvl3pPr>
            <a:lvl4pPr marL="1600200" indent="-228600" algn="l" defTabSz="762000">
              <a:defRPr sz="2400">
                <a:solidFill>
                  <a:schemeClr val="tx1"/>
                </a:solidFill>
                <a:latin typeface="Arial" pitchFamily="34" charset="0"/>
              </a:defRPr>
            </a:lvl4pPr>
            <a:lvl5pPr marL="2057400" indent="-228600" algn="l" defTabSz="762000">
              <a:defRPr sz="2400">
                <a:solidFill>
                  <a:schemeClr val="tx1"/>
                </a:solidFill>
                <a:latin typeface="Arial" pitchFamily="34" charset="0"/>
              </a:defRPr>
            </a:lvl5pPr>
            <a:lvl6pPr marL="2514600" indent="-228600" defTabSz="762000" eaLnBrk="0" fontAlgn="base" hangingPunct="0">
              <a:lnSpc>
                <a:spcPct val="90000"/>
              </a:lnSpc>
              <a:spcBef>
                <a:spcPct val="0"/>
              </a:spcBef>
              <a:spcAft>
                <a:spcPct val="0"/>
              </a:spcAft>
              <a:defRPr sz="2400">
                <a:solidFill>
                  <a:schemeClr val="tx1"/>
                </a:solidFill>
                <a:latin typeface="Arial" pitchFamily="34" charset="0"/>
              </a:defRPr>
            </a:lvl6pPr>
            <a:lvl7pPr marL="2971800" indent="-228600" defTabSz="762000" eaLnBrk="0" fontAlgn="base" hangingPunct="0">
              <a:lnSpc>
                <a:spcPct val="90000"/>
              </a:lnSpc>
              <a:spcBef>
                <a:spcPct val="0"/>
              </a:spcBef>
              <a:spcAft>
                <a:spcPct val="0"/>
              </a:spcAft>
              <a:defRPr sz="2400">
                <a:solidFill>
                  <a:schemeClr val="tx1"/>
                </a:solidFill>
                <a:latin typeface="Arial" pitchFamily="34" charset="0"/>
              </a:defRPr>
            </a:lvl7pPr>
            <a:lvl8pPr marL="3429000" indent="-228600" defTabSz="762000" eaLnBrk="0" fontAlgn="base" hangingPunct="0">
              <a:lnSpc>
                <a:spcPct val="90000"/>
              </a:lnSpc>
              <a:spcBef>
                <a:spcPct val="0"/>
              </a:spcBef>
              <a:spcAft>
                <a:spcPct val="0"/>
              </a:spcAft>
              <a:defRPr sz="2400">
                <a:solidFill>
                  <a:schemeClr val="tx1"/>
                </a:solidFill>
                <a:latin typeface="Arial" pitchFamily="34" charset="0"/>
              </a:defRPr>
            </a:lvl8pPr>
            <a:lvl9pPr marL="3886200" indent="-228600" defTabSz="762000" eaLnBrk="0" fontAlgn="base" hangingPunct="0">
              <a:lnSpc>
                <a:spcPct val="90000"/>
              </a:lnSpc>
              <a:spcBef>
                <a:spcPct val="0"/>
              </a:spcBef>
              <a:spcAft>
                <a:spcPct val="0"/>
              </a:spcAft>
              <a:defRPr sz="2400">
                <a:solidFill>
                  <a:schemeClr val="tx1"/>
                </a:solidFill>
                <a:latin typeface="Arial" pitchFamily="34" charset="0"/>
              </a:defRPr>
            </a:lvl9pPr>
          </a:lstStyle>
          <a:p>
            <a:pPr>
              <a:spcBef>
                <a:spcPct val="35000"/>
              </a:spcBef>
            </a:pPr>
            <a:r>
              <a:rPr lang="en-US" altLang="ko-KR" sz="900">
                <a:ea typeface="Gulim" pitchFamily="34" charset="-127"/>
                <a:cs typeface="Times New Roman" pitchFamily="18" charset="0"/>
              </a:rPr>
              <a:t>USE OF THIS DOCUMENT BY NON-OMA MEMBERS IS SUBJECT TO ALL OF THE TERMS AND CONDITIONS OF THE USE AGREEMENT (located at </a:t>
            </a:r>
            <a:r>
              <a:rPr lang="en-US" altLang="ko-KR" sz="900">
                <a:ea typeface="Gulim" pitchFamily="34" charset="-127"/>
                <a:cs typeface="Times New Roman" pitchFamily="18" charset="0"/>
                <a:hlinkClick r:id="rId4"/>
              </a:rPr>
              <a:t>http://www.openmobilealliance.org/UseAgreement.html</a:t>
            </a:r>
            <a:r>
              <a:rPr lang="en-US" altLang="ko-KR" sz="900">
                <a:ea typeface="Gulim" pitchFamily="34" charset="-127"/>
                <a:cs typeface="Times New Roman" pitchFamily="18" charset="0"/>
              </a:rPr>
              <a:t>) AND IF YOU HAVE NOT AGREED TO THE TERMS OF THE USE AGREEMENT, YOU DO NOT HAVE THE RIGHT TO USE, COPY OR DISTRIBUTE THIS DOCUMENT.</a:t>
            </a:r>
          </a:p>
          <a:p>
            <a:pPr>
              <a:spcBef>
                <a:spcPct val="35000"/>
              </a:spcBef>
            </a:pPr>
            <a:r>
              <a:rPr lang="en-US" altLang="ko-KR" sz="900">
                <a:ea typeface="Gulim" pitchFamily="34" charset="-127"/>
                <a:cs typeface="Times New Roman" pitchFamily="18" charset="0"/>
              </a:rPr>
              <a:t>THIS DOCUMENT IS PROVIDED ON AN "AS IS" "AS AVAILABLE" AND "WITH ALL FAULTS" BASIS.</a:t>
            </a:r>
          </a:p>
        </p:txBody>
      </p:sp>
      <p:sp>
        <p:nvSpPr>
          <p:cNvPr id="2056" name="Text Box 10"/>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lvl1pPr algn="l" defTabSz="762000">
              <a:defRPr sz="2400">
                <a:solidFill>
                  <a:schemeClr val="tx1"/>
                </a:solidFill>
                <a:latin typeface="Arial" pitchFamily="34" charset="0"/>
              </a:defRPr>
            </a:lvl1pPr>
            <a:lvl2pPr marL="742950" indent="-285750" algn="l" defTabSz="762000">
              <a:defRPr sz="2400">
                <a:solidFill>
                  <a:schemeClr val="tx1"/>
                </a:solidFill>
                <a:latin typeface="Arial" pitchFamily="34" charset="0"/>
              </a:defRPr>
            </a:lvl2pPr>
            <a:lvl3pPr marL="1143000" indent="-228600" algn="l" defTabSz="762000">
              <a:defRPr sz="2400">
                <a:solidFill>
                  <a:schemeClr val="tx1"/>
                </a:solidFill>
                <a:latin typeface="Arial" pitchFamily="34" charset="0"/>
              </a:defRPr>
            </a:lvl3pPr>
            <a:lvl4pPr marL="1600200" indent="-228600" algn="l" defTabSz="762000">
              <a:defRPr sz="2400">
                <a:solidFill>
                  <a:schemeClr val="tx1"/>
                </a:solidFill>
                <a:latin typeface="Arial" pitchFamily="34" charset="0"/>
              </a:defRPr>
            </a:lvl4pPr>
            <a:lvl5pPr marL="2057400" indent="-228600" algn="l" defTabSz="762000">
              <a:defRPr sz="2400">
                <a:solidFill>
                  <a:schemeClr val="tx1"/>
                </a:solidFill>
                <a:latin typeface="Arial" pitchFamily="34" charset="0"/>
              </a:defRPr>
            </a:lvl5pPr>
            <a:lvl6pPr marL="2514600" indent="-228600" defTabSz="762000" eaLnBrk="0" fontAlgn="base" hangingPunct="0">
              <a:lnSpc>
                <a:spcPct val="90000"/>
              </a:lnSpc>
              <a:spcBef>
                <a:spcPct val="0"/>
              </a:spcBef>
              <a:spcAft>
                <a:spcPct val="0"/>
              </a:spcAft>
              <a:defRPr sz="2400">
                <a:solidFill>
                  <a:schemeClr val="tx1"/>
                </a:solidFill>
                <a:latin typeface="Arial" pitchFamily="34" charset="0"/>
              </a:defRPr>
            </a:lvl6pPr>
            <a:lvl7pPr marL="2971800" indent="-228600" defTabSz="762000" eaLnBrk="0" fontAlgn="base" hangingPunct="0">
              <a:lnSpc>
                <a:spcPct val="90000"/>
              </a:lnSpc>
              <a:spcBef>
                <a:spcPct val="0"/>
              </a:spcBef>
              <a:spcAft>
                <a:spcPct val="0"/>
              </a:spcAft>
              <a:defRPr sz="2400">
                <a:solidFill>
                  <a:schemeClr val="tx1"/>
                </a:solidFill>
                <a:latin typeface="Arial" pitchFamily="34" charset="0"/>
              </a:defRPr>
            </a:lvl7pPr>
            <a:lvl8pPr marL="3429000" indent="-228600" defTabSz="762000" eaLnBrk="0" fontAlgn="base" hangingPunct="0">
              <a:lnSpc>
                <a:spcPct val="90000"/>
              </a:lnSpc>
              <a:spcBef>
                <a:spcPct val="0"/>
              </a:spcBef>
              <a:spcAft>
                <a:spcPct val="0"/>
              </a:spcAft>
              <a:defRPr sz="2400">
                <a:solidFill>
                  <a:schemeClr val="tx1"/>
                </a:solidFill>
                <a:latin typeface="Arial" pitchFamily="34" charset="0"/>
              </a:defRPr>
            </a:lvl8pPr>
            <a:lvl9pPr marL="3886200" indent="-228600" defTabSz="762000" eaLnBrk="0" fontAlgn="base" hangingPunct="0">
              <a:lnSpc>
                <a:spcPct val="90000"/>
              </a:lnSpc>
              <a:spcBef>
                <a:spcPct val="0"/>
              </a:spcBef>
              <a:spcAft>
                <a:spcPct val="0"/>
              </a:spcAft>
              <a:defRPr sz="2400">
                <a:solidFill>
                  <a:schemeClr val="tx1"/>
                </a:solidFill>
                <a:latin typeface="Arial" pitchFamily="34" charset="0"/>
              </a:defRPr>
            </a:lvl9pPr>
          </a:lstStyle>
          <a:p>
            <a:pPr algn="ctr">
              <a:spcBef>
                <a:spcPct val="35000"/>
              </a:spcBef>
            </a:pPr>
            <a:r>
              <a:rPr lang="en-US" altLang="ko-KR" sz="900" b="1">
                <a:ea typeface="Gulim" pitchFamily="34" charset="-127"/>
                <a:cs typeface="Times New Roman" pitchFamily="18" charset="0"/>
              </a:rPr>
              <a:t>Intellectual Property Rights</a:t>
            </a:r>
          </a:p>
          <a:p>
            <a:pPr>
              <a:spcBef>
                <a:spcPct val="35000"/>
              </a:spcBef>
            </a:pPr>
            <a:r>
              <a:rPr lang="en-US" altLang="ko-KR" sz="900">
                <a:ea typeface="Gulim" pitchFamily="34" charset="-127"/>
                <a:cs typeface="Times New Roman" pitchFamily="18"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4"/>
          <p:cNvSpPr>
            <a:spLocks noGrp="1" noChangeArrowheads="1"/>
          </p:cNvSpPr>
          <p:nvPr>
            <p:ph type="title"/>
          </p:nvPr>
        </p:nvSpPr>
        <p:spPr/>
        <p:txBody>
          <a:bodyPr/>
          <a:lstStyle/>
          <a:p>
            <a:r>
              <a:rPr lang="en-GB" altLang="ko-KR" smtClean="0">
                <a:ea typeface="Gulim" pitchFamily="34" charset="-127"/>
              </a:rPr>
              <a:t>Background</a:t>
            </a:r>
          </a:p>
        </p:txBody>
      </p:sp>
      <p:sp>
        <p:nvSpPr>
          <p:cNvPr id="3075" name="Rectangle 5"/>
          <p:cNvSpPr>
            <a:spLocks noGrp="1" noChangeArrowheads="1"/>
          </p:cNvSpPr>
          <p:nvPr>
            <p:ph type="body" idx="1"/>
          </p:nvPr>
        </p:nvSpPr>
        <p:spPr>
          <a:xfrm>
            <a:off x="261938" y="996950"/>
            <a:ext cx="8915400" cy="5562600"/>
          </a:xfrm>
        </p:spPr>
        <p:txBody>
          <a:bodyPr/>
          <a:lstStyle/>
          <a:p>
            <a:pPr>
              <a:buFontTx/>
              <a:buNone/>
            </a:pPr>
            <a:r>
              <a:rPr lang="en-GB" altLang="ko-KR" sz="2500" b="1" dirty="0" smtClean="0">
                <a:ea typeface="Gulim" pitchFamily="34" charset="-127"/>
              </a:rPr>
              <a:t>CPM is using different identities like session ID, contribution ID, conversation ID and others. </a:t>
            </a:r>
            <a:endParaRPr lang="en-GB" altLang="ko-KR" sz="2500" b="1" dirty="0" smtClean="0">
              <a:ea typeface="Gulim" pitchFamily="34" charset="-127"/>
            </a:endParaRPr>
          </a:p>
          <a:p>
            <a:pPr>
              <a:buFontTx/>
              <a:buNone/>
            </a:pPr>
            <a:endParaRPr lang="en-GB" altLang="ko-KR" sz="2500" b="1" dirty="0" smtClean="0">
              <a:ea typeface="Gulim" pitchFamily="34" charset="-127"/>
            </a:endParaRPr>
          </a:p>
          <a:p>
            <a:pPr>
              <a:buFontTx/>
              <a:buNone/>
            </a:pPr>
            <a:r>
              <a:rPr lang="en-GB" altLang="ko-KR" sz="2500" b="1" dirty="0" smtClean="0">
                <a:ea typeface="Gulim" pitchFamily="34" charset="-127"/>
              </a:rPr>
              <a:t>Following the discussion in CPM WG the slides propose a visual description of how these identities are using in CPM.</a:t>
            </a:r>
            <a:endParaRPr lang="en-GB" altLang="ko-KR" sz="2500" b="1" dirty="0" smtClean="0">
              <a:ea typeface="Gulim" pitchFamily="34" charset="-127"/>
            </a:endParaRPr>
          </a:p>
          <a:p>
            <a:pPr>
              <a:buFontTx/>
              <a:buNone/>
            </a:pPr>
            <a:endParaRPr lang="en-GB" altLang="ko-KR" sz="2500" b="1" dirty="0" smtClean="0">
              <a:ea typeface="Gulim" pitchFamily="34" charset="-127"/>
            </a:endParaRPr>
          </a:p>
          <a:p>
            <a:pPr>
              <a:buFontTx/>
              <a:buNone/>
            </a:pPr>
            <a:endParaRPr lang="en-GB" altLang="ko-KR" sz="2400" b="1" dirty="0" smtClean="0">
              <a:ea typeface="Gulim" pitchFamily="34" charset="-127"/>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ight Arrow 3"/>
          <p:cNvSpPr/>
          <p:nvPr/>
        </p:nvSpPr>
        <p:spPr>
          <a:xfrm>
            <a:off x="1868361" y="1299304"/>
            <a:ext cx="6794769" cy="29496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lIns="93635" tIns="46817" rIns="93635" bIns="46817" rtlCol="0" anchor="ctr"/>
          <a:lstStyle/>
          <a:p>
            <a:pPr algn="ctr"/>
            <a:endParaRPr lang="en-GB"/>
          </a:p>
        </p:txBody>
      </p:sp>
      <p:sp>
        <p:nvSpPr>
          <p:cNvPr id="5" name="TextBox 4"/>
          <p:cNvSpPr txBox="1"/>
          <p:nvPr/>
        </p:nvSpPr>
        <p:spPr>
          <a:xfrm>
            <a:off x="224912" y="5355088"/>
            <a:ext cx="907244" cy="316148"/>
          </a:xfrm>
          <a:prstGeom prst="rect">
            <a:avLst/>
          </a:prstGeom>
          <a:noFill/>
        </p:spPr>
        <p:txBody>
          <a:bodyPr wrap="none" lIns="93635" tIns="46817" rIns="93635" bIns="46817" rtlCol="0">
            <a:spAutoFit/>
          </a:bodyPr>
          <a:lstStyle/>
          <a:p>
            <a:r>
              <a:rPr lang="en-GB" sz="1600" dirty="0"/>
              <a:t>Remark</a:t>
            </a:r>
            <a:endParaRPr lang="en-GB" sz="1600" dirty="0"/>
          </a:p>
        </p:txBody>
      </p:sp>
      <p:sp>
        <p:nvSpPr>
          <p:cNvPr id="6" name="TextBox 5"/>
          <p:cNvSpPr txBox="1"/>
          <p:nvPr/>
        </p:nvSpPr>
        <p:spPr>
          <a:xfrm>
            <a:off x="160912" y="2759267"/>
            <a:ext cx="1556461" cy="316148"/>
          </a:xfrm>
          <a:prstGeom prst="rect">
            <a:avLst/>
          </a:prstGeom>
          <a:noFill/>
        </p:spPr>
        <p:txBody>
          <a:bodyPr wrap="none" lIns="93635" tIns="46817" rIns="93635" bIns="46817" rtlCol="0">
            <a:spAutoFit/>
          </a:bodyPr>
          <a:lstStyle/>
          <a:p>
            <a:r>
              <a:rPr lang="en-GB" sz="1600" dirty="0"/>
              <a:t>Contribution ID</a:t>
            </a:r>
            <a:endParaRPr lang="en-GB" sz="1600" dirty="0"/>
          </a:p>
        </p:txBody>
      </p:sp>
      <p:sp>
        <p:nvSpPr>
          <p:cNvPr id="7" name="TextBox 6"/>
          <p:cNvSpPr txBox="1"/>
          <p:nvPr/>
        </p:nvSpPr>
        <p:spPr>
          <a:xfrm>
            <a:off x="122827" y="3290326"/>
            <a:ext cx="1659053" cy="316148"/>
          </a:xfrm>
          <a:prstGeom prst="rect">
            <a:avLst/>
          </a:prstGeom>
          <a:noFill/>
        </p:spPr>
        <p:txBody>
          <a:bodyPr wrap="none" lIns="93635" tIns="46817" rIns="93635" bIns="46817" rtlCol="0">
            <a:spAutoFit/>
          </a:bodyPr>
          <a:lstStyle/>
          <a:p>
            <a:r>
              <a:rPr lang="en-GB" sz="1600" dirty="0"/>
              <a:t>Conversation ID</a:t>
            </a:r>
            <a:endParaRPr lang="en-GB" sz="1600" dirty="0"/>
          </a:p>
        </p:txBody>
      </p:sp>
      <p:sp>
        <p:nvSpPr>
          <p:cNvPr id="8" name="TextBox 7"/>
          <p:cNvSpPr txBox="1"/>
          <p:nvPr/>
        </p:nvSpPr>
        <p:spPr>
          <a:xfrm>
            <a:off x="124563" y="3828520"/>
            <a:ext cx="1947594" cy="316148"/>
          </a:xfrm>
          <a:prstGeom prst="rect">
            <a:avLst/>
          </a:prstGeom>
          <a:noFill/>
        </p:spPr>
        <p:txBody>
          <a:bodyPr wrap="none" lIns="93635" tIns="46817" rIns="93635" bIns="46817" rtlCol="0">
            <a:spAutoFit/>
          </a:bodyPr>
          <a:lstStyle/>
          <a:p>
            <a:r>
              <a:rPr lang="en-GB" sz="1600" dirty="0"/>
              <a:t>Group State Object</a:t>
            </a:r>
            <a:endParaRPr lang="en-GB" sz="1600" dirty="0"/>
          </a:p>
        </p:txBody>
      </p:sp>
      <p:cxnSp>
        <p:nvCxnSpPr>
          <p:cNvPr id="10" name="Straight Connector 9"/>
          <p:cNvCxnSpPr/>
          <p:nvPr/>
        </p:nvCxnSpPr>
        <p:spPr>
          <a:xfrm>
            <a:off x="2100876" y="1078080"/>
            <a:ext cx="0" cy="663674"/>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59407" y="1061168"/>
            <a:ext cx="0" cy="663674"/>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3575540" y="1061168"/>
            <a:ext cx="0" cy="663674"/>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4534071" y="1061168"/>
            <a:ext cx="0" cy="663674"/>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4976470" y="1061168"/>
            <a:ext cx="0" cy="663674"/>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6008735" y="1061168"/>
            <a:ext cx="0" cy="663674"/>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6377401" y="1061168"/>
            <a:ext cx="0" cy="663674"/>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7335932" y="1061168"/>
            <a:ext cx="0" cy="663674"/>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2147332" y="311150"/>
            <a:ext cx="865567" cy="482347"/>
          </a:xfrm>
          <a:prstGeom prst="rect">
            <a:avLst/>
          </a:prstGeom>
          <a:noFill/>
        </p:spPr>
        <p:txBody>
          <a:bodyPr wrap="none" lIns="93635" tIns="46817" rIns="93635" bIns="46817" rtlCol="0">
            <a:spAutoFit/>
          </a:bodyPr>
          <a:lstStyle/>
          <a:p>
            <a:pPr algn="ctr"/>
            <a:r>
              <a:rPr lang="en-GB" sz="1400" dirty="0"/>
              <a:t>1:1 Chat</a:t>
            </a:r>
          </a:p>
          <a:p>
            <a:pPr algn="ctr"/>
            <a:r>
              <a:rPr lang="en-GB" sz="1400" dirty="0"/>
              <a:t>A-B</a:t>
            </a:r>
            <a:endParaRPr lang="en-GB" sz="1400" dirty="0"/>
          </a:p>
        </p:txBody>
      </p:sp>
      <p:sp>
        <p:nvSpPr>
          <p:cNvPr id="19" name="TextBox 18"/>
          <p:cNvSpPr txBox="1"/>
          <p:nvPr/>
        </p:nvSpPr>
        <p:spPr>
          <a:xfrm>
            <a:off x="3469108" y="328879"/>
            <a:ext cx="1115636" cy="482347"/>
          </a:xfrm>
          <a:prstGeom prst="rect">
            <a:avLst/>
          </a:prstGeom>
          <a:noFill/>
        </p:spPr>
        <p:txBody>
          <a:bodyPr wrap="none" lIns="93635" tIns="46817" rIns="93635" bIns="46817" rtlCol="0">
            <a:spAutoFit/>
          </a:bodyPr>
          <a:lstStyle/>
          <a:p>
            <a:pPr algn="ctr"/>
            <a:r>
              <a:rPr lang="en-GB" sz="1400" dirty="0" err="1"/>
              <a:t>StandAlone</a:t>
            </a:r>
            <a:endParaRPr lang="en-GB" sz="1400" dirty="0"/>
          </a:p>
          <a:p>
            <a:pPr algn="ctr"/>
            <a:r>
              <a:rPr lang="en-GB" sz="1400" dirty="0"/>
              <a:t>A-B</a:t>
            </a:r>
            <a:endParaRPr lang="en-GB" sz="1400" dirty="0"/>
          </a:p>
        </p:txBody>
      </p:sp>
      <p:cxnSp>
        <p:nvCxnSpPr>
          <p:cNvPr id="21" name="Straight Connector 20"/>
          <p:cNvCxnSpPr/>
          <p:nvPr/>
        </p:nvCxnSpPr>
        <p:spPr>
          <a:xfrm>
            <a:off x="2100876" y="2169335"/>
            <a:ext cx="0" cy="2728436"/>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a:off x="3051379" y="2184203"/>
            <a:ext cx="0" cy="2728436"/>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a:off x="445016" y="2703831"/>
            <a:ext cx="8218114"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a:off x="445015" y="3201716"/>
            <a:ext cx="8218114"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a:off x="445014" y="3717907"/>
            <a:ext cx="8218114"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a:off x="4940897" y="328879"/>
            <a:ext cx="1114032" cy="482347"/>
          </a:xfrm>
          <a:prstGeom prst="rect">
            <a:avLst/>
          </a:prstGeom>
          <a:noFill/>
        </p:spPr>
        <p:txBody>
          <a:bodyPr wrap="none" lIns="93635" tIns="46817" rIns="93635" bIns="46817" rtlCol="0">
            <a:spAutoFit/>
          </a:bodyPr>
          <a:lstStyle/>
          <a:p>
            <a:pPr algn="ctr"/>
            <a:r>
              <a:rPr lang="en-GB" sz="1400" dirty="0"/>
              <a:t>Group Chat</a:t>
            </a:r>
          </a:p>
          <a:p>
            <a:pPr algn="ctr"/>
            <a:r>
              <a:rPr lang="en-GB" sz="1400" dirty="0"/>
              <a:t>A-B-n</a:t>
            </a:r>
            <a:endParaRPr lang="en-GB" sz="1400" dirty="0"/>
          </a:p>
        </p:txBody>
      </p:sp>
      <p:sp>
        <p:nvSpPr>
          <p:cNvPr id="30" name="Right Brace 29"/>
          <p:cNvSpPr/>
          <p:nvPr/>
        </p:nvSpPr>
        <p:spPr>
          <a:xfrm rot="5400000">
            <a:off x="2367838" y="1526529"/>
            <a:ext cx="416580" cy="950504"/>
          </a:xfrm>
          <a:prstGeom prst="rightBrace">
            <a:avLst/>
          </a:prstGeom>
        </p:spPr>
        <p:style>
          <a:lnRef idx="1">
            <a:schemeClr val="accent1"/>
          </a:lnRef>
          <a:fillRef idx="0">
            <a:schemeClr val="accent1"/>
          </a:fillRef>
          <a:effectRef idx="0">
            <a:schemeClr val="accent1"/>
          </a:effectRef>
          <a:fontRef idx="minor">
            <a:schemeClr val="tx1"/>
          </a:fontRef>
        </p:style>
        <p:txBody>
          <a:bodyPr lIns="93635" tIns="46817" rIns="93635" bIns="46817" rtlCol="0" anchor="ctr"/>
          <a:lstStyle/>
          <a:p>
            <a:pPr algn="ctr"/>
            <a:endParaRPr lang="en-GB"/>
          </a:p>
        </p:txBody>
      </p:sp>
      <p:sp>
        <p:nvSpPr>
          <p:cNvPr id="31" name="TextBox 30"/>
          <p:cNvSpPr txBox="1"/>
          <p:nvPr/>
        </p:nvSpPr>
        <p:spPr>
          <a:xfrm>
            <a:off x="6268096" y="311150"/>
            <a:ext cx="1114032" cy="676246"/>
          </a:xfrm>
          <a:prstGeom prst="rect">
            <a:avLst/>
          </a:prstGeom>
          <a:noFill/>
        </p:spPr>
        <p:txBody>
          <a:bodyPr wrap="none" lIns="93635" tIns="46817" rIns="93635" bIns="46817" rtlCol="0">
            <a:spAutoFit/>
          </a:bodyPr>
          <a:lstStyle/>
          <a:p>
            <a:pPr algn="ctr"/>
            <a:r>
              <a:rPr lang="en-GB" sz="1400" dirty="0"/>
              <a:t>Long Lived</a:t>
            </a:r>
            <a:br>
              <a:rPr lang="en-GB" sz="1400" dirty="0"/>
            </a:br>
            <a:r>
              <a:rPr lang="en-GB" sz="1400" dirty="0"/>
              <a:t>Group Chat</a:t>
            </a:r>
          </a:p>
          <a:p>
            <a:pPr algn="ctr"/>
            <a:r>
              <a:rPr lang="en-GB" sz="1400" dirty="0"/>
              <a:t>A-B-n</a:t>
            </a:r>
            <a:endParaRPr lang="en-GB" sz="1400" dirty="0"/>
          </a:p>
        </p:txBody>
      </p:sp>
      <p:sp>
        <p:nvSpPr>
          <p:cNvPr id="32" name="TextBox 31"/>
          <p:cNvSpPr txBox="1"/>
          <p:nvPr/>
        </p:nvSpPr>
        <p:spPr>
          <a:xfrm>
            <a:off x="7572060" y="311150"/>
            <a:ext cx="865567" cy="482347"/>
          </a:xfrm>
          <a:prstGeom prst="rect">
            <a:avLst/>
          </a:prstGeom>
          <a:noFill/>
        </p:spPr>
        <p:txBody>
          <a:bodyPr wrap="none" lIns="93635" tIns="46817" rIns="93635" bIns="46817" rtlCol="0">
            <a:spAutoFit/>
          </a:bodyPr>
          <a:lstStyle/>
          <a:p>
            <a:pPr algn="ctr"/>
            <a:r>
              <a:rPr lang="en-GB" sz="1400" dirty="0"/>
              <a:t>1:1Chat </a:t>
            </a:r>
          </a:p>
          <a:p>
            <a:pPr algn="ctr"/>
            <a:r>
              <a:rPr lang="en-GB" sz="1400" dirty="0"/>
              <a:t>A-B</a:t>
            </a:r>
            <a:endParaRPr lang="en-GB" sz="1400" dirty="0"/>
          </a:p>
        </p:txBody>
      </p:sp>
      <p:cxnSp>
        <p:nvCxnSpPr>
          <p:cNvPr id="33" name="Straight Connector 32"/>
          <p:cNvCxnSpPr/>
          <p:nvPr/>
        </p:nvCxnSpPr>
        <p:spPr>
          <a:xfrm>
            <a:off x="7630865" y="1061168"/>
            <a:ext cx="0" cy="663674"/>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8292220" y="1016715"/>
            <a:ext cx="0" cy="663674"/>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35" name="Right Brace 34"/>
          <p:cNvSpPr/>
          <p:nvPr/>
        </p:nvSpPr>
        <p:spPr>
          <a:xfrm rot="5400000">
            <a:off x="3842501" y="1469645"/>
            <a:ext cx="416580" cy="950504"/>
          </a:xfrm>
          <a:prstGeom prst="rightBrace">
            <a:avLst/>
          </a:prstGeom>
        </p:spPr>
        <p:style>
          <a:lnRef idx="1">
            <a:schemeClr val="accent1"/>
          </a:lnRef>
          <a:fillRef idx="0">
            <a:schemeClr val="accent1"/>
          </a:fillRef>
          <a:effectRef idx="0">
            <a:schemeClr val="accent1"/>
          </a:effectRef>
          <a:fontRef idx="minor">
            <a:schemeClr val="tx1"/>
          </a:fontRef>
        </p:style>
        <p:txBody>
          <a:bodyPr lIns="93635" tIns="46817" rIns="93635" bIns="46817" rtlCol="0" anchor="ctr"/>
          <a:lstStyle/>
          <a:p>
            <a:pPr algn="ctr"/>
            <a:endParaRPr lang="en-GB"/>
          </a:p>
        </p:txBody>
      </p:sp>
      <p:sp>
        <p:nvSpPr>
          <p:cNvPr id="36" name="Right Brace 35"/>
          <p:cNvSpPr/>
          <p:nvPr/>
        </p:nvSpPr>
        <p:spPr>
          <a:xfrm rot="5400000">
            <a:off x="5284312" y="1428766"/>
            <a:ext cx="416581" cy="1032265"/>
          </a:xfrm>
          <a:prstGeom prst="rightBrace">
            <a:avLst/>
          </a:prstGeom>
        </p:spPr>
        <p:style>
          <a:lnRef idx="1">
            <a:schemeClr val="accent1"/>
          </a:lnRef>
          <a:fillRef idx="0">
            <a:schemeClr val="accent1"/>
          </a:fillRef>
          <a:effectRef idx="0">
            <a:schemeClr val="accent1"/>
          </a:effectRef>
          <a:fontRef idx="minor">
            <a:schemeClr val="tx1"/>
          </a:fontRef>
        </p:style>
        <p:txBody>
          <a:bodyPr lIns="93635" tIns="46817" rIns="93635" bIns="46817" rtlCol="0" anchor="ctr"/>
          <a:lstStyle/>
          <a:p>
            <a:pPr algn="ctr"/>
            <a:endParaRPr lang="en-GB"/>
          </a:p>
        </p:txBody>
      </p:sp>
      <p:sp>
        <p:nvSpPr>
          <p:cNvPr id="37" name="Right Brace 36"/>
          <p:cNvSpPr/>
          <p:nvPr/>
        </p:nvSpPr>
        <p:spPr>
          <a:xfrm rot="5400000">
            <a:off x="6648376" y="1465633"/>
            <a:ext cx="416581" cy="958531"/>
          </a:xfrm>
          <a:prstGeom prst="rightBrace">
            <a:avLst/>
          </a:prstGeom>
        </p:spPr>
        <p:style>
          <a:lnRef idx="1">
            <a:schemeClr val="accent1"/>
          </a:lnRef>
          <a:fillRef idx="0">
            <a:schemeClr val="accent1"/>
          </a:fillRef>
          <a:effectRef idx="0">
            <a:schemeClr val="accent1"/>
          </a:effectRef>
          <a:fontRef idx="minor">
            <a:schemeClr val="tx1"/>
          </a:fontRef>
        </p:style>
        <p:txBody>
          <a:bodyPr lIns="93635" tIns="46817" rIns="93635" bIns="46817" rtlCol="0" anchor="ctr"/>
          <a:lstStyle/>
          <a:p>
            <a:pPr algn="ctr"/>
            <a:endParaRPr lang="en-GB"/>
          </a:p>
        </p:txBody>
      </p:sp>
      <p:cxnSp>
        <p:nvCxnSpPr>
          <p:cNvPr id="38" name="Straight Connector 37"/>
          <p:cNvCxnSpPr/>
          <p:nvPr/>
        </p:nvCxnSpPr>
        <p:spPr>
          <a:xfrm>
            <a:off x="3556380" y="2151254"/>
            <a:ext cx="0" cy="2728436"/>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a:off x="4516194" y="2151254"/>
            <a:ext cx="0" cy="2728436"/>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a:xfrm>
            <a:off x="4976470" y="2110461"/>
            <a:ext cx="0" cy="2728436"/>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a:off x="6008735" y="2047721"/>
            <a:ext cx="0" cy="2728436"/>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a:xfrm>
            <a:off x="6377401" y="2110461"/>
            <a:ext cx="0" cy="2728436"/>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a:off x="7346554" y="2110461"/>
            <a:ext cx="0" cy="2728436"/>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p:nvCxnSpPr>
        <p:spPr>
          <a:xfrm>
            <a:off x="7630865" y="2110461"/>
            <a:ext cx="0" cy="2728436"/>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p:nvCxnSpPr>
        <p:spPr>
          <a:xfrm>
            <a:off x="8292220" y="2110461"/>
            <a:ext cx="0" cy="2728436"/>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46" name="Right Brace 45"/>
          <p:cNvSpPr/>
          <p:nvPr/>
        </p:nvSpPr>
        <p:spPr>
          <a:xfrm rot="5400000">
            <a:off x="7777316" y="1638288"/>
            <a:ext cx="368455" cy="661354"/>
          </a:xfrm>
          <a:prstGeom prst="rightBrace">
            <a:avLst/>
          </a:prstGeom>
        </p:spPr>
        <p:style>
          <a:lnRef idx="1">
            <a:schemeClr val="accent1"/>
          </a:lnRef>
          <a:fillRef idx="0">
            <a:schemeClr val="accent1"/>
          </a:fillRef>
          <a:effectRef idx="0">
            <a:schemeClr val="accent1"/>
          </a:effectRef>
          <a:fontRef idx="minor">
            <a:schemeClr val="tx1"/>
          </a:fontRef>
        </p:style>
        <p:txBody>
          <a:bodyPr lIns="93635" tIns="46817" rIns="93635" bIns="46817" rtlCol="0" anchor="ctr"/>
          <a:lstStyle/>
          <a:p>
            <a:pPr algn="ctr"/>
            <a:endParaRPr lang="en-GB"/>
          </a:p>
        </p:txBody>
      </p:sp>
      <p:sp>
        <p:nvSpPr>
          <p:cNvPr id="48" name="TextBox 47"/>
          <p:cNvSpPr txBox="1"/>
          <p:nvPr/>
        </p:nvSpPr>
        <p:spPr>
          <a:xfrm>
            <a:off x="2424670" y="2315610"/>
            <a:ext cx="302913" cy="316148"/>
          </a:xfrm>
          <a:prstGeom prst="rect">
            <a:avLst/>
          </a:prstGeom>
          <a:noFill/>
        </p:spPr>
        <p:txBody>
          <a:bodyPr wrap="none" lIns="93635" tIns="46817" rIns="93635" bIns="46817" rtlCol="0">
            <a:spAutoFit/>
          </a:bodyPr>
          <a:lstStyle/>
          <a:p>
            <a:r>
              <a:rPr lang="en-GB" sz="1600" dirty="0"/>
              <a:t>1</a:t>
            </a:r>
            <a:endParaRPr lang="en-GB" sz="1600" dirty="0"/>
          </a:p>
        </p:txBody>
      </p:sp>
      <p:sp>
        <p:nvSpPr>
          <p:cNvPr id="49" name="TextBox 48"/>
          <p:cNvSpPr txBox="1"/>
          <p:nvPr/>
        </p:nvSpPr>
        <p:spPr>
          <a:xfrm>
            <a:off x="3875469" y="2315610"/>
            <a:ext cx="302913" cy="316148"/>
          </a:xfrm>
          <a:prstGeom prst="rect">
            <a:avLst/>
          </a:prstGeom>
          <a:noFill/>
        </p:spPr>
        <p:txBody>
          <a:bodyPr wrap="none" lIns="93635" tIns="46817" rIns="93635" bIns="46817" rtlCol="0">
            <a:spAutoFit/>
          </a:bodyPr>
          <a:lstStyle/>
          <a:p>
            <a:r>
              <a:rPr lang="en-GB" sz="1600" dirty="0"/>
              <a:t>2</a:t>
            </a:r>
            <a:endParaRPr lang="en-GB" sz="1600" dirty="0"/>
          </a:p>
        </p:txBody>
      </p:sp>
      <p:sp>
        <p:nvSpPr>
          <p:cNvPr id="50" name="TextBox 49"/>
          <p:cNvSpPr txBox="1"/>
          <p:nvPr/>
        </p:nvSpPr>
        <p:spPr>
          <a:xfrm>
            <a:off x="5341146" y="2320367"/>
            <a:ext cx="302913" cy="316148"/>
          </a:xfrm>
          <a:prstGeom prst="rect">
            <a:avLst/>
          </a:prstGeom>
          <a:noFill/>
        </p:spPr>
        <p:txBody>
          <a:bodyPr wrap="none" lIns="93635" tIns="46817" rIns="93635" bIns="46817" rtlCol="0">
            <a:spAutoFit/>
          </a:bodyPr>
          <a:lstStyle/>
          <a:p>
            <a:r>
              <a:rPr lang="en-GB" sz="1600" dirty="0"/>
              <a:t>3</a:t>
            </a:r>
            <a:endParaRPr lang="en-GB" sz="1600" dirty="0"/>
          </a:p>
        </p:txBody>
      </p:sp>
      <p:sp>
        <p:nvSpPr>
          <p:cNvPr id="51" name="TextBox 50"/>
          <p:cNvSpPr txBox="1"/>
          <p:nvPr/>
        </p:nvSpPr>
        <p:spPr>
          <a:xfrm>
            <a:off x="6705210" y="2320367"/>
            <a:ext cx="302913" cy="316148"/>
          </a:xfrm>
          <a:prstGeom prst="rect">
            <a:avLst/>
          </a:prstGeom>
          <a:noFill/>
        </p:spPr>
        <p:txBody>
          <a:bodyPr wrap="none" lIns="93635" tIns="46817" rIns="93635" bIns="46817" rtlCol="0">
            <a:spAutoFit/>
          </a:bodyPr>
          <a:lstStyle/>
          <a:p>
            <a:r>
              <a:rPr lang="en-GB" sz="1600" dirty="0"/>
              <a:t>4</a:t>
            </a:r>
            <a:endParaRPr lang="en-GB" sz="1600" dirty="0"/>
          </a:p>
        </p:txBody>
      </p:sp>
      <p:sp>
        <p:nvSpPr>
          <p:cNvPr id="52" name="TextBox 51"/>
          <p:cNvSpPr txBox="1"/>
          <p:nvPr/>
        </p:nvSpPr>
        <p:spPr>
          <a:xfrm>
            <a:off x="7810086" y="2306596"/>
            <a:ext cx="302913" cy="316148"/>
          </a:xfrm>
          <a:prstGeom prst="rect">
            <a:avLst/>
          </a:prstGeom>
          <a:noFill/>
        </p:spPr>
        <p:txBody>
          <a:bodyPr wrap="none" lIns="93635" tIns="46817" rIns="93635" bIns="46817" rtlCol="0">
            <a:spAutoFit/>
          </a:bodyPr>
          <a:lstStyle/>
          <a:p>
            <a:r>
              <a:rPr lang="en-GB" sz="1600" dirty="0"/>
              <a:t>5</a:t>
            </a:r>
            <a:endParaRPr lang="en-GB" sz="1600" dirty="0"/>
          </a:p>
        </p:txBody>
      </p:sp>
      <p:sp>
        <p:nvSpPr>
          <p:cNvPr id="53" name="TextBox 52"/>
          <p:cNvSpPr txBox="1"/>
          <p:nvPr/>
        </p:nvSpPr>
        <p:spPr>
          <a:xfrm>
            <a:off x="2367468" y="3301327"/>
            <a:ext cx="439167" cy="316148"/>
          </a:xfrm>
          <a:prstGeom prst="rect">
            <a:avLst/>
          </a:prstGeom>
          <a:noFill/>
        </p:spPr>
        <p:txBody>
          <a:bodyPr wrap="none" lIns="93635" tIns="46817" rIns="93635" bIns="46817" rtlCol="0">
            <a:spAutoFit/>
          </a:bodyPr>
          <a:lstStyle/>
          <a:p>
            <a:r>
              <a:rPr lang="en-GB" sz="1600" dirty="0"/>
              <a:t>A1</a:t>
            </a:r>
            <a:endParaRPr lang="en-GB" sz="1600" dirty="0"/>
          </a:p>
        </p:txBody>
      </p:sp>
      <p:sp>
        <p:nvSpPr>
          <p:cNvPr id="54" name="TextBox 53"/>
          <p:cNvSpPr txBox="1"/>
          <p:nvPr/>
        </p:nvSpPr>
        <p:spPr>
          <a:xfrm>
            <a:off x="7787919" y="3301327"/>
            <a:ext cx="439167" cy="316148"/>
          </a:xfrm>
          <a:prstGeom prst="rect">
            <a:avLst/>
          </a:prstGeom>
          <a:noFill/>
        </p:spPr>
        <p:txBody>
          <a:bodyPr wrap="none" lIns="93635" tIns="46817" rIns="93635" bIns="46817" rtlCol="0">
            <a:spAutoFit/>
          </a:bodyPr>
          <a:lstStyle/>
          <a:p>
            <a:r>
              <a:rPr lang="en-GB" sz="1600" dirty="0"/>
              <a:t>A1</a:t>
            </a:r>
            <a:endParaRPr lang="en-GB" sz="1600" dirty="0"/>
          </a:p>
        </p:txBody>
      </p:sp>
      <p:sp>
        <p:nvSpPr>
          <p:cNvPr id="55" name="TextBox 54"/>
          <p:cNvSpPr txBox="1"/>
          <p:nvPr/>
        </p:nvSpPr>
        <p:spPr>
          <a:xfrm>
            <a:off x="3844802" y="3301327"/>
            <a:ext cx="439167" cy="316148"/>
          </a:xfrm>
          <a:prstGeom prst="rect">
            <a:avLst/>
          </a:prstGeom>
          <a:noFill/>
        </p:spPr>
        <p:txBody>
          <a:bodyPr wrap="none" lIns="93635" tIns="46817" rIns="93635" bIns="46817" rtlCol="0">
            <a:spAutoFit/>
          </a:bodyPr>
          <a:lstStyle/>
          <a:p>
            <a:r>
              <a:rPr lang="en-GB" sz="1600" dirty="0"/>
              <a:t>A1</a:t>
            </a:r>
            <a:endParaRPr lang="en-GB" sz="1600" dirty="0"/>
          </a:p>
        </p:txBody>
      </p:sp>
      <p:sp>
        <p:nvSpPr>
          <p:cNvPr id="56" name="TextBox 55"/>
          <p:cNvSpPr txBox="1"/>
          <p:nvPr/>
        </p:nvSpPr>
        <p:spPr>
          <a:xfrm>
            <a:off x="5318979" y="3301327"/>
            <a:ext cx="439167" cy="316148"/>
          </a:xfrm>
          <a:prstGeom prst="rect">
            <a:avLst/>
          </a:prstGeom>
          <a:noFill/>
        </p:spPr>
        <p:txBody>
          <a:bodyPr wrap="none" lIns="93635" tIns="46817" rIns="93635" bIns="46817" rtlCol="0">
            <a:spAutoFit/>
          </a:bodyPr>
          <a:lstStyle/>
          <a:p>
            <a:r>
              <a:rPr lang="en-GB" sz="1600" dirty="0"/>
              <a:t>A2</a:t>
            </a:r>
            <a:endParaRPr lang="en-GB" sz="1600" dirty="0"/>
          </a:p>
        </p:txBody>
      </p:sp>
      <p:sp>
        <p:nvSpPr>
          <p:cNvPr id="57" name="TextBox 56"/>
          <p:cNvSpPr txBox="1"/>
          <p:nvPr/>
        </p:nvSpPr>
        <p:spPr>
          <a:xfrm>
            <a:off x="6660498" y="3300100"/>
            <a:ext cx="439167" cy="316148"/>
          </a:xfrm>
          <a:prstGeom prst="rect">
            <a:avLst/>
          </a:prstGeom>
          <a:noFill/>
        </p:spPr>
        <p:txBody>
          <a:bodyPr wrap="none" lIns="93635" tIns="46817" rIns="93635" bIns="46817" rtlCol="0">
            <a:spAutoFit/>
          </a:bodyPr>
          <a:lstStyle/>
          <a:p>
            <a:r>
              <a:rPr lang="en-GB" sz="1600" dirty="0"/>
              <a:t>A2</a:t>
            </a:r>
            <a:endParaRPr lang="en-GB" sz="1600" dirty="0"/>
          </a:p>
        </p:txBody>
      </p:sp>
      <p:sp>
        <p:nvSpPr>
          <p:cNvPr id="58" name="TextBox 57"/>
          <p:cNvSpPr txBox="1"/>
          <p:nvPr/>
        </p:nvSpPr>
        <p:spPr>
          <a:xfrm>
            <a:off x="2315073" y="2759267"/>
            <a:ext cx="530539" cy="316148"/>
          </a:xfrm>
          <a:prstGeom prst="rect">
            <a:avLst/>
          </a:prstGeom>
          <a:noFill/>
        </p:spPr>
        <p:txBody>
          <a:bodyPr wrap="none" lIns="93635" tIns="46817" rIns="93635" bIns="46817" rtlCol="0">
            <a:spAutoFit/>
          </a:bodyPr>
          <a:lstStyle/>
          <a:p>
            <a:r>
              <a:rPr lang="en-GB" sz="1600" dirty="0"/>
              <a:t>one</a:t>
            </a:r>
            <a:endParaRPr lang="en-GB" sz="1600" dirty="0"/>
          </a:p>
        </p:txBody>
      </p:sp>
      <p:sp>
        <p:nvSpPr>
          <p:cNvPr id="59" name="TextBox 58"/>
          <p:cNvSpPr txBox="1"/>
          <p:nvPr/>
        </p:nvSpPr>
        <p:spPr>
          <a:xfrm>
            <a:off x="3736726" y="2759267"/>
            <a:ext cx="690839" cy="316148"/>
          </a:xfrm>
          <a:prstGeom prst="rect">
            <a:avLst/>
          </a:prstGeom>
          <a:noFill/>
        </p:spPr>
        <p:txBody>
          <a:bodyPr wrap="none" lIns="93635" tIns="46817" rIns="93635" bIns="46817" rtlCol="0">
            <a:spAutoFit/>
          </a:bodyPr>
          <a:lstStyle/>
          <a:p>
            <a:r>
              <a:rPr lang="en-GB" sz="1600" dirty="0"/>
              <a:t>many</a:t>
            </a:r>
            <a:endParaRPr lang="en-GB" sz="1600" dirty="0"/>
          </a:p>
        </p:txBody>
      </p:sp>
      <p:sp>
        <p:nvSpPr>
          <p:cNvPr id="60" name="TextBox 59"/>
          <p:cNvSpPr txBox="1"/>
          <p:nvPr/>
        </p:nvSpPr>
        <p:spPr>
          <a:xfrm>
            <a:off x="5148842" y="2753042"/>
            <a:ext cx="530539" cy="316148"/>
          </a:xfrm>
          <a:prstGeom prst="rect">
            <a:avLst/>
          </a:prstGeom>
          <a:noFill/>
        </p:spPr>
        <p:txBody>
          <a:bodyPr wrap="none" lIns="93635" tIns="46817" rIns="93635" bIns="46817" rtlCol="0">
            <a:spAutoFit/>
          </a:bodyPr>
          <a:lstStyle/>
          <a:p>
            <a:r>
              <a:rPr lang="en-GB" sz="1600" dirty="0"/>
              <a:t>one</a:t>
            </a:r>
            <a:endParaRPr lang="en-GB" sz="1600" dirty="0"/>
          </a:p>
        </p:txBody>
      </p:sp>
      <p:sp>
        <p:nvSpPr>
          <p:cNvPr id="61" name="TextBox 60"/>
          <p:cNvSpPr txBox="1"/>
          <p:nvPr/>
        </p:nvSpPr>
        <p:spPr>
          <a:xfrm>
            <a:off x="6559842" y="2753042"/>
            <a:ext cx="530539" cy="316148"/>
          </a:xfrm>
          <a:prstGeom prst="rect">
            <a:avLst/>
          </a:prstGeom>
          <a:noFill/>
        </p:spPr>
        <p:txBody>
          <a:bodyPr wrap="none" lIns="93635" tIns="46817" rIns="93635" bIns="46817" rtlCol="0">
            <a:spAutoFit/>
          </a:bodyPr>
          <a:lstStyle/>
          <a:p>
            <a:r>
              <a:rPr lang="en-GB" sz="1600" dirty="0"/>
              <a:t>one</a:t>
            </a:r>
            <a:endParaRPr lang="en-GB" sz="1600" dirty="0"/>
          </a:p>
        </p:txBody>
      </p:sp>
      <p:sp>
        <p:nvSpPr>
          <p:cNvPr id="62" name="TextBox 61"/>
          <p:cNvSpPr txBox="1"/>
          <p:nvPr/>
        </p:nvSpPr>
        <p:spPr>
          <a:xfrm>
            <a:off x="7688887" y="2753042"/>
            <a:ext cx="530539" cy="316148"/>
          </a:xfrm>
          <a:prstGeom prst="rect">
            <a:avLst/>
          </a:prstGeom>
          <a:noFill/>
        </p:spPr>
        <p:txBody>
          <a:bodyPr wrap="none" lIns="93635" tIns="46817" rIns="93635" bIns="46817" rtlCol="0">
            <a:spAutoFit/>
          </a:bodyPr>
          <a:lstStyle/>
          <a:p>
            <a:r>
              <a:rPr lang="en-GB" sz="1600" dirty="0"/>
              <a:t>one</a:t>
            </a:r>
            <a:endParaRPr lang="en-GB" sz="1600" dirty="0"/>
          </a:p>
        </p:txBody>
      </p:sp>
      <p:sp>
        <p:nvSpPr>
          <p:cNvPr id="63" name="TextBox 62"/>
          <p:cNvSpPr txBox="1"/>
          <p:nvPr/>
        </p:nvSpPr>
        <p:spPr>
          <a:xfrm>
            <a:off x="6377401" y="5355089"/>
            <a:ext cx="1105998" cy="759346"/>
          </a:xfrm>
          <a:prstGeom prst="rect">
            <a:avLst/>
          </a:prstGeom>
          <a:noFill/>
        </p:spPr>
        <p:txBody>
          <a:bodyPr wrap="square" lIns="93635" tIns="46817" rIns="93635" bIns="46817" rtlCol="0">
            <a:spAutoFit/>
          </a:bodyPr>
          <a:lstStyle/>
          <a:p>
            <a:r>
              <a:rPr lang="en-GB" sz="1200" dirty="0"/>
              <a:t>Independent from who restarts the group chat</a:t>
            </a:r>
            <a:endParaRPr lang="en-GB" sz="1200" dirty="0"/>
          </a:p>
        </p:txBody>
      </p:sp>
      <p:sp>
        <p:nvSpPr>
          <p:cNvPr id="64" name="TextBox 63"/>
          <p:cNvSpPr txBox="1"/>
          <p:nvPr/>
        </p:nvSpPr>
        <p:spPr>
          <a:xfrm>
            <a:off x="12746" y="113959"/>
            <a:ext cx="1282989" cy="426947"/>
          </a:xfrm>
          <a:prstGeom prst="rect">
            <a:avLst/>
          </a:prstGeom>
          <a:noFill/>
        </p:spPr>
        <p:txBody>
          <a:bodyPr wrap="none" lIns="93635" tIns="46817" rIns="93635" bIns="46817" rtlCol="0">
            <a:spAutoFit/>
          </a:bodyPr>
          <a:lstStyle/>
          <a:p>
            <a:r>
              <a:rPr lang="en-GB" dirty="0" smtClean="0"/>
              <a:t>User : A</a:t>
            </a:r>
            <a:endParaRPr lang="en-GB" dirty="0"/>
          </a:p>
        </p:txBody>
      </p:sp>
      <p:sp>
        <p:nvSpPr>
          <p:cNvPr id="65" name="TextBox 64"/>
          <p:cNvSpPr txBox="1"/>
          <p:nvPr/>
        </p:nvSpPr>
        <p:spPr>
          <a:xfrm>
            <a:off x="172877" y="2279948"/>
            <a:ext cx="1179755" cy="316148"/>
          </a:xfrm>
          <a:prstGeom prst="rect">
            <a:avLst/>
          </a:prstGeom>
          <a:noFill/>
        </p:spPr>
        <p:txBody>
          <a:bodyPr wrap="none" lIns="93635" tIns="46817" rIns="93635" bIns="46817" rtlCol="0">
            <a:spAutoFit/>
          </a:bodyPr>
          <a:lstStyle/>
          <a:p>
            <a:r>
              <a:rPr lang="en-GB" sz="1600" dirty="0"/>
              <a:t>Session ID</a:t>
            </a:r>
            <a:endParaRPr lang="en-GB" sz="1600" dirty="0"/>
          </a:p>
        </p:txBody>
      </p:sp>
      <p:cxnSp>
        <p:nvCxnSpPr>
          <p:cNvPr id="66" name="Straight Connector 65"/>
          <p:cNvCxnSpPr/>
          <p:nvPr/>
        </p:nvCxnSpPr>
        <p:spPr>
          <a:xfrm>
            <a:off x="407137" y="4248965"/>
            <a:ext cx="8218114"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67" name="TextBox 66"/>
          <p:cNvSpPr txBox="1"/>
          <p:nvPr/>
        </p:nvSpPr>
        <p:spPr>
          <a:xfrm>
            <a:off x="200940" y="4322707"/>
            <a:ext cx="1317613" cy="316148"/>
          </a:xfrm>
          <a:prstGeom prst="rect">
            <a:avLst/>
          </a:prstGeom>
          <a:noFill/>
        </p:spPr>
        <p:txBody>
          <a:bodyPr wrap="none" lIns="93635" tIns="46817" rIns="93635" bIns="46817" rtlCol="0">
            <a:spAutoFit/>
          </a:bodyPr>
          <a:lstStyle/>
          <a:p>
            <a:r>
              <a:rPr lang="en-GB" sz="1600" dirty="0"/>
              <a:t>Session Info</a:t>
            </a:r>
            <a:endParaRPr lang="en-GB" sz="1600" dirty="0"/>
          </a:p>
        </p:txBody>
      </p:sp>
      <p:sp>
        <p:nvSpPr>
          <p:cNvPr id="68" name="TextBox 67"/>
          <p:cNvSpPr txBox="1"/>
          <p:nvPr/>
        </p:nvSpPr>
        <p:spPr>
          <a:xfrm>
            <a:off x="2110156" y="5355089"/>
            <a:ext cx="1105998" cy="426947"/>
          </a:xfrm>
          <a:prstGeom prst="rect">
            <a:avLst/>
          </a:prstGeom>
          <a:noFill/>
        </p:spPr>
        <p:txBody>
          <a:bodyPr wrap="square" lIns="93635" tIns="46817" rIns="93635" bIns="46817" rtlCol="0">
            <a:spAutoFit/>
          </a:bodyPr>
          <a:lstStyle/>
          <a:p>
            <a:r>
              <a:rPr lang="en-GB" sz="1200" dirty="0" smtClean="0"/>
              <a:t>A is initiating 1:1 Chat</a:t>
            </a:r>
            <a:endParaRPr lang="en-GB" sz="1200" dirty="0"/>
          </a:p>
        </p:txBody>
      </p:sp>
    </p:spTree>
    <p:extLst>
      <p:ext uri="{BB962C8B-B14F-4D97-AF65-F5344CB8AC3E}">
        <p14:creationId xmlns:p14="http://schemas.microsoft.com/office/powerpoint/2010/main" val="264042502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ight Arrow 3"/>
          <p:cNvSpPr/>
          <p:nvPr/>
        </p:nvSpPr>
        <p:spPr>
          <a:xfrm>
            <a:off x="1868361" y="1299304"/>
            <a:ext cx="6794769" cy="29496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lIns="93635" tIns="46817" rIns="93635" bIns="46817" rtlCol="0" anchor="ctr"/>
          <a:lstStyle/>
          <a:p>
            <a:pPr algn="ctr"/>
            <a:endParaRPr lang="en-GB"/>
          </a:p>
        </p:txBody>
      </p:sp>
      <p:sp>
        <p:nvSpPr>
          <p:cNvPr id="5" name="TextBox 4"/>
          <p:cNvSpPr txBox="1"/>
          <p:nvPr/>
        </p:nvSpPr>
        <p:spPr>
          <a:xfrm>
            <a:off x="224912" y="5355088"/>
            <a:ext cx="907244" cy="316148"/>
          </a:xfrm>
          <a:prstGeom prst="rect">
            <a:avLst/>
          </a:prstGeom>
          <a:noFill/>
        </p:spPr>
        <p:txBody>
          <a:bodyPr wrap="none" lIns="93635" tIns="46817" rIns="93635" bIns="46817" rtlCol="0">
            <a:spAutoFit/>
          </a:bodyPr>
          <a:lstStyle/>
          <a:p>
            <a:r>
              <a:rPr lang="en-GB" sz="1600" dirty="0"/>
              <a:t>Remark</a:t>
            </a:r>
            <a:endParaRPr lang="en-GB" sz="1600" dirty="0"/>
          </a:p>
        </p:txBody>
      </p:sp>
      <p:sp>
        <p:nvSpPr>
          <p:cNvPr id="6" name="TextBox 5"/>
          <p:cNvSpPr txBox="1"/>
          <p:nvPr/>
        </p:nvSpPr>
        <p:spPr>
          <a:xfrm>
            <a:off x="160912" y="2759267"/>
            <a:ext cx="1556461" cy="316148"/>
          </a:xfrm>
          <a:prstGeom prst="rect">
            <a:avLst/>
          </a:prstGeom>
          <a:noFill/>
        </p:spPr>
        <p:txBody>
          <a:bodyPr wrap="none" lIns="93635" tIns="46817" rIns="93635" bIns="46817" rtlCol="0">
            <a:spAutoFit/>
          </a:bodyPr>
          <a:lstStyle/>
          <a:p>
            <a:r>
              <a:rPr lang="en-GB" sz="1600" dirty="0"/>
              <a:t>Contribution ID</a:t>
            </a:r>
            <a:endParaRPr lang="en-GB" sz="1600" dirty="0"/>
          </a:p>
        </p:txBody>
      </p:sp>
      <p:sp>
        <p:nvSpPr>
          <p:cNvPr id="7" name="TextBox 6"/>
          <p:cNvSpPr txBox="1"/>
          <p:nvPr/>
        </p:nvSpPr>
        <p:spPr>
          <a:xfrm>
            <a:off x="122827" y="3290326"/>
            <a:ext cx="1659053" cy="316148"/>
          </a:xfrm>
          <a:prstGeom prst="rect">
            <a:avLst/>
          </a:prstGeom>
          <a:noFill/>
        </p:spPr>
        <p:txBody>
          <a:bodyPr wrap="none" lIns="93635" tIns="46817" rIns="93635" bIns="46817" rtlCol="0">
            <a:spAutoFit/>
          </a:bodyPr>
          <a:lstStyle/>
          <a:p>
            <a:r>
              <a:rPr lang="en-GB" sz="1600" dirty="0"/>
              <a:t>Conversation ID</a:t>
            </a:r>
            <a:endParaRPr lang="en-GB" sz="1600" dirty="0"/>
          </a:p>
        </p:txBody>
      </p:sp>
      <p:sp>
        <p:nvSpPr>
          <p:cNvPr id="8" name="TextBox 7"/>
          <p:cNvSpPr txBox="1"/>
          <p:nvPr/>
        </p:nvSpPr>
        <p:spPr>
          <a:xfrm>
            <a:off x="124563" y="3828520"/>
            <a:ext cx="1947594" cy="316148"/>
          </a:xfrm>
          <a:prstGeom prst="rect">
            <a:avLst/>
          </a:prstGeom>
          <a:noFill/>
        </p:spPr>
        <p:txBody>
          <a:bodyPr wrap="none" lIns="93635" tIns="46817" rIns="93635" bIns="46817" rtlCol="0">
            <a:spAutoFit/>
          </a:bodyPr>
          <a:lstStyle/>
          <a:p>
            <a:r>
              <a:rPr lang="en-GB" sz="1600" dirty="0"/>
              <a:t>Group State Object</a:t>
            </a:r>
            <a:endParaRPr lang="en-GB" sz="1600" dirty="0"/>
          </a:p>
        </p:txBody>
      </p:sp>
      <p:cxnSp>
        <p:nvCxnSpPr>
          <p:cNvPr id="10" name="Straight Connector 9"/>
          <p:cNvCxnSpPr/>
          <p:nvPr/>
        </p:nvCxnSpPr>
        <p:spPr>
          <a:xfrm>
            <a:off x="2100876" y="1078080"/>
            <a:ext cx="0" cy="663674"/>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59407" y="1061168"/>
            <a:ext cx="0" cy="663674"/>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3575540" y="1061168"/>
            <a:ext cx="0" cy="663674"/>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4534071" y="1061168"/>
            <a:ext cx="0" cy="663674"/>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4976470" y="1061168"/>
            <a:ext cx="0" cy="663674"/>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6008735" y="1061168"/>
            <a:ext cx="0" cy="663674"/>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6377401" y="1061168"/>
            <a:ext cx="0" cy="663674"/>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7335932" y="1061168"/>
            <a:ext cx="0" cy="663674"/>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2147332" y="311150"/>
            <a:ext cx="865567" cy="482347"/>
          </a:xfrm>
          <a:prstGeom prst="rect">
            <a:avLst/>
          </a:prstGeom>
          <a:noFill/>
        </p:spPr>
        <p:txBody>
          <a:bodyPr wrap="none" lIns="93635" tIns="46817" rIns="93635" bIns="46817" rtlCol="0">
            <a:spAutoFit/>
          </a:bodyPr>
          <a:lstStyle/>
          <a:p>
            <a:pPr algn="ctr"/>
            <a:r>
              <a:rPr lang="en-GB" sz="1400" dirty="0"/>
              <a:t>1:1 Chat</a:t>
            </a:r>
          </a:p>
          <a:p>
            <a:pPr algn="ctr"/>
            <a:r>
              <a:rPr lang="en-GB" sz="1400" dirty="0"/>
              <a:t>A-B</a:t>
            </a:r>
            <a:endParaRPr lang="en-GB" sz="1400" dirty="0"/>
          </a:p>
        </p:txBody>
      </p:sp>
      <p:sp>
        <p:nvSpPr>
          <p:cNvPr id="19" name="TextBox 18"/>
          <p:cNvSpPr txBox="1"/>
          <p:nvPr/>
        </p:nvSpPr>
        <p:spPr>
          <a:xfrm>
            <a:off x="3469108" y="328879"/>
            <a:ext cx="1115636" cy="482347"/>
          </a:xfrm>
          <a:prstGeom prst="rect">
            <a:avLst/>
          </a:prstGeom>
          <a:noFill/>
        </p:spPr>
        <p:txBody>
          <a:bodyPr wrap="none" lIns="93635" tIns="46817" rIns="93635" bIns="46817" rtlCol="0">
            <a:spAutoFit/>
          </a:bodyPr>
          <a:lstStyle/>
          <a:p>
            <a:pPr algn="ctr"/>
            <a:r>
              <a:rPr lang="en-GB" sz="1400" dirty="0" err="1"/>
              <a:t>StandAlone</a:t>
            </a:r>
            <a:endParaRPr lang="en-GB" sz="1400" dirty="0"/>
          </a:p>
          <a:p>
            <a:pPr algn="ctr"/>
            <a:r>
              <a:rPr lang="en-GB" sz="1400" dirty="0"/>
              <a:t>A-B</a:t>
            </a:r>
            <a:endParaRPr lang="en-GB" sz="1400" dirty="0"/>
          </a:p>
        </p:txBody>
      </p:sp>
      <p:cxnSp>
        <p:nvCxnSpPr>
          <p:cNvPr id="21" name="Straight Connector 20"/>
          <p:cNvCxnSpPr/>
          <p:nvPr/>
        </p:nvCxnSpPr>
        <p:spPr>
          <a:xfrm>
            <a:off x="2100876" y="2169335"/>
            <a:ext cx="0" cy="2728436"/>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a:off x="3051379" y="2184203"/>
            <a:ext cx="0" cy="2728436"/>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a:off x="445016" y="2703831"/>
            <a:ext cx="8218114"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a:off x="445015" y="3201716"/>
            <a:ext cx="8218114"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a:off x="445014" y="3717907"/>
            <a:ext cx="8218114"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a:off x="4940897" y="328879"/>
            <a:ext cx="1114032" cy="482347"/>
          </a:xfrm>
          <a:prstGeom prst="rect">
            <a:avLst/>
          </a:prstGeom>
          <a:noFill/>
        </p:spPr>
        <p:txBody>
          <a:bodyPr wrap="none" lIns="93635" tIns="46817" rIns="93635" bIns="46817" rtlCol="0">
            <a:spAutoFit/>
          </a:bodyPr>
          <a:lstStyle/>
          <a:p>
            <a:pPr algn="ctr"/>
            <a:r>
              <a:rPr lang="en-GB" sz="1400" dirty="0"/>
              <a:t>Group Chat</a:t>
            </a:r>
          </a:p>
          <a:p>
            <a:pPr algn="ctr"/>
            <a:r>
              <a:rPr lang="en-GB" sz="1400" dirty="0"/>
              <a:t>A-B-n</a:t>
            </a:r>
            <a:endParaRPr lang="en-GB" sz="1400" dirty="0"/>
          </a:p>
        </p:txBody>
      </p:sp>
      <p:sp>
        <p:nvSpPr>
          <p:cNvPr id="30" name="Right Brace 29"/>
          <p:cNvSpPr/>
          <p:nvPr/>
        </p:nvSpPr>
        <p:spPr>
          <a:xfrm rot="5400000">
            <a:off x="2367838" y="1526529"/>
            <a:ext cx="416580" cy="950504"/>
          </a:xfrm>
          <a:prstGeom prst="rightBrace">
            <a:avLst/>
          </a:prstGeom>
        </p:spPr>
        <p:style>
          <a:lnRef idx="1">
            <a:schemeClr val="accent1"/>
          </a:lnRef>
          <a:fillRef idx="0">
            <a:schemeClr val="accent1"/>
          </a:fillRef>
          <a:effectRef idx="0">
            <a:schemeClr val="accent1"/>
          </a:effectRef>
          <a:fontRef idx="minor">
            <a:schemeClr val="tx1"/>
          </a:fontRef>
        </p:style>
        <p:txBody>
          <a:bodyPr lIns="93635" tIns="46817" rIns="93635" bIns="46817" rtlCol="0" anchor="ctr"/>
          <a:lstStyle/>
          <a:p>
            <a:pPr algn="ctr"/>
            <a:endParaRPr lang="en-GB"/>
          </a:p>
        </p:txBody>
      </p:sp>
      <p:sp>
        <p:nvSpPr>
          <p:cNvPr id="31" name="TextBox 30"/>
          <p:cNvSpPr txBox="1"/>
          <p:nvPr/>
        </p:nvSpPr>
        <p:spPr>
          <a:xfrm>
            <a:off x="6268096" y="311150"/>
            <a:ext cx="1114032" cy="676246"/>
          </a:xfrm>
          <a:prstGeom prst="rect">
            <a:avLst/>
          </a:prstGeom>
          <a:noFill/>
        </p:spPr>
        <p:txBody>
          <a:bodyPr wrap="none" lIns="93635" tIns="46817" rIns="93635" bIns="46817" rtlCol="0">
            <a:spAutoFit/>
          </a:bodyPr>
          <a:lstStyle/>
          <a:p>
            <a:pPr algn="ctr"/>
            <a:r>
              <a:rPr lang="en-GB" sz="1400" dirty="0"/>
              <a:t>Long Lived</a:t>
            </a:r>
            <a:br>
              <a:rPr lang="en-GB" sz="1400" dirty="0"/>
            </a:br>
            <a:r>
              <a:rPr lang="en-GB" sz="1400" dirty="0"/>
              <a:t>Group Chat</a:t>
            </a:r>
          </a:p>
          <a:p>
            <a:pPr algn="ctr"/>
            <a:r>
              <a:rPr lang="en-GB" sz="1400" dirty="0"/>
              <a:t>A-B-n</a:t>
            </a:r>
            <a:endParaRPr lang="en-GB" sz="1400" dirty="0"/>
          </a:p>
        </p:txBody>
      </p:sp>
      <p:sp>
        <p:nvSpPr>
          <p:cNvPr id="32" name="TextBox 31"/>
          <p:cNvSpPr txBox="1"/>
          <p:nvPr/>
        </p:nvSpPr>
        <p:spPr>
          <a:xfrm>
            <a:off x="7572060" y="311150"/>
            <a:ext cx="865567" cy="482347"/>
          </a:xfrm>
          <a:prstGeom prst="rect">
            <a:avLst/>
          </a:prstGeom>
          <a:noFill/>
        </p:spPr>
        <p:txBody>
          <a:bodyPr wrap="none" lIns="93635" tIns="46817" rIns="93635" bIns="46817" rtlCol="0">
            <a:spAutoFit/>
          </a:bodyPr>
          <a:lstStyle/>
          <a:p>
            <a:pPr algn="ctr"/>
            <a:r>
              <a:rPr lang="en-GB" sz="1400" dirty="0"/>
              <a:t>1:1Chat </a:t>
            </a:r>
          </a:p>
          <a:p>
            <a:pPr algn="ctr"/>
            <a:r>
              <a:rPr lang="en-GB" sz="1400" dirty="0"/>
              <a:t>A-B</a:t>
            </a:r>
            <a:endParaRPr lang="en-GB" sz="1400" dirty="0"/>
          </a:p>
        </p:txBody>
      </p:sp>
      <p:cxnSp>
        <p:nvCxnSpPr>
          <p:cNvPr id="33" name="Straight Connector 32"/>
          <p:cNvCxnSpPr/>
          <p:nvPr/>
        </p:nvCxnSpPr>
        <p:spPr>
          <a:xfrm>
            <a:off x="7630865" y="1061168"/>
            <a:ext cx="0" cy="663674"/>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8292220" y="1016715"/>
            <a:ext cx="0" cy="663674"/>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35" name="Right Brace 34"/>
          <p:cNvSpPr/>
          <p:nvPr/>
        </p:nvSpPr>
        <p:spPr>
          <a:xfrm rot="5400000">
            <a:off x="3842501" y="1469645"/>
            <a:ext cx="416580" cy="950504"/>
          </a:xfrm>
          <a:prstGeom prst="rightBrace">
            <a:avLst/>
          </a:prstGeom>
        </p:spPr>
        <p:style>
          <a:lnRef idx="1">
            <a:schemeClr val="accent1"/>
          </a:lnRef>
          <a:fillRef idx="0">
            <a:schemeClr val="accent1"/>
          </a:fillRef>
          <a:effectRef idx="0">
            <a:schemeClr val="accent1"/>
          </a:effectRef>
          <a:fontRef idx="minor">
            <a:schemeClr val="tx1"/>
          </a:fontRef>
        </p:style>
        <p:txBody>
          <a:bodyPr lIns="93635" tIns="46817" rIns="93635" bIns="46817" rtlCol="0" anchor="ctr"/>
          <a:lstStyle/>
          <a:p>
            <a:pPr algn="ctr"/>
            <a:endParaRPr lang="en-GB"/>
          </a:p>
        </p:txBody>
      </p:sp>
      <p:sp>
        <p:nvSpPr>
          <p:cNvPr id="36" name="Right Brace 35"/>
          <p:cNvSpPr/>
          <p:nvPr/>
        </p:nvSpPr>
        <p:spPr>
          <a:xfrm rot="5400000">
            <a:off x="5284312" y="1428766"/>
            <a:ext cx="416581" cy="1032265"/>
          </a:xfrm>
          <a:prstGeom prst="rightBrace">
            <a:avLst/>
          </a:prstGeom>
        </p:spPr>
        <p:style>
          <a:lnRef idx="1">
            <a:schemeClr val="accent1"/>
          </a:lnRef>
          <a:fillRef idx="0">
            <a:schemeClr val="accent1"/>
          </a:fillRef>
          <a:effectRef idx="0">
            <a:schemeClr val="accent1"/>
          </a:effectRef>
          <a:fontRef idx="minor">
            <a:schemeClr val="tx1"/>
          </a:fontRef>
        </p:style>
        <p:txBody>
          <a:bodyPr lIns="93635" tIns="46817" rIns="93635" bIns="46817" rtlCol="0" anchor="ctr"/>
          <a:lstStyle/>
          <a:p>
            <a:pPr algn="ctr"/>
            <a:endParaRPr lang="en-GB"/>
          </a:p>
        </p:txBody>
      </p:sp>
      <p:sp>
        <p:nvSpPr>
          <p:cNvPr id="37" name="Right Brace 36"/>
          <p:cNvSpPr/>
          <p:nvPr/>
        </p:nvSpPr>
        <p:spPr>
          <a:xfrm rot="5400000">
            <a:off x="6648376" y="1465633"/>
            <a:ext cx="416581" cy="958531"/>
          </a:xfrm>
          <a:prstGeom prst="rightBrace">
            <a:avLst/>
          </a:prstGeom>
        </p:spPr>
        <p:style>
          <a:lnRef idx="1">
            <a:schemeClr val="accent1"/>
          </a:lnRef>
          <a:fillRef idx="0">
            <a:schemeClr val="accent1"/>
          </a:fillRef>
          <a:effectRef idx="0">
            <a:schemeClr val="accent1"/>
          </a:effectRef>
          <a:fontRef idx="minor">
            <a:schemeClr val="tx1"/>
          </a:fontRef>
        </p:style>
        <p:txBody>
          <a:bodyPr lIns="93635" tIns="46817" rIns="93635" bIns="46817" rtlCol="0" anchor="ctr"/>
          <a:lstStyle/>
          <a:p>
            <a:pPr algn="ctr"/>
            <a:endParaRPr lang="en-GB"/>
          </a:p>
        </p:txBody>
      </p:sp>
      <p:cxnSp>
        <p:nvCxnSpPr>
          <p:cNvPr id="38" name="Straight Connector 37"/>
          <p:cNvCxnSpPr/>
          <p:nvPr/>
        </p:nvCxnSpPr>
        <p:spPr>
          <a:xfrm>
            <a:off x="3556380" y="2151254"/>
            <a:ext cx="0" cy="2728436"/>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a:off x="4516194" y="2151254"/>
            <a:ext cx="0" cy="2728436"/>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a:xfrm>
            <a:off x="4976470" y="2110461"/>
            <a:ext cx="0" cy="2728436"/>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a:off x="6008735" y="2047721"/>
            <a:ext cx="0" cy="2728436"/>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a:xfrm>
            <a:off x="6377401" y="2110461"/>
            <a:ext cx="0" cy="2728436"/>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a:off x="7346554" y="2110461"/>
            <a:ext cx="0" cy="2728436"/>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p:nvCxnSpPr>
        <p:spPr>
          <a:xfrm>
            <a:off x="7630865" y="2110461"/>
            <a:ext cx="0" cy="2728436"/>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p:nvCxnSpPr>
        <p:spPr>
          <a:xfrm>
            <a:off x="8292220" y="2110461"/>
            <a:ext cx="0" cy="2728436"/>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46" name="Right Brace 45"/>
          <p:cNvSpPr/>
          <p:nvPr/>
        </p:nvSpPr>
        <p:spPr>
          <a:xfrm rot="5400000">
            <a:off x="7777316" y="1638288"/>
            <a:ext cx="368455" cy="661354"/>
          </a:xfrm>
          <a:prstGeom prst="rightBrace">
            <a:avLst/>
          </a:prstGeom>
        </p:spPr>
        <p:style>
          <a:lnRef idx="1">
            <a:schemeClr val="accent1"/>
          </a:lnRef>
          <a:fillRef idx="0">
            <a:schemeClr val="accent1"/>
          </a:fillRef>
          <a:effectRef idx="0">
            <a:schemeClr val="accent1"/>
          </a:effectRef>
          <a:fontRef idx="minor">
            <a:schemeClr val="tx1"/>
          </a:fontRef>
        </p:style>
        <p:txBody>
          <a:bodyPr lIns="93635" tIns="46817" rIns="93635" bIns="46817" rtlCol="0" anchor="ctr"/>
          <a:lstStyle/>
          <a:p>
            <a:pPr algn="ctr"/>
            <a:endParaRPr lang="en-GB"/>
          </a:p>
        </p:txBody>
      </p:sp>
      <p:sp>
        <p:nvSpPr>
          <p:cNvPr id="48" name="TextBox 47"/>
          <p:cNvSpPr txBox="1"/>
          <p:nvPr/>
        </p:nvSpPr>
        <p:spPr>
          <a:xfrm>
            <a:off x="2424670" y="2315610"/>
            <a:ext cx="302913" cy="316148"/>
          </a:xfrm>
          <a:prstGeom prst="rect">
            <a:avLst/>
          </a:prstGeom>
          <a:noFill/>
        </p:spPr>
        <p:txBody>
          <a:bodyPr wrap="none" lIns="93635" tIns="46817" rIns="93635" bIns="46817" rtlCol="0">
            <a:spAutoFit/>
          </a:bodyPr>
          <a:lstStyle/>
          <a:p>
            <a:r>
              <a:rPr lang="en-GB" sz="1600" dirty="0"/>
              <a:t>1</a:t>
            </a:r>
            <a:endParaRPr lang="en-GB" sz="1600" dirty="0"/>
          </a:p>
        </p:txBody>
      </p:sp>
      <p:sp>
        <p:nvSpPr>
          <p:cNvPr id="49" name="TextBox 48"/>
          <p:cNvSpPr txBox="1"/>
          <p:nvPr/>
        </p:nvSpPr>
        <p:spPr>
          <a:xfrm>
            <a:off x="3875469" y="2315610"/>
            <a:ext cx="302913" cy="316148"/>
          </a:xfrm>
          <a:prstGeom prst="rect">
            <a:avLst/>
          </a:prstGeom>
          <a:noFill/>
        </p:spPr>
        <p:txBody>
          <a:bodyPr wrap="none" lIns="93635" tIns="46817" rIns="93635" bIns="46817" rtlCol="0">
            <a:spAutoFit/>
          </a:bodyPr>
          <a:lstStyle/>
          <a:p>
            <a:r>
              <a:rPr lang="en-GB" sz="1600" dirty="0"/>
              <a:t>2</a:t>
            </a:r>
            <a:endParaRPr lang="en-GB" sz="1600" dirty="0"/>
          </a:p>
        </p:txBody>
      </p:sp>
      <p:sp>
        <p:nvSpPr>
          <p:cNvPr id="50" name="TextBox 49"/>
          <p:cNvSpPr txBox="1"/>
          <p:nvPr/>
        </p:nvSpPr>
        <p:spPr>
          <a:xfrm>
            <a:off x="5341146" y="2320367"/>
            <a:ext cx="302913" cy="316148"/>
          </a:xfrm>
          <a:prstGeom prst="rect">
            <a:avLst/>
          </a:prstGeom>
          <a:noFill/>
        </p:spPr>
        <p:txBody>
          <a:bodyPr wrap="none" lIns="93635" tIns="46817" rIns="93635" bIns="46817" rtlCol="0">
            <a:spAutoFit/>
          </a:bodyPr>
          <a:lstStyle/>
          <a:p>
            <a:r>
              <a:rPr lang="en-GB" sz="1600" dirty="0"/>
              <a:t>3</a:t>
            </a:r>
            <a:endParaRPr lang="en-GB" sz="1600" dirty="0"/>
          </a:p>
        </p:txBody>
      </p:sp>
      <p:sp>
        <p:nvSpPr>
          <p:cNvPr id="51" name="TextBox 50"/>
          <p:cNvSpPr txBox="1"/>
          <p:nvPr/>
        </p:nvSpPr>
        <p:spPr>
          <a:xfrm>
            <a:off x="6705210" y="2320367"/>
            <a:ext cx="302913" cy="316148"/>
          </a:xfrm>
          <a:prstGeom prst="rect">
            <a:avLst/>
          </a:prstGeom>
          <a:noFill/>
        </p:spPr>
        <p:txBody>
          <a:bodyPr wrap="none" lIns="93635" tIns="46817" rIns="93635" bIns="46817" rtlCol="0">
            <a:spAutoFit/>
          </a:bodyPr>
          <a:lstStyle/>
          <a:p>
            <a:r>
              <a:rPr lang="en-GB" sz="1600" dirty="0"/>
              <a:t>4</a:t>
            </a:r>
            <a:endParaRPr lang="en-GB" sz="1600" dirty="0"/>
          </a:p>
        </p:txBody>
      </p:sp>
      <p:sp>
        <p:nvSpPr>
          <p:cNvPr id="52" name="TextBox 51"/>
          <p:cNvSpPr txBox="1"/>
          <p:nvPr/>
        </p:nvSpPr>
        <p:spPr>
          <a:xfrm>
            <a:off x="7810086" y="2306596"/>
            <a:ext cx="302913" cy="316148"/>
          </a:xfrm>
          <a:prstGeom prst="rect">
            <a:avLst/>
          </a:prstGeom>
          <a:noFill/>
        </p:spPr>
        <p:txBody>
          <a:bodyPr wrap="none" lIns="93635" tIns="46817" rIns="93635" bIns="46817" rtlCol="0">
            <a:spAutoFit/>
          </a:bodyPr>
          <a:lstStyle/>
          <a:p>
            <a:r>
              <a:rPr lang="en-GB" sz="1600" dirty="0"/>
              <a:t>5</a:t>
            </a:r>
            <a:endParaRPr lang="en-GB" sz="1600" dirty="0"/>
          </a:p>
        </p:txBody>
      </p:sp>
      <p:sp>
        <p:nvSpPr>
          <p:cNvPr id="53" name="TextBox 52"/>
          <p:cNvSpPr txBox="1"/>
          <p:nvPr/>
        </p:nvSpPr>
        <p:spPr>
          <a:xfrm>
            <a:off x="2367468" y="3301327"/>
            <a:ext cx="439167" cy="316148"/>
          </a:xfrm>
          <a:prstGeom prst="rect">
            <a:avLst/>
          </a:prstGeom>
          <a:noFill/>
        </p:spPr>
        <p:txBody>
          <a:bodyPr wrap="none" lIns="93635" tIns="46817" rIns="93635" bIns="46817" rtlCol="0">
            <a:spAutoFit/>
          </a:bodyPr>
          <a:lstStyle/>
          <a:p>
            <a:r>
              <a:rPr lang="en-GB" sz="1600" dirty="0"/>
              <a:t>A1</a:t>
            </a:r>
            <a:endParaRPr lang="en-GB" sz="1600" dirty="0"/>
          </a:p>
        </p:txBody>
      </p:sp>
      <p:sp>
        <p:nvSpPr>
          <p:cNvPr id="54" name="TextBox 53"/>
          <p:cNvSpPr txBox="1"/>
          <p:nvPr/>
        </p:nvSpPr>
        <p:spPr>
          <a:xfrm>
            <a:off x="7787919" y="3301327"/>
            <a:ext cx="439167" cy="316148"/>
          </a:xfrm>
          <a:prstGeom prst="rect">
            <a:avLst/>
          </a:prstGeom>
          <a:noFill/>
        </p:spPr>
        <p:txBody>
          <a:bodyPr wrap="none" lIns="93635" tIns="46817" rIns="93635" bIns="46817" rtlCol="0">
            <a:spAutoFit/>
          </a:bodyPr>
          <a:lstStyle/>
          <a:p>
            <a:r>
              <a:rPr lang="en-GB" sz="1600" dirty="0"/>
              <a:t>A1</a:t>
            </a:r>
            <a:endParaRPr lang="en-GB" sz="1600" dirty="0"/>
          </a:p>
        </p:txBody>
      </p:sp>
      <p:sp>
        <p:nvSpPr>
          <p:cNvPr id="55" name="TextBox 54"/>
          <p:cNvSpPr txBox="1"/>
          <p:nvPr/>
        </p:nvSpPr>
        <p:spPr>
          <a:xfrm>
            <a:off x="3844802" y="3301327"/>
            <a:ext cx="439167" cy="316148"/>
          </a:xfrm>
          <a:prstGeom prst="rect">
            <a:avLst/>
          </a:prstGeom>
          <a:noFill/>
        </p:spPr>
        <p:txBody>
          <a:bodyPr wrap="none" lIns="93635" tIns="46817" rIns="93635" bIns="46817" rtlCol="0">
            <a:spAutoFit/>
          </a:bodyPr>
          <a:lstStyle/>
          <a:p>
            <a:r>
              <a:rPr lang="en-GB" sz="1600" dirty="0"/>
              <a:t>A1</a:t>
            </a:r>
            <a:endParaRPr lang="en-GB" sz="1600" dirty="0"/>
          </a:p>
        </p:txBody>
      </p:sp>
      <p:sp>
        <p:nvSpPr>
          <p:cNvPr id="56" name="TextBox 55"/>
          <p:cNvSpPr txBox="1"/>
          <p:nvPr/>
        </p:nvSpPr>
        <p:spPr>
          <a:xfrm>
            <a:off x="5315697" y="3301327"/>
            <a:ext cx="439167" cy="316148"/>
          </a:xfrm>
          <a:prstGeom prst="rect">
            <a:avLst/>
          </a:prstGeom>
          <a:noFill/>
        </p:spPr>
        <p:txBody>
          <a:bodyPr wrap="none" lIns="93635" tIns="46817" rIns="93635" bIns="46817" rtlCol="0">
            <a:spAutoFit/>
          </a:bodyPr>
          <a:lstStyle/>
          <a:p>
            <a:r>
              <a:rPr lang="en-GB" sz="1600" dirty="0"/>
              <a:t>B1</a:t>
            </a:r>
            <a:endParaRPr lang="en-GB" sz="1600" dirty="0"/>
          </a:p>
        </p:txBody>
      </p:sp>
      <p:sp>
        <p:nvSpPr>
          <p:cNvPr id="57" name="TextBox 56"/>
          <p:cNvSpPr txBox="1"/>
          <p:nvPr/>
        </p:nvSpPr>
        <p:spPr>
          <a:xfrm>
            <a:off x="6660498" y="3300100"/>
            <a:ext cx="439167" cy="316148"/>
          </a:xfrm>
          <a:prstGeom prst="rect">
            <a:avLst/>
          </a:prstGeom>
          <a:noFill/>
        </p:spPr>
        <p:txBody>
          <a:bodyPr wrap="none" lIns="93635" tIns="46817" rIns="93635" bIns="46817" rtlCol="0">
            <a:spAutoFit/>
          </a:bodyPr>
          <a:lstStyle/>
          <a:p>
            <a:r>
              <a:rPr lang="en-GB" sz="1600" dirty="0"/>
              <a:t>B2</a:t>
            </a:r>
            <a:endParaRPr lang="en-GB" sz="1600" dirty="0"/>
          </a:p>
        </p:txBody>
      </p:sp>
      <p:sp>
        <p:nvSpPr>
          <p:cNvPr id="58" name="TextBox 57"/>
          <p:cNvSpPr txBox="1"/>
          <p:nvPr/>
        </p:nvSpPr>
        <p:spPr>
          <a:xfrm>
            <a:off x="2315073" y="2759267"/>
            <a:ext cx="530539" cy="316148"/>
          </a:xfrm>
          <a:prstGeom prst="rect">
            <a:avLst/>
          </a:prstGeom>
          <a:noFill/>
        </p:spPr>
        <p:txBody>
          <a:bodyPr wrap="none" lIns="93635" tIns="46817" rIns="93635" bIns="46817" rtlCol="0">
            <a:spAutoFit/>
          </a:bodyPr>
          <a:lstStyle/>
          <a:p>
            <a:r>
              <a:rPr lang="en-GB" sz="1600" dirty="0"/>
              <a:t>one</a:t>
            </a:r>
            <a:endParaRPr lang="en-GB" sz="1600" dirty="0"/>
          </a:p>
        </p:txBody>
      </p:sp>
      <p:sp>
        <p:nvSpPr>
          <p:cNvPr id="59" name="TextBox 58"/>
          <p:cNvSpPr txBox="1"/>
          <p:nvPr/>
        </p:nvSpPr>
        <p:spPr>
          <a:xfrm>
            <a:off x="3736726" y="2759267"/>
            <a:ext cx="690839" cy="316148"/>
          </a:xfrm>
          <a:prstGeom prst="rect">
            <a:avLst/>
          </a:prstGeom>
          <a:noFill/>
        </p:spPr>
        <p:txBody>
          <a:bodyPr wrap="none" lIns="93635" tIns="46817" rIns="93635" bIns="46817" rtlCol="0">
            <a:spAutoFit/>
          </a:bodyPr>
          <a:lstStyle/>
          <a:p>
            <a:r>
              <a:rPr lang="en-GB" sz="1600" dirty="0"/>
              <a:t>many</a:t>
            </a:r>
            <a:endParaRPr lang="en-GB" sz="1600" dirty="0"/>
          </a:p>
        </p:txBody>
      </p:sp>
      <p:sp>
        <p:nvSpPr>
          <p:cNvPr id="60" name="TextBox 59"/>
          <p:cNvSpPr txBox="1"/>
          <p:nvPr/>
        </p:nvSpPr>
        <p:spPr>
          <a:xfrm>
            <a:off x="5148842" y="2753042"/>
            <a:ext cx="530539" cy="316148"/>
          </a:xfrm>
          <a:prstGeom prst="rect">
            <a:avLst/>
          </a:prstGeom>
          <a:noFill/>
        </p:spPr>
        <p:txBody>
          <a:bodyPr wrap="none" lIns="93635" tIns="46817" rIns="93635" bIns="46817" rtlCol="0">
            <a:spAutoFit/>
          </a:bodyPr>
          <a:lstStyle/>
          <a:p>
            <a:r>
              <a:rPr lang="en-GB" sz="1600" dirty="0"/>
              <a:t>one</a:t>
            </a:r>
            <a:endParaRPr lang="en-GB" sz="1600" dirty="0"/>
          </a:p>
        </p:txBody>
      </p:sp>
      <p:sp>
        <p:nvSpPr>
          <p:cNvPr id="61" name="TextBox 60"/>
          <p:cNvSpPr txBox="1"/>
          <p:nvPr/>
        </p:nvSpPr>
        <p:spPr>
          <a:xfrm>
            <a:off x="6559842" y="2753042"/>
            <a:ext cx="530539" cy="316148"/>
          </a:xfrm>
          <a:prstGeom prst="rect">
            <a:avLst/>
          </a:prstGeom>
          <a:noFill/>
        </p:spPr>
        <p:txBody>
          <a:bodyPr wrap="none" lIns="93635" tIns="46817" rIns="93635" bIns="46817" rtlCol="0">
            <a:spAutoFit/>
          </a:bodyPr>
          <a:lstStyle/>
          <a:p>
            <a:r>
              <a:rPr lang="en-GB" sz="1600" dirty="0"/>
              <a:t>one</a:t>
            </a:r>
            <a:endParaRPr lang="en-GB" sz="1600" dirty="0"/>
          </a:p>
        </p:txBody>
      </p:sp>
      <p:sp>
        <p:nvSpPr>
          <p:cNvPr id="62" name="TextBox 61"/>
          <p:cNvSpPr txBox="1"/>
          <p:nvPr/>
        </p:nvSpPr>
        <p:spPr>
          <a:xfrm>
            <a:off x="7688887" y="2753042"/>
            <a:ext cx="530539" cy="316148"/>
          </a:xfrm>
          <a:prstGeom prst="rect">
            <a:avLst/>
          </a:prstGeom>
          <a:noFill/>
        </p:spPr>
        <p:txBody>
          <a:bodyPr wrap="none" lIns="93635" tIns="46817" rIns="93635" bIns="46817" rtlCol="0">
            <a:spAutoFit/>
          </a:bodyPr>
          <a:lstStyle/>
          <a:p>
            <a:r>
              <a:rPr lang="en-GB" sz="1600" dirty="0"/>
              <a:t>one</a:t>
            </a:r>
            <a:endParaRPr lang="en-GB" sz="1600" dirty="0"/>
          </a:p>
        </p:txBody>
      </p:sp>
      <p:sp>
        <p:nvSpPr>
          <p:cNvPr id="63" name="TextBox 62"/>
          <p:cNvSpPr txBox="1"/>
          <p:nvPr/>
        </p:nvSpPr>
        <p:spPr>
          <a:xfrm>
            <a:off x="6377401" y="5355089"/>
            <a:ext cx="1105998" cy="759346"/>
          </a:xfrm>
          <a:prstGeom prst="rect">
            <a:avLst/>
          </a:prstGeom>
          <a:noFill/>
        </p:spPr>
        <p:txBody>
          <a:bodyPr wrap="square" lIns="93635" tIns="46817" rIns="93635" bIns="46817" rtlCol="0">
            <a:spAutoFit/>
          </a:bodyPr>
          <a:lstStyle/>
          <a:p>
            <a:r>
              <a:rPr lang="en-GB" sz="1200" dirty="0"/>
              <a:t>Independent from who restarts the group chat</a:t>
            </a:r>
            <a:endParaRPr lang="en-GB" sz="1200" dirty="0"/>
          </a:p>
        </p:txBody>
      </p:sp>
      <p:sp>
        <p:nvSpPr>
          <p:cNvPr id="64" name="TextBox 63"/>
          <p:cNvSpPr txBox="1"/>
          <p:nvPr/>
        </p:nvSpPr>
        <p:spPr>
          <a:xfrm>
            <a:off x="4251" y="113959"/>
            <a:ext cx="1299980" cy="426947"/>
          </a:xfrm>
          <a:prstGeom prst="rect">
            <a:avLst/>
          </a:prstGeom>
          <a:noFill/>
        </p:spPr>
        <p:txBody>
          <a:bodyPr wrap="none" lIns="93635" tIns="46817" rIns="93635" bIns="46817" rtlCol="0">
            <a:spAutoFit/>
          </a:bodyPr>
          <a:lstStyle/>
          <a:p>
            <a:r>
              <a:rPr lang="en-GB" dirty="0" smtClean="0"/>
              <a:t>User : B</a:t>
            </a:r>
            <a:endParaRPr lang="en-GB" dirty="0"/>
          </a:p>
        </p:txBody>
      </p:sp>
      <p:sp>
        <p:nvSpPr>
          <p:cNvPr id="65" name="TextBox 64"/>
          <p:cNvSpPr txBox="1"/>
          <p:nvPr/>
        </p:nvSpPr>
        <p:spPr>
          <a:xfrm>
            <a:off x="172877" y="2279948"/>
            <a:ext cx="1179755" cy="316148"/>
          </a:xfrm>
          <a:prstGeom prst="rect">
            <a:avLst/>
          </a:prstGeom>
          <a:noFill/>
        </p:spPr>
        <p:txBody>
          <a:bodyPr wrap="none" lIns="93635" tIns="46817" rIns="93635" bIns="46817" rtlCol="0">
            <a:spAutoFit/>
          </a:bodyPr>
          <a:lstStyle/>
          <a:p>
            <a:r>
              <a:rPr lang="en-GB" sz="1600" dirty="0"/>
              <a:t>Session ID</a:t>
            </a:r>
            <a:endParaRPr lang="en-GB" sz="1600" dirty="0"/>
          </a:p>
        </p:txBody>
      </p:sp>
      <p:cxnSp>
        <p:nvCxnSpPr>
          <p:cNvPr id="66" name="Straight Connector 65"/>
          <p:cNvCxnSpPr/>
          <p:nvPr/>
        </p:nvCxnSpPr>
        <p:spPr>
          <a:xfrm>
            <a:off x="407137" y="4248965"/>
            <a:ext cx="8218114"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67" name="TextBox 66"/>
          <p:cNvSpPr txBox="1"/>
          <p:nvPr/>
        </p:nvSpPr>
        <p:spPr>
          <a:xfrm>
            <a:off x="200940" y="4322707"/>
            <a:ext cx="1317613" cy="316148"/>
          </a:xfrm>
          <a:prstGeom prst="rect">
            <a:avLst/>
          </a:prstGeom>
          <a:noFill/>
        </p:spPr>
        <p:txBody>
          <a:bodyPr wrap="none" lIns="93635" tIns="46817" rIns="93635" bIns="46817" rtlCol="0">
            <a:spAutoFit/>
          </a:bodyPr>
          <a:lstStyle/>
          <a:p>
            <a:r>
              <a:rPr lang="en-GB" sz="1600" dirty="0"/>
              <a:t>Session Info</a:t>
            </a:r>
            <a:endParaRPr lang="en-GB" sz="1600" dirty="0"/>
          </a:p>
        </p:txBody>
      </p:sp>
    </p:spTree>
    <p:extLst>
      <p:ext uri="{BB962C8B-B14F-4D97-AF65-F5344CB8AC3E}">
        <p14:creationId xmlns:p14="http://schemas.microsoft.com/office/powerpoint/2010/main" val="201163183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Object 2" hidden="1"/>
          <p:cNvGraphicFramePr>
            <a:graphicFrameLocks/>
          </p:cNvGraphicFramePr>
          <p:nvPr>
            <p:custDataLst>
              <p:tags r:id="rId2"/>
            </p:custDataLst>
            <p:extLst>
              <p:ext uri="{D42A27DB-BD31-4B8C-83A1-F6EECF244321}">
                <p14:modId xmlns:p14="http://schemas.microsoft.com/office/powerpoint/2010/main" val="2235833634"/>
              </p:ext>
            </p:extLst>
          </p:nvPr>
        </p:nvGraphicFramePr>
        <p:xfrm>
          <a:off x="0" y="0"/>
          <a:ext cx="162553" cy="162572"/>
        </p:xfrm>
        <a:graphic>
          <a:graphicData uri="http://schemas.openxmlformats.org/presentationml/2006/ole">
            <mc:AlternateContent xmlns:mc="http://schemas.openxmlformats.org/markup-compatibility/2006">
              <mc:Choice xmlns:v="urn:schemas-microsoft-com:vml" Requires="v">
                <p:oleObj spid="_x0000_s1031" name="think-cell Slide" r:id="rId22" imgW="270" imgH="270" progId="TCLayout.ActiveDocument.1">
                  <p:embed/>
                </p:oleObj>
              </mc:Choice>
              <mc:Fallback>
                <p:oleObj name="think-cell Slide" r:id="rId22" imgW="270" imgH="270" progId="TCLayout.ActiveDocument.1">
                  <p:embed/>
                  <p:pic>
                    <p:nvPicPr>
                      <p:cNvPr id="0" name=""/>
                      <p:cNvPicPr/>
                      <p:nvPr/>
                    </p:nvPicPr>
                    <p:blipFill>
                      <a:blip r:embed="rId23"/>
                      <a:stretch>
                        <a:fillRect/>
                      </a:stretch>
                    </p:blipFill>
                    <p:spPr>
                      <a:xfrm>
                        <a:off x="0" y="0"/>
                        <a:ext cx="162553" cy="162572"/>
                      </a:xfrm>
                      <a:prstGeom prst="rect">
                        <a:avLst/>
                      </a:prstGeom>
                    </p:spPr>
                  </p:pic>
                </p:oleObj>
              </mc:Fallback>
            </mc:AlternateContent>
          </a:graphicData>
        </a:graphic>
      </p:graphicFrame>
      <p:sp>
        <p:nvSpPr>
          <p:cNvPr id="4" name="Right Arrow 3"/>
          <p:cNvSpPr/>
          <p:nvPr>
            <p:custDataLst>
              <p:tags r:id="rId3"/>
            </p:custDataLst>
          </p:nvPr>
        </p:nvSpPr>
        <p:spPr>
          <a:xfrm>
            <a:off x="1868361" y="1299304"/>
            <a:ext cx="6794769" cy="29496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lIns="93635" tIns="46817" rIns="93635" bIns="46817" rtlCol="0" anchor="ctr"/>
          <a:lstStyle/>
          <a:p>
            <a:pPr algn="ctr"/>
            <a:endParaRPr lang="en-GB"/>
          </a:p>
        </p:txBody>
      </p:sp>
      <p:cxnSp>
        <p:nvCxnSpPr>
          <p:cNvPr id="10" name="Straight Connector 9"/>
          <p:cNvCxnSpPr/>
          <p:nvPr>
            <p:custDataLst>
              <p:tags r:id="rId4"/>
            </p:custDataLst>
          </p:nvPr>
        </p:nvCxnSpPr>
        <p:spPr>
          <a:xfrm>
            <a:off x="2100876" y="1078080"/>
            <a:ext cx="0" cy="663674"/>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custDataLst>
              <p:tags r:id="rId5"/>
            </p:custDataLst>
          </p:nvPr>
        </p:nvCxnSpPr>
        <p:spPr>
          <a:xfrm>
            <a:off x="3059407" y="1061168"/>
            <a:ext cx="0" cy="663674"/>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8" name="TextBox 17"/>
          <p:cNvSpPr txBox="1"/>
          <p:nvPr>
            <p:custDataLst>
              <p:tags r:id="rId6"/>
            </p:custDataLst>
          </p:nvPr>
        </p:nvSpPr>
        <p:spPr>
          <a:xfrm>
            <a:off x="2147332" y="525186"/>
            <a:ext cx="865567" cy="482347"/>
          </a:xfrm>
          <a:prstGeom prst="rect">
            <a:avLst/>
          </a:prstGeom>
          <a:noFill/>
        </p:spPr>
        <p:txBody>
          <a:bodyPr wrap="none" lIns="93635" tIns="46817" rIns="93635" bIns="46817" rtlCol="0">
            <a:spAutoFit/>
          </a:bodyPr>
          <a:lstStyle/>
          <a:p>
            <a:pPr algn="ctr"/>
            <a:r>
              <a:rPr lang="en-GB" sz="1400" dirty="0"/>
              <a:t>1:1 Chat</a:t>
            </a:r>
          </a:p>
          <a:p>
            <a:pPr algn="ctr"/>
            <a:r>
              <a:rPr lang="en-GB" sz="1400" dirty="0"/>
              <a:t>A-B</a:t>
            </a:r>
            <a:endParaRPr lang="en-GB" sz="1400" dirty="0"/>
          </a:p>
        </p:txBody>
      </p:sp>
      <p:sp>
        <p:nvSpPr>
          <p:cNvPr id="30" name="Right Brace 29"/>
          <p:cNvSpPr/>
          <p:nvPr>
            <p:custDataLst>
              <p:tags r:id="rId7"/>
            </p:custDataLst>
          </p:nvPr>
        </p:nvSpPr>
        <p:spPr>
          <a:xfrm rot="5400000">
            <a:off x="2367838" y="1526529"/>
            <a:ext cx="416580" cy="950504"/>
          </a:xfrm>
          <a:prstGeom prst="rightBrace">
            <a:avLst/>
          </a:prstGeom>
        </p:spPr>
        <p:style>
          <a:lnRef idx="1">
            <a:schemeClr val="accent1"/>
          </a:lnRef>
          <a:fillRef idx="0">
            <a:schemeClr val="accent1"/>
          </a:fillRef>
          <a:effectRef idx="0">
            <a:schemeClr val="accent1"/>
          </a:effectRef>
          <a:fontRef idx="minor">
            <a:schemeClr val="tx1"/>
          </a:fontRef>
        </p:style>
        <p:txBody>
          <a:bodyPr lIns="93635" tIns="46817" rIns="93635" bIns="46817" rtlCol="0" anchor="ctr"/>
          <a:lstStyle/>
          <a:p>
            <a:pPr algn="ctr"/>
            <a:endParaRPr lang="en-GB"/>
          </a:p>
        </p:txBody>
      </p:sp>
      <p:sp>
        <p:nvSpPr>
          <p:cNvPr id="2" name="Rectangular Callout 1"/>
          <p:cNvSpPr/>
          <p:nvPr>
            <p:custDataLst>
              <p:tags r:id="rId8"/>
            </p:custDataLst>
          </p:nvPr>
        </p:nvSpPr>
        <p:spPr>
          <a:xfrm>
            <a:off x="1068612" y="3892550"/>
            <a:ext cx="3164869" cy="663674"/>
          </a:xfrm>
          <a:prstGeom prst="wedgeRectCallout">
            <a:avLst>
              <a:gd name="adj1" fmla="val -56403"/>
              <a:gd name="adj2" fmla="val -3898"/>
            </a:avLst>
          </a:pr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lIns="93635" tIns="46817" rIns="93635" bIns="46817" rtlCol="0" anchor="ctr"/>
          <a:lstStyle/>
          <a:p>
            <a:pPr algn="ctr"/>
            <a:endParaRPr lang="en-GB"/>
          </a:p>
        </p:txBody>
      </p:sp>
      <p:sp>
        <p:nvSpPr>
          <p:cNvPr id="59" name="Rectangular Callout 58"/>
          <p:cNvSpPr/>
          <p:nvPr>
            <p:custDataLst>
              <p:tags r:id="rId9"/>
            </p:custDataLst>
          </p:nvPr>
        </p:nvSpPr>
        <p:spPr>
          <a:xfrm>
            <a:off x="1068612" y="4777449"/>
            <a:ext cx="3164869" cy="663674"/>
          </a:xfrm>
          <a:prstGeom prst="wedgeRectCallout">
            <a:avLst>
              <a:gd name="adj1" fmla="val 55866"/>
              <a:gd name="adj2" fmla="val -28797"/>
            </a:avLst>
          </a:pr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lIns="93635" tIns="46817" rIns="93635" bIns="46817" rtlCol="0" anchor="ctr"/>
          <a:lstStyle/>
          <a:p>
            <a:pPr algn="ctr"/>
            <a:endParaRPr lang="en-GB"/>
          </a:p>
        </p:txBody>
      </p:sp>
      <p:sp>
        <p:nvSpPr>
          <p:cNvPr id="61" name="TextBox 60"/>
          <p:cNvSpPr txBox="1"/>
          <p:nvPr>
            <p:custDataLst>
              <p:tags r:id="rId10"/>
            </p:custDataLst>
          </p:nvPr>
        </p:nvSpPr>
        <p:spPr>
          <a:xfrm>
            <a:off x="1709560" y="4066794"/>
            <a:ext cx="1869236" cy="288448"/>
          </a:xfrm>
          <a:prstGeom prst="rect">
            <a:avLst/>
          </a:prstGeom>
          <a:noFill/>
        </p:spPr>
        <p:txBody>
          <a:bodyPr wrap="square" lIns="93635" tIns="46817" rIns="93635" bIns="46817" rtlCol="0">
            <a:spAutoFit/>
          </a:bodyPr>
          <a:lstStyle/>
          <a:p>
            <a:pPr algn="ctr"/>
            <a:r>
              <a:rPr lang="en-GB" sz="1400" dirty="0"/>
              <a:t>Message 1 from A</a:t>
            </a:r>
            <a:endParaRPr lang="en-GB" sz="1400" dirty="0"/>
          </a:p>
        </p:txBody>
      </p:sp>
      <p:sp>
        <p:nvSpPr>
          <p:cNvPr id="63" name="TextBox 62"/>
          <p:cNvSpPr txBox="1"/>
          <p:nvPr>
            <p:custDataLst>
              <p:tags r:id="rId11"/>
            </p:custDataLst>
          </p:nvPr>
        </p:nvSpPr>
        <p:spPr>
          <a:xfrm>
            <a:off x="1673140" y="4951693"/>
            <a:ext cx="1869236" cy="288448"/>
          </a:xfrm>
          <a:prstGeom prst="rect">
            <a:avLst/>
          </a:prstGeom>
          <a:noFill/>
        </p:spPr>
        <p:txBody>
          <a:bodyPr wrap="square" lIns="93635" tIns="46817" rIns="93635" bIns="46817" rtlCol="0">
            <a:spAutoFit/>
          </a:bodyPr>
          <a:lstStyle/>
          <a:p>
            <a:pPr algn="ctr"/>
            <a:r>
              <a:rPr lang="en-GB" sz="1400" dirty="0"/>
              <a:t>Message 1 from B</a:t>
            </a:r>
            <a:endParaRPr lang="en-GB" sz="1400" dirty="0"/>
          </a:p>
        </p:txBody>
      </p:sp>
      <p:sp>
        <p:nvSpPr>
          <p:cNvPr id="74" name="Rectangular Callout 73"/>
          <p:cNvSpPr/>
          <p:nvPr>
            <p:custDataLst>
              <p:tags r:id="rId12"/>
            </p:custDataLst>
          </p:nvPr>
        </p:nvSpPr>
        <p:spPr>
          <a:xfrm>
            <a:off x="1068611" y="5700298"/>
            <a:ext cx="3164869" cy="663674"/>
          </a:xfrm>
          <a:prstGeom prst="wedgeRectCallout">
            <a:avLst>
              <a:gd name="adj1" fmla="val -56403"/>
              <a:gd name="adj2" fmla="val -3898"/>
            </a:avLst>
          </a:pr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lIns="93635" tIns="46817" rIns="93635" bIns="46817" rtlCol="0" anchor="ctr"/>
          <a:lstStyle/>
          <a:p>
            <a:pPr algn="ctr"/>
            <a:endParaRPr lang="en-GB"/>
          </a:p>
        </p:txBody>
      </p:sp>
      <p:sp>
        <p:nvSpPr>
          <p:cNvPr id="75" name="TextBox 74"/>
          <p:cNvSpPr txBox="1"/>
          <p:nvPr>
            <p:custDataLst>
              <p:tags r:id="rId13"/>
            </p:custDataLst>
          </p:nvPr>
        </p:nvSpPr>
        <p:spPr>
          <a:xfrm>
            <a:off x="1673140" y="5874542"/>
            <a:ext cx="1869236" cy="288448"/>
          </a:xfrm>
          <a:prstGeom prst="rect">
            <a:avLst/>
          </a:prstGeom>
          <a:noFill/>
        </p:spPr>
        <p:txBody>
          <a:bodyPr wrap="square" lIns="93635" tIns="46817" rIns="93635" bIns="46817" rtlCol="0">
            <a:spAutoFit/>
          </a:bodyPr>
          <a:lstStyle/>
          <a:p>
            <a:pPr algn="ctr"/>
            <a:r>
              <a:rPr lang="en-GB" sz="1400" dirty="0"/>
              <a:t>File 1 from A</a:t>
            </a:r>
            <a:endParaRPr lang="en-GB" sz="1400" dirty="0"/>
          </a:p>
        </p:txBody>
      </p:sp>
      <p:sp>
        <p:nvSpPr>
          <p:cNvPr id="77" name="TextBox 76"/>
          <p:cNvSpPr txBox="1"/>
          <p:nvPr>
            <p:custDataLst>
              <p:tags r:id="rId14"/>
            </p:custDataLst>
          </p:nvPr>
        </p:nvSpPr>
        <p:spPr>
          <a:xfrm>
            <a:off x="40659" y="113959"/>
            <a:ext cx="1826277" cy="371547"/>
          </a:xfrm>
          <a:prstGeom prst="rect">
            <a:avLst/>
          </a:prstGeom>
          <a:noFill/>
        </p:spPr>
        <p:txBody>
          <a:bodyPr wrap="none" lIns="93635" tIns="46817" rIns="93635" bIns="46817" rtlCol="0">
            <a:spAutoFit/>
          </a:bodyPr>
          <a:lstStyle/>
          <a:p>
            <a:r>
              <a:rPr lang="en-GB" sz="2000" dirty="0" smtClean="0"/>
              <a:t>User : A and B</a:t>
            </a:r>
            <a:endParaRPr lang="en-GB" sz="2000" dirty="0"/>
          </a:p>
        </p:txBody>
      </p:sp>
      <p:graphicFrame>
        <p:nvGraphicFramePr>
          <p:cNvPr id="5" name="Table 4"/>
          <p:cNvGraphicFramePr>
            <a:graphicFrameLocks noGrp="1"/>
          </p:cNvGraphicFramePr>
          <p:nvPr>
            <p:custDataLst>
              <p:tags r:id="rId15"/>
            </p:custDataLst>
            <p:extLst>
              <p:ext uri="{D42A27DB-BD31-4B8C-83A1-F6EECF244321}">
                <p14:modId xmlns:p14="http://schemas.microsoft.com/office/powerpoint/2010/main" val="1440742199"/>
              </p:ext>
            </p:extLst>
          </p:nvPr>
        </p:nvGraphicFramePr>
        <p:xfrm>
          <a:off x="4931517" y="2477011"/>
          <a:ext cx="4055328" cy="1448904"/>
        </p:xfrm>
        <a:graphic>
          <a:graphicData uri="http://schemas.openxmlformats.org/drawingml/2006/table">
            <a:tbl>
              <a:tblPr firstRow="1" bandRow="1">
                <a:tableStyleId>{5C22544A-7EE6-4342-B048-85BDC9FD1C3A}</a:tableStyleId>
              </a:tblPr>
              <a:tblGrid>
                <a:gridCol w="1351776"/>
                <a:gridCol w="1351776"/>
                <a:gridCol w="1351776"/>
              </a:tblGrid>
              <a:tr h="312138">
                <a:tc>
                  <a:txBody>
                    <a:bodyPr/>
                    <a:lstStyle/>
                    <a:p>
                      <a:endParaRPr lang="en-GB" sz="1400" dirty="0"/>
                    </a:p>
                  </a:txBody>
                  <a:tcPr marL="93631" marR="93631" marT="46821" marB="46821"/>
                </a:tc>
                <a:tc>
                  <a:txBody>
                    <a:bodyPr/>
                    <a:lstStyle/>
                    <a:p>
                      <a:pPr algn="ctr"/>
                      <a:r>
                        <a:rPr lang="en-GB" sz="1200" dirty="0" smtClean="0"/>
                        <a:t>User A</a:t>
                      </a:r>
                      <a:endParaRPr lang="en-GB" sz="1200" dirty="0"/>
                    </a:p>
                  </a:txBody>
                  <a:tcPr marL="93631" marR="93631" marT="46821" marB="46821"/>
                </a:tc>
                <a:tc>
                  <a:txBody>
                    <a:bodyPr/>
                    <a:lstStyle/>
                    <a:p>
                      <a:pPr algn="ctr"/>
                      <a:r>
                        <a:rPr lang="en-GB" sz="1200" dirty="0" smtClean="0"/>
                        <a:t>User B</a:t>
                      </a:r>
                      <a:endParaRPr lang="en-GB" sz="1200" dirty="0"/>
                    </a:p>
                  </a:txBody>
                  <a:tcPr marL="93631" marR="93631" marT="46821" marB="46821"/>
                </a:tc>
              </a:tr>
              <a:tr h="29399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200" dirty="0" smtClean="0"/>
                        <a:t>(SIP) Session </a:t>
                      </a:r>
                      <a:r>
                        <a:rPr lang="en-GB" sz="1200" dirty="0" smtClean="0"/>
                        <a:t>ID</a:t>
                      </a:r>
                      <a:endParaRPr lang="en-GB" sz="1200" dirty="0"/>
                    </a:p>
                  </a:txBody>
                  <a:tcPr marL="93631" marR="93631" marT="46821" marB="46821"/>
                </a:tc>
                <a:tc>
                  <a:txBody>
                    <a:bodyPr/>
                    <a:lstStyle/>
                    <a:p>
                      <a:r>
                        <a:rPr lang="en-GB" sz="1200" dirty="0" smtClean="0"/>
                        <a:t>1</a:t>
                      </a:r>
                      <a:endParaRPr lang="en-GB" sz="1200" dirty="0"/>
                    </a:p>
                  </a:txBody>
                  <a:tcPr marL="93631" marR="93631" marT="46821" marB="46821"/>
                </a:tc>
                <a:tc>
                  <a:txBody>
                    <a:bodyPr/>
                    <a:lstStyle/>
                    <a:p>
                      <a:r>
                        <a:rPr lang="en-GB" sz="1200" dirty="0" smtClean="0"/>
                        <a:t>1 ?</a:t>
                      </a:r>
                      <a:endParaRPr lang="en-GB" sz="1200" dirty="0"/>
                    </a:p>
                  </a:txBody>
                  <a:tcPr marL="93631" marR="93631" marT="46821" marB="46821"/>
                </a:tc>
              </a:tr>
              <a:tr h="280924">
                <a:tc>
                  <a:txBody>
                    <a:bodyPr/>
                    <a:lstStyle/>
                    <a:p>
                      <a:r>
                        <a:rPr lang="en-GB" sz="1200" dirty="0" smtClean="0"/>
                        <a:t>Contribution ID</a:t>
                      </a:r>
                      <a:endParaRPr lang="en-GB" sz="1200" dirty="0"/>
                    </a:p>
                  </a:txBody>
                  <a:tcPr marL="93631" marR="93631" marT="46821" marB="46821"/>
                </a:tc>
                <a:tc>
                  <a:txBody>
                    <a:bodyPr/>
                    <a:lstStyle/>
                    <a:p>
                      <a:r>
                        <a:rPr lang="en-GB" sz="1200" dirty="0" smtClean="0"/>
                        <a:t>Abc..1</a:t>
                      </a:r>
                      <a:endParaRPr lang="en-GB" sz="1200" dirty="0"/>
                    </a:p>
                  </a:txBody>
                  <a:tcPr marL="93631" marR="93631" marT="46821" marB="46821"/>
                </a:tc>
                <a:tc>
                  <a:txBody>
                    <a:bodyPr/>
                    <a:lstStyle/>
                    <a:p>
                      <a:r>
                        <a:rPr lang="en-GB" sz="1200" dirty="0" smtClean="0"/>
                        <a:t>Abc..1</a:t>
                      </a:r>
                      <a:endParaRPr lang="en-GB" sz="1200" dirty="0"/>
                    </a:p>
                  </a:txBody>
                  <a:tcPr marL="93631" marR="93631" marT="46821" marB="46821"/>
                </a:tc>
              </a:tr>
              <a:tr h="280924">
                <a:tc>
                  <a:txBody>
                    <a:bodyPr/>
                    <a:lstStyle/>
                    <a:p>
                      <a:r>
                        <a:rPr lang="en-GB" sz="1200" dirty="0" smtClean="0"/>
                        <a:t>In Reply to</a:t>
                      </a:r>
                      <a:endParaRPr lang="en-GB" sz="1200" dirty="0"/>
                    </a:p>
                  </a:txBody>
                  <a:tcPr marL="93631" marR="93631" marT="46821" marB="46821"/>
                </a:tc>
                <a:tc>
                  <a:txBody>
                    <a:bodyPr/>
                    <a:lstStyle/>
                    <a:p>
                      <a:r>
                        <a:rPr lang="en-GB" sz="1200" dirty="0" smtClean="0"/>
                        <a:t>Depends</a:t>
                      </a:r>
                      <a:r>
                        <a:rPr lang="en-GB" sz="1200" baseline="0" dirty="0" smtClean="0"/>
                        <a:t> on history</a:t>
                      </a:r>
                      <a:endParaRPr lang="en-GB" sz="1200" dirty="0"/>
                    </a:p>
                  </a:txBody>
                  <a:tcPr marL="93631" marR="93631" marT="46821" marB="46821"/>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200" dirty="0" smtClean="0"/>
                        <a:t>Depends</a:t>
                      </a:r>
                      <a:r>
                        <a:rPr lang="en-GB" sz="1200" baseline="0" dirty="0" smtClean="0"/>
                        <a:t> on history</a:t>
                      </a:r>
                      <a:endParaRPr lang="en-GB" sz="1200" dirty="0"/>
                    </a:p>
                  </a:txBody>
                  <a:tcPr marL="93631" marR="93631" marT="46821" marB="46821"/>
                </a:tc>
              </a:tr>
              <a:tr h="280924">
                <a:tc>
                  <a:txBody>
                    <a:bodyPr/>
                    <a:lstStyle/>
                    <a:p>
                      <a:r>
                        <a:rPr lang="en-GB" sz="1200" dirty="0" smtClean="0"/>
                        <a:t>Conversation ID</a:t>
                      </a:r>
                      <a:endParaRPr lang="en-GB" sz="1200" dirty="0"/>
                    </a:p>
                  </a:txBody>
                  <a:tcPr marL="93631" marR="93631" marT="46821" marB="46821"/>
                </a:tc>
                <a:tc>
                  <a:txBody>
                    <a:bodyPr/>
                    <a:lstStyle/>
                    <a:p>
                      <a:r>
                        <a:rPr lang="en-GB" sz="1200" dirty="0" smtClean="0"/>
                        <a:t>A1</a:t>
                      </a:r>
                      <a:endParaRPr lang="en-GB" sz="1200" dirty="0"/>
                    </a:p>
                  </a:txBody>
                  <a:tcPr marL="93631" marR="93631" marT="46821" marB="46821"/>
                </a:tc>
                <a:tc>
                  <a:txBody>
                    <a:bodyPr/>
                    <a:lstStyle/>
                    <a:p>
                      <a:r>
                        <a:rPr lang="en-GB" sz="1200" dirty="0" smtClean="0"/>
                        <a:t>A1</a:t>
                      </a:r>
                      <a:endParaRPr lang="en-GB" sz="1200" dirty="0"/>
                    </a:p>
                  </a:txBody>
                  <a:tcPr marL="93631" marR="93631" marT="46821" marB="46821"/>
                </a:tc>
              </a:tr>
            </a:tbl>
          </a:graphicData>
        </a:graphic>
      </p:graphicFrame>
      <p:sp>
        <p:nvSpPr>
          <p:cNvPr id="6" name="Rounded Rectangle 5"/>
          <p:cNvSpPr/>
          <p:nvPr>
            <p:custDataLst>
              <p:tags r:id="rId16"/>
            </p:custDataLst>
          </p:nvPr>
        </p:nvSpPr>
        <p:spPr>
          <a:xfrm>
            <a:off x="953798" y="2479169"/>
            <a:ext cx="3432807" cy="737415"/>
          </a:xfrm>
          <a:prstGeom prst="roundRect">
            <a:avLst/>
          </a:prstGeom>
          <a:noFill/>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lIns="93635" tIns="46817" rIns="93635" bIns="46817" spcCol="0" rtlCol="0" anchor="ctr"/>
          <a:lstStyle/>
          <a:p>
            <a:pPr algn="ctr"/>
            <a:endParaRPr lang="en-GB"/>
          </a:p>
        </p:txBody>
      </p:sp>
      <p:sp>
        <p:nvSpPr>
          <p:cNvPr id="19" name="TextBox 18"/>
          <p:cNvSpPr txBox="1"/>
          <p:nvPr>
            <p:custDataLst>
              <p:tags r:id="rId17"/>
            </p:custDataLst>
          </p:nvPr>
        </p:nvSpPr>
        <p:spPr>
          <a:xfrm>
            <a:off x="1511010" y="2690283"/>
            <a:ext cx="1869236" cy="288448"/>
          </a:xfrm>
          <a:prstGeom prst="rect">
            <a:avLst/>
          </a:prstGeom>
          <a:noFill/>
        </p:spPr>
        <p:txBody>
          <a:bodyPr wrap="square" lIns="93635" tIns="46817" rIns="93635" bIns="46817" rtlCol="0">
            <a:spAutoFit/>
          </a:bodyPr>
          <a:lstStyle/>
          <a:p>
            <a:pPr algn="ctr"/>
            <a:r>
              <a:rPr lang="en-GB" sz="1400" dirty="0"/>
              <a:t>SIP Invite</a:t>
            </a:r>
            <a:endParaRPr lang="en-GB" sz="1400" dirty="0"/>
          </a:p>
        </p:txBody>
      </p:sp>
      <p:sp>
        <p:nvSpPr>
          <p:cNvPr id="7" name="TextBox 6"/>
          <p:cNvSpPr txBox="1"/>
          <p:nvPr>
            <p:custDataLst>
              <p:tags r:id="rId18"/>
            </p:custDataLst>
          </p:nvPr>
        </p:nvSpPr>
        <p:spPr>
          <a:xfrm>
            <a:off x="6034171" y="2001781"/>
            <a:ext cx="1775303" cy="426947"/>
          </a:xfrm>
          <a:prstGeom prst="rect">
            <a:avLst/>
          </a:prstGeom>
          <a:noFill/>
        </p:spPr>
        <p:txBody>
          <a:bodyPr wrap="none" lIns="93635" tIns="46817" rIns="93635" bIns="46817" rtlCol="0">
            <a:spAutoFit/>
          </a:bodyPr>
          <a:lstStyle/>
          <a:p>
            <a:r>
              <a:rPr lang="en-GB" dirty="0" smtClean="0"/>
              <a:t>SIP Header</a:t>
            </a:r>
            <a:endParaRPr lang="en-GB" dirty="0"/>
          </a:p>
        </p:txBody>
      </p:sp>
      <p:sp>
        <p:nvSpPr>
          <p:cNvPr id="21" name="TextBox 20"/>
          <p:cNvSpPr txBox="1"/>
          <p:nvPr>
            <p:custDataLst>
              <p:tags r:id="rId19"/>
            </p:custDataLst>
          </p:nvPr>
        </p:nvSpPr>
        <p:spPr>
          <a:xfrm>
            <a:off x="5385554" y="4395962"/>
            <a:ext cx="2921450" cy="426947"/>
          </a:xfrm>
          <a:prstGeom prst="rect">
            <a:avLst/>
          </a:prstGeom>
          <a:noFill/>
        </p:spPr>
        <p:txBody>
          <a:bodyPr wrap="none" lIns="93635" tIns="46817" rIns="93635" bIns="46817" rtlCol="0">
            <a:spAutoFit/>
          </a:bodyPr>
          <a:lstStyle/>
          <a:p>
            <a:r>
              <a:rPr lang="en-GB" dirty="0" smtClean="0"/>
              <a:t>One MSRP Session</a:t>
            </a:r>
            <a:endParaRPr lang="en-GB" dirty="0"/>
          </a:p>
        </p:txBody>
      </p:sp>
      <p:sp>
        <p:nvSpPr>
          <p:cNvPr id="22" name="TextBox 21"/>
          <p:cNvSpPr txBox="1"/>
          <p:nvPr>
            <p:custDataLst>
              <p:tags r:id="rId20"/>
            </p:custDataLst>
          </p:nvPr>
        </p:nvSpPr>
        <p:spPr>
          <a:xfrm>
            <a:off x="3481779" y="505494"/>
            <a:ext cx="1715414" cy="371547"/>
          </a:xfrm>
          <a:prstGeom prst="rect">
            <a:avLst/>
          </a:prstGeom>
          <a:noFill/>
        </p:spPr>
        <p:txBody>
          <a:bodyPr wrap="none" lIns="93635" tIns="46817" rIns="93635" bIns="46817" rtlCol="0">
            <a:spAutoFit/>
          </a:bodyPr>
          <a:lstStyle/>
          <a:p>
            <a:r>
              <a:rPr lang="en-GB" sz="2000" dirty="0" smtClean="0"/>
              <a:t>A is inviting B</a:t>
            </a:r>
            <a:endParaRPr lang="en-GB" sz="2000" dirty="0"/>
          </a:p>
        </p:txBody>
      </p:sp>
    </p:spTree>
    <p:extLst>
      <p:ext uri="{BB962C8B-B14F-4D97-AF65-F5344CB8AC3E}">
        <p14:creationId xmlns:p14="http://schemas.microsoft.com/office/powerpoint/2010/main" val="334340661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ight Arrow 3"/>
          <p:cNvSpPr/>
          <p:nvPr/>
        </p:nvSpPr>
        <p:spPr>
          <a:xfrm>
            <a:off x="1868361" y="1299304"/>
            <a:ext cx="6794769" cy="29496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lIns="93635" tIns="46817" rIns="93635" bIns="46817" rtlCol="0" anchor="ctr"/>
          <a:lstStyle/>
          <a:p>
            <a:pPr algn="ctr"/>
            <a:endParaRPr lang="en-GB"/>
          </a:p>
        </p:txBody>
      </p:sp>
      <p:sp>
        <p:nvSpPr>
          <p:cNvPr id="2" name="Rectangular Callout 1"/>
          <p:cNvSpPr/>
          <p:nvPr/>
        </p:nvSpPr>
        <p:spPr>
          <a:xfrm>
            <a:off x="1068611" y="2058531"/>
            <a:ext cx="2958314" cy="663674"/>
          </a:xfrm>
          <a:prstGeom prst="wedgeRectCallout">
            <a:avLst>
              <a:gd name="adj1" fmla="val -56403"/>
              <a:gd name="adj2" fmla="val -3898"/>
            </a:avLst>
          </a:pr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lIns="93635" tIns="46817" rIns="93635" bIns="46817" rtlCol="0" anchor="ctr"/>
          <a:lstStyle/>
          <a:p>
            <a:pPr algn="ctr"/>
            <a:endParaRPr lang="en-GB"/>
          </a:p>
        </p:txBody>
      </p:sp>
      <p:sp>
        <p:nvSpPr>
          <p:cNvPr id="58" name="Rectangular Callout 57"/>
          <p:cNvSpPr/>
          <p:nvPr/>
        </p:nvSpPr>
        <p:spPr>
          <a:xfrm>
            <a:off x="1068611" y="3526421"/>
            <a:ext cx="2958314" cy="663674"/>
          </a:xfrm>
          <a:prstGeom prst="wedgeRectCallout">
            <a:avLst>
              <a:gd name="adj1" fmla="val 60277"/>
              <a:gd name="adj2" fmla="val 314"/>
            </a:avLst>
          </a:pr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lIns="93635" tIns="46817" rIns="93635" bIns="46817" rtlCol="0" anchor="ctr"/>
          <a:lstStyle/>
          <a:p>
            <a:pPr algn="ctr"/>
            <a:endParaRPr lang="en-GB"/>
          </a:p>
        </p:txBody>
      </p:sp>
      <p:sp>
        <p:nvSpPr>
          <p:cNvPr id="60" name="Rectangular Callout 59"/>
          <p:cNvSpPr/>
          <p:nvPr/>
        </p:nvSpPr>
        <p:spPr>
          <a:xfrm>
            <a:off x="1068611" y="5269355"/>
            <a:ext cx="2958314" cy="663674"/>
          </a:xfrm>
          <a:prstGeom prst="wedgeRectCallout">
            <a:avLst>
              <a:gd name="adj1" fmla="val -56403"/>
              <a:gd name="adj2" fmla="val -3898"/>
            </a:avLst>
          </a:pr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lIns="93635" tIns="46817" rIns="93635" bIns="46817" rtlCol="0" anchor="ctr"/>
          <a:lstStyle/>
          <a:p>
            <a:pPr algn="ctr"/>
            <a:endParaRPr lang="en-GB"/>
          </a:p>
        </p:txBody>
      </p:sp>
      <p:sp>
        <p:nvSpPr>
          <p:cNvPr id="61" name="TextBox 60"/>
          <p:cNvSpPr txBox="1"/>
          <p:nvPr/>
        </p:nvSpPr>
        <p:spPr>
          <a:xfrm>
            <a:off x="1709559" y="2232775"/>
            <a:ext cx="1747241" cy="288448"/>
          </a:xfrm>
          <a:prstGeom prst="rect">
            <a:avLst/>
          </a:prstGeom>
          <a:noFill/>
        </p:spPr>
        <p:txBody>
          <a:bodyPr wrap="square" lIns="93635" tIns="46817" rIns="93635" bIns="46817" rtlCol="0">
            <a:spAutoFit/>
          </a:bodyPr>
          <a:lstStyle/>
          <a:p>
            <a:pPr algn="ctr"/>
            <a:r>
              <a:rPr lang="en-GB" sz="1400" dirty="0"/>
              <a:t>Message 1 from A</a:t>
            </a:r>
            <a:endParaRPr lang="en-GB" sz="1400" dirty="0"/>
          </a:p>
        </p:txBody>
      </p:sp>
      <p:sp>
        <p:nvSpPr>
          <p:cNvPr id="62" name="TextBox 61"/>
          <p:cNvSpPr txBox="1"/>
          <p:nvPr/>
        </p:nvSpPr>
        <p:spPr>
          <a:xfrm>
            <a:off x="1673139" y="3700665"/>
            <a:ext cx="1747241" cy="288448"/>
          </a:xfrm>
          <a:prstGeom prst="rect">
            <a:avLst/>
          </a:prstGeom>
          <a:noFill/>
        </p:spPr>
        <p:txBody>
          <a:bodyPr wrap="square" lIns="93635" tIns="46817" rIns="93635" bIns="46817" rtlCol="0">
            <a:spAutoFit/>
          </a:bodyPr>
          <a:lstStyle/>
          <a:p>
            <a:pPr algn="ctr"/>
            <a:r>
              <a:rPr lang="en-GB" sz="1400" dirty="0"/>
              <a:t>Message 2 from B</a:t>
            </a:r>
            <a:endParaRPr lang="en-GB" sz="1400" dirty="0"/>
          </a:p>
        </p:txBody>
      </p:sp>
      <p:sp>
        <p:nvSpPr>
          <p:cNvPr id="64" name="TextBox 63"/>
          <p:cNvSpPr txBox="1"/>
          <p:nvPr/>
        </p:nvSpPr>
        <p:spPr>
          <a:xfrm>
            <a:off x="1673139" y="5443599"/>
            <a:ext cx="1747241" cy="288448"/>
          </a:xfrm>
          <a:prstGeom prst="rect">
            <a:avLst/>
          </a:prstGeom>
          <a:noFill/>
        </p:spPr>
        <p:txBody>
          <a:bodyPr wrap="square" lIns="93635" tIns="46817" rIns="93635" bIns="46817" rtlCol="0">
            <a:spAutoFit/>
          </a:bodyPr>
          <a:lstStyle/>
          <a:p>
            <a:pPr algn="ctr"/>
            <a:r>
              <a:rPr lang="en-GB" sz="1400" dirty="0"/>
              <a:t>Message 3 from A</a:t>
            </a:r>
            <a:endParaRPr lang="en-GB" sz="1400" dirty="0"/>
          </a:p>
        </p:txBody>
      </p:sp>
      <p:cxnSp>
        <p:nvCxnSpPr>
          <p:cNvPr id="21" name="Straight Connector 20"/>
          <p:cNvCxnSpPr/>
          <p:nvPr/>
        </p:nvCxnSpPr>
        <p:spPr>
          <a:xfrm>
            <a:off x="3575540" y="1061168"/>
            <a:ext cx="0" cy="663674"/>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a:off x="4534071" y="1061168"/>
            <a:ext cx="0" cy="663674"/>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23" name="TextBox 22"/>
          <p:cNvSpPr txBox="1"/>
          <p:nvPr/>
        </p:nvSpPr>
        <p:spPr>
          <a:xfrm>
            <a:off x="3469108" y="542915"/>
            <a:ext cx="1115636" cy="482347"/>
          </a:xfrm>
          <a:prstGeom prst="rect">
            <a:avLst/>
          </a:prstGeom>
          <a:noFill/>
        </p:spPr>
        <p:txBody>
          <a:bodyPr wrap="none" lIns="93635" tIns="46817" rIns="93635" bIns="46817" rtlCol="0">
            <a:spAutoFit/>
          </a:bodyPr>
          <a:lstStyle/>
          <a:p>
            <a:pPr algn="ctr"/>
            <a:r>
              <a:rPr lang="en-GB" sz="1400" dirty="0" err="1"/>
              <a:t>StandAlone</a:t>
            </a:r>
            <a:endParaRPr lang="en-GB" sz="1400" dirty="0"/>
          </a:p>
          <a:p>
            <a:pPr algn="ctr"/>
            <a:r>
              <a:rPr lang="en-GB" sz="1400" dirty="0"/>
              <a:t>A-B</a:t>
            </a:r>
            <a:endParaRPr lang="en-GB" sz="1400" dirty="0"/>
          </a:p>
        </p:txBody>
      </p:sp>
      <p:sp>
        <p:nvSpPr>
          <p:cNvPr id="24" name="Right Brace 23"/>
          <p:cNvSpPr/>
          <p:nvPr/>
        </p:nvSpPr>
        <p:spPr>
          <a:xfrm rot="5400000">
            <a:off x="3950660" y="1361486"/>
            <a:ext cx="208290" cy="958532"/>
          </a:xfrm>
          <a:prstGeom prst="rightBrace">
            <a:avLst/>
          </a:prstGeom>
        </p:spPr>
        <p:style>
          <a:lnRef idx="1">
            <a:schemeClr val="accent1"/>
          </a:lnRef>
          <a:fillRef idx="0">
            <a:schemeClr val="accent1"/>
          </a:fillRef>
          <a:effectRef idx="0">
            <a:schemeClr val="accent1"/>
          </a:effectRef>
          <a:fontRef idx="minor">
            <a:schemeClr val="tx1"/>
          </a:fontRef>
        </p:style>
        <p:txBody>
          <a:bodyPr lIns="93635" tIns="46817" rIns="93635" bIns="46817" rtlCol="0" anchor="ctr"/>
          <a:lstStyle/>
          <a:p>
            <a:pPr algn="ctr"/>
            <a:endParaRPr lang="en-GB"/>
          </a:p>
        </p:txBody>
      </p:sp>
      <p:sp>
        <p:nvSpPr>
          <p:cNvPr id="25" name="TextBox 24"/>
          <p:cNvSpPr txBox="1"/>
          <p:nvPr/>
        </p:nvSpPr>
        <p:spPr>
          <a:xfrm>
            <a:off x="40659" y="113959"/>
            <a:ext cx="1826277" cy="371547"/>
          </a:xfrm>
          <a:prstGeom prst="rect">
            <a:avLst/>
          </a:prstGeom>
          <a:noFill/>
        </p:spPr>
        <p:txBody>
          <a:bodyPr wrap="none" lIns="93635" tIns="46817" rIns="93635" bIns="46817" rtlCol="0">
            <a:spAutoFit/>
          </a:bodyPr>
          <a:lstStyle/>
          <a:p>
            <a:r>
              <a:rPr lang="en-GB" sz="2000" dirty="0" smtClean="0"/>
              <a:t>User : A and B</a:t>
            </a:r>
            <a:endParaRPr lang="en-GB" sz="2000" dirty="0"/>
          </a:p>
        </p:txBody>
      </p:sp>
      <p:graphicFrame>
        <p:nvGraphicFramePr>
          <p:cNvPr id="27" name="Table 26"/>
          <p:cNvGraphicFramePr>
            <a:graphicFrameLocks noGrp="1"/>
          </p:cNvGraphicFramePr>
          <p:nvPr>
            <p:extLst>
              <p:ext uri="{D42A27DB-BD31-4B8C-83A1-F6EECF244321}">
                <p14:modId xmlns:p14="http://schemas.microsoft.com/office/powerpoint/2010/main" val="4269795759"/>
              </p:ext>
            </p:extLst>
          </p:nvPr>
        </p:nvGraphicFramePr>
        <p:xfrm>
          <a:off x="4931517" y="1835150"/>
          <a:ext cx="4055328" cy="1448904"/>
        </p:xfrm>
        <a:graphic>
          <a:graphicData uri="http://schemas.openxmlformats.org/drawingml/2006/table">
            <a:tbl>
              <a:tblPr firstRow="1" bandRow="1">
                <a:tableStyleId>{5C22544A-7EE6-4342-B048-85BDC9FD1C3A}</a:tableStyleId>
              </a:tblPr>
              <a:tblGrid>
                <a:gridCol w="1351776"/>
                <a:gridCol w="1351776"/>
                <a:gridCol w="1351776"/>
              </a:tblGrid>
              <a:tr h="312138">
                <a:tc>
                  <a:txBody>
                    <a:bodyPr/>
                    <a:lstStyle/>
                    <a:p>
                      <a:endParaRPr lang="en-GB" sz="1400" dirty="0"/>
                    </a:p>
                  </a:txBody>
                  <a:tcPr marL="93631" marR="93631" marT="46821" marB="46821"/>
                </a:tc>
                <a:tc>
                  <a:txBody>
                    <a:bodyPr/>
                    <a:lstStyle/>
                    <a:p>
                      <a:pPr algn="ctr"/>
                      <a:r>
                        <a:rPr lang="en-GB" sz="1200" dirty="0" smtClean="0"/>
                        <a:t>User A</a:t>
                      </a:r>
                      <a:endParaRPr lang="en-GB" sz="1200" dirty="0"/>
                    </a:p>
                  </a:txBody>
                  <a:tcPr marL="93631" marR="93631" marT="46821" marB="46821"/>
                </a:tc>
                <a:tc>
                  <a:txBody>
                    <a:bodyPr/>
                    <a:lstStyle/>
                    <a:p>
                      <a:pPr algn="ctr"/>
                      <a:r>
                        <a:rPr lang="en-GB" sz="1200" dirty="0" smtClean="0"/>
                        <a:t>User B</a:t>
                      </a:r>
                      <a:endParaRPr lang="en-GB" sz="1200" dirty="0"/>
                    </a:p>
                  </a:txBody>
                  <a:tcPr marL="93631" marR="93631" marT="46821" marB="46821"/>
                </a:tc>
              </a:tr>
              <a:tr h="29399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200" dirty="0" smtClean="0"/>
                        <a:t>Session ID</a:t>
                      </a:r>
                      <a:endParaRPr lang="en-GB" sz="1200" dirty="0"/>
                    </a:p>
                  </a:txBody>
                  <a:tcPr marL="93631" marR="93631" marT="46821" marB="46821"/>
                </a:tc>
                <a:tc>
                  <a:txBody>
                    <a:bodyPr/>
                    <a:lstStyle/>
                    <a:p>
                      <a:r>
                        <a:rPr lang="en-GB" sz="1200" dirty="0" smtClean="0"/>
                        <a:t>none</a:t>
                      </a:r>
                      <a:endParaRPr lang="en-GB" sz="1200" dirty="0"/>
                    </a:p>
                  </a:txBody>
                  <a:tcPr marL="93631" marR="93631" marT="46821" marB="46821"/>
                </a:tc>
                <a:tc>
                  <a:txBody>
                    <a:bodyPr/>
                    <a:lstStyle/>
                    <a:p>
                      <a:r>
                        <a:rPr lang="en-GB" sz="1200" dirty="0" smtClean="0"/>
                        <a:t>none</a:t>
                      </a:r>
                      <a:endParaRPr lang="en-GB" sz="1200" dirty="0"/>
                    </a:p>
                  </a:txBody>
                  <a:tcPr marL="93631" marR="93631" marT="46821" marB="46821"/>
                </a:tc>
              </a:tr>
              <a:tr h="280924">
                <a:tc>
                  <a:txBody>
                    <a:bodyPr/>
                    <a:lstStyle/>
                    <a:p>
                      <a:r>
                        <a:rPr lang="en-GB" sz="1200" dirty="0" smtClean="0"/>
                        <a:t>Contribution ID</a:t>
                      </a:r>
                      <a:endParaRPr lang="en-GB" sz="1200" dirty="0"/>
                    </a:p>
                  </a:txBody>
                  <a:tcPr marL="93631" marR="93631" marT="46821" marB="46821"/>
                </a:tc>
                <a:tc>
                  <a:txBody>
                    <a:bodyPr/>
                    <a:lstStyle/>
                    <a:p>
                      <a:r>
                        <a:rPr lang="en-GB" sz="1200" dirty="0" smtClean="0"/>
                        <a:t>Ade..1</a:t>
                      </a:r>
                      <a:endParaRPr lang="en-GB" sz="1200" dirty="0"/>
                    </a:p>
                  </a:txBody>
                  <a:tcPr marL="93631" marR="93631" marT="46821" marB="46821"/>
                </a:tc>
                <a:tc>
                  <a:txBody>
                    <a:bodyPr/>
                    <a:lstStyle/>
                    <a:p>
                      <a:r>
                        <a:rPr lang="en-GB" sz="1200" dirty="0" smtClean="0"/>
                        <a:t>Ade..1</a:t>
                      </a:r>
                      <a:endParaRPr lang="en-GB" sz="1200" dirty="0"/>
                    </a:p>
                  </a:txBody>
                  <a:tcPr marL="93631" marR="93631" marT="46821" marB="46821"/>
                </a:tc>
              </a:tr>
              <a:tr h="280924">
                <a:tc>
                  <a:txBody>
                    <a:bodyPr/>
                    <a:lstStyle/>
                    <a:p>
                      <a:r>
                        <a:rPr lang="en-GB" sz="1200" dirty="0" smtClean="0"/>
                        <a:t>Conversation ID</a:t>
                      </a:r>
                      <a:endParaRPr lang="en-GB" sz="1200" dirty="0"/>
                    </a:p>
                  </a:txBody>
                  <a:tcPr marL="93631" marR="93631" marT="46821" marB="46821"/>
                </a:tc>
                <a:tc>
                  <a:txBody>
                    <a:bodyPr/>
                    <a:lstStyle/>
                    <a:p>
                      <a:r>
                        <a:rPr lang="en-GB" sz="1200" dirty="0" smtClean="0"/>
                        <a:t>A1</a:t>
                      </a:r>
                      <a:endParaRPr lang="en-GB" sz="1200" dirty="0"/>
                    </a:p>
                  </a:txBody>
                  <a:tcPr marL="93631" marR="93631" marT="46821" marB="46821"/>
                </a:tc>
                <a:tc>
                  <a:txBody>
                    <a:bodyPr/>
                    <a:lstStyle/>
                    <a:p>
                      <a:r>
                        <a:rPr lang="en-GB" sz="1200" dirty="0" smtClean="0"/>
                        <a:t>A1</a:t>
                      </a:r>
                      <a:endParaRPr lang="en-GB" sz="1200" dirty="0"/>
                    </a:p>
                  </a:txBody>
                  <a:tcPr marL="93631" marR="93631" marT="46821" marB="46821"/>
                </a:tc>
              </a:tr>
              <a:tr h="280924">
                <a:tc>
                  <a:txBody>
                    <a:bodyPr/>
                    <a:lstStyle/>
                    <a:p>
                      <a:r>
                        <a:rPr lang="en-GB" sz="1200" dirty="0" smtClean="0"/>
                        <a:t>In Reply to</a:t>
                      </a:r>
                      <a:endParaRPr lang="en-GB" sz="1200" dirty="0"/>
                    </a:p>
                  </a:txBody>
                  <a:tcPr marL="93631" marR="93631" marT="46821" marB="46821"/>
                </a:tc>
                <a:tc>
                  <a:txBody>
                    <a:bodyPr/>
                    <a:lstStyle/>
                    <a:p>
                      <a:r>
                        <a:rPr lang="en-GB" sz="1200" dirty="0" smtClean="0"/>
                        <a:t>-</a:t>
                      </a:r>
                      <a:endParaRPr lang="en-GB" sz="1200" dirty="0"/>
                    </a:p>
                  </a:txBody>
                  <a:tcPr marL="93631" marR="93631" marT="46821" marB="46821"/>
                </a:tc>
                <a:tc>
                  <a:txBody>
                    <a:bodyPr/>
                    <a:lstStyle/>
                    <a:p>
                      <a:r>
                        <a:rPr lang="en-GB" sz="1200" dirty="0" smtClean="0"/>
                        <a:t>-</a:t>
                      </a:r>
                      <a:endParaRPr lang="en-GB" sz="1200" dirty="0"/>
                    </a:p>
                  </a:txBody>
                  <a:tcPr marL="93631" marR="93631" marT="46821" marB="46821"/>
                </a:tc>
              </a:tr>
            </a:tbl>
          </a:graphicData>
        </a:graphic>
      </p:graphicFrame>
      <p:graphicFrame>
        <p:nvGraphicFramePr>
          <p:cNvPr id="28" name="Table 27"/>
          <p:cNvGraphicFramePr>
            <a:graphicFrameLocks noGrp="1"/>
          </p:cNvGraphicFramePr>
          <p:nvPr>
            <p:extLst>
              <p:ext uri="{D42A27DB-BD31-4B8C-83A1-F6EECF244321}">
                <p14:modId xmlns:p14="http://schemas.microsoft.com/office/powerpoint/2010/main" val="3531607624"/>
              </p:ext>
            </p:extLst>
          </p:nvPr>
        </p:nvGraphicFramePr>
        <p:xfrm>
          <a:off x="4931516" y="3435350"/>
          <a:ext cx="4055328" cy="1448904"/>
        </p:xfrm>
        <a:graphic>
          <a:graphicData uri="http://schemas.openxmlformats.org/drawingml/2006/table">
            <a:tbl>
              <a:tblPr firstRow="1" bandRow="1">
                <a:tableStyleId>{5C22544A-7EE6-4342-B048-85BDC9FD1C3A}</a:tableStyleId>
              </a:tblPr>
              <a:tblGrid>
                <a:gridCol w="1351776"/>
                <a:gridCol w="1351776"/>
                <a:gridCol w="1351776"/>
              </a:tblGrid>
              <a:tr h="312138">
                <a:tc>
                  <a:txBody>
                    <a:bodyPr/>
                    <a:lstStyle/>
                    <a:p>
                      <a:endParaRPr lang="en-GB" sz="1400" dirty="0"/>
                    </a:p>
                  </a:txBody>
                  <a:tcPr marL="93631" marR="93631" marT="46821" marB="46821"/>
                </a:tc>
                <a:tc>
                  <a:txBody>
                    <a:bodyPr/>
                    <a:lstStyle/>
                    <a:p>
                      <a:pPr algn="ctr"/>
                      <a:r>
                        <a:rPr lang="en-GB" sz="1200" dirty="0" smtClean="0"/>
                        <a:t>User A</a:t>
                      </a:r>
                      <a:endParaRPr lang="en-GB" sz="1200" dirty="0"/>
                    </a:p>
                  </a:txBody>
                  <a:tcPr marL="93631" marR="93631" marT="46821" marB="46821"/>
                </a:tc>
                <a:tc>
                  <a:txBody>
                    <a:bodyPr/>
                    <a:lstStyle/>
                    <a:p>
                      <a:pPr algn="ctr"/>
                      <a:r>
                        <a:rPr lang="en-GB" sz="1200" dirty="0" smtClean="0"/>
                        <a:t>User B</a:t>
                      </a:r>
                      <a:endParaRPr lang="en-GB" sz="1200" dirty="0"/>
                    </a:p>
                  </a:txBody>
                  <a:tcPr marL="93631" marR="93631" marT="46821" marB="46821"/>
                </a:tc>
              </a:tr>
              <a:tr h="29399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200" dirty="0" smtClean="0"/>
                        <a:t>Session ID</a:t>
                      </a:r>
                      <a:endParaRPr lang="en-GB" sz="1200" dirty="0"/>
                    </a:p>
                  </a:txBody>
                  <a:tcPr marL="93631" marR="93631" marT="46821" marB="46821"/>
                </a:tc>
                <a:tc>
                  <a:txBody>
                    <a:bodyPr/>
                    <a:lstStyle/>
                    <a:p>
                      <a:r>
                        <a:rPr lang="en-GB" sz="1200" dirty="0" smtClean="0"/>
                        <a:t>none</a:t>
                      </a:r>
                      <a:endParaRPr lang="en-GB" sz="1200" dirty="0"/>
                    </a:p>
                  </a:txBody>
                  <a:tcPr marL="93631" marR="93631" marT="46821" marB="46821"/>
                </a:tc>
                <a:tc>
                  <a:txBody>
                    <a:bodyPr/>
                    <a:lstStyle/>
                    <a:p>
                      <a:r>
                        <a:rPr lang="en-GB" sz="1200" dirty="0" smtClean="0"/>
                        <a:t>none</a:t>
                      </a:r>
                      <a:endParaRPr lang="en-GB" sz="1200" dirty="0"/>
                    </a:p>
                  </a:txBody>
                  <a:tcPr marL="93631" marR="93631" marT="46821" marB="46821"/>
                </a:tc>
              </a:tr>
              <a:tr h="280924">
                <a:tc>
                  <a:txBody>
                    <a:bodyPr/>
                    <a:lstStyle/>
                    <a:p>
                      <a:r>
                        <a:rPr lang="en-GB" sz="1200" dirty="0" smtClean="0"/>
                        <a:t>Contribution ID</a:t>
                      </a:r>
                      <a:endParaRPr lang="en-GB" sz="1200" dirty="0"/>
                    </a:p>
                  </a:txBody>
                  <a:tcPr marL="93631" marR="93631" marT="46821" marB="46821"/>
                </a:tc>
                <a:tc>
                  <a:txBody>
                    <a:bodyPr/>
                    <a:lstStyle/>
                    <a:p>
                      <a:r>
                        <a:rPr lang="en-GB" sz="1200" dirty="0" smtClean="0"/>
                        <a:t>Ade..2</a:t>
                      </a:r>
                      <a:endParaRPr lang="en-GB" sz="1200" dirty="0"/>
                    </a:p>
                  </a:txBody>
                  <a:tcPr marL="93631" marR="93631" marT="46821" marB="46821"/>
                </a:tc>
                <a:tc>
                  <a:txBody>
                    <a:bodyPr/>
                    <a:lstStyle/>
                    <a:p>
                      <a:r>
                        <a:rPr lang="en-GB" sz="1200" dirty="0" smtClean="0"/>
                        <a:t>Ade..2</a:t>
                      </a:r>
                      <a:endParaRPr lang="en-GB" sz="1200" dirty="0"/>
                    </a:p>
                  </a:txBody>
                  <a:tcPr marL="93631" marR="93631" marT="46821" marB="46821"/>
                </a:tc>
              </a:tr>
              <a:tr h="280924">
                <a:tc>
                  <a:txBody>
                    <a:bodyPr/>
                    <a:lstStyle/>
                    <a:p>
                      <a:r>
                        <a:rPr lang="en-GB" sz="1200" dirty="0" smtClean="0"/>
                        <a:t>Conversation ID</a:t>
                      </a:r>
                      <a:endParaRPr lang="en-GB" sz="1200" dirty="0"/>
                    </a:p>
                  </a:txBody>
                  <a:tcPr marL="93631" marR="93631" marT="46821" marB="46821"/>
                </a:tc>
                <a:tc>
                  <a:txBody>
                    <a:bodyPr/>
                    <a:lstStyle/>
                    <a:p>
                      <a:r>
                        <a:rPr lang="en-GB" sz="1200" dirty="0" smtClean="0"/>
                        <a:t>A1</a:t>
                      </a:r>
                      <a:endParaRPr lang="en-GB" sz="1200" dirty="0"/>
                    </a:p>
                  </a:txBody>
                  <a:tcPr marL="93631" marR="93631" marT="46821" marB="46821"/>
                </a:tc>
                <a:tc>
                  <a:txBody>
                    <a:bodyPr/>
                    <a:lstStyle/>
                    <a:p>
                      <a:r>
                        <a:rPr lang="en-GB" sz="1200" dirty="0" smtClean="0"/>
                        <a:t>A1</a:t>
                      </a:r>
                      <a:endParaRPr lang="en-GB" sz="1200" dirty="0"/>
                    </a:p>
                  </a:txBody>
                  <a:tcPr marL="93631" marR="93631" marT="46821" marB="46821"/>
                </a:tc>
              </a:tr>
              <a:tr h="280924">
                <a:tc>
                  <a:txBody>
                    <a:bodyPr/>
                    <a:lstStyle/>
                    <a:p>
                      <a:r>
                        <a:rPr lang="en-GB" sz="1200" dirty="0" smtClean="0"/>
                        <a:t>In Reply to</a:t>
                      </a:r>
                      <a:endParaRPr lang="en-GB" sz="1200" dirty="0"/>
                    </a:p>
                  </a:txBody>
                  <a:tcPr marL="93631" marR="93631" marT="46821" marB="46821"/>
                </a:tc>
                <a:tc>
                  <a:txBody>
                    <a:bodyPr/>
                    <a:lstStyle/>
                    <a:p>
                      <a:r>
                        <a:rPr lang="en-GB" sz="1200" dirty="0" smtClean="0"/>
                        <a:t>Ade…1</a:t>
                      </a:r>
                      <a:endParaRPr lang="en-GB" sz="1200" dirty="0"/>
                    </a:p>
                  </a:txBody>
                  <a:tcPr marL="93631" marR="93631" marT="46821" marB="46821"/>
                </a:tc>
                <a:tc>
                  <a:txBody>
                    <a:bodyPr/>
                    <a:lstStyle/>
                    <a:p>
                      <a:r>
                        <a:rPr lang="en-GB" sz="1200" dirty="0" smtClean="0"/>
                        <a:t>Ade..1</a:t>
                      </a:r>
                      <a:endParaRPr lang="en-GB" sz="1200" dirty="0"/>
                    </a:p>
                  </a:txBody>
                  <a:tcPr marL="93631" marR="93631" marT="46821" marB="46821"/>
                </a:tc>
              </a:tr>
            </a:tbl>
          </a:graphicData>
        </a:graphic>
      </p:graphicFrame>
      <p:graphicFrame>
        <p:nvGraphicFramePr>
          <p:cNvPr id="29" name="Table 28"/>
          <p:cNvGraphicFramePr>
            <a:graphicFrameLocks noGrp="1"/>
          </p:cNvGraphicFramePr>
          <p:nvPr>
            <p:extLst>
              <p:ext uri="{D42A27DB-BD31-4B8C-83A1-F6EECF244321}">
                <p14:modId xmlns:p14="http://schemas.microsoft.com/office/powerpoint/2010/main" val="1993820134"/>
              </p:ext>
            </p:extLst>
          </p:nvPr>
        </p:nvGraphicFramePr>
        <p:xfrm>
          <a:off x="4931516" y="4959350"/>
          <a:ext cx="4055328" cy="1448904"/>
        </p:xfrm>
        <a:graphic>
          <a:graphicData uri="http://schemas.openxmlformats.org/drawingml/2006/table">
            <a:tbl>
              <a:tblPr firstRow="1" bandRow="1">
                <a:tableStyleId>{5C22544A-7EE6-4342-B048-85BDC9FD1C3A}</a:tableStyleId>
              </a:tblPr>
              <a:tblGrid>
                <a:gridCol w="1351776"/>
                <a:gridCol w="1351776"/>
                <a:gridCol w="1351776"/>
              </a:tblGrid>
              <a:tr h="312138">
                <a:tc>
                  <a:txBody>
                    <a:bodyPr/>
                    <a:lstStyle/>
                    <a:p>
                      <a:endParaRPr lang="en-GB" sz="1400" dirty="0"/>
                    </a:p>
                  </a:txBody>
                  <a:tcPr marL="93631" marR="93631" marT="46821" marB="46821"/>
                </a:tc>
                <a:tc>
                  <a:txBody>
                    <a:bodyPr/>
                    <a:lstStyle/>
                    <a:p>
                      <a:pPr algn="ctr"/>
                      <a:r>
                        <a:rPr lang="en-GB" sz="1200" dirty="0" smtClean="0"/>
                        <a:t>User A</a:t>
                      </a:r>
                      <a:endParaRPr lang="en-GB" sz="1200" dirty="0"/>
                    </a:p>
                  </a:txBody>
                  <a:tcPr marL="93631" marR="93631" marT="46821" marB="46821"/>
                </a:tc>
                <a:tc>
                  <a:txBody>
                    <a:bodyPr/>
                    <a:lstStyle/>
                    <a:p>
                      <a:pPr algn="ctr"/>
                      <a:r>
                        <a:rPr lang="en-GB" sz="1200" dirty="0" smtClean="0"/>
                        <a:t>User B</a:t>
                      </a:r>
                      <a:endParaRPr lang="en-GB" sz="1200" dirty="0"/>
                    </a:p>
                  </a:txBody>
                  <a:tcPr marL="93631" marR="93631" marT="46821" marB="46821"/>
                </a:tc>
              </a:tr>
              <a:tr h="29399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200" dirty="0" smtClean="0"/>
                        <a:t>Session ID</a:t>
                      </a:r>
                      <a:endParaRPr lang="en-GB" sz="1200" dirty="0"/>
                    </a:p>
                  </a:txBody>
                  <a:tcPr marL="93631" marR="93631" marT="46821" marB="46821"/>
                </a:tc>
                <a:tc>
                  <a:txBody>
                    <a:bodyPr/>
                    <a:lstStyle/>
                    <a:p>
                      <a:r>
                        <a:rPr lang="en-GB" sz="1200" dirty="0" smtClean="0"/>
                        <a:t>none</a:t>
                      </a:r>
                      <a:endParaRPr lang="en-GB" sz="1200" dirty="0"/>
                    </a:p>
                  </a:txBody>
                  <a:tcPr marL="93631" marR="93631" marT="46821" marB="46821"/>
                </a:tc>
                <a:tc>
                  <a:txBody>
                    <a:bodyPr/>
                    <a:lstStyle/>
                    <a:p>
                      <a:r>
                        <a:rPr lang="en-GB" sz="1200" dirty="0" smtClean="0"/>
                        <a:t>none</a:t>
                      </a:r>
                      <a:endParaRPr lang="en-GB" sz="1200" dirty="0"/>
                    </a:p>
                  </a:txBody>
                  <a:tcPr marL="93631" marR="93631" marT="46821" marB="46821"/>
                </a:tc>
              </a:tr>
              <a:tr h="280924">
                <a:tc>
                  <a:txBody>
                    <a:bodyPr/>
                    <a:lstStyle/>
                    <a:p>
                      <a:r>
                        <a:rPr lang="en-GB" sz="1200" dirty="0" smtClean="0"/>
                        <a:t>Contribution ID</a:t>
                      </a:r>
                      <a:endParaRPr lang="en-GB" sz="1200" dirty="0"/>
                    </a:p>
                  </a:txBody>
                  <a:tcPr marL="93631" marR="93631" marT="46821" marB="46821"/>
                </a:tc>
                <a:tc>
                  <a:txBody>
                    <a:bodyPr/>
                    <a:lstStyle/>
                    <a:p>
                      <a:r>
                        <a:rPr lang="en-GB" sz="1200" dirty="0" smtClean="0"/>
                        <a:t>Ade.3</a:t>
                      </a:r>
                      <a:endParaRPr lang="en-GB" sz="1200" dirty="0"/>
                    </a:p>
                  </a:txBody>
                  <a:tcPr marL="93631" marR="93631" marT="46821" marB="46821"/>
                </a:tc>
                <a:tc>
                  <a:txBody>
                    <a:bodyPr/>
                    <a:lstStyle/>
                    <a:p>
                      <a:r>
                        <a:rPr lang="en-GB" sz="1200" dirty="0" smtClean="0"/>
                        <a:t>Ade..3</a:t>
                      </a:r>
                      <a:endParaRPr lang="en-GB" sz="1200" dirty="0"/>
                    </a:p>
                  </a:txBody>
                  <a:tcPr marL="93631" marR="93631" marT="46821" marB="46821"/>
                </a:tc>
              </a:tr>
              <a:tr h="280924">
                <a:tc>
                  <a:txBody>
                    <a:bodyPr/>
                    <a:lstStyle/>
                    <a:p>
                      <a:r>
                        <a:rPr lang="en-GB" sz="1200" dirty="0" smtClean="0"/>
                        <a:t>Conversation ID</a:t>
                      </a:r>
                      <a:endParaRPr lang="en-GB" sz="1200" dirty="0"/>
                    </a:p>
                  </a:txBody>
                  <a:tcPr marL="93631" marR="93631" marT="46821" marB="46821"/>
                </a:tc>
                <a:tc>
                  <a:txBody>
                    <a:bodyPr/>
                    <a:lstStyle/>
                    <a:p>
                      <a:r>
                        <a:rPr lang="en-GB" sz="1200" dirty="0" smtClean="0"/>
                        <a:t>A1</a:t>
                      </a:r>
                      <a:endParaRPr lang="en-GB" sz="1200" dirty="0"/>
                    </a:p>
                  </a:txBody>
                  <a:tcPr marL="93631" marR="93631" marT="46821" marB="46821"/>
                </a:tc>
                <a:tc>
                  <a:txBody>
                    <a:bodyPr/>
                    <a:lstStyle/>
                    <a:p>
                      <a:r>
                        <a:rPr lang="en-GB" sz="1200" dirty="0" smtClean="0"/>
                        <a:t>A1</a:t>
                      </a:r>
                      <a:endParaRPr lang="en-GB" sz="1200" dirty="0"/>
                    </a:p>
                  </a:txBody>
                  <a:tcPr marL="93631" marR="93631" marT="46821" marB="46821"/>
                </a:tc>
              </a:tr>
              <a:tr h="280924">
                <a:tc>
                  <a:txBody>
                    <a:bodyPr/>
                    <a:lstStyle/>
                    <a:p>
                      <a:r>
                        <a:rPr lang="en-GB" sz="1200" dirty="0" smtClean="0"/>
                        <a:t>In Reply to</a:t>
                      </a:r>
                      <a:endParaRPr lang="en-GB" sz="1200" dirty="0"/>
                    </a:p>
                  </a:txBody>
                  <a:tcPr marL="93631" marR="93631" marT="46821" marB="46821"/>
                </a:tc>
                <a:tc>
                  <a:txBody>
                    <a:bodyPr/>
                    <a:lstStyle/>
                    <a:p>
                      <a:r>
                        <a:rPr lang="en-GB" sz="1200" dirty="0" smtClean="0"/>
                        <a:t>Ade..2</a:t>
                      </a:r>
                      <a:endParaRPr lang="en-GB" sz="1200" dirty="0"/>
                    </a:p>
                  </a:txBody>
                  <a:tcPr marL="93631" marR="93631" marT="46821" marB="46821"/>
                </a:tc>
                <a:tc>
                  <a:txBody>
                    <a:bodyPr/>
                    <a:lstStyle/>
                    <a:p>
                      <a:r>
                        <a:rPr lang="en-GB" sz="1200" dirty="0" smtClean="0"/>
                        <a:t>Ade..2</a:t>
                      </a:r>
                      <a:endParaRPr lang="en-GB" sz="1200" dirty="0"/>
                    </a:p>
                  </a:txBody>
                  <a:tcPr marL="93631" marR="93631" marT="46821" marB="46821"/>
                </a:tc>
              </a:tr>
            </a:tbl>
          </a:graphicData>
        </a:graphic>
      </p:graphicFrame>
    </p:spTree>
    <p:extLst>
      <p:ext uri="{BB962C8B-B14F-4D97-AF65-F5344CB8AC3E}">
        <p14:creationId xmlns:p14="http://schemas.microsoft.com/office/powerpoint/2010/main" val="71009297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ight Arrow 3"/>
          <p:cNvSpPr/>
          <p:nvPr/>
        </p:nvSpPr>
        <p:spPr>
          <a:xfrm>
            <a:off x="1868361" y="1299304"/>
            <a:ext cx="6794769" cy="29496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lIns="93635" tIns="46817" rIns="93635" bIns="46817" rtlCol="0" anchor="ctr"/>
          <a:lstStyle/>
          <a:p>
            <a:pPr algn="ctr"/>
            <a:endParaRPr lang="en-GB"/>
          </a:p>
        </p:txBody>
      </p:sp>
      <p:sp>
        <p:nvSpPr>
          <p:cNvPr id="2" name="Rectangular Callout 1"/>
          <p:cNvSpPr/>
          <p:nvPr/>
        </p:nvSpPr>
        <p:spPr>
          <a:xfrm>
            <a:off x="1068611" y="2439532"/>
            <a:ext cx="2958314" cy="663674"/>
          </a:xfrm>
          <a:prstGeom prst="wedgeRectCallout">
            <a:avLst>
              <a:gd name="adj1" fmla="val -56403"/>
              <a:gd name="adj2" fmla="val -3898"/>
            </a:avLst>
          </a:pr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lIns="93635" tIns="46817" rIns="93635" bIns="46817" rtlCol="0" anchor="ctr"/>
          <a:lstStyle/>
          <a:p>
            <a:pPr algn="ctr"/>
            <a:endParaRPr lang="en-GB"/>
          </a:p>
        </p:txBody>
      </p:sp>
      <p:sp>
        <p:nvSpPr>
          <p:cNvPr id="58" name="Rectangular Callout 57"/>
          <p:cNvSpPr/>
          <p:nvPr/>
        </p:nvSpPr>
        <p:spPr>
          <a:xfrm>
            <a:off x="1068611" y="3796094"/>
            <a:ext cx="2958314" cy="663674"/>
          </a:xfrm>
          <a:prstGeom prst="wedgeRectCallout">
            <a:avLst>
              <a:gd name="adj1" fmla="val -56403"/>
              <a:gd name="adj2" fmla="val -3898"/>
            </a:avLst>
          </a:pr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lIns="93635" tIns="46817" rIns="93635" bIns="46817" rtlCol="0" anchor="ctr"/>
          <a:lstStyle/>
          <a:p>
            <a:pPr algn="ctr"/>
            <a:endParaRPr lang="en-GB"/>
          </a:p>
        </p:txBody>
      </p:sp>
      <p:sp>
        <p:nvSpPr>
          <p:cNvPr id="60" name="Rectangular Callout 59"/>
          <p:cNvSpPr/>
          <p:nvPr/>
        </p:nvSpPr>
        <p:spPr>
          <a:xfrm>
            <a:off x="1068611" y="5313294"/>
            <a:ext cx="2958314" cy="663674"/>
          </a:xfrm>
          <a:prstGeom prst="wedgeRectCallout">
            <a:avLst>
              <a:gd name="adj1" fmla="val -56403"/>
              <a:gd name="adj2" fmla="val -3898"/>
            </a:avLst>
          </a:pr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lIns="93635" tIns="46817" rIns="93635" bIns="46817" rtlCol="0" anchor="ctr"/>
          <a:lstStyle/>
          <a:p>
            <a:pPr algn="ctr"/>
            <a:endParaRPr lang="en-GB"/>
          </a:p>
        </p:txBody>
      </p:sp>
      <p:sp>
        <p:nvSpPr>
          <p:cNvPr id="61" name="TextBox 60"/>
          <p:cNvSpPr txBox="1"/>
          <p:nvPr/>
        </p:nvSpPr>
        <p:spPr>
          <a:xfrm>
            <a:off x="1709559" y="2613776"/>
            <a:ext cx="1747241" cy="288448"/>
          </a:xfrm>
          <a:prstGeom prst="rect">
            <a:avLst/>
          </a:prstGeom>
          <a:noFill/>
        </p:spPr>
        <p:txBody>
          <a:bodyPr wrap="square" lIns="93635" tIns="46817" rIns="93635" bIns="46817" rtlCol="0">
            <a:spAutoFit/>
          </a:bodyPr>
          <a:lstStyle/>
          <a:p>
            <a:pPr algn="ctr"/>
            <a:r>
              <a:rPr lang="en-GB" sz="1400" dirty="0"/>
              <a:t>Message 1 from A</a:t>
            </a:r>
            <a:endParaRPr lang="en-GB" sz="1400" dirty="0"/>
          </a:p>
        </p:txBody>
      </p:sp>
      <p:sp>
        <p:nvSpPr>
          <p:cNvPr id="62" name="TextBox 61"/>
          <p:cNvSpPr txBox="1"/>
          <p:nvPr/>
        </p:nvSpPr>
        <p:spPr>
          <a:xfrm>
            <a:off x="1673139" y="3970338"/>
            <a:ext cx="1747241" cy="288448"/>
          </a:xfrm>
          <a:prstGeom prst="rect">
            <a:avLst/>
          </a:prstGeom>
          <a:noFill/>
        </p:spPr>
        <p:txBody>
          <a:bodyPr wrap="square" lIns="93635" tIns="46817" rIns="93635" bIns="46817" rtlCol="0">
            <a:spAutoFit/>
          </a:bodyPr>
          <a:lstStyle/>
          <a:p>
            <a:pPr algn="ctr"/>
            <a:r>
              <a:rPr lang="en-GB" sz="1400" dirty="0"/>
              <a:t>Message 2 from n</a:t>
            </a:r>
            <a:endParaRPr lang="en-GB" sz="1400" dirty="0"/>
          </a:p>
        </p:txBody>
      </p:sp>
      <p:sp>
        <p:nvSpPr>
          <p:cNvPr id="64" name="TextBox 63"/>
          <p:cNvSpPr txBox="1"/>
          <p:nvPr/>
        </p:nvSpPr>
        <p:spPr>
          <a:xfrm>
            <a:off x="1673139" y="5487538"/>
            <a:ext cx="1747241" cy="288448"/>
          </a:xfrm>
          <a:prstGeom prst="rect">
            <a:avLst/>
          </a:prstGeom>
          <a:noFill/>
        </p:spPr>
        <p:txBody>
          <a:bodyPr wrap="square" lIns="93635" tIns="46817" rIns="93635" bIns="46817" rtlCol="0">
            <a:spAutoFit/>
          </a:bodyPr>
          <a:lstStyle/>
          <a:p>
            <a:pPr algn="ctr"/>
            <a:r>
              <a:rPr lang="en-GB" sz="1400" dirty="0"/>
              <a:t>Message 3 from B</a:t>
            </a:r>
            <a:endParaRPr lang="en-GB" sz="1400" dirty="0"/>
          </a:p>
        </p:txBody>
      </p:sp>
      <p:sp>
        <p:nvSpPr>
          <p:cNvPr id="25" name="TextBox 24"/>
          <p:cNvSpPr txBox="1"/>
          <p:nvPr/>
        </p:nvSpPr>
        <p:spPr>
          <a:xfrm>
            <a:off x="40659" y="113959"/>
            <a:ext cx="1826277" cy="371547"/>
          </a:xfrm>
          <a:prstGeom prst="rect">
            <a:avLst/>
          </a:prstGeom>
          <a:noFill/>
        </p:spPr>
        <p:txBody>
          <a:bodyPr wrap="none" lIns="93635" tIns="46817" rIns="93635" bIns="46817" rtlCol="0">
            <a:spAutoFit/>
          </a:bodyPr>
          <a:lstStyle/>
          <a:p>
            <a:r>
              <a:rPr lang="en-GB" sz="2000" dirty="0" smtClean="0"/>
              <a:t>User : A and B</a:t>
            </a:r>
            <a:endParaRPr lang="en-GB" sz="2000" dirty="0"/>
          </a:p>
        </p:txBody>
      </p:sp>
      <p:graphicFrame>
        <p:nvGraphicFramePr>
          <p:cNvPr id="27" name="Table 26"/>
          <p:cNvGraphicFramePr>
            <a:graphicFrameLocks noGrp="1"/>
          </p:cNvGraphicFramePr>
          <p:nvPr>
            <p:extLst>
              <p:ext uri="{D42A27DB-BD31-4B8C-83A1-F6EECF244321}">
                <p14:modId xmlns:p14="http://schemas.microsoft.com/office/powerpoint/2010/main" val="2693248468"/>
              </p:ext>
            </p:extLst>
          </p:nvPr>
        </p:nvGraphicFramePr>
        <p:xfrm>
          <a:off x="4931517" y="2216150"/>
          <a:ext cx="4055328" cy="1167980"/>
        </p:xfrm>
        <a:graphic>
          <a:graphicData uri="http://schemas.openxmlformats.org/drawingml/2006/table">
            <a:tbl>
              <a:tblPr firstRow="1" bandRow="1">
                <a:tableStyleId>{5C22544A-7EE6-4342-B048-85BDC9FD1C3A}</a:tableStyleId>
              </a:tblPr>
              <a:tblGrid>
                <a:gridCol w="1351776"/>
                <a:gridCol w="1351776"/>
                <a:gridCol w="1351776"/>
              </a:tblGrid>
              <a:tr h="312138">
                <a:tc>
                  <a:txBody>
                    <a:bodyPr/>
                    <a:lstStyle/>
                    <a:p>
                      <a:endParaRPr lang="en-GB" sz="1400" dirty="0"/>
                    </a:p>
                  </a:txBody>
                  <a:tcPr marL="93631" marR="93631" marT="46821" marB="46821"/>
                </a:tc>
                <a:tc>
                  <a:txBody>
                    <a:bodyPr/>
                    <a:lstStyle/>
                    <a:p>
                      <a:pPr algn="ctr"/>
                      <a:r>
                        <a:rPr lang="en-GB" sz="1200" dirty="0" smtClean="0"/>
                        <a:t>User A</a:t>
                      </a:r>
                      <a:endParaRPr lang="en-GB" sz="1200" dirty="0"/>
                    </a:p>
                  </a:txBody>
                  <a:tcPr marL="93631" marR="93631" marT="46821" marB="46821"/>
                </a:tc>
                <a:tc>
                  <a:txBody>
                    <a:bodyPr/>
                    <a:lstStyle/>
                    <a:p>
                      <a:pPr algn="ctr"/>
                      <a:r>
                        <a:rPr lang="en-GB" sz="1200" dirty="0" smtClean="0"/>
                        <a:t>User B</a:t>
                      </a:r>
                      <a:endParaRPr lang="en-GB" sz="1200" dirty="0"/>
                    </a:p>
                  </a:txBody>
                  <a:tcPr marL="93631" marR="93631" marT="46821" marB="46821"/>
                </a:tc>
              </a:tr>
              <a:tr h="29399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200" dirty="0" smtClean="0"/>
                        <a:t>Session ID</a:t>
                      </a:r>
                      <a:endParaRPr lang="en-GB" sz="1200" dirty="0"/>
                    </a:p>
                  </a:txBody>
                  <a:tcPr marL="93631" marR="93631" marT="46821" marB="46821"/>
                </a:tc>
                <a:tc>
                  <a:txBody>
                    <a:bodyPr/>
                    <a:lstStyle/>
                    <a:p>
                      <a:r>
                        <a:rPr lang="en-GB" sz="1200" dirty="0" smtClean="0"/>
                        <a:t>3</a:t>
                      </a:r>
                      <a:endParaRPr lang="en-GB" sz="1200" dirty="0"/>
                    </a:p>
                  </a:txBody>
                  <a:tcPr marL="93631" marR="93631" marT="46821" marB="46821"/>
                </a:tc>
                <a:tc>
                  <a:txBody>
                    <a:bodyPr/>
                    <a:lstStyle/>
                    <a:p>
                      <a:r>
                        <a:rPr lang="en-GB" sz="1200" dirty="0" smtClean="0"/>
                        <a:t>3</a:t>
                      </a:r>
                      <a:endParaRPr lang="en-GB" sz="1200" dirty="0"/>
                    </a:p>
                  </a:txBody>
                  <a:tcPr marL="93631" marR="93631" marT="46821" marB="46821"/>
                </a:tc>
              </a:tr>
              <a:tr h="280924">
                <a:tc>
                  <a:txBody>
                    <a:bodyPr/>
                    <a:lstStyle/>
                    <a:p>
                      <a:r>
                        <a:rPr lang="en-GB" sz="1200" dirty="0" smtClean="0"/>
                        <a:t>Contribution ID</a:t>
                      </a:r>
                      <a:endParaRPr lang="en-GB" sz="1200" dirty="0"/>
                    </a:p>
                  </a:txBody>
                  <a:tcPr marL="93631" marR="93631" marT="46821" marB="46821"/>
                </a:tc>
                <a:tc>
                  <a:txBody>
                    <a:bodyPr/>
                    <a:lstStyle/>
                    <a:p>
                      <a:r>
                        <a:rPr lang="en-GB" sz="1200" dirty="0" smtClean="0"/>
                        <a:t>Afe..1</a:t>
                      </a:r>
                      <a:endParaRPr lang="en-GB" sz="1200" dirty="0"/>
                    </a:p>
                  </a:txBody>
                  <a:tcPr marL="93631" marR="93631" marT="46821" marB="46821"/>
                </a:tc>
                <a:tc>
                  <a:txBody>
                    <a:bodyPr/>
                    <a:lstStyle/>
                    <a:p>
                      <a:r>
                        <a:rPr lang="en-GB" sz="1200" dirty="0" smtClean="0"/>
                        <a:t>Afe..1</a:t>
                      </a:r>
                      <a:endParaRPr lang="en-GB" sz="1200" dirty="0"/>
                    </a:p>
                  </a:txBody>
                  <a:tcPr marL="93631" marR="93631" marT="46821" marB="46821"/>
                </a:tc>
              </a:tr>
              <a:tr h="280924">
                <a:tc>
                  <a:txBody>
                    <a:bodyPr/>
                    <a:lstStyle/>
                    <a:p>
                      <a:r>
                        <a:rPr lang="en-GB" sz="1200" dirty="0" smtClean="0"/>
                        <a:t>Conversation ID</a:t>
                      </a:r>
                      <a:endParaRPr lang="en-GB" sz="1200" dirty="0"/>
                    </a:p>
                  </a:txBody>
                  <a:tcPr marL="93631" marR="93631" marT="46821" marB="46821"/>
                </a:tc>
                <a:tc>
                  <a:txBody>
                    <a:bodyPr/>
                    <a:lstStyle/>
                    <a:p>
                      <a:r>
                        <a:rPr lang="en-GB" sz="1200" dirty="0" smtClean="0"/>
                        <a:t>A2</a:t>
                      </a:r>
                      <a:endParaRPr lang="en-GB" sz="1200" dirty="0"/>
                    </a:p>
                  </a:txBody>
                  <a:tcPr marL="93631" marR="93631" marT="46821" marB="46821"/>
                </a:tc>
                <a:tc>
                  <a:txBody>
                    <a:bodyPr/>
                    <a:lstStyle/>
                    <a:p>
                      <a:r>
                        <a:rPr lang="en-GB" sz="1200" dirty="0" smtClean="0"/>
                        <a:t>B2</a:t>
                      </a:r>
                      <a:endParaRPr lang="en-GB" sz="1200" dirty="0"/>
                    </a:p>
                  </a:txBody>
                  <a:tcPr marL="93631" marR="93631" marT="46821" marB="46821"/>
                </a:tc>
              </a:tr>
            </a:tbl>
          </a:graphicData>
        </a:graphic>
      </p:graphicFrame>
      <p:graphicFrame>
        <p:nvGraphicFramePr>
          <p:cNvPr id="28" name="Table 27"/>
          <p:cNvGraphicFramePr>
            <a:graphicFrameLocks noGrp="1"/>
          </p:cNvGraphicFramePr>
          <p:nvPr>
            <p:extLst>
              <p:ext uri="{D42A27DB-BD31-4B8C-83A1-F6EECF244321}">
                <p14:modId xmlns:p14="http://schemas.microsoft.com/office/powerpoint/2010/main" val="1893309971"/>
              </p:ext>
            </p:extLst>
          </p:nvPr>
        </p:nvGraphicFramePr>
        <p:xfrm>
          <a:off x="4931516" y="3705023"/>
          <a:ext cx="4055328" cy="1167980"/>
        </p:xfrm>
        <a:graphic>
          <a:graphicData uri="http://schemas.openxmlformats.org/drawingml/2006/table">
            <a:tbl>
              <a:tblPr firstRow="1" bandRow="1">
                <a:tableStyleId>{5C22544A-7EE6-4342-B048-85BDC9FD1C3A}</a:tableStyleId>
              </a:tblPr>
              <a:tblGrid>
                <a:gridCol w="1351776"/>
                <a:gridCol w="1351776"/>
                <a:gridCol w="1351776"/>
              </a:tblGrid>
              <a:tr h="312138">
                <a:tc>
                  <a:txBody>
                    <a:bodyPr/>
                    <a:lstStyle/>
                    <a:p>
                      <a:endParaRPr lang="en-GB" sz="1400" dirty="0"/>
                    </a:p>
                  </a:txBody>
                  <a:tcPr marL="93631" marR="93631" marT="46821" marB="46821"/>
                </a:tc>
                <a:tc>
                  <a:txBody>
                    <a:bodyPr/>
                    <a:lstStyle/>
                    <a:p>
                      <a:pPr algn="ctr"/>
                      <a:r>
                        <a:rPr lang="en-GB" sz="1200" dirty="0" smtClean="0"/>
                        <a:t>User A</a:t>
                      </a:r>
                      <a:endParaRPr lang="en-GB" sz="1200" dirty="0"/>
                    </a:p>
                  </a:txBody>
                  <a:tcPr marL="93631" marR="93631" marT="46821" marB="46821"/>
                </a:tc>
                <a:tc>
                  <a:txBody>
                    <a:bodyPr/>
                    <a:lstStyle/>
                    <a:p>
                      <a:pPr algn="ctr"/>
                      <a:r>
                        <a:rPr lang="en-GB" sz="1200" dirty="0" smtClean="0"/>
                        <a:t>User B</a:t>
                      </a:r>
                      <a:endParaRPr lang="en-GB" sz="1200" dirty="0"/>
                    </a:p>
                  </a:txBody>
                  <a:tcPr marL="93631" marR="93631" marT="46821" marB="46821"/>
                </a:tc>
              </a:tr>
              <a:tr h="29399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200" dirty="0" smtClean="0"/>
                        <a:t>Session ID</a:t>
                      </a:r>
                      <a:endParaRPr lang="en-GB" sz="1200" dirty="0"/>
                    </a:p>
                  </a:txBody>
                  <a:tcPr marL="93631" marR="93631" marT="46821" marB="46821"/>
                </a:tc>
                <a:tc>
                  <a:txBody>
                    <a:bodyPr/>
                    <a:lstStyle/>
                    <a:p>
                      <a:r>
                        <a:rPr lang="en-GB" sz="1200" dirty="0" smtClean="0"/>
                        <a:t>3</a:t>
                      </a:r>
                      <a:endParaRPr lang="en-GB" sz="1200" dirty="0"/>
                    </a:p>
                  </a:txBody>
                  <a:tcPr marL="93631" marR="93631" marT="46821" marB="46821"/>
                </a:tc>
                <a:tc>
                  <a:txBody>
                    <a:bodyPr/>
                    <a:lstStyle/>
                    <a:p>
                      <a:r>
                        <a:rPr lang="en-GB" sz="1200" dirty="0" smtClean="0"/>
                        <a:t>3</a:t>
                      </a:r>
                      <a:endParaRPr lang="en-GB" sz="1200" dirty="0"/>
                    </a:p>
                  </a:txBody>
                  <a:tcPr marL="93631" marR="93631" marT="46821" marB="46821"/>
                </a:tc>
              </a:tr>
              <a:tr h="280924">
                <a:tc>
                  <a:txBody>
                    <a:bodyPr/>
                    <a:lstStyle/>
                    <a:p>
                      <a:r>
                        <a:rPr lang="en-GB" sz="1200" dirty="0" smtClean="0"/>
                        <a:t>Contribution ID</a:t>
                      </a:r>
                      <a:endParaRPr lang="en-GB" sz="1200" dirty="0"/>
                    </a:p>
                  </a:txBody>
                  <a:tcPr marL="93631" marR="93631" marT="46821" marB="46821"/>
                </a:tc>
                <a:tc>
                  <a:txBody>
                    <a:bodyPr/>
                    <a:lstStyle/>
                    <a:p>
                      <a:r>
                        <a:rPr lang="en-GB" sz="1200" dirty="0" smtClean="0"/>
                        <a:t>Afe..1</a:t>
                      </a:r>
                      <a:endParaRPr lang="en-GB" sz="1200" dirty="0"/>
                    </a:p>
                  </a:txBody>
                  <a:tcPr marL="93631" marR="93631" marT="46821" marB="46821"/>
                </a:tc>
                <a:tc>
                  <a:txBody>
                    <a:bodyPr/>
                    <a:lstStyle/>
                    <a:p>
                      <a:r>
                        <a:rPr lang="en-GB" sz="1200" dirty="0" smtClean="0"/>
                        <a:t>Afe..1</a:t>
                      </a:r>
                      <a:endParaRPr lang="en-GB" sz="1200" dirty="0"/>
                    </a:p>
                  </a:txBody>
                  <a:tcPr marL="93631" marR="93631" marT="46821" marB="46821"/>
                </a:tc>
              </a:tr>
              <a:tr h="280924">
                <a:tc>
                  <a:txBody>
                    <a:bodyPr/>
                    <a:lstStyle/>
                    <a:p>
                      <a:r>
                        <a:rPr lang="en-GB" sz="1200" dirty="0" smtClean="0"/>
                        <a:t>Conversation ID</a:t>
                      </a:r>
                      <a:endParaRPr lang="en-GB" sz="1200" dirty="0"/>
                    </a:p>
                  </a:txBody>
                  <a:tcPr marL="93631" marR="93631" marT="46821" marB="46821"/>
                </a:tc>
                <a:tc>
                  <a:txBody>
                    <a:bodyPr/>
                    <a:lstStyle/>
                    <a:p>
                      <a:r>
                        <a:rPr lang="en-GB" sz="1200" dirty="0" smtClean="0"/>
                        <a:t>A2</a:t>
                      </a:r>
                      <a:endParaRPr lang="en-GB" sz="1200" dirty="0"/>
                    </a:p>
                  </a:txBody>
                  <a:tcPr marL="93631" marR="93631" marT="46821" marB="46821"/>
                </a:tc>
                <a:tc>
                  <a:txBody>
                    <a:bodyPr/>
                    <a:lstStyle/>
                    <a:p>
                      <a:r>
                        <a:rPr lang="en-GB" sz="1200" dirty="0" smtClean="0"/>
                        <a:t>B2</a:t>
                      </a:r>
                      <a:endParaRPr lang="en-GB" sz="1200" dirty="0"/>
                    </a:p>
                  </a:txBody>
                  <a:tcPr marL="93631" marR="93631" marT="46821" marB="46821"/>
                </a:tc>
              </a:tr>
            </a:tbl>
          </a:graphicData>
        </a:graphic>
      </p:graphicFrame>
      <p:graphicFrame>
        <p:nvGraphicFramePr>
          <p:cNvPr id="29" name="Table 28"/>
          <p:cNvGraphicFramePr>
            <a:graphicFrameLocks noGrp="1"/>
          </p:cNvGraphicFramePr>
          <p:nvPr>
            <p:extLst>
              <p:ext uri="{D42A27DB-BD31-4B8C-83A1-F6EECF244321}">
                <p14:modId xmlns:p14="http://schemas.microsoft.com/office/powerpoint/2010/main" val="663501936"/>
              </p:ext>
            </p:extLst>
          </p:nvPr>
        </p:nvGraphicFramePr>
        <p:xfrm>
          <a:off x="4931516" y="5239553"/>
          <a:ext cx="4055328" cy="1167980"/>
        </p:xfrm>
        <a:graphic>
          <a:graphicData uri="http://schemas.openxmlformats.org/drawingml/2006/table">
            <a:tbl>
              <a:tblPr firstRow="1" bandRow="1">
                <a:tableStyleId>{5C22544A-7EE6-4342-B048-85BDC9FD1C3A}</a:tableStyleId>
              </a:tblPr>
              <a:tblGrid>
                <a:gridCol w="1351776"/>
                <a:gridCol w="1351776"/>
                <a:gridCol w="1351776"/>
              </a:tblGrid>
              <a:tr h="312138">
                <a:tc>
                  <a:txBody>
                    <a:bodyPr/>
                    <a:lstStyle/>
                    <a:p>
                      <a:endParaRPr lang="en-GB" sz="1400" dirty="0"/>
                    </a:p>
                  </a:txBody>
                  <a:tcPr marL="93631" marR="93631" marT="46821" marB="46821"/>
                </a:tc>
                <a:tc>
                  <a:txBody>
                    <a:bodyPr/>
                    <a:lstStyle/>
                    <a:p>
                      <a:pPr algn="ctr"/>
                      <a:r>
                        <a:rPr lang="en-GB" sz="1200" dirty="0" smtClean="0"/>
                        <a:t>User A</a:t>
                      </a:r>
                      <a:endParaRPr lang="en-GB" sz="1200" dirty="0"/>
                    </a:p>
                  </a:txBody>
                  <a:tcPr marL="93631" marR="93631" marT="46821" marB="46821"/>
                </a:tc>
                <a:tc>
                  <a:txBody>
                    <a:bodyPr/>
                    <a:lstStyle/>
                    <a:p>
                      <a:pPr algn="ctr"/>
                      <a:r>
                        <a:rPr lang="en-GB" sz="1200" dirty="0" smtClean="0"/>
                        <a:t>User B</a:t>
                      </a:r>
                      <a:endParaRPr lang="en-GB" sz="1200" dirty="0"/>
                    </a:p>
                  </a:txBody>
                  <a:tcPr marL="93631" marR="93631" marT="46821" marB="46821"/>
                </a:tc>
              </a:tr>
              <a:tr h="29399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200" dirty="0" smtClean="0"/>
                        <a:t>Session ID</a:t>
                      </a:r>
                      <a:endParaRPr lang="en-GB" sz="1200" dirty="0"/>
                    </a:p>
                  </a:txBody>
                  <a:tcPr marL="93631" marR="93631" marT="46821" marB="46821"/>
                </a:tc>
                <a:tc>
                  <a:txBody>
                    <a:bodyPr/>
                    <a:lstStyle/>
                    <a:p>
                      <a:r>
                        <a:rPr lang="en-GB" sz="1200" dirty="0" smtClean="0"/>
                        <a:t>none</a:t>
                      </a:r>
                      <a:endParaRPr lang="en-GB" sz="1200" dirty="0"/>
                    </a:p>
                  </a:txBody>
                  <a:tcPr marL="93631" marR="93631" marT="46821" marB="46821"/>
                </a:tc>
                <a:tc>
                  <a:txBody>
                    <a:bodyPr/>
                    <a:lstStyle/>
                    <a:p>
                      <a:r>
                        <a:rPr lang="en-GB" sz="1200" dirty="0" smtClean="0"/>
                        <a:t>none</a:t>
                      </a:r>
                      <a:endParaRPr lang="en-GB" sz="1200" dirty="0"/>
                    </a:p>
                  </a:txBody>
                  <a:tcPr marL="93631" marR="93631" marT="46821" marB="46821"/>
                </a:tc>
              </a:tr>
              <a:tr h="280924">
                <a:tc>
                  <a:txBody>
                    <a:bodyPr/>
                    <a:lstStyle/>
                    <a:p>
                      <a:r>
                        <a:rPr lang="en-GB" sz="1200" dirty="0" smtClean="0"/>
                        <a:t>Contribution ID</a:t>
                      </a:r>
                      <a:endParaRPr lang="en-GB" sz="1200" dirty="0"/>
                    </a:p>
                  </a:txBody>
                  <a:tcPr marL="93631" marR="93631" marT="46821" marB="46821"/>
                </a:tc>
                <a:tc>
                  <a:txBody>
                    <a:bodyPr/>
                    <a:lstStyle/>
                    <a:p>
                      <a:r>
                        <a:rPr lang="en-GB" sz="1200" dirty="0" smtClean="0"/>
                        <a:t>Afe..1</a:t>
                      </a:r>
                      <a:endParaRPr lang="en-GB" sz="1200" dirty="0"/>
                    </a:p>
                  </a:txBody>
                  <a:tcPr marL="93631" marR="93631" marT="46821" marB="46821"/>
                </a:tc>
                <a:tc>
                  <a:txBody>
                    <a:bodyPr/>
                    <a:lstStyle/>
                    <a:p>
                      <a:r>
                        <a:rPr lang="en-GB" sz="1200" dirty="0" smtClean="0"/>
                        <a:t>Afe..1</a:t>
                      </a:r>
                      <a:endParaRPr lang="en-GB" sz="1200" dirty="0"/>
                    </a:p>
                  </a:txBody>
                  <a:tcPr marL="93631" marR="93631" marT="46821" marB="46821"/>
                </a:tc>
              </a:tr>
              <a:tr h="280924">
                <a:tc>
                  <a:txBody>
                    <a:bodyPr/>
                    <a:lstStyle/>
                    <a:p>
                      <a:r>
                        <a:rPr lang="en-GB" sz="1200" dirty="0" smtClean="0"/>
                        <a:t>Conversation ID</a:t>
                      </a:r>
                      <a:endParaRPr lang="en-GB" sz="1200" dirty="0"/>
                    </a:p>
                  </a:txBody>
                  <a:tcPr marL="93631" marR="93631" marT="46821" marB="46821"/>
                </a:tc>
                <a:tc>
                  <a:txBody>
                    <a:bodyPr/>
                    <a:lstStyle/>
                    <a:p>
                      <a:r>
                        <a:rPr lang="en-GB" sz="1200" dirty="0" smtClean="0"/>
                        <a:t>A2</a:t>
                      </a:r>
                      <a:endParaRPr lang="en-GB" sz="1200" dirty="0"/>
                    </a:p>
                  </a:txBody>
                  <a:tcPr marL="93631" marR="93631" marT="46821" marB="46821"/>
                </a:tc>
                <a:tc>
                  <a:txBody>
                    <a:bodyPr/>
                    <a:lstStyle/>
                    <a:p>
                      <a:r>
                        <a:rPr lang="en-GB" sz="1200" dirty="0" smtClean="0"/>
                        <a:t>B2</a:t>
                      </a:r>
                      <a:endParaRPr lang="en-GB" sz="1200" dirty="0"/>
                    </a:p>
                  </a:txBody>
                  <a:tcPr marL="93631" marR="93631" marT="46821" marB="46821"/>
                </a:tc>
              </a:tr>
            </a:tbl>
          </a:graphicData>
        </a:graphic>
      </p:graphicFrame>
      <p:cxnSp>
        <p:nvCxnSpPr>
          <p:cNvPr id="17" name="Straight Connector 16"/>
          <p:cNvCxnSpPr/>
          <p:nvPr/>
        </p:nvCxnSpPr>
        <p:spPr>
          <a:xfrm>
            <a:off x="4976470" y="1061168"/>
            <a:ext cx="0" cy="663674"/>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6008735" y="1061168"/>
            <a:ext cx="0" cy="663674"/>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9" name="TextBox 18"/>
          <p:cNvSpPr txBox="1"/>
          <p:nvPr/>
        </p:nvSpPr>
        <p:spPr>
          <a:xfrm>
            <a:off x="4940897" y="542915"/>
            <a:ext cx="1114032" cy="482347"/>
          </a:xfrm>
          <a:prstGeom prst="rect">
            <a:avLst/>
          </a:prstGeom>
          <a:noFill/>
        </p:spPr>
        <p:txBody>
          <a:bodyPr wrap="none" lIns="93635" tIns="46817" rIns="93635" bIns="46817" rtlCol="0">
            <a:spAutoFit/>
          </a:bodyPr>
          <a:lstStyle/>
          <a:p>
            <a:pPr algn="ctr"/>
            <a:r>
              <a:rPr lang="en-GB" sz="1400" dirty="0"/>
              <a:t>Group Chat</a:t>
            </a:r>
          </a:p>
          <a:p>
            <a:pPr algn="ctr"/>
            <a:r>
              <a:rPr lang="en-GB" sz="1400" dirty="0"/>
              <a:t>A-B-n</a:t>
            </a:r>
            <a:endParaRPr lang="en-GB" sz="1400" dirty="0"/>
          </a:p>
        </p:txBody>
      </p:sp>
      <p:sp>
        <p:nvSpPr>
          <p:cNvPr id="20" name="Right Brace 19"/>
          <p:cNvSpPr/>
          <p:nvPr/>
        </p:nvSpPr>
        <p:spPr>
          <a:xfrm rot="5400000">
            <a:off x="5388457" y="1324621"/>
            <a:ext cx="208290" cy="1032265"/>
          </a:xfrm>
          <a:prstGeom prst="rightBrace">
            <a:avLst/>
          </a:prstGeom>
        </p:spPr>
        <p:style>
          <a:lnRef idx="1">
            <a:schemeClr val="accent1"/>
          </a:lnRef>
          <a:fillRef idx="0">
            <a:schemeClr val="accent1"/>
          </a:fillRef>
          <a:effectRef idx="0">
            <a:schemeClr val="accent1"/>
          </a:effectRef>
          <a:fontRef idx="minor">
            <a:schemeClr val="tx1"/>
          </a:fontRef>
        </p:style>
        <p:txBody>
          <a:bodyPr lIns="93635" tIns="46817" rIns="93635" bIns="46817" rtlCol="0" anchor="ctr"/>
          <a:lstStyle/>
          <a:p>
            <a:pPr algn="ctr"/>
            <a:endParaRPr lang="en-GB"/>
          </a:p>
        </p:txBody>
      </p:sp>
    </p:spTree>
    <p:extLst>
      <p:ext uri="{BB962C8B-B14F-4D97-AF65-F5344CB8AC3E}">
        <p14:creationId xmlns:p14="http://schemas.microsoft.com/office/powerpoint/2010/main" val="428291060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4"/>
          <p:cNvSpPr>
            <a:spLocks noGrp="1" noChangeArrowheads="1"/>
          </p:cNvSpPr>
          <p:nvPr>
            <p:ph type="title" idx="4294967295"/>
          </p:nvPr>
        </p:nvSpPr>
        <p:spPr/>
        <p:txBody>
          <a:bodyPr/>
          <a:lstStyle/>
          <a:p>
            <a:r>
              <a:rPr lang="en-GB" altLang="ko-KR" smtClean="0">
                <a:ea typeface="Gulim" pitchFamily="34" charset="-127"/>
              </a:rPr>
              <a:t>Recommendation</a:t>
            </a:r>
          </a:p>
        </p:txBody>
      </p:sp>
      <p:sp>
        <p:nvSpPr>
          <p:cNvPr id="39939" name="Rectangle 5"/>
          <p:cNvSpPr>
            <a:spLocks noGrp="1" noChangeArrowheads="1"/>
          </p:cNvSpPr>
          <p:nvPr>
            <p:ph type="body" idx="4294967295"/>
          </p:nvPr>
        </p:nvSpPr>
        <p:spPr>
          <a:xfrm>
            <a:off x="261938" y="996950"/>
            <a:ext cx="8778875" cy="5562600"/>
          </a:xfrm>
        </p:spPr>
        <p:txBody>
          <a:bodyPr/>
          <a:lstStyle/>
          <a:p>
            <a:pPr marL="495300" indent="-495300">
              <a:buFontTx/>
              <a:buNone/>
            </a:pPr>
            <a:r>
              <a:rPr lang="en-GB" altLang="ko-KR" sz="2400" b="1" dirty="0" smtClean="0">
                <a:ea typeface="Gulim" pitchFamily="34" charset="-127"/>
              </a:rPr>
              <a:t>CPM WA to agree to the </a:t>
            </a:r>
            <a:r>
              <a:rPr lang="en-GB" altLang="ko-KR" sz="2400" b="1" dirty="0" smtClean="0">
                <a:ea typeface="Gulim" pitchFamily="34" charset="-127"/>
              </a:rPr>
              <a:t>figures in </a:t>
            </a:r>
            <a:r>
              <a:rPr lang="en-GB" altLang="ko-KR" sz="2400" b="1" dirty="0" smtClean="0">
                <a:ea typeface="Gulim" pitchFamily="34" charset="-127"/>
              </a:rPr>
              <a:t>this contribution to:</a:t>
            </a:r>
          </a:p>
          <a:p>
            <a:pPr marL="495300" indent="-495300">
              <a:buFontTx/>
              <a:buAutoNum type="arabicPeriod"/>
            </a:pPr>
            <a:r>
              <a:rPr lang="en-GB" altLang="ko-KR" sz="2400" b="1" dirty="0" smtClean="0">
                <a:ea typeface="Gulim" pitchFamily="34" charset="-127"/>
              </a:rPr>
              <a:t>Introduce it in the CPM system description for additional explanation. </a:t>
            </a:r>
            <a:endParaRPr lang="en-GB" altLang="ko-KR" sz="2400" b="1" dirty="0" smtClean="0">
              <a:ea typeface="Gulim" pitchFamily="34" charset="-127"/>
            </a:endParaRPr>
          </a:p>
          <a:p>
            <a:pPr marL="495300" indent="-495300">
              <a:buFontTx/>
              <a:buNone/>
            </a:pPr>
            <a:endParaRPr lang="en-GB" altLang="ko-KR" sz="2400" b="1" dirty="0" smtClean="0">
              <a:ea typeface="Gulim" pitchFamily="34" charset="-127"/>
            </a:endParaRPr>
          </a:p>
          <a:p>
            <a:pPr marL="495300" indent="-495300">
              <a:buFontTx/>
              <a:buNone/>
            </a:pPr>
            <a:endParaRPr lang="en-GB" altLang="ko-KR" sz="1600" b="1" dirty="0" smtClean="0">
              <a:ea typeface="Gulim" pitchFamily="34" charset="-127"/>
            </a:endParaRPr>
          </a:p>
        </p:txBody>
      </p:sp>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HINKCELLUNDODONOTDELETE" val="1"/>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pEHfUam6RlU6qBt1OzinGnQ"/>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po2YuitsGw0aX2Rcs1nvCsQ"/>
</p:tagLst>
</file>

<file path=ppt/tags/tag12.xml><?xml version="1.0" encoding="utf-8"?>
<p:tagLst xmlns:a="http://schemas.openxmlformats.org/drawingml/2006/main" xmlns:r="http://schemas.openxmlformats.org/officeDocument/2006/relationships" xmlns:p="http://schemas.openxmlformats.org/presentationml/2006/main">
  <p:tag name="THINKCELLSHAPEDONOTDELETE" val="pUbAA645d5Eyhi8fdaXzfgA"/>
</p:tagLst>
</file>

<file path=ppt/tags/tag13.xml><?xml version="1.0" encoding="utf-8"?>
<p:tagLst xmlns:a="http://schemas.openxmlformats.org/drawingml/2006/main" xmlns:r="http://schemas.openxmlformats.org/officeDocument/2006/relationships" xmlns:p="http://schemas.openxmlformats.org/presentationml/2006/main">
  <p:tag name="THINKCELLSHAPEDONOTDELETE" val="pHaxg2rhVbUytJWMqKg1Dww"/>
</p:tagLst>
</file>

<file path=ppt/tags/tag14.xml><?xml version="1.0" encoding="utf-8"?>
<p:tagLst xmlns:a="http://schemas.openxmlformats.org/drawingml/2006/main" xmlns:r="http://schemas.openxmlformats.org/officeDocument/2006/relationships" xmlns:p="http://schemas.openxmlformats.org/presentationml/2006/main">
  <p:tag name="THINKCELLSHAPEDONOTDELETE" val="p4Wd81WMThUipYSgoXkIiVA"/>
</p:tagLst>
</file>

<file path=ppt/tags/tag15.xml><?xml version="1.0" encoding="utf-8"?>
<p:tagLst xmlns:a="http://schemas.openxmlformats.org/drawingml/2006/main" xmlns:r="http://schemas.openxmlformats.org/officeDocument/2006/relationships" xmlns:p="http://schemas.openxmlformats.org/presentationml/2006/main">
  <p:tag name="THINKCELLSHAPEDONOTDELETE" val="p3ufOE3lLSUijY8QXFuzCAw"/>
</p:tagLst>
</file>

<file path=ppt/tags/tag16.xml><?xml version="1.0" encoding="utf-8"?>
<p:tagLst xmlns:a="http://schemas.openxmlformats.org/drawingml/2006/main" xmlns:r="http://schemas.openxmlformats.org/officeDocument/2006/relationships" xmlns:p="http://schemas.openxmlformats.org/presentationml/2006/main">
  <p:tag name="THINKCELLSHAPEDONOTDELETE" val="pFrRBnb2RVkCf4Q5M.EP84Q"/>
</p:tagLst>
</file>

<file path=ppt/tags/tag17.xml><?xml version="1.0" encoding="utf-8"?>
<p:tagLst xmlns:a="http://schemas.openxmlformats.org/drawingml/2006/main" xmlns:r="http://schemas.openxmlformats.org/officeDocument/2006/relationships" xmlns:p="http://schemas.openxmlformats.org/presentationml/2006/main">
  <p:tag name="THINKCELLSHAPEDONOTDELETE" val="pbs.qa5hKLk2uQZvkG9z9YQ"/>
</p:tagLst>
</file>

<file path=ppt/tags/tag18.xml><?xml version="1.0" encoding="utf-8"?>
<p:tagLst xmlns:a="http://schemas.openxmlformats.org/drawingml/2006/main" xmlns:r="http://schemas.openxmlformats.org/officeDocument/2006/relationships" xmlns:p="http://schemas.openxmlformats.org/presentationml/2006/main">
  <p:tag name="THINKCELLSHAPEDONOTDELETE" val="p4mOy13_pgESLCtfUo9oqdg"/>
</p:tagLst>
</file>

<file path=ppt/tags/tag19.xml><?xml version="1.0" encoding="utf-8"?>
<p:tagLst xmlns:a="http://schemas.openxmlformats.org/drawingml/2006/main" xmlns:r="http://schemas.openxmlformats.org/officeDocument/2006/relationships" xmlns:p="http://schemas.openxmlformats.org/presentationml/2006/main">
  <p:tag name="THINKCELLSHAPEDONOTDELETE" val="pTJXQY9i2Z0mf6nIvpYypew"/>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0.xml><?xml version="1.0" encoding="utf-8"?>
<p:tagLst xmlns:a="http://schemas.openxmlformats.org/drawingml/2006/main" xmlns:r="http://schemas.openxmlformats.org/officeDocument/2006/relationships" xmlns:p="http://schemas.openxmlformats.org/presentationml/2006/main">
  <p:tag name="THINKCELLSHAPEDONOTDELETE" val="p_K7UF7HNqEmYr1dyepZazA"/>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phnbzu4XLr0.DQSlnC8A26Q"/>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phgf17U4LIkOKPTm8usoE4w"/>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p5ZiMc8s5AkC0Dfb1BTXLbg"/>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pGeNvUZo0TESzQZW2RlWXXw"/>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pIhN_jbZ6.0G2du3hMdmOuQ"/>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pdGb4nKunN0.gz4sVpfERtA"/>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ptIOOFJTc1EmWgMdFkSgzQg"/>
</p:tagLst>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0</TotalTime>
  <Pages>15</Pages>
  <Words>601</Words>
  <Application>Microsoft Office PowerPoint</Application>
  <PresentationFormat>Custom</PresentationFormat>
  <Paragraphs>198</Paragraphs>
  <Slides>8</Slides>
  <Notes>1</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8</vt:i4>
      </vt:variant>
    </vt:vector>
  </HeadingPairs>
  <TitlesOfParts>
    <vt:vector size="10" baseType="lpstr">
      <vt:lpstr>OMA Template</vt:lpstr>
      <vt:lpstr>think-cell Slide</vt:lpstr>
      <vt:lpstr> OMA-COM-CPM-2012-0077-INP_CPM_Identities    CPM Identities in relation to different CPM messages and sessions </vt:lpstr>
      <vt:lpstr>Background</vt:lpstr>
      <vt:lpstr>PowerPoint Presentation</vt:lpstr>
      <vt:lpstr>PowerPoint Presentation</vt:lpstr>
      <vt:lpstr>PowerPoint Presentation</vt:lpstr>
      <vt:lpstr>PowerPoint Presentation</vt:lpstr>
      <vt:lpstr>PowerPoint Presentation</vt:lpstr>
      <vt:lpstr>Recommendation</vt:lpstr>
    </vt:vector>
  </TitlesOfParts>
  <Company>OMA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TP Opening Slides</dc:title>
  <dc:creator>OMA</dc:creator>
  <cp:lastModifiedBy>Scheerbarth.Thomas1</cp:lastModifiedBy>
  <cp:revision>640</cp:revision>
  <cp:lastPrinted>1999-04-27T06:51:51Z</cp:lastPrinted>
  <dcterms:created xsi:type="dcterms:W3CDTF">2002-03-19T14:05:12Z</dcterms:created>
  <dcterms:modified xsi:type="dcterms:W3CDTF">2012-11-13T19:38:45Z</dcterms:modified>
</cp:coreProperties>
</file>