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293" r:id="rId2"/>
    <p:sldId id="318" r:id="rId3"/>
    <p:sldId id="319" r:id="rId4"/>
    <p:sldId id="320"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91B45F-F583-423A-B556-47086F3EBA32}" v="10" dt="2020-08-07T16:22:33.05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autoAdjust="0"/>
    <p:restoredTop sz="94660"/>
  </p:normalViewPr>
  <p:slideViewPr>
    <p:cSldViewPr>
      <p:cViewPr varScale="1">
        <p:scale>
          <a:sx n="97" d="100"/>
          <a:sy n="97" d="100"/>
        </p:scale>
        <p:origin x="710" y="8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ncy Greene" userId="9d0b55b6-76f0-46a1-8e50-c117573049a7" providerId="ADAL" clId="{6791B45F-F583-423A-B556-47086F3EBA32}"/>
    <pc:docChg chg="undo custSel addSld delSld modSld">
      <pc:chgData name="Nancy Greene" userId="9d0b55b6-76f0-46a1-8e50-c117573049a7" providerId="ADAL" clId="{6791B45F-F583-423A-B556-47086F3EBA32}" dt="2020-08-07T16:59:17.130" v="882" actId="20577"/>
      <pc:docMkLst>
        <pc:docMk/>
      </pc:docMkLst>
      <pc:sldChg chg="delSp modSp">
        <pc:chgData name="Nancy Greene" userId="9d0b55b6-76f0-46a1-8e50-c117573049a7" providerId="ADAL" clId="{6791B45F-F583-423A-B556-47086F3EBA32}" dt="2020-08-07T16:59:17.130" v="882" actId="20577"/>
        <pc:sldMkLst>
          <pc:docMk/>
          <pc:sldMk cId="0" sldId="293"/>
        </pc:sldMkLst>
        <pc:spChg chg="mod">
          <ac:chgData name="Nancy Greene" userId="9d0b55b6-76f0-46a1-8e50-c117573049a7" providerId="ADAL" clId="{6791B45F-F583-423A-B556-47086F3EBA32}" dt="2020-08-07T16:49:45.842" v="665" actId="20577"/>
          <ac:spMkLst>
            <pc:docMk/>
            <pc:sldMk cId="0" sldId="293"/>
            <ac:spMk id="2051" creationId="{00000000-0000-0000-0000-000000000000}"/>
          </ac:spMkLst>
        </pc:spChg>
        <pc:spChg chg="mod">
          <ac:chgData name="Nancy Greene" userId="9d0b55b6-76f0-46a1-8e50-c117573049a7" providerId="ADAL" clId="{6791B45F-F583-423A-B556-47086F3EBA32}" dt="2020-08-07T16:59:17.130" v="882" actId="20577"/>
          <ac:spMkLst>
            <pc:docMk/>
            <pc:sldMk cId="0" sldId="293"/>
            <ac:spMk id="2052" creationId="{00000000-0000-0000-0000-000000000000}"/>
          </ac:spMkLst>
        </pc:spChg>
        <pc:spChg chg="del mod">
          <ac:chgData name="Nancy Greene" userId="9d0b55b6-76f0-46a1-8e50-c117573049a7" providerId="ADAL" clId="{6791B45F-F583-423A-B556-47086F3EBA32}" dt="2020-08-07T16:13:54.658" v="2" actId="478"/>
          <ac:spMkLst>
            <pc:docMk/>
            <pc:sldMk cId="0" sldId="293"/>
            <ac:spMk id="2055" creationId="{00000000-0000-0000-0000-000000000000}"/>
          </ac:spMkLst>
        </pc:spChg>
        <pc:spChg chg="del">
          <ac:chgData name="Nancy Greene" userId="9d0b55b6-76f0-46a1-8e50-c117573049a7" providerId="ADAL" clId="{6791B45F-F583-423A-B556-47086F3EBA32}" dt="2020-08-07T16:24:28.197" v="607" actId="478"/>
          <ac:spMkLst>
            <pc:docMk/>
            <pc:sldMk cId="0" sldId="293"/>
            <ac:spMk id="2056" creationId="{00000000-0000-0000-0000-000000000000}"/>
          </ac:spMkLst>
        </pc:spChg>
        <pc:picChg chg="mod">
          <ac:chgData name="Nancy Greene" userId="9d0b55b6-76f0-46a1-8e50-c117573049a7" providerId="ADAL" clId="{6791B45F-F583-423A-B556-47086F3EBA32}" dt="2020-08-07T16:15:38.983" v="102" actId="1036"/>
          <ac:picMkLst>
            <pc:docMk/>
            <pc:sldMk cId="0" sldId="293"/>
            <ac:picMk id="3" creationId="{00000000-0000-0000-0000-000000000000}"/>
          </ac:picMkLst>
        </pc:picChg>
      </pc:sldChg>
      <pc:sldChg chg="modSp">
        <pc:chgData name="Nancy Greene" userId="9d0b55b6-76f0-46a1-8e50-c117573049a7" providerId="ADAL" clId="{6791B45F-F583-423A-B556-47086F3EBA32}" dt="2020-08-07T16:23:20.339" v="606" actId="403"/>
        <pc:sldMkLst>
          <pc:docMk/>
          <pc:sldMk cId="0" sldId="318"/>
        </pc:sldMkLst>
        <pc:spChg chg="mod">
          <ac:chgData name="Nancy Greene" userId="9d0b55b6-76f0-46a1-8e50-c117573049a7" providerId="ADAL" clId="{6791B45F-F583-423A-B556-47086F3EBA32}" dt="2020-08-07T16:16:08.597" v="128" actId="20577"/>
          <ac:spMkLst>
            <pc:docMk/>
            <pc:sldMk cId="0" sldId="318"/>
            <ac:spMk id="3074" creationId="{00000000-0000-0000-0000-000000000000}"/>
          </ac:spMkLst>
        </pc:spChg>
        <pc:spChg chg="mod">
          <ac:chgData name="Nancy Greene" userId="9d0b55b6-76f0-46a1-8e50-c117573049a7" providerId="ADAL" clId="{6791B45F-F583-423A-B556-47086F3EBA32}" dt="2020-08-07T16:23:20.339" v="606" actId="403"/>
          <ac:spMkLst>
            <pc:docMk/>
            <pc:sldMk cId="0" sldId="318"/>
            <ac:spMk id="3075" creationId="{00000000-0000-0000-0000-000000000000}"/>
          </ac:spMkLst>
        </pc:spChg>
      </pc:sldChg>
      <pc:sldChg chg="modSp add">
        <pc:chgData name="Nancy Greene" userId="9d0b55b6-76f0-46a1-8e50-c117573049a7" providerId="ADAL" clId="{6791B45F-F583-423A-B556-47086F3EBA32}" dt="2020-08-07T16:48:52.788" v="654" actId="20577"/>
        <pc:sldMkLst>
          <pc:docMk/>
          <pc:sldMk cId="646036764" sldId="319"/>
        </pc:sldMkLst>
        <pc:spChg chg="mod">
          <ac:chgData name="Nancy Greene" userId="9d0b55b6-76f0-46a1-8e50-c117573049a7" providerId="ADAL" clId="{6791B45F-F583-423A-B556-47086F3EBA32}" dt="2020-08-07T16:16:53.375" v="162" actId="20577"/>
          <ac:spMkLst>
            <pc:docMk/>
            <pc:sldMk cId="646036764" sldId="319"/>
            <ac:spMk id="2" creationId="{476C8575-279B-4374-A8B5-51D100163D0E}"/>
          </ac:spMkLst>
        </pc:spChg>
        <pc:spChg chg="mod">
          <ac:chgData name="Nancy Greene" userId="9d0b55b6-76f0-46a1-8e50-c117573049a7" providerId="ADAL" clId="{6791B45F-F583-423A-B556-47086F3EBA32}" dt="2020-08-07T16:48:52.788" v="654" actId="20577"/>
          <ac:spMkLst>
            <pc:docMk/>
            <pc:sldMk cId="646036764" sldId="319"/>
            <ac:spMk id="3" creationId="{81D2F852-17DE-456F-BFD3-954EB32C7824}"/>
          </ac:spMkLst>
        </pc:spChg>
      </pc:sldChg>
      <pc:sldChg chg="modSp add">
        <pc:chgData name="Nancy Greene" userId="9d0b55b6-76f0-46a1-8e50-c117573049a7" providerId="ADAL" clId="{6791B45F-F583-423A-B556-47086F3EBA32}" dt="2020-08-07T16:49:22.107" v="655" actId="20577"/>
        <pc:sldMkLst>
          <pc:docMk/>
          <pc:sldMk cId="182708237" sldId="320"/>
        </pc:sldMkLst>
        <pc:spChg chg="mod">
          <ac:chgData name="Nancy Greene" userId="9d0b55b6-76f0-46a1-8e50-c117573049a7" providerId="ADAL" clId="{6791B45F-F583-423A-B556-47086F3EBA32}" dt="2020-08-07T16:17:35.393" v="234" actId="20577"/>
          <ac:spMkLst>
            <pc:docMk/>
            <pc:sldMk cId="182708237" sldId="320"/>
            <ac:spMk id="2" creationId="{9CE30F58-A00F-4516-9ED3-01D570E1A471}"/>
          </ac:spMkLst>
        </pc:spChg>
        <pc:spChg chg="mod">
          <ac:chgData name="Nancy Greene" userId="9d0b55b6-76f0-46a1-8e50-c117573049a7" providerId="ADAL" clId="{6791B45F-F583-423A-B556-47086F3EBA32}" dt="2020-08-07T16:49:22.107" v="655" actId="20577"/>
          <ac:spMkLst>
            <pc:docMk/>
            <pc:sldMk cId="182708237" sldId="320"/>
            <ac:spMk id="3" creationId="{C7AB8FE5-5358-4F9C-A332-5695B242DDEB}"/>
          </ac:spMkLst>
        </pc:spChg>
      </pc:sldChg>
      <pc:sldChg chg="modSp add del">
        <pc:chgData name="Nancy Greene" userId="9d0b55b6-76f0-46a1-8e50-c117573049a7" providerId="ADAL" clId="{6791B45F-F583-423A-B556-47086F3EBA32}" dt="2020-08-07T16:22:46.600" v="605" actId="2696"/>
        <pc:sldMkLst>
          <pc:docMk/>
          <pc:sldMk cId="3708847631" sldId="321"/>
        </pc:sldMkLst>
        <pc:spChg chg="mod">
          <ac:chgData name="Nancy Greene" userId="9d0b55b6-76f0-46a1-8e50-c117573049a7" providerId="ADAL" clId="{6791B45F-F583-423A-B556-47086F3EBA32}" dt="2020-08-07T16:18:28.932" v="355" actId="20577"/>
          <ac:spMkLst>
            <pc:docMk/>
            <pc:sldMk cId="3708847631" sldId="321"/>
            <ac:spMk id="2" creationId="{269A5694-F421-4A47-96CD-34D0441FC341}"/>
          </ac:spMkLst>
        </pc:spChg>
        <pc:spChg chg="mod">
          <ac:chgData name="Nancy Greene" userId="9d0b55b6-76f0-46a1-8e50-c117573049a7" providerId="ADAL" clId="{6791B45F-F583-423A-B556-47086F3EBA32}" dt="2020-08-07T16:18:23.050" v="353" actId="20577"/>
          <ac:spMkLst>
            <pc:docMk/>
            <pc:sldMk cId="3708847631" sldId="321"/>
            <ac:spMk id="3" creationId="{32DF74D8-EAFE-41E0-B19F-524A0C47288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2020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OMA-&lt;</a:t>
            </a:r>
            <a:r>
              <a:rPr lang="en-US" altLang="zh-CN" sz="1800" b="1" dirty="0" err="1">
                <a:latin typeface="Arial Narrow" pitchFamily="34" charset="0"/>
                <a:ea typeface="宋体" charset="-122"/>
              </a:rPr>
              <a:t>GrpCode</a:t>
            </a:r>
            <a:r>
              <a:rPr lang="en-US" altLang="zh-CN" sz="1800" b="1" dirty="0">
                <a:latin typeface="Arial Narrow" pitchFamily="34" charset="0"/>
                <a:ea typeface="宋体" charset="-122"/>
              </a:rPr>
              <a:t>&gt;-2020-&lt;</a:t>
            </a:r>
            <a:r>
              <a:rPr lang="en-US" altLang="zh-CN" sz="1800" b="1" dirty="0" err="1">
                <a:latin typeface="Arial Narrow" pitchFamily="34" charset="0"/>
                <a:ea typeface="宋体" charset="-122"/>
              </a:rPr>
              <a:t>DocNum</a:t>
            </a:r>
            <a:r>
              <a:rPr lang="en-US" altLang="zh-CN" sz="1800" b="1" dirty="0">
                <a:latin typeface="Arial Narrow" pitchFamily="34" charset="0"/>
                <a:ea typeface="宋体" charset="-122"/>
              </a:rPr>
              <a:t>&gt;</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member.openmobilealliance.org/ftp/Public_documents/COM/COM-CPM/2019/OMA-COM-CPM-2019-0001-CR_TS_CONV_Align_cpm_group_management_Element.zip" TargetMode="External"/><Relationship Id="rId2" Type="http://schemas.openxmlformats.org/officeDocument/2006/relationships/hyperlink" Target="http://member.openmobilealliance.org/ftp/Public_documents/COM/COM-CPM/Permanent_documents/OMA-TS-CPM_Conversation_Function-V2_2-20181025-D.zip" TargetMode="External"/><Relationship Id="rId1" Type="http://schemas.openxmlformats.org/officeDocument/2006/relationships/slideLayout" Target="../slideLayouts/slideLayout2.xml"/><Relationship Id="rId5" Type="http://schemas.openxmlformats.org/officeDocument/2006/relationships/hyperlink" Target="http://member.openmobilealliance.org/ftp/Public_documents/COM/COM-CPM/Permanent_documents/OMA-TS-CPM_Conversation_Function-V2_2-20200324-D.zip" TargetMode="External"/><Relationship Id="rId4" Type="http://schemas.openxmlformats.org/officeDocument/2006/relationships/hyperlink" Target="http://member.openmobilealliance.org/ftp/Public_documents/COM/COM-CPM/2020/OMA-COM-CPM-2020-0001R01-CR_TS_Conv_Align_cpm_group_management_element.zi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109219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OMA CPM</a:t>
            </a:r>
          </a:p>
          <a:p>
            <a:pPr>
              <a:lnSpc>
                <a:spcPct val="95000"/>
              </a:lnSpc>
              <a:spcAft>
                <a:spcPct val="35000"/>
              </a:spcAft>
            </a:pPr>
            <a:r>
              <a:rPr lang="en-US" altLang="zh-CN" b="1" dirty="0">
                <a:latin typeface="Tahoma" pitchFamily="34" charset="0"/>
                <a:ea typeface="宋体" charset="-122"/>
              </a:rPr>
              <a:t>	Date:	07 Aug 2020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Nancy Greene, nancy.greene@ericsson.com&gt;</a:t>
            </a:r>
          </a:p>
          <a:p>
            <a:pPr>
              <a:lnSpc>
                <a:spcPct val="95000"/>
              </a:lnSpc>
              <a:spcAft>
                <a:spcPct val="35000"/>
              </a:spcAft>
            </a:pPr>
            <a:r>
              <a:rPr lang="en-US" altLang="zh-CN" b="1" dirty="0">
                <a:latin typeface="Tahoma" pitchFamily="34" charset="0"/>
                <a:ea typeface="宋体" charset="-122"/>
              </a:rPr>
              <a:t>	Source:</a:t>
            </a:r>
            <a:r>
              <a:rPr lang="en-US" altLang="zh-CN" b="1">
                <a:latin typeface="Tahoma" pitchFamily="34" charset="0"/>
                <a:ea typeface="宋体" charset="-122"/>
              </a:rPr>
              <a:t>	Ericsson, DT, AT&amp;T</a:t>
            </a:r>
            <a:endParaRPr lang="en-US" altLang="zh-CN" b="1" dirty="0">
              <a:latin typeface="Tahoma" pitchFamily="34" charset="0"/>
              <a:ea typeface="宋体"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zh-CN" sz="2000" dirty="0">
                <a:ea typeface="宋体" charset="-122"/>
              </a:rPr>
              <a:t>OMA-CPM-2020-0004-Stop_OMA_CPM_3_0_Work</a:t>
            </a:r>
            <a:br>
              <a:rPr lang="en-US" altLang="zh-CN" sz="2000" dirty="0">
                <a:ea typeface="宋体" charset="-122"/>
              </a:rPr>
            </a:br>
            <a:br>
              <a:rPr lang="en-US" altLang="zh-CN" sz="1400" dirty="0">
                <a:ea typeface="宋体" charset="-122"/>
              </a:rPr>
            </a:br>
            <a:r>
              <a:rPr lang="en-US" altLang="zh-CN" dirty="0">
                <a:ea typeface="宋体" charset="-122"/>
              </a:rPr>
              <a:t>STOP OMA CPM 3.0 WORK</a:t>
            </a: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a:ea typeface="宋体" charset="-122"/>
              </a:rPr>
              <a:t>OMA CPM 3.0 vs OMA CPM 2.2</a:t>
            </a:r>
          </a:p>
        </p:txBody>
      </p:sp>
      <p:sp>
        <p:nvSpPr>
          <p:cNvPr id="3075" name="Rectangle 5"/>
          <p:cNvSpPr>
            <a:spLocks noGrp="1" noChangeArrowheads="1"/>
          </p:cNvSpPr>
          <p:nvPr>
            <p:ph type="body" idx="1"/>
          </p:nvPr>
        </p:nvSpPr>
        <p:spPr/>
        <p:txBody>
          <a:bodyPr/>
          <a:lstStyle/>
          <a:p>
            <a:pPr>
              <a:buFontTx/>
              <a:buNone/>
            </a:pPr>
            <a:r>
              <a:rPr lang="en-GB" altLang="zh-CN" sz="2400" dirty="0">
                <a:ea typeface="宋体" charset="-122"/>
              </a:rPr>
              <a:t>- </a:t>
            </a:r>
            <a:r>
              <a:rPr lang="en-GB" altLang="zh-CN" sz="1800" dirty="0">
                <a:ea typeface="宋体" charset="-122"/>
              </a:rPr>
              <a:t>OMA CPM 3.0</a:t>
            </a:r>
          </a:p>
          <a:p>
            <a:pPr lvl="1">
              <a:buFontTx/>
              <a:buChar char="-"/>
            </a:pPr>
            <a:r>
              <a:rPr lang="en-GB" altLang="zh-CN" sz="1600" dirty="0">
                <a:ea typeface="宋体" charset="-122"/>
              </a:rPr>
              <a:t>Developed to allow GSMA RCS to reference it directly without a GSMA endorsement document</a:t>
            </a:r>
          </a:p>
          <a:p>
            <a:pPr lvl="1">
              <a:buFontTx/>
              <a:buChar char="-"/>
            </a:pPr>
            <a:r>
              <a:rPr lang="en-GB" altLang="zh-CN" sz="1600" dirty="0">
                <a:ea typeface="宋体" charset="-122"/>
              </a:rPr>
              <a:t>Contains a definition of Legacy Pager Mode and Super Pager Mode, developed for RCS to endorse. </a:t>
            </a:r>
          </a:p>
          <a:p>
            <a:pPr lvl="2">
              <a:buFontTx/>
              <a:buChar char="-"/>
            </a:pPr>
            <a:r>
              <a:rPr lang="en-GB" altLang="zh-CN" sz="1400" dirty="0">
                <a:ea typeface="宋体" charset="-122"/>
              </a:rPr>
              <a:t>However, GSMA RCS did not endorse Super Pager Mode, and instead defined its own feature tag to allow servers to determine whether a device supports a Pager Mode message larger than 1300 bytes before delivering it</a:t>
            </a:r>
          </a:p>
          <a:p>
            <a:pPr>
              <a:buFontTx/>
              <a:buChar char="-"/>
            </a:pPr>
            <a:r>
              <a:rPr lang="en-GB" altLang="zh-CN" sz="1800" dirty="0">
                <a:ea typeface="宋体" charset="-122"/>
              </a:rPr>
              <a:t>OMA CPM 2.2</a:t>
            </a:r>
          </a:p>
          <a:p>
            <a:pPr lvl="1">
              <a:buFontTx/>
              <a:buChar char="-"/>
            </a:pPr>
            <a:r>
              <a:rPr lang="en-GB" altLang="zh-CN" sz="1600" dirty="0">
                <a:ea typeface="宋体" charset="-122"/>
              </a:rPr>
              <a:t>So far, all bugs found in OMA CPM 3.0 have been also fixed in OMA CPM 2.2, and RCS’s CPM endorsement document RCC.11 references OMA CPM 2.2 OMA-TS-CPM_Conv_Fnct-V2_2-20181025-D</a:t>
            </a:r>
          </a:p>
          <a:p>
            <a:pPr lvl="2">
              <a:buFontTx/>
              <a:buChar char="-"/>
            </a:pPr>
            <a:r>
              <a:rPr lang="en-GB" altLang="zh-CN" sz="1200" dirty="0">
                <a:ea typeface="宋体" charset="-122"/>
                <a:hlinkClick r:id="rId2"/>
              </a:rPr>
              <a:t>http://member.openmobilealliance.org/ftp/Public_documents/COM/COM-CPM/Permanent_documents/OMA-TS-CPM_Conversation_Function-V2_2-20181025-D.zip</a:t>
            </a:r>
            <a:r>
              <a:rPr lang="en-GB" altLang="zh-CN" sz="1200" dirty="0">
                <a:ea typeface="宋体" charset="-122"/>
              </a:rPr>
              <a:t> </a:t>
            </a:r>
          </a:p>
          <a:p>
            <a:pPr lvl="1">
              <a:buFontTx/>
              <a:buChar char="-"/>
            </a:pPr>
            <a:r>
              <a:rPr lang="en-GB" altLang="zh-CN" sz="1600" dirty="0">
                <a:ea typeface="宋体" charset="-122"/>
              </a:rPr>
              <a:t>A final alignment bug was this OMA CPM 3.0 CR, and it is now implemented in OMA CPM 2.2: </a:t>
            </a:r>
            <a:r>
              <a:rPr lang="en-US" sz="1200" u="sng" dirty="0">
                <a:hlinkClick r:id="rId3"/>
              </a:rPr>
              <a:t>http://member.openmobilealliance.org/ftp/Public_documents/COM/COM-CPM/2019/OMA-COM-CPM-2019-0001-CR_TS_CONV_Align_cpm_group_management_Element.zip</a:t>
            </a:r>
            <a:r>
              <a:rPr lang="en-US" sz="1200" dirty="0"/>
              <a:t> </a:t>
            </a:r>
          </a:p>
          <a:p>
            <a:pPr lvl="2">
              <a:buFontTx/>
              <a:buChar char="-"/>
            </a:pPr>
            <a:r>
              <a:rPr lang="en-US" altLang="zh-CN" sz="1400" dirty="0">
                <a:ea typeface="宋体" charset="-122"/>
              </a:rPr>
              <a:t>The OMA CPM 2.2 version is here and is agreed and implemented in the March version of OMA CPM 2.2:</a:t>
            </a:r>
          </a:p>
          <a:p>
            <a:pPr lvl="3">
              <a:buFontTx/>
              <a:buChar char="-"/>
            </a:pPr>
            <a:r>
              <a:rPr lang="en-US" sz="1200" u="sng" dirty="0">
                <a:hlinkClick r:id="rId4"/>
              </a:rPr>
              <a:t>http://member.openmobilealliance.org/ftp/Public_documents/COM/COM-CPM/2020/OMA-COM-CPM-2020-0001R01-CR_TS_Conv_Align_cpm_group_management_element.zip</a:t>
            </a:r>
            <a:endParaRPr lang="en-US" sz="1200" u="sng" dirty="0"/>
          </a:p>
          <a:p>
            <a:pPr lvl="3">
              <a:buFontTx/>
              <a:buChar char="-"/>
            </a:pPr>
            <a:r>
              <a:rPr lang="en-US" sz="1400" dirty="0">
                <a:solidFill>
                  <a:srgbClr val="0B2200"/>
                </a:solidFill>
                <a:ea typeface="宋体" charset="-122"/>
              </a:rPr>
              <a:t>March version of OMA CPM 2.2: </a:t>
            </a:r>
            <a:r>
              <a:rPr lang="en-US" sz="1050" u="sng" dirty="0">
                <a:hlinkClick r:id="rId5"/>
              </a:rPr>
              <a:t>http://member.openmobilealliance.org/ftp/Public_documents/COM/COM-CPM/Permanent_documents/OMA-TS-CPM_Conversation_Function-V2_2-20200324-D.zip</a:t>
            </a:r>
            <a:endParaRPr lang="en-GB" altLang="zh-CN" sz="1050" dirty="0">
              <a:ea typeface="宋体" charset="-122"/>
            </a:endParaRPr>
          </a:p>
          <a:p>
            <a:pPr>
              <a:buFontTx/>
              <a:buNone/>
            </a:pPr>
            <a:endParaRPr lang="en-GB" altLang="zh-CN" dirty="0">
              <a:ea typeface="宋体"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6C8575-279B-4374-A8B5-51D100163D0E}"/>
              </a:ext>
            </a:extLst>
          </p:cNvPr>
          <p:cNvSpPr>
            <a:spLocks noGrp="1"/>
          </p:cNvSpPr>
          <p:nvPr>
            <p:ph type="title"/>
          </p:nvPr>
        </p:nvSpPr>
        <p:spPr/>
        <p:txBody>
          <a:bodyPr/>
          <a:lstStyle/>
          <a:p>
            <a:r>
              <a:rPr lang="en-US" dirty="0"/>
              <a:t>Does GSMA RCS need OMA CPM 3.0?</a:t>
            </a:r>
          </a:p>
        </p:txBody>
      </p:sp>
      <p:sp>
        <p:nvSpPr>
          <p:cNvPr id="3" name="Content Placeholder 2">
            <a:extLst>
              <a:ext uri="{FF2B5EF4-FFF2-40B4-BE49-F238E27FC236}">
                <a16:creationId xmlns:a16="http://schemas.microsoft.com/office/drawing/2014/main" id="{81D2F852-17DE-456F-BFD3-954EB32C7824}"/>
              </a:ext>
            </a:extLst>
          </p:cNvPr>
          <p:cNvSpPr>
            <a:spLocks noGrp="1"/>
          </p:cNvSpPr>
          <p:nvPr>
            <p:ph idx="1"/>
          </p:nvPr>
        </p:nvSpPr>
        <p:spPr/>
        <p:txBody>
          <a:bodyPr/>
          <a:lstStyle/>
          <a:p>
            <a:pPr>
              <a:buFontTx/>
              <a:buChar char="-"/>
            </a:pPr>
            <a:r>
              <a:rPr lang="en-GB" altLang="zh-CN" dirty="0">
                <a:ea typeface="宋体" charset="-122"/>
              </a:rPr>
              <a:t>GSMA RCS’s CPM endorsement document RCC.11 v8.0 is much smaller than it has been in the past – it is only 15 pages!</a:t>
            </a:r>
          </a:p>
          <a:p>
            <a:pPr>
              <a:buFontTx/>
              <a:buChar char="-"/>
            </a:pPr>
            <a:r>
              <a:rPr lang="en-GB" altLang="zh-CN" dirty="0">
                <a:ea typeface="宋体" charset="-122"/>
              </a:rPr>
              <a:t>GSMA RCS’s latest Universal Profile UP2.4 has been published since October 2019, and references OMA CPM 2.2</a:t>
            </a:r>
          </a:p>
          <a:p>
            <a:pPr>
              <a:buFontTx/>
              <a:buChar char="-"/>
            </a:pPr>
            <a:r>
              <a:rPr lang="en-GB" altLang="zh-CN" dirty="0">
                <a:ea typeface="宋体" charset="-122"/>
              </a:rPr>
              <a:t>GSMA’s UP2.4 has defined a way to allow large pager mode messages, so no need for OMA CPM 3.0 defined feature </a:t>
            </a:r>
          </a:p>
          <a:p>
            <a:pPr>
              <a:buFontTx/>
              <a:buChar char="-"/>
            </a:pPr>
            <a:r>
              <a:rPr lang="en-GB" altLang="zh-CN" dirty="0">
                <a:ea typeface="宋体" charset="-122"/>
              </a:rPr>
              <a:t>GSMA has defined Implementation Releases (IR), and IR4 will cover the scope of RCS as it is defined today</a:t>
            </a:r>
          </a:p>
          <a:p>
            <a:pPr>
              <a:buFontTx/>
              <a:buChar char="-"/>
            </a:pPr>
            <a:r>
              <a:rPr lang="en-GB" altLang="zh-CN" dirty="0">
                <a:ea typeface="宋体" charset="-122"/>
              </a:rPr>
              <a:t>New features for RCS won’t get agreed until at the earliest Q4 2020, and actual technical implementation would not be ready until 2021</a:t>
            </a:r>
          </a:p>
          <a:p>
            <a:pPr>
              <a:buFontTx/>
              <a:buChar char="-"/>
            </a:pPr>
            <a:r>
              <a:rPr lang="en-GB" altLang="zh-CN" dirty="0">
                <a:solidFill>
                  <a:srgbClr val="7030A0"/>
                </a:solidFill>
                <a:ea typeface="宋体" charset="-122"/>
              </a:rPr>
              <a:t>Conclusion: There is no immediate need in RCS for OMA CPM 3.0</a:t>
            </a:r>
          </a:p>
          <a:p>
            <a:endParaRPr lang="en-US" dirty="0"/>
          </a:p>
        </p:txBody>
      </p:sp>
    </p:spTree>
    <p:extLst>
      <p:ext uri="{BB962C8B-B14F-4D97-AF65-F5344CB8AC3E}">
        <p14:creationId xmlns:p14="http://schemas.microsoft.com/office/powerpoint/2010/main" val="646036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E30F58-A00F-4516-9ED3-01D570E1A471}"/>
              </a:ext>
            </a:extLst>
          </p:cNvPr>
          <p:cNvSpPr>
            <a:spLocks noGrp="1"/>
          </p:cNvSpPr>
          <p:nvPr>
            <p:ph type="title"/>
          </p:nvPr>
        </p:nvSpPr>
        <p:spPr/>
        <p:txBody>
          <a:bodyPr/>
          <a:lstStyle/>
          <a:p>
            <a:r>
              <a:rPr lang="en-US" dirty="0"/>
              <a:t>Proposal: Stop work on OMA CPM 3.0</a:t>
            </a:r>
          </a:p>
        </p:txBody>
      </p:sp>
      <p:sp>
        <p:nvSpPr>
          <p:cNvPr id="3" name="Content Placeholder 2">
            <a:extLst>
              <a:ext uri="{FF2B5EF4-FFF2-40B4-BE49-F238E27FC236}">
                <a16:creationId xmlns:a16="http://schemas.microsoft.com/office/drawing/2014/main" id="{C7AB8FE5-5358-4F9C-A332-5695B242DDEB}"/>
              </a:ext>
            </a:extLst>
          </p:cNvPr>
          <p:cNvSpPr>
            <a:spLocks noGrp="1"/>
          </p:cNvSpPr>
          <p:nvPr>
            <p:ph idx="1"/>
          </p:nvPr>
        </p:nvSpPr>
        <p:spPr/>
        <p:txBody>
          <a:bodyPr/>
          <a:lstStyle/>
          <a:p>
            <a:pPr>
              <a:buFontTx/>
              <a:buChar char="-"/>
            </a:pPr>
            <a:r>
              <a:rPr lang="en-US" dirty="0"/>
              <a:t>No industry </a:t>
            </a:r>
            <a:r>
              <a:rPr lang="en-GB" altLang="zh-CN" dirty="0">
                <a:ea typeface="宋体" charset="-122"/>
              </a:rPr>
              <a:t>forum is using OMA CPM 3.0</a:t>
            </a:r>
          </a:p>
          <a:p>
            <a:pPr>
              <a:buFontTx/>
              <a:buChar char="-"/>
            </a:pPr>
            <a:r>
              <a:rPr lang="en-GB" altLang="zh-CN" dirty="0">
                <a:ea typeface="宋体" charset="-122"/>
              </a:rPr>
              <a:t>Finding bug fixes in OMA CPM 3.0 means they have to be constantly redone in OMA CPM 2.2</a:t>
            </a:r>
          </a:p>
          <a:p>
            <a:pPr>
              <a:buFontTx/>
              <a:buChar char="-"/>
            </a:pPr>
            <a:r>
              <a:rPr lang="en-GB" altLang="zh-CN" dirty="0">
                <a:ea typeface="宋体" charset="-122"/>
              </a:rPr>
              <a:t>If any new features are started, they would have a new scope and new WID </a:t>
            </a:r>
          </a:p>
          <a:p>
            <a:pPr>
              <a:buFontTx/>
              <a:buChar char="-"/>
            </a:pPr>
            <a:r>
              <a:rPr lang="en-GB" altLang="zh-CN" dirty="0">
                <a:ea typeface="宋体" charset="-122"/>
              </a:rPr>
              <a:t>Continuing to work on OMA CPM 3.0 confuses the market</a:t>
            </a:r>
          </a:p>
          <a:p>
            <a:pPr>
              <a:buFontTx/>
              <a:buChar char="-"/>
            </a:pPr>
            <a:endParaRPr lang="en-GB" altLang="zh-CN" dirty="0">
              <a:ea typeface="宋体" charset="-122"/>
            </a:endParaRPr>
          </a:p>
          <a:p>
            <a:pPr>
              <a:buFontTx/>
              <a:buChar char="-"/>
            </a:pPr>
            <a:r>
              <a:rPr lang="en-GB" altLang="zh-CN" dirty="0">
                <a:solidFill>
                  <a:srgbClr val="7030A0"/>
                </a:solidFill>
                <a:ea typeface="宋体" charset="-122"/>
              </a:rPr>
              <a:t>Proposed way forward: Stop doing any further work on OMA CPM 3.0 and concentrate efforts on OMA CPM 2.2</a:t>
            </a:r>
          </a:p>
          <a:p>
            <a:pPr marL="0" indent="0">
              <a:buNone/>
            </a:pPr>
            <a:endParaRPr lang="en-US" dirty="0"/>
          </a:p>
        </p:txBody>
      </p:sp>
    </p:spTree>
    <p:extLst>
      <p:ext uri="{BB962C8B-B14F-4D97-AF65-F5344CB8AC3E}">
        <p14:creationId xmlns:p14="http://schemas.microsoft.com/office/powerpoint/2010/main" val="182708237"/>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16</TotalTime>
  <Pages>15</Pages>
  <Words>836</Words>
  <Application>Microsoft Office PowerPoint</Application>
  <PresentationFormat>Custom</PresentationFormat>
  <Paragraphs>38</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Arial Narrow</vt:lpstr>
      <vt:lpstr>Tahoma</vt:lpstr>
      <vt:lpstr>OMA Template</vt:lpstr>
      <vt:lpstr>OMA-CPM-2020-0004-Stop_OMA_CPM_3_0_Work  STOP OMA CPM 3.0 WORK</vt:lpstr>
      <vt:lpstr>OMA CPM 3.0 vs OMA CPM 2.2</vt:lpstr>
      <vt:lpstr>Does GSMA RCS need OMA CPM 3.0?</vt:lpstr>
      <vt:lpstr>Proposal: Stop work on OMA CPM 3.0</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ERI-NG</cp:lastModifiedBy>
  <cp:revision>268</cp:revision>
  <cp:lastPrinted>1999-04-27T06:51:51Z</cp:lastPrinted>
  <dcterms:created xsi:type="dcterms:W3CDTF">2002-03-19T14:05:12Z</dcterms:created>
  <dcterms:modified xsi:type="dcterms:W3CDTF">2020-08-07T16:59:23Z</dcterms:modified>
</cp:coreProperties>
</file>