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24"/>
  </p:notesMasterIdLst>
  <p:handoutMasterIdLst>
    <p:handoutMasterId r:id="rId25"/>
  </p:handoutMasterIdLst>
  <p:sldIdLst>
    <p:sldId id="293" r:id="rId5"/>
    <p:sldId id="332" r:id="rId6"/>
    <p:sldId id="337" r:id="rId7"/>
    <p:sldId id="333" r:id="rId8"/>
    <p:sldId id="334" r:id="rId9"/>
    <p:sldId id="348" r:id="rId10"/>
    <p:sldId id="335" r:id="rId11"/>
    <p:sldId id="336" r:id="rId12"/>
    <p:sldId id="338" r:id="rId13"/>
    <p:sldId id="339" r:id="rId14"/>
    <p:sldId id="340" r:id="rId15"/>
    <p:sldId id="341" r:id="rId16"/>
    <p:sldId id="342" r:id="rId17"/>
    <p:sldId id="343" r:id="rId18"/>
    <p:sldId id="344" r:id="rId19"/>
    <p:sldId id="345" r:id="rId20"/>
    <p:sldId id="347" r:id="rId21"/>
    <p:sldId id="346" r:id="rId22"/>
    <p:sldId id="321" r:id="rId2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B421C8-4CC1-964A-9F29-18E56D6F4A36}" v="203" dt="2019-10-28T17:34:44.9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72" autoAdjust="0"/>
    <p:restoredTop sz="94660"/>
  </p:normalViewPr>
  <p:slideViewPr>
    <p:cSldViewPr>
      <p:cViewPr varScale="1">
        <p:scale>
          <a:sx n="157" d="100"/>
          <a:sy n="157" d="100"/>
        </p:scale>
        <p:origin x="1640" y="16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aquin Prado" userId="9c5dd9ab-b55a-490a-aa95-fab5dced1389" providerId="ADAL" clId="{ACB421C8-4CC1-964A-9F29-18E56D6F4A36}"/>
    <pc:docChg chg="undo custSel addSld delSld modSld">
      <pc:chgData name="Joaquin Prado" userId="9c5dd9ab-b55a-490a-aa95-fab5dced1389" providerId="ADAL" clId="{ACB421C8-4CC1-964A-9F29-18E56D6F4A36}" dt="2019-10-28T17:39:50.263" v="7908" actId="313"/>
      <pc:docMkLst>
        <pc:docMk/>
      </pc:docMkLst>
      <pc:sldChg chg="modSp">
        <pc:chgData name="Joaquin Prado" userId="9c5dd9ab-b55a-490a-aa95-fab5dced1389" providerId="ADAL" clId="{ACB421C8-4CC1-964A-9F29-18E56D6F4A36}" dt="2019-10-28T17:20:57.542" v="7326" actId="207"/>
        <pc:sldMkLst>
          <pc:docMk/>
          <pc:sldMk cId="178071768" sldId="333"/>
        </pc:sldMkLst>
        <pc:spChg chg="mod">
          <ac:chgData name="Joaquin Prado" userId="9c5dd9ab-b55a-490a-aa95-fab5dced1389" providerId="ADAL" clId="{ACB421C8-4CC1-964A-9F29-18E56D6F4A36}" dt="2019-10-28T17:20:57.542" v="7326" actId="207"/>
          <ac:spMkLst>
            <pc:docMk/>
            <pc:sldMk cId="178071768" sldId="333"/>
            <ac:spMk id="3" creationId="{CC04832C-B0F7-4E49-9247-950796FD19A8}"/>
          </ac:spMkLst>
        </pc:spChg>
        <pc:graphicFrameChg chg="modGraphic">
          <ac:chgData name="Joaquin Prado" userId="9c5dd9ab-b55a-490a-aa95-fab5dced1389" providerId="ADAL" clId="{ACB421C8-4CC1-964A-9F29-18E56D6F4A36}" dt="2019-10-27T22:15:14.179" v="4984" actId="400"/>
          <ac:graphicFrameMkLst>
            <pc:docMk/>
            <pc:sldMk cId="178071768" sldId="333"/>
            <ac:graphicFrameMk id="5" creationId="{21D25ECB-5B1D-434A-AA61-4DDFF13F89B5}"/>
          </ac:graphicFrameMkLst>
        </pc:graphicFrameChg>
      </pc:sldChg>
      <pc:sldChg chg="addSp delSp modSp">
        <pc:chgData name="Joaquin Prado" userId="9c5dd9ab-b55a-490a-aa95-fab5dced1389" providerId="ADAL" clId="{ACB421C8-4CC1-964A-9F29-18E56D6F4A36}" dt="2019-10-28T17:22:50.296" v="7389" actId="207"/>
        <pc:sldMkLst>
          <pc:docMk/>
          <pc:sldMk cId="1751971711" sldId="334"/>
        </pc:sldMkLst>
        <pc:spChg chg="mod">
          <ac:chgData name="Joaquin Prado" userId="9c5dd9ab-b55a-490a-aa95-fab5dced1389" providerId="ADAL" clId="{ACB421C8-4CC1-964A-9F29-18E56D6F4A36}" dt="2019-10-28T17:22:32.616" v="7386" actId="20577"/>
          <ac:spMkLst>
            <pc:docMk/>
            <pc:sldMk cId="1751971711" sldId="334"/>
            <ac:spMk id="3" creationId="{CC04832C-B0F7-4E49-9247-950796FD19A8}"/>
          </ac:spMkLst>
        </pc:spChg>
        <pc:graphicFrameChg chg="modGraphic">
          <ac:chgData name="Joaquin Prado" userId="9c5dd9ab-b55a-490a-aa95-fab5dced1389" providerId="ADAL" clId="{ACB421C8-4CC1-964A-9F29-18E56D6F4A36}" dt="2019-10-28T17:22:50.296" v="7389" actId="207"/>
          <ac:graphicFrameMkLst>
            <pc:docMk/>
            <pc:sldMk cId="1751971711" sldId="334"/>
            <ac:graphicFrameMk id="4" creationId="{A4E50A72-1B2F-C346-A767-35E33E633D73}"/>
          </ac:graphicFrameMkLst>
        </pc:graphicFrameChg>
        <pc:picChg chg="del mod">
          <ac:chgData name="Joaquin Prado" userId="9c5dd9ab-b55a-490a-aa95-fab5dced1389" providerId="ADAL" clId="{ACB421C8-4CC1-964A-9F29-18E56D6F4A36}" dt="2019-10-27T19:30:52.939" v="5" actId="478"/>
          <ac:picMkLst>
            <pc:docMk/>
            <pc:sldMk cId="1751971711" sldId="334"/>
            <ac:picMk id="6" creationId="{9433AACD-8E34-6645-84D9-89A8BE147F09}"/>
          </ac:picMkLst>
        </pc:picChg>
        <pc:picChg chg="add del mod">
          <ac:chgData name="Joaquin Prado" userId="9c5dd9ab-b55a-490a-aa95-fab5dced1389" providerId="ADAL" clId="{ACB421C8-4CC1-964A-9F29-18E56D6F4A36}" dt="2019-10-27T19:30:46.681" v="3" actId="478"/>
          <ac:picMkLst>
            <pc:docMk/>
            <pc:sldMk cId="1751971711" sldId="334"/>
            <ac:picMk id="7" creationId="{3132B043-19E3-DC47-AC45-1D780B4D020B}"/>
          </ac:picMkLst>
        </pc:picChg>
      </pc:sldChg>
      <pc:sldChg chg="modSp">
        <pc:chgData name="Joaquin Prado" userId="9c5dd9ab-b55a-490a-aa95-fab5dced1389" providerId="ADAL" clId="{ACB421C8-4CC1-964A-9F29-18E56D6F4A36}" dt="2019-10-27T23:18:06.048" v="6871" actId="20577"/>
        <pc:sldMkLst>
          <pc:docMk/>
          <pc:sldMk cId="2721295091" sldId="335"/>
        </pc:sldMkLst>
        <pc:spChg chg="mod">
          <ac:chgData name="Joaquin Prado" userId="9c5dd9ab-b55a-490a-aa95-fab5dced1389" providerId="ADAL" clId="{ACB421C8-4CC1-964A-9F29-18E56D6F4A36}" dt="2019-10-27T19:34:01.673" v="30" actId="20577"/>
          <ac:spMkLst>
            <pc:docMk/>
            <pc:sldMk cId="2721295091" sldId="335"/>
            <ac:spMk id="2" creationId="{1EABAFDD-E6F6-1245-B955-93C9478D76DF}"/>
          </ac:spMkLst>
        </pc:spChg>
        <pc:spChg chg="mod">
          <ac:chgData name="Joaquin Prado" userId="9c5dd9ab-b55a-490a-aa95-fab5dced1389" providerId="ADAL" clId="{ACB421C8-4CC1-964A-9F29-18E56D6F4A36}" dt="2019-10-27T23:18:06.048" v="6871" actId="20577"/>
          <ac:spMkLst>
            <pc:docMk/>
            <pc:sldMk cId="2721295091" sldId="335"/>
            <ac:spMk id="3" creationId="{D61FA7D9-EBAA-8542-A17B-F46CE37B3220}"/>
          </ac:spMkLst>
        </pc:spChg>
        <pc:graphicFrameChg chg="mod modGraphic">
          <ac:chgData name="Joaquin Prado" userId="9c5dd9ab-b55a-490a-aa95-fab5dced1389" providerId="ADAL" clId="{ACB421C8-4CC1-964A-9F29-18E56D6F4A36}" dt="2019-10-27T22:25:01.803" v="5247" actId="207"/>
          <ac:graphicFrameMkLst>
            <pc:docMk/>
            <pc:sldMk cId="2721295091" sldId="335"/>
            <ac:graphicFrameMk id="4" creationId="{19E9EFB4-31ED-124A-A43B-1550E16D5FDE}"/>
          </ac:graphicFrameMkLst>
        </pc:graphicFrameChg>
        <pc:graphicFrameChg chg="mod modGraphic">
          <ac:chgData name="Joaquin Prado" userId="9c5dd9ab-b55a-490a-aa95-fab5dced1389" providerId="ADAL" clId="{ACB421C8-4CC1-964A-9F29-18E56D6F4A36}" dt="2019-10-27T23:16:25.637" v="6808" actId="1036"/>
          <ac:graphicFrameMkLst>
            <pc:docMk/>
            <pc:sldMk cId="2721295091" sldId="335"/>
            <ac:graphicFrameMk id="5" creationId="{D5CDBC51-1FFA-0A4F-8D17-710B2843DC33}"/>
          </ac:graphicFrameMkLst>
        </pc:graphicFrameChg>
      </pc:sldChg>
      <pc:sldChg chg="modSp">
        <pc:chgData name="Joaquin Prado" userId="9c5dd9ab-b55a-490a-aa95-fab5dced1389" providerId="ADAL" clId="{ACB421C8-4CC1-964A-9F29-18E56D6F4A36}" dt="2019-10-27T23:24:04.392" v="6915" actId="20577"/>
        <pc:sldMkLst>
          <pc:docMk/>
          <pc:sldMk cId="3047879644" sldId="337"/>
        </pc:sldMkLst>
        <pc:spChg chg="mod">
          <ac:chgData name="Joaquin Prado" userId="9c5dd9ab-b55a-490a-aa95-fab5dced1389" providerId="ADAL" clId="{ACB421C8-4CC1-964A-9F29-18E56D6F4A36}" dt="2019-10-27T23:24:04.392" v="6915" actId="20577"/>
          <ac:spMkLst>
            <pc:docMk/>
            <pc:sldMk cId="3047879644" sldId="337"/>
            <ac:spMk id="3" creationId="{0F081C64-1CB9-AA42-A82A-2BF16D952A63}"/>
          </ac:spMkLst>
        </pc:spChg>
      </pc:sldChg>
      <pc:sldChg chg="addSp modSp">
        <pc:chgData name="Joaquin Prado" userId="9c5dd9ab-b55a-490a-aa95-fab5dced1389" providerId="ADAL" clId="{ACB421C8-4CC1-964A-9F29-18E56D6F4A36}" dt="2019-10-28T17:25:57.051" v="7513" actId="207"/>
        <pc:sldMkLst>
          <pc:docMk/>
          <pc:sldMk cId="3814583004" sldId="338"/>
        </pc:sldMkLst>
        <pc:spChg chg="mod">
          <ac:chgData name="Joaquin Prado" userId="9c5dd9ab-b55a-490a-aa95-fab5dced1389" providerId="ADAL" clId="{ACB421C8-4CC1-964A-9F29-18E56D6F4A36}" dt="2019-10-28T17:25:57.051" v="7513" actId="207"/>
          <ac:spMkLst>
            <pc:docMk/>
            <pc:sldMk cId="3814583004" sldId="338"/>
            <ac:spMk id="3" creationId="{F39F4331-2314-7C4A-A49A-C2A1471317DA}"/>
          </ac:spMkLst>
        </pc:spChg>
        <pc:spChg chg="add mod">
          <ac:chgData name="Joaquin Prado" userId="9c5dd9ab-b55a-490a-aa95-fab5dced1389" providerId="ADAL" clId="{ACB421C8-4CC1-964A-9F29-18E56D6F4A36}" dt="2019-10-27T20:05:28.485" v="560" actId="404"/>
          <ac:spMkLst>
            <pc:docMk/>
            <pc:sldMk cId="3814583004" sldId="338"/>
            <ac:spMk id="5" creationId="{58DE04D2-AD5E-2842-AA45-CF61F37755A2}"/>
          </ac:spMkLst>
        </pc:spChg>
      </pc:sldChg>
      <pc:sldChg chg="addSp delSp modSp">
        <pc:chgData name="Joaquin Prado" userId="9c5dd9ab-b55a-490a-aa95-fab5dced1389" providerId="ADAL" clId="{ACB421C8-4CC1-964A-9F29-18E56D6F4A36}" dt="2019-10-27T23:42:15.342" v="7149" actId="20577"/>
        <pc:sldMkLst>
          <pc:docMk/>
          <pc:sldMk cId="992174278" sldId="339"/>
        </pc:sldMkLst>
        <pc:spChg chg="mod">
          <ac:chgData name="Joaquin Prado" userId="9c5dd9ab-b55a-490a-aa95-fab5dced1389" providerId="ADAL" clId="{ACB421C8-4CC1-964A-9F29-18E56D6F4A36}" dt="2019-10-27T23:42:15.342" v="7149" actId="20577"/>
          <ac:spMkLst>
            <pc:docMk/>
            <pc:sldMk cId="992174278" sldId="339"/>
            <ac:spMk id="3" creationId="{F39F4331-2314-7C4A-A49A-C2A1471317DA}"/>
          </ac:spMkLst>
        </pc:spChg>
        <pc:spChg chg="add del mod">
          <ac:chgData name="Joaquin Prado" userId="9c5dd9ab-b55a-490a-aa95-fab5dced1389" providerId="ADAL" clId="{ACB421C8-4CC1-964A-9F29-18E56D6F4A36}" dt="2019-10-27T19:48:04.118" v="247"/>
          <ac:spMkLst>
            <pc:docMk/>
            <pc:sldMk cId="992174278" sldId="339"/>
            <ac:spMk id="5" creationId="{F530536E-CCC9-8843-A9B4-6C4CE658B75F}"/>
          </ac:spMkLst>
        </pc:spChg>
        <pc:spChg chg="add mod">
          <ac:chgData name="Joaquin Prado" userId="9c5dd9ab-b55a-490a-aa95-fab5dced1389" providerId="ADAL" clId="{ACB421C8-4CC1-964A-9F29-18E56D6F4A36}" dt="2019-10-27T19:49:18.483" v="272" actId="688"/>
          <ac:spMkLst>
            <pc:docMk/>
            <pc:sldMk cId="992174278" sldId="339"/>
            <ac:spMk id="6" creationId="{28270798-D359-7C41-A1C2-4206861A341C}"/>
          </ac:spMkLst>
        </pc:spChg>
        <pc:spChg chg="add mod">
          <ac:chgData name="Joaquin Prado" userId="9c5dd9ab-b55a-490a-aa95-fab5dced1389" providerId="ADAL" clId="{ACB421C8-4CC1-964A-9F29-18E56D6F4A36}" dt="2019-10-27T19:49:26.684" v="273" actId="1076"/>
          <ac:spMkLst>
            <pc:docMk/>
            <pc:sldMk cId="992174278" sldId="339"/>
            <ac:spMk id="7" creationId="{9CFC50F2-E7FC-C544-AF73-C7B57145820F}"/>
          </ac:spMkLst>
        </pc:spChg>
        <pc:spChg chg="add del mod">
          <ac:chgData name="Joaquin Prado" userId="9c5dd9ab-b55a-490a-aa95-fab5dced1389" providerId="ADAL" clId="{ACB421C8-4CC1-964A-9F29-18E56D6F4A36}" dt="2019-10-27T20:06:43.313" v="562" actId="478"/>
          <ac:spMkLst>
            <pc:docMk/>
            <pc:sldMk cId="992174278" sldId="339"/>
            <ac:spMk id="8" creationId="{5F646A3D-4CDE-484F-AFC3-5F201C467C4D}"/>
          </ac:spMkLst>
        </pc:spChg>
        <pc:spChg chg="add mod">
          <ac:chgData name="Joaquin Prado" userId="9c5dd9ab-b55a-490a-aa95-fab5dced1389" providerId="ADAL" clId="{ACB421C8-4CC1-964A-9F29-18E56D6F4A36}" dt="2019-10-27T20:08:20.924" v="579" actId="1036"/>
          <ac:spMkLst>
            <pc:docMk/>
            <pc:sldMk cId="992174278" sldId="339"/>
            <ac:spMk id="9" creationId="{0517AF00-0FFB-A344-9F01-D90982D92BDE}"/>
          </ac:spMkLst>
        </pc:spChg>
        <pc:spChg chg="add mod">
          <ac:chgData name="Joaquin Prado" userId="9c5dd9ab-b55a-490a-aa95-fab5dced1389" providerId="ADAL" clId="{ACB421C8-4CC1-964A-9F29-18E56D6F4A36}" dt="2019-10-27T20:10:36.123" v="694" actId="207"/>
          <ac:spMkLst>
            <pc:docMk/>
            <pc:sldMk cId="992174278" sldId="339"/>
            <ac:spMk id="10" creationId="{2049AF81-DBCA-3145-8CFA-C8301836D5BE}"/>
          </ac:spMkLst>
        </pc:spChg>
        <pc:spChg chg="add mod">
          <ac:chgData name="Joaquin Prado" userId="9c5dd9ab-b55a-490a-aa95-fab5dced1389" providerId="ADAL" clId="{ACB421C8-4CC1-964A-9F29-18E56D6F4A36}" dt="2019-10-27T20:09:35.362" v="629" actId="1037"/>
          <ac:spMkLst>
            <pc:docMk/>
            <pc:sldMk cId="992174278" sldId="339"/>
            <ac:spMk id="11" creationId="{BA04FA82-FA9C-7D44-99C0-526B52AFEAAF}"/>
          </ac:spMkLst>
        </pc:spChg>
        <pc:spChg chg="add mod">
          <ac:chgData name="Joaquin Prado" userId="9c5dd9ab-b55a-490a-aa95-fab5dced1389" providerId="ADAL" clId="{ACB421C8-4CC1-964A-9F29-18E56D6F4A36}" dt="2019-10-27T20:10:41.764" v="695" actId="207"/>
          <ac:spMkLst>
            <pc:docMk/>
            <pc:sldMk cId="992174278" sldId="339"/>
            <ac:spMk id="12" creationId="{81A478C6-C1D9-BA45-BB6F-D5E196B01D5A}"/>
          </ac:spMkLst>
        </pc:spChg>
        <pc:spChg chg="add mod">
          <ac:chgData name="Joaquin Prado" userId="9c5dd9ab-b55a-490a-aa95-fab5dced1389" providerId="ADAL" clId="{ACB421C8-4CC1-964A-9F29-18E56D6F4A36}" dt="2019-10-27T20:10:24.983" v="693" actId="1035"/>
          <ac:spMkLst>
            <pc:docMk/>
            <pc:sldMk cId="992174278" sldId="339"/>
            <ac:spMk id="13" creationId="{E722548A-55A3-2D4A-809F-D386C35431FF}"/>
          </ac:spMkLst>
        </pc:spChg>
        <pc:spChg chg="add mod">
          <ac:chgData name="Joaquin Prado" userId="9c5dd9ab-b55a-490a-aa95-fab5dced1389" providerId="ADAL" clId="{ACB421C8-4CC1-964A-9F29-18E56D6F4A36}" dt="2019-10-27T20:10:46.383" v="696" actId="207"/>
          <ac:spMkLst>
            <pc:docMk/>
            <pc:sldMk cId="992174278" sldId="339"/>
            <ac:spMk id="14" creationId="{05615EA9-64BF-B244-A12C-CE83143877FD}"/>
          </ac:spMkLst>
        </pc:spChg>
        <pc:picChg chg="add mod">
          <ac:chgData name="Joaquin Prado" userId="9c5dd9ab-b55a-490a-aa95-fab5dced1389" providerId="ADAL" clId="{ACB421C8-4CC1-964A-9F29-18E56D6F4A36}" dt="2019-10-27T19:41:24.408" v="50" actId="1076"/>
          <ac:picMkLst>
            <pc:docMk/>
            <pc:sldMk cId="992174278" sldId="339"/>
            <ac:picMk id="4" creationId="{50577616-0A12-5C41-96D5-46D1AF010D47}"/>
          </ac:picMkLst>
        </pc:picChg>
      </pc:sldChg>
      <pc:sldChg chg="modSp add">
        <pc:chgData name="Joaquin Prado" userId="9c5dd9ab-b55a-490a-aa95-fab5dced1389" providerId="ADAL" clId="{ACB421C8-4CC1-964A-9F29-18E56D6F4A36}" dt="2019-10-28T17:26:36.761" v="7514" actId="207"/>
        <pc:sldMkLst>
          <pc:docMk/>
          <pc:sldMk cId="63597872" sldId="340"/>
        </pc:sldMkLst>
        <pc:spChg chg="mod">
          <ac:chgData name="Joaquin Prado" userId="9c5dd9ab-b55a-490a-aa95-fab5dced1389" providerId="ADAL" clId="{ACB421C8-4CC1-964A-9F29-18E56D6F4A36}" dt="2019-10-27T20:15:26.037" v="744" actId="20577"/>
          <ac:spMkLst>
            <pc:docMk/>
            <pc:sldMk cId="63597872" sldId="340"/>
            <ac:spMk id="2" creationId="{380CCC19-ED36-7D4D-A5C2-E344E30880BA}"/>
          </ac:spMkLst>
        </pc:spChg>
        <pc:spChg chg="mod">
          <ac:chgData name="Joaquin Prado" userId="9c5dd9ab-b55a-490a-aa95-fab5dced1389" providerId="ADAL" clId="{ACB421C8-4CC1-964A-9F29-18E56D6F4A36}" dt="2019-10-28T17:26:36.761" v="7514" actId="207"/>
          <ac:spMkLst>
            <pc:docMk/>
            <pc:sldMk cId="63597872" sldId="340"/>
            <ac:spMk id="3" creationId="{2089C264-0D0E-8B4D-A94B-529D06C255FE}"/>
          </ac:spMkLst>
        </pc:spChg>
      </pc:sldChg>
      <pc:sldChg chg="modSp add">
        <pc:chgData name="Joaquin Prado" userId="9c5dd9ab-b55a-490a-aa95-fab5dced1389" providerId="ADAL" clId="{ACB421C8-4CC1-964A-9F29-18E56D6F4A36}" dt="2019-10-27T20:34:07.361" v="1394" actId="20577"/>
        <pc:sldMkLst>
          <pc:docMk/>
          <pc:sldMk cId="1417170424" sldId="341"/>
        </pc:sldMkLst>
        <pc:spChg chg="mod">
          <ac:chgData name="Joaquin Prado" userId="9c5dd9ab-b55a-490a-aa95-fab5dced1389" providerId="ADAL" clId="{ACB421C8-4CC1-964A-9F29-18E56D6F4A36}" dt="2019-10-27T20:23:21.676" v="1215" actId="20577"/>
          <ac:spMkLst>
            <pc:docMk/>
            <pc:sldMk cId="1417170424" sldId="341"/>
            <ac:spMk id="2" creationId="{DF01F0C9-EE10-8D43-883D-92426F74CCC9}"/>
          </ac:spMkLst>
        </pc:spChg>
        <pc:spChg chg="mod">
          <ac:chgData name="Joaquin Prado" userId="9c5dd9ab-b55a-490a-aa95-fab5dced1389" providerId="ADAL" clId="{ACB421C8-4CC1-964A-9F29-18E56D6F4A36}" dt="2019-10-27T20:34:07.361" v="1394" actId="20577"/>
          <ac:spMkLst>
            <pc:docMk/>
            <pc:sldMk cId="1417170424" sldId="341"/>
            <ac:spMk id="3" creationId="{A4F4C5C7-02D6-9A4E-8B87-CDEF20F8E9F5}"/>
          </ac:spMkLst>
        </pc:spChg>
      </pc:sldChg>
      <pc:sldChg chg="addSp modSp add">
        <pc:chgData name="Joaquin Prado" userId="9c5dd9ab-b55a-490a-aa95-fab5dced1389" providerId="ADAL" clId="{ACB421C8-4CC1-964A-9F29-18E56D6F4A36}" dt="2019-10-27T21:07:40.263" v="2496" actId="20577"/>
        <pc:sldMkLst>
          <pc:docMk/>
          <pc:sldMk cId="1328766741" sldId="342"/>
        </pc:sldMkLst>
        <pc:spChg chg="mod">
          <ac:chgData name="Joaquin Prado" userId="9c5dd9ab-b55a-490a-aa95-fab5dced1389" providerId="ADAL" clId="{ACB421C8-4CC1-964A-9F29-18E56D6F4A36}" dt="2019-10-27T20:35:47.607" v="1427" actId="313"/>
          <ac:spMkLst>
            <pc:docMk/>
            <pc:sldMk cId="1328766741" sldId="342"/>
            <ac:spMk id="2" creationId="{70D8EBDE-B7DF-FC4C-A20B-02D23EA0E1DF}"/>
          </ac:spMkLst>
        </pc:spChg>
        <pc:spChg chg="mod">
          <ac:chgData name="Joaquin Prado" userId="9c5dd9ab-b55a-490a-aa95-fab5dced1389" providerId="ADAL" clId="{ACB421C8-4CC1-964A-9F29-18E56D6F4A36}" dt="2019-10-27T20:39:38.443" v="1574" actId="20577"/>
          <ac:spMkLst>
            <pc:docMk/>
            <pc:sldMk cId="1328766741" sldId="342"/>
            <ac:spMk id="3" creationId="{6B609163-E437-3E4C-8495-DE808B2109C7}"/>
          </ac:spMkLst>
        </pc:spChg>
        <pc:graphicFrameChg chg="add mod modGraphic">
          <ac:chgData name="Joaquin Prado" userId="9c5dd9ab-b55a-490a-aa95-fab5dced1389" providerId="ADAL" clId="{ACB421C8-4CC1-964A-9F29-18E56D6F4A36}" dt="2019-10-27T21:07:40.263" v="2496" actId="20577"/>
          <ac:graphicFrameMkLst>
            <pc:docMk/>
            <pc:sldMk cId="1328766741" sldId="342"/>
            <ac:graphicFrameMk id="4" creationId="{6B80675D-49B4-3B42-A403-3422D255E9B3}"/>
          </ac:graphicFrameMkLst>
        </pc:graphicFrameChg>
      </pc:sldChg>
      <pc:sldChg chg="addSp modSp add">
        <pc:chgData name="Joaquin Prado" userId="9c5dd9ab-b55a-490a-aa95-fab5dced1389" providerId="ADAL" clId="{ACB421C8-4CC1-964A-9F29-18E56D6F4A36}" dt="2019-10-27T21:09:37.886" v="2566" actId="207"/>
        <pc:sldMkLst>
          <pc:docMk/>
          <pc:sldMk cId="3818109221" sldId="343"/>
        </pc:sldMkLst>
        <pc:spChg chg="mod">
          <ac:chgData name="Joaquin Prado" userId="9c5dd9ab-b55a-490a-aa95-fab5dced1389" providerId="ADAL" clId="{ACB421C8-4CC1-964A-9F29-18E56D6F4A36}" dt="2019-10-27T20:57:42.534" v="2118" actId="313"/>
          <ac:spMkLst>
            <pc:docMk/>
            <pc:sldMk cId="3818109221" sldId="343"/>
            <ac:spMk id="2" creationId="{7BF37FD0-C16A-3C45-BB58-BD447F1F815E}"/>
          </ac:spMkLst>
        </pc:spChg>
        <pc:spChg chg="mod">
          <ac:chgData name="Joaquin Prado" userId="9c5dd9ab-b55a-490a-aa95-fab5dced1389" providerId="ADAL" clId="{ACB421C8-4CC1-964A-9F29-18E56D6F4A36}" dt="2019-10-27T21:09:37.886" v="2566" actId="207"/>
          <ac:spMkLst>
            <pc:docMk/>
            <pc:sldMk cId="3818109221" sldId="343"/>
            <ac:spMk id="3" creationId="{93CFE41A-90D6-F84B-BB3B-4172556BD8D0}"/>
          </ac:spMkLst>
        </pc:spChg>
        <pc:picChg chg="add mod">
          <ac:chgData name="Joaquin Prado" userId="9c5dd9ab-b55a-490a-aa95-fab5dced1389" providerId="ADAL" clId="{ACB421C8-4CC1-964A-9F29-18E56D6F4A36}" dt="2019-10-27T21:08:45.865" v="2515" actId="1038"/>
          <ac:picMkLst>
            <pc:docMk/>
            <pc:sldMk cId="3818109221" sldId="343"/>
            <ac:picMk id="4" creationId="{B2231190-9858-744A-BC6E-EC0AE6245B82}"/>
          </ac:picMkLst>
        </pc:picChg>
      </pc:sldChg>
      <pc:sldChg chg="addSp modSp add">
        <pc:chgData name="Joaquin Prado" userId="9c5dd9ab-b55a-490a-aa95-fab5dced1389" providerId="ADAL" clId="{ACB421C8-4CC1-964A-9F29-18E56D6F4A36}" dt="2019-10-28T17:27:20.557" v="7516" actId="113"/>
        <pc:sldMkLst>
          <pc:docMk/>
          <pc:sldMk cId="1238022101" sldId="344"/>
        </pc:sldMkLst>
        <pc:spChg chg="mod">
          <ac:chgData name="Joaquin Prado" userId="9c5dd9ab-b55a-490a-aa95-fab5dced1389" providerId="ADAL" clId="{ACB421C8-4CC1-964A-9F29-18E56D6F4A36}" dt="2019-10-27T21:02:37.546" v="2345" actId="313"/>
          <ac:spMkLst>
            <pc:docMk/>
            <pc:sldMk cId="1238022101" sldId="344"/>
            <ac:spMk id="2" creationId="{283A013C-F39A-CE45-BE9D-2682892D423D}"/>
          </ac:spMkLst>
        </pc:spChg>
        <pc:spChg chg="mod">
          <ac:chgData name="Joaquin Prado" userId="9c5dd9ab-b55a-490a-aa95-fab5dced1389" providerId="ADAL" clId="{ACB421C8-4CC1-964A-9F29-18E56D6F4A36}" dt="2019-10-28T17:27:20.557" v="7516" actId="113"/>
          <ac:spMkLst>
            <pc:docMk/>
            <pc:sldMk cId="1238022101" sldId="344"/>
            <ac:spMk id="3" creationId="{EFAAFDA9-59F5-8146-89C0-DD57451400C8}"/>
          </ac:spMkLst>
        </pc:spChg>
        <pc:graphicFrameChg chg="add mod modGraphic">
          <ac:chgData name="Joaquin Prado" userId="9c5dd9ab-b55a-490a-aa95-fab5dced1389" providerId="ADAL" clId="{ACB421C8-4CC1-964A-9F29-18E56D6F4A36}" dt="2019-10-27T22:02:30.347" v="4074" actId="1035"/>
          <ac:graphicFrameMkLst>
            <pc:docMk/>
            <pc:sldMk cId="1238022101" sldId="344"/>
            <ac:graphicFrameMk id="4" creationId="{CEFB3B3C-9CE2-194F-B252-F2046CAF59B1}"/>
          </ac:graphicFrameMkLst>
        </pc:graphicFrameChg>
      </pc:sldChg>
      <pc:sldChg chg="addSp modSp add">
        <pc:chgData name="Joaquin Prado" userId="9c5dd9ab-b55a-490a-aa95-fab5dced1389" providerId="ADAL" clId="{ACB421C8-4CC1-964A-9F29-18E56D6F4A36}" dt="2019-10-28T17:29:31.367" v="7610" actId="207"/>
        <pc:sldMkLst>
          <pc:docMk/>
          <pc:sldMk cId="2403798315" sldId="345"/>
        </pc:sldMkLst>
        <pc:spChg chg="mod">
          <ac:chgData name="Joaquin Prado" userId="9c5dd9ab-b55a-490a-aa95-fab5dced1389" providerId="ADAL" clId="{ACB421C8-4CC1-964A-9F29-18E56D6F4A36}" dt="2019-10-27T22:41:58.603" v="5359" actId="20577"/>
          <ac:spMkLst>
            <pc:docMk/>
            <pc:sldMk cId="2403798315" sldId="345"/>
            <ac:spMk id="2" creationId="{011A637D-1930-1A47-85AD-9E82228173C2}"/>
          </ac:spMkLst>
        </pc:spChg>
        <pc:spChg chg="mod">
          <ac:chgData name="Joaquin Prado" userId="9c5dd9ab-b55a-490a-aa95-fab5dced1389" providerId="ADAL" clId="{ACB421C8-4CC1-964A-9F29-18E56D6F4A36}" dt="2019-10-27T22:21:17.833" v="5172" actId="20577"/>
          <ac:spMkLst>
            <pc:docMk/>
            <pc:sldMk cId="2403798315" sldId="345"/>
            <ac:spMk id="3" creationId="{39D8A0D4-540C-5246-A38D-B58DF7DCC234}"/>
          </ac:spMkLst>
        </pc:spChg>
        <pc:graphicFrameChg chg="add mod modGraphic">
          <ac:chgData name="Joaquin Prado" userId="9c5dd9ab-b55a-490a-aa95-fab5dced1389" providerId="ADAL" clId="{ACB421C8-4CC1-964A-9F29-18E56D6F4A36}" dt="2019-10-28T17:29:31.367" v="7610" actId="207"/>
          <ac:graphicFrameMkLst>
            <pc:docMk/>
            <pc:sldMk cId="2403798315" sldId="345"/>
            <ac:graphicFrameMk id="4" creationId="{7399F9F0-55DA-054E-BE5A-DBC48A2F246D}"/>
          </ac:graphicFrameMkLst>
        </pc:graphicFrameChg>
      </pc:sldChg>
      <pc:sldChg chg="modSp add">
        <pc:chgData name="Joaquin Prado" userId="9c5dd9ab-b55a-490a-aa95-fab5dced1389" providerId="ADAL" clId="{ACB421C8-4CC1-964A-9F29-18E56D6F4A36}" dt="2019-10-28T17:39:50.263" v="7908" actId="313"/>
        <pc:sldMkLst>
          <pc:docMk/>
          <pc:sldMk cId="2983816862" sldId="346"/>
        </pc:sldMkLst>
        <pc:spChg chg="mod">
          <ac:chgData name="Joaquin Prado" userId="9c5dd9ab-b55a-490a-aa95-fab5dced1389" providerId="ADAL" clId="{ACB421C8-4CC1-964A-9F29-18E56D6F4A36}" dt="2019-10-27T21:13:01.067" v="2674" actId="20577"/>
          <ac:spMkLst>
            <pc:docMk/>
            <pc:sldMk cId="2983816862" sldId="346"/>
            <ac:spMk id="2" creationId="{BBE48A62-DFC3-934D-8080-879C2C044BCD}"/>
          </ac:spMkLst>
        </pc:spChg>
        <pc:spChg chg="mod">
          <ac:chgData name="Joaquin Prado" userId="9c5dd9ab-b55a-490a-aa95-fab5dced1389" providerId="ADAL" clId="{ACB421C8-4CC1-964A-9F29-18E56D6F4A36}" dt="2019-10-28T17:39:50.263" v="7908" actId="313"/>
          <ac:spMkLst>
            <pc:docMk/>
            <pc:sldMk cId="2983816862" sldId="346"/>
            <ac:spMk id="3" creationId="{7BE76D1F-EB9A-5B4C-B6C7-ED2B475C1897}"/>
          </ac:spMkLst>
        </pc:spChg>
      </pc:sldChg>
      <pc:sldChg chg="modSp add">
        <pc:chgData name="Joaquin Prado" userId="9c5dd9ab-b55a-490a-aa95-fab5dced1389" providerId="ADAL" clId="{ACB421C8-4CC1-964A-9F29-18E56D6F4A36}" dt="2019-10-27T23:41:46.495" v="7147" actId="20577"/>
        <pc:sldMkLst>
          <pc:docMk/>
          <pc:sldMk cId="1646014745" sldId="347"/>
        </pc:sldMkLst>
        <pc:spChg chg="mod">
          <ac:chgData name="Joaquin Prado" userId="9c5dd9ab-b55a-490a-aa95-fab5dced1389" providerId="ADAL" clId="{ACB421C8-4CC1-964A-9F29-18E56D6F4A36}" dt="2019-10-27T22:42:32.462" v="5377" actId="20577"/>
          <ac:spMkLst>
            <pc:docMk/>
            <pc:sldMk cId="1646014745" sldId="347"/>
            <ac:spMk id="3" creationId="{39D8A0D4-540C-5246-A38D-B58DF7DCC234}"/>
          </ac:spMkLst>
        </pc:spChg>
        <pc:graphicFrameChg chg="mod modGraphic">
          <ac:chgData name="Joaquin Prado" userId="9c5dd9ab-b55a-490a-aa95-fab5dced1389" providerId="ADAL" clId="{ACB421C8-4CC1-964A-9F29-18E56D6F4A36}" dt="2019-10-27T23:41:46.495" v="7147" actId="20577"/>
          <ac:graphicFrameMkLst>
            <pc:docMk/>
            <pc:sldMk cId="1646014745" sldId="347"/>
            <ac:graphicFrameMk id="4" creationId="{7399F9F0-55DA-054E-BE5A-DBC48A2F246D}"/>
          </ac:graphicFrameMkLst>
        </pc:graphicFrameChg>
      </pc:sldChg>
      <pc:sldChg chg="addSp modSp add">
        <pc:chgData name="Joaquin Prado" userId="9c5dd9ab-b55a-490a-aa95-fab5dced1389" providerId="ADAL" clId="{ACB421C8-4CC1-964A-9F29-18E56D6F4A36}" dt="2019-10-27T23:37:01.676" v="7100" actId="400"/>
        <pc:sldMkLst>
          <pc:docMk/>
          <pc:sldMk cId="1859436646" sldId="348"/>
        </pc:sldMkLst>
        <pc:spChg chg="mod">
          <ac:chgData name="Joaquin Prado" userId="9c5dd9ab-b55a-490a-aa95-fab5dced1389" providerId="ADAL" clId="{ACB421C8-4CC1-964A-9F29-18E56D6F4A36}" dt="2019-10-27T23:24:38.804" v="6928" actId="20577"/>
          <ac:spMkLst>
            <pc:docMk/>
            <pc:sldMk cId="1859436646" sldId="348"/>
            <ac:spMk id="2" creationId="{D923FC1F-C2AE-FB4B-8915-7717601F76E8}"/>
          </ac:spMkLst>
        </pc:spChg>
        <pc:spChg chg="mod">
          <ac:chgData name="Joaquin Prado" userId="9c5dd9ab-b55a-490a-aa95-fab5dced1389" providerId="ADAL" clId="{ACB421C8-4CC1-964A-9F29-18E56D6F4A36}" dt="2019-10-27T23:33:20.809" v="7041"/>
          <ac:spMkLst>
            <pc:docMk/>
            <pc:sldMk cId="1859436646" sldId="348"/>
            <ac:spMk id="3" creationId="{2EAB41F4-9507-C74F-A548-9D3001E2F705}"/>
          </ac:spMkLst>
        </pc:spChg>
        <pc:graphicFrameChg chg="add mod modGraphic">
          <ac:chgData name="Joaquin Prado" userId="9c5dd9ab-b55a-490a-aa95-fab5dced1389" providerId="ADAL" clId="{ACB421C8-4CC1-964A-9F29-18E56D6F4A36}" dt="2019-10-27T23:37:01.676" v="7100" actId="400"/>
          <ac:graphicFrameMkLst>
            <pc:docMk/>
            <pc:sldMk cId="1859436646" sldId="348"/>
            <ac:graphicFrameMk id="4" creationId="{639BE8DF-EC18-6C4B-BCF8-2D27E6B0E7C6}"/>
          </ac:graphicFrameMkLst>
        </pc:graphicFrameChg>
        <pc:graphicFrameChg chg="add mod modGraphic">
          <ac:chgData name="Joaquin Prado" userId="9c5dd9ab-b55a-490a-aa95-fab5dced1389" providerId="ADAL" clId="{ACB421C8-4CC1-964A-9F29-18E56D6F4A36}" dt="2019-10-27T23:35:20.028" v="7086" actId="207"/>
          <ac:graphicFrameMkLst>
            <pc:docMk/>
            <pc:sldMk cId="1859436646" sldId="348"/>
            <ac:graphicFrameMk id="5" creationId="{69310737-0F7A-3946-A15A-58807DC20A8A}"/>
          </ac:graphicFrameMkLst>
        </pc:graphicFrameChg>
      </pc:sldChg>
      <pc:sldChg chg="add del">
        <pc:chgData name="Joaquin Prado" userId="9c5dd9ab-b55a-490a-aa95-fab5dced1389" providerId="ADAL" clId="{ACB421C8-4CC1-964A-9F29-18E56D6F4A36}" dt="2019-10-27T23:38:41.462" v="7116" actId="2696"/>
        <pc:sldMkLst>
          <pc:docMk/>
          <pc:sldMk cId="1180029019" sldId="34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OMA-IPSO-2019-0073</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openmobilealliance.org/release/"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openmobilealliance.org/tech/profiles/lwm2m/%3cprefix"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openmobilealliance.org/release/" TargetMode="External"/><Relationship Id="rId2" Type="http://schemas.openxmlformats.org/officeDocument/2006/relationships/hyperlink" Target="http://openmobilealliance.org/tech/profiles/lwm2m/%3cprefix"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openmobilealliance.org/tech/profiles/lwm2m/%3cprefix" TargetMode="External"/><Relationship Id="rId2" Type="http://schemas.openxmlformats.org/officeDocument/2006/relationships/hyperlink" Target="http://openmobilealliance.org/tech/profiles/"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29 Oct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OMA-DM&amp;SE-2019-0073-INP_Impact_of_Removing_Object_Version</a:t>
            </a:r>
            <a:br>
              <a:rPr lang="en-US" sz="1800" b="0" dirty="0"/>
            </a:br>
            <a:br>
              <a:rPr lang="en-US" sz="1800" b="0" dirty="0"/>
            </a:br>
            <a:r>
              <a:rPr lang="en-US" altLang="zh-CN" dirty="0">
                <a:ea typeface="宋体" charset="-122"/>
              </a:rPr>
              <a:t>Impact of Removing Object Versioning</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5AF19-24C8-EE48-8426-6812C4CBA3FF}"/>
              </a:ext>
            </a:extLst>
          </p:cNvPr>
          <p:cNvSpPr>
            <a:spLocks noGrp="1"/>
          </p:cNvSpPr>
          <p:nvPr>
            <p:ph type="title"/>
          </p:nvPr>
        </p:nvSpPr>
        <p:spPr/>
        <p:txBody>
          <a:bodyPr/>
          <a:lstStyle/>
          <a:p>
            <a:r>
              <a:rPr lang="en-US" dirty="0"/>
              <a:t>Release Publication …/release</a:t>
            </a:r>
          </a:p>
        </p:txBody>
      </p:sp>
      <p:sp>
        <p:nvSpPr>
          <p:cNvPr id="3" name="Content Placeholder 2">
            <a:extLst>
              <a:ext uri="{FF2B5EF4-FFF2-40B4-BE49-F238E27FC236}">
                <a16:creationId xmlns:a16="http://schemas.microsoft.com/office/drawing/2014/main" id="{F39F4331-2314-7C4A-A49A-C2A1471317DA}"/>
              </a:ext>
            </a:extLst>
          </p:cNvPr>
          <p:cNvSpPr>
            <a:spLocks noGrp="1"/>
          </p:cNvSpPr>
          <p:nvPr>
            <p:ph idx="1"/>
          </p:nvPr>
        </p:nvSpPr>
        <p:spPr>
          <a:xfrm>
            <a:off x="306388" y="936625"/>
            <a:ext cx="8778875" cy="5383212"/>
          </a:xfrm>
        </p:spPr>
        <p:txBody>
          <a:bodyPr/>
          <a:lstStyle/>
          <a:p>
            <a:pPr marL="0" indent="0">
              <a:buNone/>
            </a:pPr>
            <a:r>
              <a:rPr lang="en-US" sz="2400" dirty="0"/>
              <a:t>With Object Version</a:t>
            </a:r>
          </a:p>
          <a:p>
            <a:pPr lvl="1"/>
            <a:r>
              <a:rPr lang="en-US" sz="2000" dirty="0">
                <a:solidFill>
                  <a:schemeClr val="tx1"/>
                </a:solidFill>
                <a:hlinkClick r:id="rId2">
                  <a:extLst>
                    <a:ext uri="{A12FA001-AC4F-418D-AE19-62706E023703}">
                      <ahyp:hlinkClr xmlns:ahyp="http://schemas.microsoft.com/office/drawing/2018/hyperlinkcolor" val="tx"/>
                    </a:ext>
                  </a:extLst>
                </a:hlinkClick>
              </a:rPr>
              <a:t>http://openmobilealliance.org/release/</a:t>
            </a:r>
            <a:r>
              <a:rPr lang="en-US" sz="2000" dirty="0">
                <a:solidFill>
                  <a:srgbClr val="FF0000"/>
                </a:solidFill>
              </a:rPr>
              <a:t>ObjLwM2M_ACL</a:t>
            </a:r>
            <a:r>
              <a:rPr lang="en-US" sz="2000" dirty="0">
                <a:solidFill>
                  <a:schemeClr val="tx1"/>
                </a:solidFill>
              </a:rPr>
              <a:t>/</a:t>
            </a:r>
            <a:r>
              <a:rPr lang="en-US" sz="2000" dirty="0" err="1">
                <a:solidFill>
                  <a:srgbClr val="FF0000"/>
                </a:solidFill>
              </a:rPr>
              <a:t>Vx_y_z</a:t>
            </a:r>
            <a:r>
              <a:rPr lang="en-US" sz="2000" dirty="0">
                <a:solidFill>
                  <a:srgbClr val="FF0000"/>
                </a:solidFill>
              </a:rPr>
              <a:t>-YYYYMMDD-Status</a:t>
            </a:r>
          </a:p>
          <a:p>
            <a:pPr lvl="1"/>
            <a:endParaRPr lang="en-US" sz="2000" dirty="0"/>
          </a:p>
          <a:p>
            <a:pPr lvl="1"/>
            <a:endParaRPr lang="en-US" sz="2000" dirty="0"/>
          </a:p>
          <a:p>
            <a:pPr lvl="1"/>
            <a:endParaRPr lang="en-US" sz="2000" dirty="0"/>
          </a:p>
          <a:p>
            <a:pPr marL="0" indent="0">
              <a:buNone/>
            </a:pPr>
            <a:endParaRPr lang="en-US" sz="2400" dirty="0"/>
          </a:p>
          <a:p>
            <a:pPr marL="0" indent="0">
              <a:buNone/>
            </a:pPr>
            <a:endParaRPr lang="en-US" sz="2400" dirty="0"/>
          </a:p>
          <a:p>
            <a:pPr marL="0" indent="0">
              <a:buNone/>
            </a:pPr>
            <a:r>
              <a:rPr lang="en-US" sz="2400" dirty="0"/>
              <a:t>Without Object Version</a:t>
            </a:r>
          </a:p>
          <a:p>
            <a:pPr lvl="1"/>
            <a:r>
              <a:rPr lang="en-US" sz="2000" dirty="0">
                <a:solidFill>
                  <a:schemeClr val="tx1"/>
                </a:solidFill>
                <a:hlinkClick r:id="rId2">
                  <a:extLst>
                    <a:ext uri="{A12FA001-AC4F-418D-AE19-62706E023703}">
                      <ahyp:hlinkClr xmlns:ahyp="http://schemas.microsoft.com/office/drawing/2018/hyperlinkcolor" val="tx"/>
                    </a:ext>
                  </a:extLst>
                </a:hlinkClick>
              </a:rPr>
              <a:t>http://openmobilealliance.org/release/</a:t>
            </a:r>
            <a:r>
              <a:rPr lang="en-US" sz="2000" dirty="0">
                <a:solidFill>
                  <a:schemeClr val="accent6"/>
                </a:solidFill>
              </a:rPr>
              <a:t>ObjLwM2M_ACL</a:t>
            </a:r>
            <a:r>
              <a:rPr lang="en-US" sz="2000" dirty="0">
                <a:solidFill>
                  <a:schemeClr val="tx1"/>
                </a:solidFill>
              </a:rPr>
              <a:t>/</a:t>
            </a:r>
            <a:r>
              <a:rPr lang="en-US" sz="2000" strike="sngStrike" dirty="0" err="1">
                <a:solidFill>
                  <a:srgbClr val="FF0000"/>
                </a:solidFill>
              </a:rPr>
              <a:t>Vx_y_z</a:t>
            </a:r>
            <a:r>
              <a:rPr lang="en-US" sz="2000" strike="sngStrike" dirty="0">
                <a:solidFill>
                  <a:srgbClr val="FF0000"/>
                </a:solidFill>
              </a:rPr>
              <a:t>-&lt;</a:t>
            </a:r>
            <a:r>
              <a:rPr lang="en-US" sz="2000" dirty="0">
                <a:solidFill>
                  <a:schemeClr val="accent6"/>
                </a:solidFill>
              </a:rPr>
              <a:t>YYYYMMDD</a:t>
            </a:r>
            <a:r>
              <a:rPr lang="en-US" sz="2000" dirty="0">
                <a:solidFill>
                  <a:srgbClr val="FF0000"/>
                </a:solidFill>
              </a:rPr>
              <a:t>&gt;</a:t>
            </a:r>
            <a:r>
              <a:rPr lang="en-US" sz="2000" strike="sngStrike" dirty="0">
                <a:solidFill>
                  <a:srgbClr val="FF0000"/>
                </a:solidFill>
              </a:rPr>
              <a:t>-&lt;</a:t>
            </a:r>
            <a:r>
              <a:rPr lang="en-US" sz="2000" dirty="0">
                <a:solidFill>
                  <a:srgbClr val="FF0000"/>
                </a:solidFill>
              </a:rPr>
              <a:t>Status&gt;</a:t>
            </a:r>
          </a:p>
          <a:p>
            <a:pPr lvl="2"/>
            <a:r>
              <a:rPr lang="en-US" sz="1800" dirty="0"/>
              <a:t>Remove Object version (</a:t>
            </a:r>
            <a:r>
              <a:rPr lang="en-US" sz="1800" dirty="0" err="1"/>
              <a:t>Vx_y_z</a:t>
            </a:r>
            <a:r>
              <a:rPr lang="en-US" sz="1800" dirty="0"/>
              <a:t>)</a:t>
            </a:r>
          </a:p>
          <a:p>
            <a:pPr lvl="2"/>
            <a:r>
              <a:rPr lang="en-US" sz="1800" dirty="0">
                <a:solidFill>
                  <a:srgbClr val="FF0000"/>
                </a:solidFill>
              </a:rPr>
              <a:t>Remove </a:t>
            </a:r>
            <a:r>
              <a:rPr lang="en-US" sz="1800">
                <a:solidFill>
                  <a:srgbClr val="FF0000"/>
                </a:solidFill>
              </a:rPr>
              <a:t>Status letter?</a:t>
            </a:r>
            <a:endParaRPr lang="en-US" sz="1800" dirty="0">
              <a:solidFill>
                <a:srgbClr val="FF0000"/>
              </a:solidFill>
            </a:endParaRPr>
          </a:p>
          <a:p>
            <a:pPr lvl="2"/>
            <a:r>
              <a:rPr lang="en-US" sz="1800" dirty="0"/>
              <a:t>Leave the publication date as &lt;</a:t>
            </a:r>
            <a:r>
              <a:rPr lang="en-US" sz="1800" dirty="0">
                <a:solidFill>
                  <a:srgbClr val="FF0000"/>
                </a:solidFill>
              </a:rPr>
              <a:t>prefix</a:t>
            </a:r>
            <a:r>
              <a:rPr lang="en-US" sz="1800" dirty="0"/>
              <a:t>&gt;</a:t>
            </a:r>
          </a:p>
          <a:p>
            <a:pPr lvl="2"/>
            <a:endParaRPr lang="en-US" sz="1200" dirty="0"/>
          </a:p>
          <a:p>
            <a:pPr lvl="1"/>
            <a:endParaRPr lang="en-US" sz="2000" dirty="0"/>
          </a:p>
        </p:txBody>
      </p:sp>
      <p:pic>
        <p:nvPicPr>
          <p:cNvPr id="4" name="Picture 3">
            <a:extLst>
              <a:ext uri="{FF2B5EF4-FFF2-40B4-BE49-F238E27FC236}">
                <a16:creationId xmlns:a16="http://schemas.microsoft.com/office/drawing/2014/main" id="{50577616-0A12-5C41-96D5-46D1AF010D47}"/>
              </a:ext>
            </a:extLst>
          </p:cNvPr>
          <p:cNvPicPr>
            <a:picLocks noChangeAspect="1"/>
          </p:cNvPicPr>
          <p:nvPr/>
        </p:nvPicPr>
        <p:blipFill>
          <a:blip r:embed="rId3"/>
          <a:stretch>
            <a:fillRect/>
          </a:stretch>
        </p:blipFill>
        <p:spPr>
          <a:xfrm>
            <a:off x="3614737" y="1758950"/>
            <a:ext cx="5251450" cy="2191616"/>
          </a:xfrm>
          <a:prstGeom prst="rect">
            <a:avLst/>
          </a:prstGeom>
        </p:spPr>
      </p:pic>
      <p:sp>
        <p:nvSpPr>
          <p:cNvPr id="6" name="Left Brace 5">
            <a:extLst>
              <a:ext uri="{FF2B5EF4-FFF2-40B4-BE49-F238E27FC236}">
                <a16:creationId xmlns:a16="http://schemas.microsoft.com/office/drawing/2014/main" id="{28270798-D359-7C41-A1C2-4206861A341C}"/>
              </a:ext>
            </a:extLst>
          </p:cNvPr>
          <p:cNvSpPr/>
          <p:nvPr/>
        </p:nvSpPr>
        <p:spPr bwMode="auto">
          <a:xfrm rot="16200000">
            <a:off x="7081837" y="4310928"/>
            <a:ext cx="457200" cy="1143000"/>
          </a:xfrm>
          <a:prstGeom prst="lef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a:ln>
                <a:noFill/>
              </a:ln>
              <a:solidFill>
                <a:schemeClr val="accent3"/>
              </a:solidFill>
              <a:effectLst/>
              <a:latin typeface="Arial" charset="0"/>
            </a:endParaRPr>
          </a:p>
        </p:txBody>
      </p:sp>
      <p:sp>
        <p:nvSpPr>
          <p:cNvPr id="7" name="TextBox 6">
            <a:extLst>
              <a:ext uri="{FF2B5EF4-FFF2-40B4-BE49-F238E27FC236}">
                <a16:creationId xmlns:a16="http://schemas.microsoft.com/office/drawing/2014/main" id="{9CFC50F2-E7FC-C544-AF73-C7B57145820F}"/>
              </a:ext>
            </a:extLst>
          </p:cNvPr>
          <p:cNvSpPr txBox="1"/>
          <p:nvPr/>
        </p:nvSpPr>
        <p:spPr>
          <a:xfrm>
            <a:off x="6946731" y="5111028"/>
            <a:ext cx="1066800" cy="286232"/>
          </a:xfrm>
          <a:prstGeom prst="rect">
            <a:avLst/>
          </a:prstGeom>
          <a:noFill/>
        </p:spPr>
        <p:txBody>
          <a:bodyPr wrap="square" rtlCol="0">
            <a:spAutoFit/>
          </a:bodyPr>
          <a:lstStyle/>
          <a:p>
            <a:r>
              <a:rPr lang="en-US" sz="1400" dirty="0">
                <a:solidFill>
                  <a:srgbClr val="FF0000"/>
                </a:solidFill>
              </a:rPr>
              <a:t>&lt;prefix&gt;</a:t>
            </a:r>
          </a:p>
        </p:txBody>
      </p:sp>
      <p:sp>
        <p:nvSpPr>
          <p:cNvPr id="9" name="Left Brace 8">
            <a:extLst>
              <a:ext uri="{FF2B5EF4-FFF2-40B4-BE49-F238E27FC236}">
                <a16:creationId xmlns:a16="http://schemas.microsoft.com/office/drawing/2014/main" id="{0517AF00-0FFB-A344-9F01-D90982D92BDE}"/>
              </a:ext>
            </a:extLst>
          </p:cNvPr>
          <p:cNvSpPr/>
          <p:nvPr/>
        </p:nvSpPr>
        <p:spPr bwMode="auto">
          <a:xfrm rot="16200000">
            <a:off x="4882427" y="657513"/>
            <a:ext cx="207819" cy="1385455"/>
          </a:xfrm>
          <a:prstGeom prst="lef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p:txBody>
      </p:sp>
      <p:sp>
        <p:nvSpPr>
          <p:cNvPr id="10" name="TextBox 9">
            <a:extLst>
              <a:ext uri="{FF2B5EF4-FFF2-40B4-BE49-F238E27FC236}">
                <a16:creationId xmlns:a16="http://schemas.microsoft.com/office/drawing/2014/main" id="{2049AF81-DBCA-3145-8CFA-C8301836D5BE}"/>
              </a:ext>
            </a:extLst>
          </p:cNvPr>
          <p:cNvSpPr txBox="1"/>
          <p:nvPr/>
        </p:nvSpPr>
        <p:spPr>
          <a:xfrm>
            <a:off x="4532600" y="1033855"/>
            <a:ext cx="907472" cy="313932"/>
          </a:xfrm>
          <a:prstGeom prst="rect">
            <a:avLst/>
          </a:prstGeom>
          <a:noFill/>
        </p:spPr>
        <p:txBody>
          <a:bodyPr wrap="square" rtlCol="0">
            <a:spAutoFit/>
          </a:bodyPr>
          <a:lstStyle/>
          <a:p>
            <a:r>
              <a:rPr lang="en-US" sz="1600" dirty="0">
                <a:solidFill>
                  <a:srgbClr val="FF0000"/>
                </a:solidFill>
              </a:rPr>
              <a:t>Enabler</a:t>
            </a:r>
            <a:endParaRPr lang="en-US" dirty="0">
              <a:solidFill>
                <a:srgbClr val="FF0000"/>
              </a:solidFill>
            </a:endParaRPr>
          </a:p>
        </p:txBody>
      </p:sp>
      <p:sp>
        <p:nvSpPr>
          <p:cNvPr id="11" name="Left Brace 10">
            <a:extLst>
              <a:ext uri="{FF2B5EF4-FFF2-40B4-BE49-F238E27FC236}">
                <a16:creationId xmlns:a16="http://schemas.microsoft.com/office/drawing/2014/main" id="{BA04FA82-FA9C-7D44-99C0-526B52AFEAAF}"/>
              </a:ext>
            </a:extLst>
          </p:cNvPr>
          <p:cNvSpPr/>
          <p:nvPr/>
        </p:nvSpPr>
        <p:spPr bwMode="auto">
          <a:xfrm rot="16200000">
            <a:off x="6644790" y="720487"/>
            <a:ext cx="228601" cy="1259506"/>
          </a:xfrm>
          <a:prstGeom prst="lef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p:txBody>
      </p:sp>
      <p:sp>
        <p:nvSpPr>
          <p:cNvPr id="12" name="TextBox 11">
            <a:extLst>
              <a:ext uri="{FF2B5EF4-FFF2-40B4-BE49-F238E27FC236}">
                <a16:creationId xmlns:a16="http://schemas.microsoft.com/office/drawing/2014/main" id="{81A478C6-C1D9-BA45-BB6F-D5E196B01D5A}"/>
              </a:ext>
            </a:extLst>
          </p:cNvPr>
          <p:cNvSpPr txBox="1"/>
          <p:nvPr/>
        </p:nvSpPr>
        <p:spPr>
          <a:xfrm>
            <a:off x="6259980" y="1048125"/>
            <a:ext cx="998220" cy="285393"/>
          </a:xfrm>
          <a:prstGeom prst="rect">
            <a:avLst/>
          </a:prstGeom>
          <a:noFill/>
        </p:spPr>
        <p:txBody>
          <a:bodyPr wrap="square" rtlCol="0">
            <a:noAutofit/>
          </a:bodyPr>
          <a:lstStyle/>
          <a:p>
            <a:r>
              <a:rPr lang="en-US" sz="1600" dirty="0" err="1">
                <a:solidFill>
                  <a:srgbClr val="FF0000"/>
                </a:solidFill>
              </a:rPr>
              <a:t>Vr</a:t>
            </a:r>
            <a:r>
              <a:rPr lang="en-US" sz="1600" dirty="0">
                <a:solidFill>
                  <a:srgbClr val="FF0000"/>
                </a:solidFill>
              </a:rPr>
              <a:t> / Date</a:t>
            </a:r>
            <a:endParaRPr lang="en-US" dirty="0">
              <a:solidFill>
                <a:srgbClr val="FF0000"/>
              </a:solidFill>
            </a:endParaRPr>
          </a:p>
        </p:txBody>
      </p:sp>
      <p:sp>
        <p:nvSpPr>
          <p:cNvPr id="13" name="Left Brace 12">
            <a:extLst>
              <a:ext uri="{FF2B5EF4-FFF2-40B4-BE49-F238E27FC236}">
                <a16:creationId xmlns:a16="http://schemas.microsoft.com/office/drawing/2014/main" id="{E722548A-55A3-2D4A-809F-D386C35431FF}"/>
              </a:ext>
            </a:extLst>
          </p:cNvPr>
          <p:cNvSpPr/>
          <p:nvPr/>
        </p:nvSpPr>
        <p:spPr bwMode="auto">
          <a:xfrm rot="16200000">
            <a:off x="8075900" y="745513"/>
            <a:ext cx="207819" cy="1259505"/>
          </a:xfrm>
          <a:prstGeom prst="lef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p:txBody>
      </p:sp>
      <p:sp>
        <p:nvSpPr>
          <p:cNvPr id="14" name="TextBox 13">
            <a:extLst>
              <a:ext uri="{FF2B5EF4-FFF2-40B4-BE49-F238E27FC236}">
                <a16:creationId xmlns:a16="http://schemas.microsoft.com/office/drawing/2014/main" id="{05615EA9-64BF-B244-A12C-CE83143877FD}"/>
              </a:ext>
            </a:extLst>
          </p:cNvPr>
          <p:cNvSpPr txBox="1"/>
          <p:nvPr/>
        </p:nvSpPr>
        <p:spPr>
          <a:xfrm>
            <a:off x="7726073" y="1073150"/>
            <a:ext cx="907472" cy="285393"/>
          </a:xfrm>
          <a:prstGeom prst="rect">
            <a:avLst/>
          </a:prstGeom>
          <a:noFill/>
        </p:spPr>
        <p:txBody>
          <a:bodyPr wrap="square" rtlCol="0">
            <a:noAutofit/>
          </a:bodyPr>
          <a:lstStyle/>
          <a:p>
            <a:r>
              <a:rPr lang="en-US" sz="1600" dirty="0">
                <a:solidFill>
                  <a:srgbClr val="FF0000"/>
                </a:solidFill>
              </a:rPr>
              <a:t>Status</a:t>
            </a:r>
            <a:endParaRPr lang="en-US" dirty="0">
              <a:solidFill>
                <a:srgbClr val="FF0000"/>
              </a:solidFill>
            </a:endParaRPr>
          </a:p>
        </p:txBody>
      </p:sp>
    </p:spTree>
    <p:extLst>
      <p:ext uri="{BB962C8B-B14F-4D97-AF65-F5344CB8AC3E}">
        <p14:creationId xmlns:p14="http://schemas.microsoft.com/office/powerpoint/2010/main" val="992174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CCC19-ED36-7D4D-A5C2-E344E30880BA}"/>
              </a:ext>
            </a:extLst>
          </p:cNvPr>
          <p:cNvSpPr>
            <a:spLocks noGrp="1"/>
          </p:cNvSpPr>
          <p:nvPr>
            <p:ph type="title"/>
          </p:nvPr>
        </p:nvSpPr>
        <p:spPr/>
        <p:txBody>
          <a:bodyPr/>
          <a:lstStyle/>
          <a:p>
            <a:r>
              <a:rPr lang="en-US" dirty="0"/>
              <a:t>LwM2M Editor / Validation Tool</a:t>
            </a:r>
          </a:p>
        </p:txBody>
      </p:sp>
      <p:sp>
        <p:nvSpPr>
          <p:cNvPr id="3" name="Content Placeholder 2">
            <a:extLst>
              <a:ext uri="{FF2B5EF4-FFF2-40B4-BE49-F238E27FC236}">
                <a16:creationId xmlns:a16="http://schemas.microsoft.com/office/drawing/2014/main" id="{2089C264-0D0E-8B4D-A94B-529D06C255FE}"/>
              </a:ext>
            </a:extLst>
          </p:cNvPr>
          <p:cNvSpPr>
            <a:spLocks noGrp="1"/>
          </p:cNvSpPr>
          <p:nvPr>
            <p:ph idx="1"/>
          </p:nvPr>
        </p:nvSpPr>
        <p:spPr/>
        <p:txBody>
          <a:bodyPr/>
          <a:lstStyle/>
          <a:p>
            <a:pPr marL="0" indent="0">
              <a:buNone/>
            </a:pPr>
            <a:r>
              <a:rPr lang="en-US" dirty="0"/>
              <a:t>The following updates are needed to remove Object Version:</a:t>
            </a:r>
          </a:p>
          <a:p>
            <a:pPr lvl="1"/>
            <a:r>
              <a:rPr lang="en-US" dirty="0"/>
              <a:t>&lt;</a:t>
            </a:r>
            <a:r>
              <a:rPr lang="en-US" dirty="0" err="1"/>
              <a:t>ObjectVersion</a:t>
            </a:r>
            <a:r>
              <a:rPr lang="en-US" dirty="0"/>
              <a:t>&gt; element</a:t>
            </a:r>
          </a:p>
          <a:p>
            <a:pPr lvl="2"/>
            <a:r>
              <a:rPr lang="en-US" dirty="0"/>
              <a:t>Editor won’t allow to edit this field, only display it if available</a:t>
            </a:r>
          </a:p>
          <a:p>
            <a:pPr lvl="1"/>
            <a:r>
              <a:rPr lang="en-US" dirty="0"/>
              <a:t>&lt;LWM2MVersion&gt; element</a:t>
            </a:r>
          </a:p>
          <a:p>
            <a:pPr lvl="2"/>
            <a:r>
              <a:rPr lang="en-US" dirty="0">
                <a:solidFill>
                  <a:srgbClr val="FF0000"/>
                </a:solidFill>
              </a:rPr>
              <a:t>Is this needed?</a:t>
            </a:r>
          </a:p>
          <a:p>
            <a:pPr marL="0" indent="0">
              <a:buNone/>
            </a:pPr>
            <a:r>
              <a:rPr lang="en-US" dirty="0"/>
              <a:t>Validation</a:t>
            </a:r>
          </a:p>
          <a:p>
            <a:pPr lvl="1"/>
            <a:r>
              <a:rPr lang="en-US" dirty="0"/>
              <a:t>Remove validation rule that indicates the Schema Version MUST be = to &lt;Ver&gt; element (inside the DFF)</a:t>
            </a:r>
          </a:p>
          <a:p>
            <a:pPr marL="225425" lvl="1" indent="0">
              <a:buNone/>
            </a:pPr>
            <a:endParaRPr lang="en-US" dirty="0"/>
          </a:p>
        </p:txBody>
      </p:sp>
    </p:spTree>
    <p:extLst>
      <p:ext uri="{BB962C8B-B14F-4D97-AF65-F5344CB8AC3E}">
        <p14:creationId xmlns:p14="http://schemas.microsoft.com/office/powerpoint/2010/main" val="63597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1F0C9-EE10-8D43-883D-92426F74CCC9}"/>
              </a:ext>
            </a:extLst>
          </p:cNvPr>
          <p:cNvSpPr>
            <a:spLocks noGrp="1"/>
          </p:cNvSpPr>
          <p:nvPr>
            <p:ph type="title"/>
          </p:nvPr>
        </p:nvSpPr>
        <p:spPr/>
        <p:txBody>
          <a:bodyPr/>
          <a:lstStyle/>
          <a:p>
            <a:r>
              <a:rPr lang="en-US" dirty="0"/>
              <a:t>MD2HTML Publication Tool</a:t>
            </a:r>
          </a:p>
        </p:txBody>
      </p:sp>
      <p:sp>
        <p:nvSpPr>
          <p:cNvPr id="3" name="Content Placeholder 2">
            <a:extLst>
              <a:ext uri="{FF2B5EF4-FFF2-40B4-BE49-F238E27FC236}">
                <a16:creationId xmlns:a16="http://schemas.microsoft.com/office/drawing/2014/main" id="{A4F4C5C7-02D6-9A4E-8B87-CDEF20F8E9F5}"/>
              </a:ext>
            </a:extLst>
          </p:cNvPr>
          <p:cNvSpPr>
            <a:spLocks noGrp="1"/>
          </p:cNvSpPr>
          <p:nvPr>
            <p:ph idx="1"/>
          </p:nvPr>
        </p:nvSpPr>
        <p:spPr/>
        <p:txBody>
          <a:bodyPr/>
          <a:lstStyle/>
          <a:p>
            <a:pPr marL="0" indent="0">
              <a:buNone/>
            </a:pPr>
            <a:r>
              <a:rPr lang="en-US" dirty="0"/>
              <a:t>Current Constructors:</a:t>
            </a:r>
          </a:p>
          <a:p>
            <a:pPr lvl="1"/>
            <a:r>
              <a:rPr lang="en-US" sz="1800" dirty="0"/>
              <a:t>1) </a:t>
            </a:r>
            <a:r>
              <a:rPr lang="en-US" sz="1800" b="1" dirty="0"/>
              <a:t>{:supp </a:t>
            </a:r>
            <a:r>
              <a:rPr lang="en-US" sz="1800" b="1" dirty="0" err="1"/>
              <a:t>Repository_Name</a:t>
            </a:r>
            <a:r>
              <a:rPr lang="en-US" sz="1800" b="1" dirty="0"/>
              <a:t>/[</a:t>
            </a:r>
            <a:r>
              <a:rPr lang="en-US" sz="1800" b="1" dirty="0" err="1"/>
              <a:t>Branch_Name</a:t>
            </a:r>
            <a:r>
              <a:rPr lang="en-US" sz="1800" b="1" dirty="0"/>
              <a:t>] [</a:t>
            </a:r>
            <a:r>
              <a:rPr lang="en-US" sz="1800" b="1" dirty="0" err="1"/>
              <a:t>Folder_Name</a:t>
            </a:r>
            <a:r>
              <a:rPr lang="en-US" sz="1800" b="1" dirty="0"/>
              <a:t>]/</a:t>
            </a:r>
            <a:r>
              <a:rPr lang="en-US" sz="1800" b="1" dirty="0" err="1"/>
              <a:t>File_Name.xml</a:t>
            </a:r>
            <a:r>
              <a:rPr lang="en-US" sz="1800" b="1" dirty="0"/>
              <a:t>}</a:t>
            </a:r>
          </a:p>
          <a:p>
            <a:pPr lvl="2"/>
            <a:r>
              <a:rPr lang="en-US" sz="1600" dirty="0">
                <a:solidFill>
                  <a:schemeClr val="accent1">
                    <a:lumMod val="75000"/>
                  </a:schemeClr>
                </a:solidFill>
              </a:rPr>
              <a:t>E.g. {:supp LwM2M-Objects/development Device/OMA-SUP-XML_LWM2M_Device-V1_0_Z.xml}</a:t>
            </a:r>
          </a:p>
          <a:p>
            <a:pPr lvl="1"/>
            <a:r>
              <a:rPr lang="en-US" sz="1800" dirty="0">
                <a:solidFill>
                  <a:schemeClr val="tx1"/>
                </a:solidFill>
              </a:rPr>
              <a:t>2) </a:t>
            </a:r>
            <a:r>
              <a:rPr lang="en-US" sz="1800" b="1" dirty="0"/>
              <a:t>{:supp1 </a:t>
            </a:r>
            <a:r>
              <a:rPr lang="en-US" sz="1800" b="1" dirty="0" err="1"/>
              <a:t>Repository_Name</a:t>
            </a:r>
            <a:r>
              <a:rPr lang="en-US" sz="1800" b="1" dirty="0"/>
              <a:t>/[</a:t>
            </a:r>
            <a:r>
              <a:rPr lang="en-US" sz="1800" b="1" dirty="0" err="1"/>
              <a:t>Branch_Name</a:t>
            </a:r>
            <a:r>
              <a:rPr lang="en-US" sz="1800" b="1" dirty="0"/>
              <a:t> | Release] </a:t>
            </a:r>
            <a:r>
              <a:rPr lang="en-US" sz="1800" b="1" dirty="0" err="1"/>
              <a:t>File_Name.xml</a:t>
            </a:r>
            <a:r>
              <a:rPr lang="en-US" sz="1800" b="1" dirty="0"/>
              <a:t>}</a:t>
            </a:r>
          </a:p>
          <a:p>
            <a:pPr lvl="2"/>
            <a:r>
              <a:rPr lang="en-US" sz="1600" b="1" dirty="0">
                <a:solidFill>
                  <a:schemeClr val="accent1">
                    <a:lumMod val="75000"/>
                  </a:schemeClr>
                </a:solidFill>
              </a:rPr>
              <a:t> </a:t>
            </a:r>
            <a:r>
              <a:rPr lang="en-US" sz="1600" dirty="0">
                <a:solidFill>
                  <a:schemeClr val="accent1">
                    <a:lumMod val="75000"/>
                  </a:schemeClr>
                </a:solidFill>
              </a:rPr>
              <a:t>E.g.: {:supp1 objects-lwm2m/dev LWM2M_Access_Control.xml}</a:t>
            </a:r>
          </a:p>
          <a:p>
            <a:pPr lvl="1"/>
            <a:r>
              <a:rPr lang="en-US" sz="1800" dirty="0">
                <a:solidFill>
                  <a:schemeClr val="tx1"/>
                </a:solidFill>
              </a:rPr>
              <a:t>3) </a:t>
            </a:r>
            <a:r>
              <a:rPr lang="en-US" sz="1800" b="1" dirty="0"/>
              <a:t>{:supp3 [repository]/[branch/tag] [with folder |without folder]/[</a:t>
            </a:r>
            <a:r>
              <a:rPr lang="en-US" sz="1800" b="1" dirty="0" err="1"/>
              <a:t>filename.extension</a:t>
            </a:r>
            <a:r>
              <a:rPr lang="en-US" sz="1800" b="1" dirty="0"/>
              <a:t>]}</a:t>
            </a:r>
          </a:p>
          <a:p>
            <a:pPr lvl="2"/>
            <a:r>
              <a:rPr lang="en-US" sz="1600" dirty="0">
                <a:solidFill>
                  <a:schemeClr val="accent1">
                    <a:lumMod val="75000"/>
                  </a:schemeClr>
                </a:solidFill>
              </a:rPr>
              <a:t>E.g.: {:supp3 Test_LwM2M_v1_1/schema SUP/OMA-SUP-XML_LWM2M.xsd}</a:t>
            </a:r>
          </a:p>
          <a:p>
            <a:pPr lvl="2"/>
            <a:endParaRPr lang="en-US" sz="1600" dirty="0">
              <a:solidFill>
                <a:schemeClr val="accent1">
                  <a:lumMod val="75000"/>
                </a:schemeClr>
              </a:solidFill>
            </a:endParaRPr>
          </a:p>
          <a:p>
            <a:pPr marL="0" indent="0">
              <a:buNone/>
            </a:pPr>
            <a:r>
              <a:rPr lang="en-US" sz="2200" dirty="0">
                <a:solidFill>
                  <a:schemeClr val="accent1">
                    <a:lumMod val="75000"/>
                  </a:schemeClr>
                </a:solidFill>
              </a:rPr>
              <a:t>No changes are needed to the MD2HTML Tool, it is Object Version Agnostic</a:t>
            </a:r>
          </a:p>
        </p:txBody>
      </p:sp>
    </p:spTree>
    <p:extLst>
      <p:ext uri="{BB962C8B-B14F-4D97-AF65-F5344CB8AC3E}">
        <p14:creationId xmlns:p14="http://schemas.microsoft.com/office/powerpoint/2010/main" val="1417170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8EBDE-B7DF-FC4C-A20B-02D23EA0E1DF}"/>
              </a:ext>
            </a:extLst>
          </p:cNvPr>
          <p:cNvSpPr>
            <a:spLocks noGrp="1"/>
          </p:cNvSpPr>
          <p:nvPr>
            <p:ph type="title"/>
          </p:nvPr>
        </p:nvSpPr>
        <p:spPr/>
        <p:txBody>
          <a:bodyPr/>
          <a:lstStyle/>
          <a:p>
            <a:r>
              <a:rPr lang="en-US" dirty="0"/>
              <a:t>OMNA Registry “lwm2m-registry”</a:t>
            </a:r>
          </a:p>
        </p:txBody>
      </p:sp>
      <p:sp>
        <p:nvSpPr>
          <p:cNvPr id="3" name="Content Placeholder 2">
            <a:extLst>
              <a:ext uri="{FF2B5EF4-FFF2-40B4-BE49-F238E27FC236}">
                <a16:creationId xmlns:a16="http://schemas.microsoft.com/office/drawing/2014/main" id="{6B609163-E437-3E4C-8495-DE808B2109C7}"/>
              </a:ext>
            </a:extLst>
          </p:cNvPr>
          <p:cNvSpPr>
            <a:spLocks noGrp="1"/>
          </p:cNvSpPr>
          <p:nvPr>
            <p:ph idx="1"/>
          </p:nvPr>
        </p:nvSpPr>
        <p:spPr/>
        <p:txBody>
          <a:bodyPr/>
          <a:lstStyle/>
          <a:p>
            <a:r>
              <a:rPr lang="en-US" dirty="0"/>
              <a:t>Objects inside of “lwm2m-registry” repository</a:t>
            </a:r>
          </a:p>
          <a:p>
            <a:pPr marL="225425" lvl="1" indent="0">
              <a:buNone/>
            </a:pPr>
            <a:endParaRPr lang="en-US" dirty="0"/>
          </a:p>
        </p:txBody>
      </p:sp>
      <p:graphicFrame>
        <p:nvGraphicFramePr>
          <p:cNvPr id="4" name="Table 3">
            <a:extLst>
              <a:ext uri="{FF2B5EF4-FFF2-40B4-BE49-F238E27FC236}">
                <a16:creationId xmlns:a16="http://schemas.microsoft.com/office/drawing/2014/main" id="{6B80675D-49B4-3B42-A403-3422D255E9B3}"/>
              </a:ext>
            </a:extLst>
          </p:cNvPr>
          <p:cNvGraphicFramePr>
            <a:graphicFrameLocks noGrp="1"/>
          </p:cNvGraphicFramePr>
          <p:nvPr>
            <p:extLst>
              <p:ext uri="{D42A27DB-BD31-4B8C-83A1-F6EECF244321}">
                <p14:modId xmlns:p14="http://schemas.microsoft.com/office/powerpoint/2010/main" val="628260221"/>
              </p:ext>
            </p:extLst>
          </p:nvPr>
        </p:nvGraphicFramePr>
        <p:xfrm>
          <a:off x="292100" y="1758950"/>
          <a:ext cx="8763000" cy="4211320"/>
        </p:xfrm>
        <a:graphic>
          <a:graphicData uri="http://schemas.openxmlformats.org/drawingml/2006/table">
            <a:tbl>
              <a:tblPr firstRow="1" bandRow="1">
                <a:tableStyleId>{5C22544A-7EE6-4342-B048-85BDC9FD1C3A}</a:tableStyleId>
              </a:tblPr>
              <a:tblGrid>
                <a:gridCol w="4381500">
                  <a:extLst>
                    <a:ext uri="{9D8B030D-6E8A-4147-A177-3AD203B41FA5}">
                      <a16:colId xmlns:a16="http://schemas.microsoft.com/office/drawing/2014/main" val="860931696"/>
                    </a:ext>
                  </a:extLst>
                </a:gridCol>
                <a:gridCol w="4381500">
                  <a:extLst>
                    <a:ext uri="{9D8B030D-6E8A-4147-A177-3AD203B41FA5}">
                      <a16:colId xmlns:a16="http://schemas.microsoft.com/office/drawing/2014/main" val="3544511322"/>
                    </a:ext>
                  </a:extLst>
                </a:gridCol>
              </a:tblGrid>
              <a:tr h="370840">
                <a:tc>
                  <a:txBody>
                    <a:bodyPr/>
                    <a:lstStyle/>
                    <a:p>
                      <a:pPr algn="ctr"/>
                      <a:r>
                        <a:rPr lang="en-US" dirty="0"/>
                        <a:t>With Object Version </a:t>
                      </a:r>
                      <a:r>
                        <a:rPr lang="en-US" sz="1200" i="1" dirty="0"/>
                        <a:t>(“prod” branch)</a:t>
                      </a:r>
                      <a:endParaRPr lang="en-US" i="1" dirty="0"/>
                    </a:p>
                  </a:txBody>
                  <a:tcPr/>
                </a:tc>
                <a:tc>
                  <a:txBody>
                    <a:bodyPr/>
                    <a:lstStyle/>
                    <a:p>
                      <a:pPr algn="ctr"/>
                      <a:r>
                        <a:rPr lang="en-US" dirty="0"/>
                        <a:t>Without Object Version</a:t>
                      </a:r>
                    </a:p>
                  </a:txBody>
                  <a:tcPr/>
                </a:tc>
                <a:extLst>
                  <a:ext uri="{0D108BD9-81ED-4DB2-BD59-A6C34878D82A}">
                    <a16:rowId xmlns:a16="http://schemas.microsoft.com/office/drawing/2014/main" val="1377590240"/>
                  </a:ext>
                </a:extLst>
              </a:tr>
              <a:tr h="370840">
                <a:tc>
                  <a:txBody>
                    <a:bodyPr/>
                    <a:lstStyle/>
                    <a:p>
                      <a:r>
                        <a:rPr lang="en-US" dirty="0"/>
                        <a:t>10260.ml</a:t>
                      </a:r>
                    </a:p>
                  </a:txBody>
                  <a:tcPr/>
                </a:tc>
                <a:tc>
                  <a:txBody>
                    <a:bodyPr/>
                    <a:lstStyle/>
                    <a:p>
                      <a:r>
                        <a:rPr lang="en-US" dirty="0"/>
                        <a:t>Move to “release” branch with </a:t>
                      </a:r>
                      <a:r>
                        <a:rPr lang="en-US" dirty="0">
                          <a:solidFill>
                            <a:srgbClr val="FF0000"/>
                          </a:solidFill>
                        </a:rPr>
                        <a:t>&lt;prefix&gt; </a:t>
                      </a:r>
                      <a:r>
                        <a:rPr lang="en-US" dirty="0">
                          <a:solidFill>
                            <a:schemeClr val="tx1"/>
                          </a:solidFill>
                        </a:rPr>
                        <a:t>as name</a:t>
                      </a:r>
                    </a:p>
                    <a:p>
                      <a:pPr marL="742950" lvl="1" indent="-285750">
                        <a:buFont typeface="Arial" panose="020B0604020202020204" pitchFamily="34" charset="0"/>
                        <a:buChar char="•"/>
                      </a:pPr>
                      <a:r>
                        <a:rPr lang="en-US" b="0" dirty="0"/>
                        <a:t>10260.xml</a:t>
                      </a:r>
                    </a:p>
                  </a:txBody>
                  <a:tcPr/>
                </a:tc>
                <a:extLst>
                  <a:ext uri="{0D108BD9-81ED-4DB2-BD59-A6C34878D82A}">
                    <a16:rowId xmlns:a16="http://schemas.microsoft.com/office/drawing/2014/main" val="27801159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10260-2_0.xml</a:t>
                      </a:r>
                    </a:p>
                  </a:txBody>
                  <a:tcPr/>
                </a:tc>
                <a:tc>
                  <a:txBody>
                    <a:bodyPr/>
                    <a:lstStyle/>
                    <a:p>
                      <a:r>
                        <a:rPr lang="en-US" dirty="0"/>
                        <a:t>Keep in “prod” branch (latest revision)</a:t>
                      </a:r>
                    </a:p>
                    <a:p>
                      <a:pPr marL="742950" lvl="1" indent="-285750">
                        <a:buFont typeface="Arial" panose="020B0604020202020204" pitchFamily="34" charset="0"/>
                        <a:buChar char="•"/>
                      </a:pPr>
                      <a:r>
                        <a:rPr lang="en-US" dirty="0"/>
                        <a:t>10260.xml</a:t>
                      </a:r>
                    </a:p>
                  </a:txBody>
                  <a:tcPr/>
                </a:tc>
                <a:extLst>
                  <a:ext uri="{0D108BD9-81ED-4DB2-BD59-A6C34878D82A}">
                    <a16:rowId xmlns:a16="http://schemas.microsoft.com/office/drawing/2014/main" val="267696302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LWM2M_Server-v1_0.xml</a:t>
                      </a:r>
                    </a:p>
                  </a:txBody>
                  <a:tcPr/>
                </a:tc>
                <a:tc>
                  <a:txBody>
                    <a:bodyPr/>
                    <a:lstStyle/>
                    <a:p>
                      <a:r>
                        <a:rPr lang="en-US" dirty="0"/>
                        <a:t>Move to “release” branch with </a:t>
                      </a:r>
                      <a:r>
                        <a:rPr lang="en-US" dirty="0">
                          <a:solidFill>
                            <a:srgbClr val="FF0000"/>
                          </a:solidFill>
                        </a:rPr>
                        <a:t>&lt;prefix1&gt; </a:t>
                      </a:r>
                      <a:r>
                        <a:rPr lang="en-US" dirty="0">
                          <a:solidFill>
                            <a:schemeClr val="tx1"/>
                          </a:solidFill>
                        </a:rPr>
                        <a:t>as</a:t>
                      </a:r>
                      <a:r>
                        <a:rPr lang="en-US" dirty="0">
                          <a:solidFill>
                            <a:srgbClr val="FF0000"/>
                          </a:solidFill>
                        </a:rPr>
                        <a:t> </a:t>
                      </a:r>
                      <a:r>
                        <a:rPr lang="en-US" dirty="0">
                          <a:solidFill>
                            <a:schemeClr val="tx1"/>
                          </a:solidFill>
                        </a:rPr>
                        <a:t>name</a:t>
                      </a:r>
                    </a:p>
                    <a:p>
                      <a:pPr marL="742950" lvl="1" indent="-285750">
                        <a:buFont typeface="Arial" panose="020B0604020202020204" pitchFamily="34" charset="0"/>
                        <a:buChar char="•"/>
                      </a:pPr>
                      <a:r>
                        <a:rPr lang="en-US" dirty="0">
                          <a:solidFill>
                            <a:srgbClr val="FF0000"/>
                          </a:solidFill>
                        </a:rPr>
                        <a:t>1</a:t>
                      </a:r>
                      <a:r>
                        <a:rPr lang="en-US" dirty="0"/>
                        <a:t>.xml</a:t>
                      </a:r>
                    </a:p>
                  </a:txBody>
                  <a:tcPr/>
                </a:tc>
                <a:extLst>
                  <a:ext uri="{0D108BD9-81ED-4DB2-BD59-A6C34878D82A}">
                    <a16:rowId xmlns:a16="http://schemas.microsoft.com/office/drawing/2014/main" val="338093507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LWM2M_Server-v1_1.xml</a:t>
                      </a:r>
                    </a:p>
                  </a:txBody>
                  <a:tcPr/>
                </a:tc>
                <a:tc>
                  <a:txBody>
                    <a:bodyPr/>
                    <a:lstStyle/>
                    <a:p>
                      <a:r>
                        <a:rPr lang="en-US" dirty="0"/>
                        <a:t>Move to “release” branch with </a:t>
                      </a:r>
                      <a:r>
                        <a:rPr lang="en-US" dirty="0">
                          <a:solidFill>
                            <a:srgbClr val="FF0000"/>
                          </a:solidFill>
                        </a:rPr>
                        <a:t>&lt;prefix2&gt; </a:t>
                      </a:r>
                      <a:r>
                        <a:rPr lang="en-US" dirty="0">
                          <a:solidFill>
                            <a:schemeClr val="tx1"/>
                          </a:solidFill>
                        </a:rPr>
                        <a:t>as</a:t>
                      </a:r>
                      <a:r>
                        <a:rPr lang="en-US" dirty="0">
                          <a:solidFill>
                            <a:srgbClr val="FF0000"/>
                          </a:solidFill>
                        </a:rPr>
                        <a:t> </a:t>
                      </a:r>
                      <a:r>
                        <a:rPr lang="en-US" dirty="0">
                          <a:solidFill>
                            <a:schemeClr val="tx1"/>
                          </a:solidFill>
                        </a:rPr>
                        <a:t>name</a:t>
                      </a:r>
                    </a:p>
                    <a:p>
                      <a:pPr marL="742950" lvl="1" indent="-285750">
                        <a:buFont typeface="Arial" panose="020B0604020202020204" pitchFamily="34" charset="0"/>
                        <a:buChar char="•"/>
                      </a:pPr>
                      <a:r>
                        <a:rPr lang="en-US" dirty="0">
                          <a:solidFill>
                            <a:srgbClr val="FF0000"/>
                          </a:solidFill>
                        </a:rPr>
                        <a:t>1</a:t>
                      </a:r>
                      <a:r>
                        <a:rPr lang="en-US" dirty="0"/>
                        <a:t>.xml</a:t>
                      </a:r>
                    </a:p>
                  </a:txBody>
                  <a:tcPr/>
                </a:tc>
                <a:extLst>
                  <a:ext uri="{0D108BD9-81ED-4DB2-BD59-A6C34878D82A}">
                    <a16:rowId xmlns:a16="http://schemas.microsoft.com/office/drawing/2014/main" val="99524464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LWM2M_Server-V1_1_1.xml</a:t>
                      </a:r>
                    </a:p>
                  </a:txBody>
                  <a:tcPr/>
                </a:tc>
                <a:tc>
                  <a:txBody>
                    <a:bodyPr/>
                    <a:lstStyle/>
                    <a:p>
                      <a:r>
                        <a:rPr lang="en-US" dirty="0"/>
                        <a:t>Move to “release” branch with </a:t>
                      </a:r>
                      <a:r>
                        <a:rPr lang="en-US" dirty="0">
                          <a:solidFill>
                            <a:srgbClr val="FF0000"/>
                          </a:solidFill>
                        </a:rPr>
                        <a:t>&lt;prefix3&gt; </a:t>
                      </a:r>
                      <a:r>
                        <a:rPr lang="en-US" dirty="0">
                          <a:solidFill>
                            <a:schemeClr val="tx1"/>
                          </a:solidFill>
                        </a:rPr>
                        <a:t>as</a:t>
                      </a:r>
                      <a:r>
                        <a:rPr lang="en-US" dirty="0">
                          <a:solidFill>
                            <a:srgbClr val="FF0000"/>
                          </a:solidFill>
                        </a:rPr>
                        <a:t> </a:t>
                      </a:r>
                      <a:r>
                        <a:rPr lang="en-US" dirty="0">
                          <a:solidFill>
                            <a:schemeClr val="tx1"/>
                          </a:solidFill>
                        </a:rPr>
                        <a:t>name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rgbClr val="FF0000"/>
                          </a:solidFill>
                        </a:rPr>
                        <a:t>1</a:t>
                      </a:r>
                      <a:r>
                        <a:rPr lang="en-US" dirty="0"/>
                        <a:t>.xml</a:t>
                      </a:r>
                    </a:p>
                  </a:txBody>
                  <a:tcPr/>
                </a:tc>
                <a:extLst>
                  <a:ext uri="{0D108BD9-81ED-4DB2-BD59-A6C34878D82A}">
                    <a16:rowId xmlns:a16="http://schemas.microsoft.com/office/drawing/2014/main" val="39093523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LWM2M_Server-V1_2.xml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r>
                        <a:rPr lang="en-US" dirty="0"/>
                        <a:t>Keep in “prod” branch:</a:t>
                      </a:r>
                    </a:p>
                    <a:p>
                      <a:pPr marL="742950" lvl="1" indent="-285750">
                        <a:buFont typeface="Arial" panose="020B0604020202020204" pitchFamily="34" charset="0"/>
                        <a:buChar char="•"/>
                      </a:pPr>
                      <a:r>
                        <a:rPr lang="en-US" dirty="0">
                          <a:solidFill>
                            <a:srgbClr val="FF0000"/>
                          </a:solidFill>
                        </a:rPr>
                        <a:t>1</a:t>
                      </a:r>
                      <a:r>
                        <a:rPr lang="en-US" dirty="0"/>
                        <a:t>.xml</a:t>
                      </a:r>
                    </a:p>
                  </a:txBody>
                  <a:tcPr/>
                </a:tc>
                <a:extLst>
                  <a:ext uri="{0D108BD9-81ED-4DB2-BD59-A6C34878D82A}">
                    <a16:rowId xmlns:a16="http://schemas.microsoft.com/office/drawing/2014/main" val="1556839527"/>
                  </a:ext>
                </a:extLst>
              </a:tr>
            </a:tbl>
          </a:graphicData>
        </a:graphic>
      </p:graphicFrame>
    </p:spTree>
    <p:extLst>
      <p:ext uri="{BB962C8B-B14F-4D97-AF65-F5344CB8AC3E}">
        <p14:creationId xmlns:p14="http://schemas.microsoft.com/office/powerpoint/2010/main" val="1328766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37FD0-C16A-3C45-BB58-BD447F1F815E}"/>
              </a:ext>
            </a:extLst>
          </p:cNvPr>
          <p:cNvSpPr>
            <a:spLocks noGrp="1"/>
          </p:cNvSpPr>
          <p:nvPr>
            <p:ph type="title"/>
          </p:nvPr>
        </p:nvSpPr>
        <p:spPr/>
        <p:txBody>
          <a:bodyPr/>
          <a:lstStyle/>
          <a:p>
            <a:r>
              <a:rPr lang="en-US" dirty="0"/>
              <a:t>Examples of “releases”</a:t>
            </a:r>
          </a:p>
        </p:txBody>
      </p:sp>
      <p:sp>
        <p:nvSpPr>
          <p:cNvPr id="3" name="Content Placeholder 2">
            <a:extLst>
              <a:ext uri="{FF2B5EF4-FFF2-40B4-BE49-F238E27FC236}">
                <a16:creationId xmlns:a16="http://schemas.microsoft.com/office/drawing/2014/main" id="{93CFE41A-90D6-F84B-BB3B-4172556BD8D0}"/>
              </a:ext>
            </a:extLst>
          </p:cNvPr>
          <p:cNvSpPr>
            <a:spLocks noGrp="1"/>
          </p:cNvSpPr>
          <p:nvPr>
            <p:ph idx="1"/>
          </p:nvPr>
        </p:nvSpPr>
        <p:spPr/>
        <p:txBody>
          <a:bodyPr/>
          <a:lstStyle/>
          <a:p>
            <a:pPr marL="0" indent="0">
              <a:buNone/>
            </a:pPr>
            <a:r>
              <a:rPr lang="en-US" dirty="0">
                <a:solidFill>
                  <a:srgbClr val="FF0000"/>
                </a:solidFill>
              </a:rPr>
              <a:t>&lt;prefix&gt; </a:t>
            </a:r>
            <a:r>
              <a:rPr lang="en-US" dirty="0"/>
              <a:t>options (name of the </a:t>
            </a:r>
          </a:p>
          <a:p>
            <a:pPr marL="0" indent="0">
              <a:buNone/>
            </a:pPr>
            <a:r>
              <a:rPr lang="en-US" dirty="0"/>
              <a:t>“release” branch:</a:t>
            </a:r>
          </a:p>
          <a:p>
            <a:pPr marL="0" indent="0">
              <a:buNone/>
            </a:pPr>
            <a:endParaRPr lang="en-US" dirty="0"/>
          </a:p>
          <a:p>
            <a:pPr marL="0" indent="0">
              <a:buNone/>
            </a:pPr>
            <a:r>
              <a:rPr lang="en-US" dirty="0"/>
              <a:t>Block Release</a:t>
            </a:r>
          </a:p>
          <a:p>
            <a:pPr lvl="1"/>
            <a:r>
              <a:rPr lang="en-US" dirty="0"/>
              <a:t>&lt;YYYYMMDD&gt; as </a:t>
            </a:r>
            <a:r>
              <a:rPr lang="en-US" dirty="0">
                <a:solidFill>
                  <a:srgbClr val="FF0000"/>
                </a:solidFill>
              </a:rPr>
              <a:t>&lt;prefix&gt;</a:t>
            </a:r>
          </a:p>
          <a:p>
            <a:pPr lvl="1"/>
            <a:r>
              <a:rPr lang="en-US" dirty="0"/>
              <a:t>One release covers multiple</a:t>
            </a:r>
          </a:p>
          <a:p>
            <a:pPr marL="225425" lvl="1" indent="0">
              <a:buNone/>
            </a:pPr>
            <a:r>
              <a:rPr lang="en-US" dirty="0"/>
              <a:t>  Objects</a:t>
            </a:r>
          </a:p>
          <a:p>
            <a:pPr lvl="1"/>
            <a:endParaRPr lang="en-US" dirty="0"/>
          </a:p>
          <a:p>
            <a:pPr marL="0" indent="0">
              <a:buNone/>
            </a:pPr>
            <a:r>
              <a:rPr lang="en-US" dirty="0"/>
              <a:t>Single Release</a:t>
            </a:r>
          </a:p>
          <a:p>
            <a:pPr lvl="1"/>
            <a:r>
              <a:rPr lang="en-US" dirty="0"/>
              <a:t>&lt;</a:t>
            </a:r>
            <a:r>
              <a:rPr lang="en-US" dirty="0" err="1"/>
              <a:t>ObjID</a:t>
            </a:r>
            <a:r>
              <a:rPr lang="en-US" dirty="0"/>
              <a:t>-YYYYMMDD&gt; </a:t>
            </a:r>
            <a:r>
              <a:rPr lang="en-US" dirty="0">
                <a:solidFill>
                  <a:srgbClr val="FF0000"/>
                </a:solidFill>
              </a:rPr>
              <a:t>&lt;prefix&gt;</a:t>
            </a:r>
            <a:endParaRPr lang="en-US" dirty="0"/>
          </a:p>
          <a:p>
            <a:pPr lvl="1"/>
            <a:r>
              <a:rPr lang="en-US" dirty="0"/>
              <a:t>One release per Object</a:t>
            </a:r>
          </a:p>
        </p:txBody>
      </p:sp>
      <p:pic>
        <p:nvPicPr>
          <p:cNvPr id="4" name="Picture 3">
            <a:extLst>
              <a:ext uri="{FF2B5EF4-FFF2-40B4-BE49-F238E27FC236}">
                <a16:creationId xmlns:a16="http://schemas.microsoft.com/office/drawing/2014/main" id="{B2231190-9858-744A-BC6E-EC0AE6245B82}"/>
              </a:ext>
            </a:extLst>
          </p:cNvPr>
          <p:cNvPicPr>
            <a:picLocks noChangeAspect="1"/>
          </p:cNvPicPr>
          <p:nvPr/>
        </p:nvPicPr>
        <p:blipFill>
          <a:blip r:embed="rId2"/>
          <a:stretch>
            <a:fillRect/>
          </a:stretch>
        </p:blipFill>
        <p:spPr>
          <a:xfrm>
            <a:off x="3979227" y="1067922"/>
            <a:ext cx="4512310" cy="5587343"/>
          </a:xfrm>
          <a:prstGeom prst="rect">
            <a:avLst/>
          </a:prstGeom>
        </p:spPr>
      </p:pic>
    </p:spTree>
    <p:extLst>
      <p:ext uri="{BB962C8B-B14F-4D97-AF65-F5344CB8AC3E}">
        <p14:creationId xmlns:p14="http://schemas.microsoft.com/office/powerpoint/2010/main" val="3818109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A013C-F39A-CE45-BE9D-2682892D423D}"/>
              </a:ext>
            </a:extLst>
          </p:cNvPr>
          <p:cNvSpPr>
            <a:spLocks noGrp="1"/>
          </p:cNvSpPr>
          <p:nvPr>
            <p:ph type="title"/>
          </p:nvPr>
        </p:nvSpPr>
        <p:spPr/>
        <p:txBody>
          <a:bodyPr/>
          <a:lstStyle/>
          <a:p>
            <a:r>
              <a:rPr lang="en-US" dirty="0"/>
              <a:t>OMNA Registry “lwm2m-registry”</a:t>
            </a:r>
          </a:p>
        </p:txBody>
      </p:sp>
      <p:sp>
        <p:nvSpPr>
          <p:cNvPr id="3" name="Content Placeholder 2">
            <a:extLst>
              <a:ext uri="{FF2B5EF4-FFF2-40B4-BE49-F238E27FC236}">
                <a16:creationId xmlns:a16="http://schemas.microsoft.com/office/drawing/2014/main" id="{EFAAFDA9-59F5-8146-89C0-DD57451400C8}"/>
              </a:ext>
            </a:extLst>
          </p:cNvPr>
          <p:cNvSpPr>
            <a:spLocks noGrp="1"/>
          </p:cNvSpPr>
          <p:nvPr>
            <p:ph idx="1"/>
          </p:nvPr>
        </p:nvSpPr>
        <p:spPr>
          <a:xfrm>
            <a:off x="306388" y="996950"/>
            <a:ext cx="8778875" cy="5383212"/>
          </a:xfrm>
        </p:spPr>
        <p:txBody>
          <a:bodyPr/>
          <a:lstStyle/>
          <a:p>
            <a:pPr marL="0" indent="0">
              <a:buNone/>
            </a:pPr>
            <a:r>
              <a:rPr lang="en-US" dirty="0"/>
              <a:t>Content inside of the DDF File</a:t>
            </a:r>
          </a:p>
          <a:p>
            <a:pPr lvl="1"/>
            <a:r>
              <a:rPr lang="en-US" sz="2000" dirty="0"/>
              <a:t>The DDF is a file that contains the metadata which is used to display the content of the Registry web page</a:t>
            </a:r>
          </a:p>
          <a:p>
            <a:pPr lvl="1"/>
            <a:endParaRPr lang="en-US" sz="2000" dirty="0"/>
          </a:p>
          <a:p>
            <a:pPr lvl="1"/>
            <a:endParaRPr lang="en-US" sz="2000" dirty="0"/>
          </a:p>
          <a:p>
            <a:pPr lvl="1"/>
            <a:endParaRPr lang="en-US" sz="2000" dirty="0"/>
          </a:p>
          <a:p>
            <a:pPr lvl="1"/>
            <a:endParaRPr lang="en-US" sz="2000" dirty="0"/>
          </a:p>
          <a:p>
            <a:pPr lvl="1"/>
            <a:endParaRPr lang="en-US" sz="2000" dirty="0"/>
          </a:p>
          <a:p>
            <a:pPr marL="225425" lvl="1" indent="0">
              <a:buNone/>
            </a:pPr>
            <a:endParaRPr lang="en-US" sz="2000" dirty="0"/>
          </a:p>
          <a:p>
            <a:pPr lvl="1"/>
            <a:r>
              <a:rPr lang="en-US" sz="2000" dirty="0"/>
              <a:t>Examples of </a:t>
            </a:r>
            <a:r>
              <a:rPr lang="en-US" sz="2000" dirty="0">
                <a:solidFill>
                  <a:srgbClr val="FF0000"/>
                </a:solidFill>
              </a:rPr>
              <a:t>&lt;prefix&gt; </a:t>
            </a:r>
            <a:r>
              <a:rPr lang="en-US" sz="2000" dirty="0"/>
              <a:t>or “release” name:</a:t>
            </a:r>
          </a:p>
          <a:p>
            <a:pPr lvl="2"/>
            <a:r>
              <a:rPr lang="en-US" sz="1800" b="1" dirty="0"/>
              <a:t>A) Release in block</a:t>
            </a:r>
          </a:p>
          <a:p>
            <a:pPr lvl="3"/>
            <a:r>
              <a:rPr lang="en-US" sz="1600" dirty="0">
                <a:solidFill>
                  <a:srgbClr val="FF0000"/>
                </a:solidFill>
              </a:rPr>
              <a:t>“YYYYMMDD” </a:t>
            </a:r>
            <a:r>
              <a:rPr lang="en-US" sz="1600" dirty="0">
                <a:solidFill>
                  <a:schemeClr val="tx1"/>
                </a:solidFill>
              </a:rPr>
              <a:t>represents all the Objects in the Registry for that particular </a:t>
            </a:r>
            <a:r>
              <a:rPr lang="en-US" sz="1600" dirty="0" err="1">
                <a:solidFill>
                  <a:schemeClr val="tx1"/>
                </a:solidFill>
              </a:rPr>
              <a:t>relase</a:t>
            </a:r>
            <a:endParaRPr lang="en-US" sz="1600" dirty="0">
              <a:solidFill>
                <a:schemeClr val="tx1"/>
              </a:solidFill>
            </a:endParaRPr>
          </a:p>
          <a:p>
            <a:pPr lvl="2"/>
            <a:r>
              <a:rPr lang="en-US" sz="1800" b="1" dirty="0"/>
              <a:t>B) Single release</a:t>
            </a:r>
          </a:p>
          <a:p>
            <a:pPr lvl="3"/>
            <a:r>
              <a:rPr lang="en-US" sz="1600" dirty="0">
                <a:solidFill>
                  <a:srgbClr val="FF0000"/>
                </a:solidFill>
              </a:rPr>
              <a:t>“</a:t>
            </a:r>
            <a:r>
              <a:rPr lang="en-US" sz="1600" dirty="0" err="1">
                <a:solidFill>
                  <a:srgbClr val="FF0000"/>
                </a:solidFill>
              </a:rPr>
              <a:t>ObjID</a:t>
            </a:r>
            <a:r>
              <a:rPr lang="en-US" sz="1600" dirty="0">
                <a:solidFill>
                  <a:srgbClr val="FF0000"/>
                </a:solidFill>
              </a:rPr>
              <a:t>-YYYYMMDD” </a:t>
            </a:r>
            <a:r>
              <a:rPr lang="en-US" sz="1600" dirty="0"/>
              <a:t>one release for each new Object revision added to the repository</a:t>
            </a:r>
          </a:p>
          <a:p>
            <a:pPr lvl="3"/>
            <a:r>
              <a:rPr lang="en-US" sz="1600" dirty="0"/>
              <a:t>This will imply hundreds of “release” names and more work for the Registry administrator</a:t>
            </a:r>
          </a:p>
          <a:p>
            <a:pPr lvl="2"/>
            <a:endParaRPr lang="en-US" sz="1800" dirty="0"/>
          </a:p>
          <a:p>
            <a:pPr marL="0" indent="0">
              <a:buNone/>
            </a:pPr>
            <a:endParaRPr lang="en-US" dirty="0"/>
          </a:p>
          <a:p>
            <a:pPr marL="0" indent="0">
              <a:buNone/>
            </a:pPr>
            <a:endParaRPr lang="en-US" dirty="0"/>
          </a:p>
        </p:txBody>
      </p:sp>
      <p:graphicFrame>
        <p:nvGraphicFramePr>
          <p:cNvPr id="4" name="Table 3">
            <a:extLst>
              <a:ext uri="{FF2B5EF4-FFF2-40B4-BE49-F238E27FC236}">
                <a16:creationId xmlns:a16="http://schemas.microsoft.com/office/drawing/2014/main" id="{CEFB3B3C-9CE2-194F-B252-F2046CAF59B1}"/>
              </a:ext>
            </a:extLst>
          </p:cNvPr>
          <p:cNvGraphicFramePr>
            <a:graphicFrameLocks noGrp="1"/>
          </p:cNvGraphicFramePr>
          <p:nvPr>
            <p:extLst>
              <p:ext uri="{D42A27DB-BD31-4B8C-83A1-F6EECF244321}">
                <p14:modId xmlns:p14="http://schemas.microsoft.com/office/powerpoint/2010/main" val="1247406527"/>
              </p:ext>
            </p:extLst>
          </p:nvPr>
        </p:nvGraphicFramePr>
        <p:xfrm>
          <a:off x="292100" y="2139950"/>
          <a:ext cx="8763000" cy="2301240"/>
        </p:xfrm>
        <a:graphic>
          <a:graphicData uri="http://schemas.openxmlformats.org/drawingml/2006/table">
            <a:tbl>
              <a:tblPr firstRow="1" bandRow="1">
                <a:tableStyleId>{5C22544A-7EE6-4342-B048-85BDC9FD1C3A}</a:tableStyleId>
              </a:tblPr>
              <a:tblGrid>
                <a:gridCol w="4381500">
                  <a:extLst>
                    <a:ext uri="{9D8B030D-6E8A-4147-A177-3AD203B41FA5}">
                      <a16:colId xmlns:a16="http://schemas.microsoft.com/office/drawing/2014/main" val="3343865736"/>
                    </a:ext>
                  </a:extLst>
                </a:gridCol>
                <a:gridCol w="4381500">
                  <a:extLst>
                    <a:ext uri="{9D8B030D-6E8A-4147-A177-3AD203B41FA5}">
                      <a16:colId xmlns:a16="http://schemas.microsoft.com/office/drawing/2014/main" val="2379728514"/>
                    </a:ext>
                  </a:extLst>
                </a:gridCol>
              </a:tblGrid>
              <a:tr h="370840">
                <a:tc>
                  <a:txBody>
                    <a:bodyPr/>
                    <a:lstStyle/>
                    <a:p>
                      <a:pPr algn="ctr"/>
                      <a:r>
                        <a:rPr lang="en-US" dirty="0"/>
                        <a:t>With Object Version</a:t>
                      </a:r>
                    </a:p>
                  </a:txBody>
                  <a:tcPr/>
                </a:tc>
                <a:tc>
                  <a:txBody>
                    <a:bodyPr/>
                    <a:lstStyle/>
                    <a:p>
                      <a:pPr algn="ctr"/>
                      <a:r>
                        <a:rPr lang="en-US" dirty="0"/>
                        <a:t>Without Object Version</a:t>
                      </a:r>
                    </a:p>
                  </a:txBody>
                  <a:tcPr/>
                </a:tc>
                <a:extLst>
                  <a:ext uri="{0D108BD9-81ED-4DB2-BD59-A6C34878D82A}">
                    <a16:rowId xmlns:a16="http://schemas.microsoft.com/office/drawing/2014/main" val="267920907"/>
                  </a:ext>
                </a:extLst>
              </a:tr>
              <a:tr h="370840">
                <a:tc>
                  <a:txBody>
                    <a:bodyPr/>
                    <a:lstStyle/>
                    <a:p>
                      <a:r>
                        <a:rPr lang="en-US" dirty="0"/>
                        <a:t>&lt;URN&gt;urn:oma:lwm2m:oma:1</a:t>
                      </a:r>
                      <a:r>
                        <a:rPr lang="en-US" dirty="0">
                          <a:solidFill>
                            <a:srgbClr val="FF0000"/>
                          </a:solidFill>
                        </a:rPr>
                        <a:t>:x.y</a:t>
                      </a:r>
                      <a:r>
                        <a:rPr lang="en-US" dirty="0"/>
                        <a:t>&lt;/URN&gt;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&lt;URN&gt;urn:oma:lwm2m:oma:1</a:t>
                      </a:r>
                      <a:r>
                        <a:rPr lang="en-US" strike="sngStrike" dirty="0">
                          <a:solidFill>
                            <a:srgbClr val="FF0000"/>
                          </a:solidFill>
                        </a:rPr>
                        <a:t>:x.y</a:t>
                      </a:r>
                      <a:r>
                        <a:rPr lang="en-US" dirty="0"/>
                        <a:t>&lt;/URN&gt;</a:t>
                      </a:r>
                    </a:p>
                  </a:txBody>
                  <a:tcPr/>
                </a:tc>
                <a:extLst>
                  <a:ext uri="{0D108BD9-81ED-4DB2-BD59-A6C34878D82A}">
                    <a16:rowId xmlns:a16="http://schemas.microsoft.com/office/drawing/2014/main" val="4168923485"/>
                  </a:ext>
                </a:extLst>
              </a:tr>
              <a:tr h="370840">
                <a:tc>
                  <a:txBody>
                    <a:bodyPr/>
                    <a:lstStyle/>
                    <a:p>
                      <a:r>
                        <a:rPr lang="en-US" dirty="0"/>
                        <a:t>&lt;Ver&gt;</a:t>
                      </a:r>
                      <a:r>
                        <a:rPr lang="en-US" dirty="0" err="1">
                          <a:solidFill>
                            <a:srgbClr val="FF0000"/>
                          </a:solidFill>
                        </a:rPr>
                        <a:t>x.y</a:t>
                      </a:r>
                      <a:r>
                        <a:rPr lang="en-US" dirty="0"/>
                        <a:t>&lt;/Ver&gt;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trike="sngStrike" dirty="0"/>
                        <a:t>&lt;Ver&gt;</a:t>
                      </a:r>
                      <a:r>
                        <a:rPr lang="en-US" strike="sngStrike" dirty="0" err="1">
                          <a:solidFill>
                            <a:srgbClr val="FF0000"/>
                          </a:solidFill>
                        </a:rPr>
                        <a:t>x.y</a:t>
                      </a:r>
                      <a:r>
                        <a:rPr lang="en-US" strike="sngStrike" dirty="0"/>
                        <a:t>&lt;/Ver&gt;</a:t>
                      </a:r>
                    </a:p>
                  </a:txBody>
                  <a:tcPr/>
                </a:tc>
                <a:extLst>
                  <a:ext uri="{0D108BD9-81ED-4DB2-BD59-A6C34878D82A}">
                    <a16:rowId xmlns:a16="http://schemas.microsoft.com/office/drawing/2014/main" val="3460011643"/>
                  </a:ext>
                </a:extLst>
              </a:tr>
              <a:tr h="370840">
                <a:tc>
                  <a:txBody>
                    <a:bodyPr/>
                    <a:lstStyle/>
                    <a:p>
                      <a:r>
                        <a:rPr lang="en-US" dirty="0"/>
                        <a:t>&lt;DDF&gt;LWM2M_Server-v1_0.xml&lt;/DDF&gt;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&lt;DDF&gt;LWM2M_Server-v1_0_1.xml&lt;/DDF&gt;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&lt;DDF&gt;LWM2M_Server-v1_1.xml&lt;/DDF&gt;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&lt;DDF&gt;LWM2M_Server-v1_2.xml&lt;/DDF&gt;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&lt;DDF&gt;</a:t>
                      </a:r>
                      <a:r>
                        <a:rPr lang="en-US" dirty="0">
                          <a:solidFill>
                            <a:srgbClr val="FF0000"/>
                          </a:solidFill>
                        </a:rPr>
                        <a:t>&lt;prefix&gt;/</a:t>
                      </a:r>
                      <a:r>
                        <a:rPr lang="en-US" dirty="0">
                          <a:solidFill>
                            <a:schemeClr val="accent5">
                              <a:lumMod val="50000"/>
                            </a:schemeClr>
                          </a:solidFill>
                        </a:rPr>
                        <a:t>1</a:t>
                      </a:r>
                      <a:r>
                        <a:rPr lang="en-US" dirty="0"/>
                        <a:t>.xml&lt;/DDF&gt;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&lt;DDF&gt;</a:t>
                      </a:r>
                      <a:r>
                        <a:rPr lang="en-US" dirty="0">
                          <a:solidFill>
                            <a:srgbClr val="FF0000"/>
                          </a:solidFill>
                        </a:rPr>
                        <a:t>&lt;prefix1&gt;/</a:t>
                      </a:r>
                      <a:r>
                        <a:rPr lang="en-US" dirty="0">
                          <a:solidFill>
                            <a:schemeClr val="accent5">
                              <a:lumMod val="50000"/>
                            </a:schemeClr>
                          </a:solidFill>
                        </a:rPr>
                        <a:t>1</a:t>
                      </a:r>
                      <a:r>
                        <a:rPr lang="en-US" dirty="0"/>
                        <a:t>.xml&lt;/DDF&gt;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&lt;DDF&gt;</a:t>
                      </a:r>
                      <a:r>
                        <a:rPr lang="en-US" dirty="0">
                          <a:solidFill>
                            <a:srgbClr val="FF0000"/>
                          </a:solidFill>
                        </a:rPr>
                        <a:t>&lt;prefix2&gt;/</a:t>
                      </a:r>
                      <a:r>
                        <a:rPr lang="en-US" dirty="0">
                          <a:solidFill>
                            <a:schemeClr val="accent5">
                              <a:lumMod val="50000"/>
                            </a:schemeClr>
                          </a:solidFill>
                        </a:rPr>
                        <a:t>1</a:t>
                      </a:r>
                      <a:r>
                        <a:rPr lang="en-US" dirty="0"/>
                        <a:t>.xml&lt;/DDF&gt;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&lt;DDF&gt;</a:t>
                      </a:r>
                      <a:r>
                        <a:rPr lang="en-US" dirty="0">
                          <a:solidFill>
                            <a:schemeClr val="accent5">
                              <a:lumMod val="50000"/>
                            </a:schemeClr>
                          </a:solidFill>
                        </a:rPr>
                        <a:t>1</a:t>
                      </a:r>
                      <a:r>
                        <a:rPr lang="en-US" dirty="0"/>
                        <a:t>.xml&lt;/DDF&gt;</a:t>
                      </a:r>
                    </a:p>
                  </a:txBody>
                  <a:tcPr/>
                </a:tc>
                <a:extLst>
                  <a:ext uri="{0D108BD9-81ED-4DB2-BD59-A6C34878D82A}">
                    <a16:rowId xmlns:a16="http://schemas.microsoft.com/office/drawing/2014/main" val="3382491436"/>
                  </a:ext>
                </a:extLst>
              </a:tr>
            </a:tbl>
          </a:graphicData>
        </a:graphic>
      </p:graphicFrame>
    </p:spTree>
    <p:extLst>
      <p:ext uri="{BB962C8B-B14F-4D97-AF65-F5344CB8AC3E}">
        <p14:creationId xmlns:p14="http://schemas.microsoft.com/office/powerpoint/2010/main" val="1238022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A637D-1930-1A47-85AD-9E82228173C2}"/>
              </a:ext>
            </a:extLst>
          </p:cNvPr>
          <p:cNvSpPr>
            <a:spLocks noGrp="1"/>
          </p:cNvSpPr>
          <p:nvPr>
            <p:ph type="title"/>
          </p:nvPr>
        </p:nvSpPr>
        <p:spPr/>
        <p:txBody>
          <a:bodyPr/>
          <a:lstStyle/>
          <a:p>
            <a:r>
              <a:rPr lang="en-US" dirty="0"/>
              <a:t>Summary of the Changes</a:t>
            </a:r>
          </a:p>
        </p:txBody>
      </p:sp>
      <p:sp>
        <p:nvSpPr>
          <p:cNvPr id="3" name="Content Placeholder 2">
            <a:extLst>
              <a:ext uri="{FF2B5EF4-FFF2-40B4-BE49-F238E27FC236}">
                <a16:creationId xmlns:a16="http://schemas.microsoft.com/office/drawing/2014/main" id="{39D8A0D4-540C-5246-A38D-B58DF7DCC234}"/>
              </a:ext>
            </a:extLst>
          </p:cNvPr>
          <p:cNvSpPr>
            <a:spLocks noGrp="1"/>
          </p:cNvSpPr>
          <p:nvPr>
            <p:ph idx="1"/>
          </p:nvPr>
        </p:nvSpPr>
        <p:spPr>
          <a:xfrm>
            <a:off x="276225" y="996950"/>
            <a:ext cx="8778875" cy="5383212"/>
          </a:xfrm>
        </p:spPr>
        <p:txBody>
          <a:bodyPr/>
          <a:lstStyle/>
          <a:p>
            <a:pPr marL="0" indent="0">
              <a:buNone/>
            </a:pPr>
            <a:r>
              <a:rPr lang="en-US" sz="2400" dirty="0"/>
              <a:t>Conclusion</a:t>
            </a:r>
          </a:p>
          <a:p>
            <a:pPr lvl="1"/>
            <a:r>
              <a:rPr lang="en-US" sz="2000" dirty="0"/>
              <a:t>It is possible to remove the Object Version from the process, tool and documents point of view</a:t>
            </a:r>
          </a:p>
          <a:p>
            <a:pPr lvl="1"/>
            <a:r>
              <a:rPr lang="en-US" sz="2000" dirty="0"/>
              <a:t>But this creates an exception to the Process </a:t>
            </a:r>
            <a:r>
              <a:rPr lang="en-US" sz="2000" dirty="0">
                <a:sym typeface="Wingdings" pitchFamily="2" charset="2"/>
              </a:rPr>
              <a:t> complex implementation &amp; maintenance</a:t>
            </a:r>
          </a:p>
          <a:p>
            <a:pPr marL="225425" lvl="1" indent="0">
              <a:buNone/>
            </a:pPr>
            <a:endParaRPr lang="en-US" sz="2000" dirty="0"/>
          </a:p>
        </p:txBody>
      </p:sp>
      <p:graphicFrame>
        <p:nvGraphicFramePr>
          <p:cNvPr id="4" name="Table 3">
            <a:extLst>
              <a:ext uri="{FF2B5EF4-FFF2-40B4-BE49-F238E27FC236}">
                <a16:creationId xmlns:a16="http://schemas.microsoft.com/office/drawing/2014/main" id="{7399F9F0-55DA-054E-BE5A-DBC48A2F246D}"/>
              </a:ext>
            </a:extLst>
          </p:cNvPr>
          <p:cNvGraphicFramePr>
            <a:graphicFrameLocks noGrp="1"/>
          </p:cNvGraphicFramePr>
          <p:nvPr>
            <p:extLst>
              <p:ext uri="{D42A27DB-BD31-4B8C-83A1-F6EECF244321}">
                <p14:modId xmlns:p14="http://schemas.microsoft.com/office/powerpoint/2010/main" val="4225412844"/>
              </p:ext>
            </p:extLst>
          </p:nvPr>
        </p:nvGraphicFramePr>
        <p:xfrm>
          <a:off x="306388" y="2584450"/>
          <a:ext cx="8748712" cy="3754120"/>
        </p:xfrm>
        <a:graphic>
          <a:graphicData uri="http://schemas.openxmlformats.org/drawingml/2006/table">
            <a:tbl>
              <a:tblPr firstRow="1" bandRow="1">
                <a:tableStyleId>{5C22544A-7EE6-4342-B048-85BDC9FD1C3A}</a:tableStyleId>
              </a:tblPr>
              <a:tblGrid>
                <a:gridCol w="3155949">
                  <a:extLst>
                    <a:ext uri="{9D8B030D-6E8A-4147-A177-3AD203B41FA5}">
                      <a16:colId xmlns:a16="http://schemas.microsoft.com/office/drawing/2014/main" val="1687959203"/>
                    </a:ext>
                  </a:extLst>
                </a:gridCol>
                <a:gridCol w="5592763">
                  <a:extLst>
                    <a:ext uri="{9D8B030D-6E8A-4147-A177-3AD203B41FA5}">
                      <a16:colId xmlns:a16="http://schemas.microsoft.com/office/drawing/2014/main" val="2750801085"/>
                    </a:ext>
                  </a:extLst>
                </a:gridCol>
              </a:tblGrid>
              <a:tr h="370840">
                <a:tc>
                  <a:txBody>
                    <a:bodyPr/>
                    <a:lstStyle/>
                    <a:p>
                      <a:pPr algn="ctr"/>
                      <a:r>
                        <a:rPr lang="en-US" sz="1600" dirty="0"/>
                        <a:t>Topic</a:t>
                      </a:r>
                    </a:p>
                  </a:txBody>
                  <a:tcPr/>
                </a:tc>
                <a:tc>
                  <a:txBody>
                    <a:bodyPr/>
                    <a:lstStyle/>
                    <a:p>
                      <a:pPr algn="ctr"/>
                      <a:r>
                        <a:rPr lang="en-US" sz="1600" dirty="0"/>
                        <a:t>Changes - Summary</a:t>
                      </a:r>
                    </a:p>
                  </a:txBody>
                  <a:tcPr/>
                </a:tc>
                <a:extLst>
                  <a:ext uri="{0D108BD9-81ED-4DB2-BD59-A6C34878D82A}">
                    <a16:rowId xmlns:a16="http://schemas.microsoft.com/office/drawing/2014/main" val="2413376068"/>
                  </a:ext>
                </a:extLst>
              </a:tr>
              <a:tr h="370840">
                <a:tc>
                  <a:txBody>
                    <a:bodyPr/>
                    <a:lstStyle/>
                    <a:p>
                      <a:r>
                        <a:rPr lang="en-US" sz="1600" dirty="0"/>
                        <a:t>Object content</a:t>
                      </a:r>
                    </a:p>
                  </a:txBody>
                  <a:tcPr/>
                </a:tc>
                <a:tc>
                  <a:txBody>
                    <a:bodyPr/>
                    <a:lstStyle/>
                    <a:p>
                      <a:r>
                        <a:rPr lang="en-US" sz="1400" dirty="0"/>
                        <a:t>File: </a:t>
                      </a:r>
                      <a:r>
                        <a:rPr lang="en-US" sz="1400" dirty="0">
                          <a:solidFill>
                            <a:srgbClr val="FF0000"/>
                          </a:solidFill>
                        </a:rPr>
                        <a:t>2</a:t>
                      </a:r>
                      <a:r>
                        <a:rPr lang="en-US" sz="1400" dirty="0"/>
                        <a:t>.xml           </a:t>
                      </a:r>
                      <a:r>
                        <a:rPr lang="en-US" sz="1400" strike="sngStrike" dirty="0">
                          <a:solidFill>
                            <a:srgbClr val="FF0000"/>
                          </a:solidFill>
                        </a:rPr>
                        <a:t>    </a:t>
                      </a:r>
                    </a:p>
                    <a:p>
                      <a:r>
                        <a:rPr lang="en-US" sz="1400" dirty="0"/>
                        <a:t>Date: 2019-Jun-17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Path: </a:t>
                      </a:r>
                      <a:r>
                        <a:rPr lang="en-US" sz="1400" kern="1200" dirty="0">
                          <a:solidFill>
                            <a:schemeClr val="tx1"/>
                          </a:solidFill>
                          <a:effectLst/>
                          <a:latin typeface="+mn-lt"/>
                          <a:ea typeface="+mn-ea"/>
                          <a:cs typeface="+mn-cs"/>
                          <a:hlinkClick r:id="rId2">
                            <a:extLst>
                              <a:ext uri="{A12FA001-AC4F-418D-AE19-62706E023703}">
                                <ahyp:hlinkClr xmlns:ahyp="http://schemas.microsoft.com/office/drawing/2018/hyperlinkcolor" val="tx"/>
                              </a:ext>
                            </a:extLst>
                          </a:hlinkClick>
                        </a:rPr>
                        <a:t>http://www.openmobilealliance.org/tech/profiles</a:t>
                      </a:r>
                      <a:r>
                        <a:rPr lang="en-US" sz="1400" kern="1200" dirty="0">
                          <a:solidFill>
                            <a:schemeClr val="dk1"/>
                          </a:solidFill>
                          <a:effectLst/>
                          <a:latin typeface="+mn-lt"/>
                          <a:ea typeface="+mn-ea"/>
                          <a:cs typeface="+mn-cs"/>
                          <a:hlinkClick r:id="rId2">
                            <a:extLst>
                              <a:ext uri="{A12FA001-AC4F-418D-AE19-62706E023703}">
                                <ahyp:hlinkClr xmlns:ahyp="http://schemas.microsoft.com/office/drawing/2018/hyperlinkcolor" val="tx"/>
                              </a:ext>
                            </a:extLst>
                          </a:hlinkClick>
                        </a:rPr>
                        <a:t>/</a:t>
                      </a:r>
                      <a:r>
                        <a:rPr lang="en-US" sz="1400" kern="1200" dirty="0">
                          <a:solidFill>
                            <a:srgbClr val="FF0000"/>
                          </a:solidFill>
                          <a:effectLst/>
                          <a:latin typeface="+mn-lt"/>
                          <a:ea typeface="+mn-ea"/>
                          <a:cs typeface="+mn-cs"/>
                          <a:hlinkClick r:id="rId2">
                            <a:extLst>
                              <a:ext uri="{A12FA001-AC4F-418D-AE19-62706E023703}">
                                <ahyp:hlinkClr xmlns:ahyp="http://schemas.microsoft.com/office/drawing/2018/hyperlinkcolor" val="tx"/>
                              </a:ext>
                            </a:extLst>
                          </a:hlinkClick>
                        </a:rPr>
                        <a:t>lwm2m</a:t>
                      </a:r>
                      <a:r>
                        <a:rPr lang="en-US" sz="1400" kern="1200" dirty="0">
                          <a:solidFill>
                            <a:schemeClr val="dk1"/>
                          </a:solidFill>
                          <a:effectLst/>
                          <a:latin typeface="+mn-lt"/>
                          <a:ea typeface="+mn-ea"/>
                          <a:cs typeface="+mn-cs"/>
                          <a:hlinkClick r:id="rId2">
                            <a:extLst>
                              <a:ext uri="{A12FA001-AC4F-418D-AE19-62706E023703}">
                                <ahyp:hlinkClr xmlns:ahyp="http://schemas.microsoft.com/office/drawing/2018/hyperlinkcolor" val="tx"/>
                              </a:ext>
                            </a:extLst>
                          </a:hlinkClick>
                        </a:rPr>
                        <a:t>/&lt;</a:t>
                      </a:r>
                      <a:r>
                        <a:rPr lang="en-US" sz="1400" kern="1200" dirty="0">
                          <a:solidFill>
                            <a:srgbClr val="FF0000"/>
                          </a:solidFill>
                          <a:effectLst/>
                          <a:latin typeface="+mn-lt"/>
                          <a:ea typeface="+mn-ea"/>
                          <a:cs typeface="+mn-cs"/>
                          <a:hlinkClick r:id="rId2">
                            <a:extLst>
                              <a:ext uri="{A12FA001-AC4F-418D-AE19-62706E023703}">
                                <ahyp:hlinkClr xmlns:ahyp="http://schemas.microsoft.com/office/drawing/2018/hyperlinkcolor" val="tx"/>
                              </a:ext>
                            </a:extLst>
                          </a:hlinkClick>
                        </a:rPr>
                        <a:t>prefix</a:t>
                      </a:r>
                      <a:r>
                        <a:rPr lang="en-US" sz="1400" kern="1200" dirty="0">
                          <a:solidFill>
                            <a:schemeClr val="dk1"/>
                          </a:solidFill>
                          <a:effectLst/>
                          <a:latin typeface="+mn-lt"/>
                          <a:ea typeface="+mn-ea"/>
                          <a:cs typeface="+mn-cs"/>
                        </a:rPr>
                        <a:t>&gt;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rgbClr val="FF0000"/>
                          </a:solidFill>
                          <a:effectLst/>
                          <a:latin typeface="+mn-lt"/>
                          <a:ea typeface="+mn-ea"/>
                          <a:cs typeface="+mn-cs"/>
                        </a:rPr>
                        <a:t>&lt;prefix&gt; </a:t>
                      </a:r>
                      <a:r>
                        <a:rPr lang="en-US" sz="1400" kern="1200" dirty="0">
                          <a:solidFill>
                            <a:schemeClr val="dk1"/>
                          </a:solidFill>
                          <a:effectLst/>
                          <a:latin typeface="+mn-lt"/>
                          <a:ea typeface="+mn-ea"/>
                          <a:cs typeface="+mn-cs"/>
                        </a:rPr>
                        <a:t>is needed assuming that we want to keep all the revisions of objects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Schema: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"http://.../tech/profiles/</a:t>
                      </a:r>
                      <a:r>
                        <a:rPr lang="en-US" sz="1400" dirty="0">
                          <a:solidFill>
                            <a:srgbClr val="FF0000"/>
                          </a:solidFill>
                        </a:rPr>
                        <a:t>[lwm2m/&lt;prefix&gt;]</a:t>
                      </a:r>
                      <a:r>
                        <a:rPr lang="en-US" sz="1400" dirty="0"/>
                        <a:t>/LWM2M</a:t>
                      </a:r>
                      <a:r>
                        <a:rPr lang="en-US" sz="1400" dirty="0">
                          <a:solidFill>
                            <a:srgbClr val="FF0000"/>
                          </a:solidFill>
                        </a:rPr>
                        <a:t>[-</a:t>
                      </a:r>
                      <a:r>
                        <a:rPr lang="en-US" sz="1400" dirty="0" err="1">
                          <a:solidFill>
                            <a:srgbClr val="FF0000"/>
                          </a:solidFill>
                        </a:rPr>
                        <a:t>vx_y</a:t>
                      </a:r>
                      <a:r>
                        <a:rPr lang="en-US" sz="1400" dirty="0">
                          <a:solidFill>
                            <a:srgbClr val="FF0000"/>
                          </a:solidFill>
                        </a:rPr>
                        <a:t>]</a:t>
                      </a:r>
                      <a:r>
                        <a:rPr lang="en-US" sz="1400" dirty="0"/>
                        <a:t>.xsd"     </a:t>
                      </a:r>
                      <a:r>
                        <a:rPr lang="en-US" sz="1400" dirty="0">
                          <a:solidFill>
                            <a:srgbClr val="FF0000"/>
                          </a:solidFill>
                        </a:rPr>
                        <a:t>???</a:t>
                      </a:r>
                      <a:endParaRPr lang="en-US" sz="140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Elements: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effectLst/>
                          <a:latin typeface="+mn-lt"/>
                          <a:ea typeface="+mn-ea"/>
                          <a:cs typeface="+mn-cs"/>
                        </a:rPr>
                        <a:t>&lt;</a:t>
                      </a:r>
                      <a:r>
                        <a:rPr lang="en-US" sz="1400" kern="1200" dirty="0" err="1">
                          <a:solidFill>
                            <a:schemeClr val="dk1"/>
                          </a:solidFill>
                          <a:effectLst/>
                          <a:latin typeface="+mn-lt"/>
                          <a:ea typeface="+mn-ea"/>
                          <a:cs typeface="+mn-cs"/>
                        </a:rPr>
                        <a:t>ObjectURN</a:t>
                      </a:r>
                      <a:r>
                        <a:rPr lang="en-US" sz="1400" kern="1200" dirty="0">
                          <a:solidFill>
                            <a:schemeClr val="dk1"/>
                          </a:solidFill>
                          <a:effectLst/>
                          <a:latin typeface="+mn-lt"/>
                          <a:ea typeface="+mn-ea"/>
                          <a:cs typeface="+mn-cs"/>
                        </a:rPr>
                        <a:t>&gt;urn:oma:lwm2m:oma:2</a:t>
                      </a:r>
                      <a:r>
                        <a:rPr lang="en-US" sz="1400" strike="sngStrike" kern="1200" dirty="0">
                          <a:solidFill>
                            <a:srgbClr val="FF0000"/>
                          </a:solidFill>
                          <a:effectLst/>
                          <a:latin typeface="+mn-lt"/>
                          <a:ea typeface="+mn-ea"/>
                          <a:cs typeface="+mn-cs"/>
                        </a:rPr>
                        <a:t>:x.y</a:t>
                      </a:r>
                      <a:r>
                        <a:rPr lang="en-US" sz="1400" kern="1200" dirty="0">
                          <a:solidFill>
                            <a:schemeClr val="dk1"/>
                          </a:solidFill>
                          <a:effectLst/>
                          <a:latin typeface="+mn-lt"/>
                          <a:ea typeface="+mn-ea"/>
                          <a:cs typeface="+mn-cs"/>
                        </a:rPr>
                        <a:t>&lt;/</a:t>
                      </a:r>
                      <a:r>
                        <a:rPr lang="en-US" sz="1400" kern="1200" dirty="0" err="1">
                          <a:solidFill>
                            <a:schemeClr val="dk1"/>
                          </a:solidFill>
                          <a:effectLst/>
                          <a:latin typeface="+mn-lt"/>
                          <a:ea typeface="+mn-ea"/>
                          <a:cs typeface="+mn-cs"/>
                        </a:rPr>
                        <a:t>ObjectURN</a:t>
                      </a:r>
                      <a:r>
                        <a:rPr lang="en-US" sz="1400" kern="1200" dirty="0">
                          <a:solidFill>
                            <a:schemeClr val="dk1"/>
                          </a:solidFill>
                          <a:effectLst/>
                          <a:latin typeface="+mn-lt"/>
                          <a:ea typeface="+mn-ea"/>
                          <a:cs typeface="+mn-cs"/>
                        </a:rPr>
                        <a:t>&gt;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effectLst/>
                          <a:latin typeface="+mn-lt"/>
                          <a:ea typeface="+mn-ea"/>
                          <a:cs typeface="+mn-cs"/>
                        </a:rPr>
                        <a:t>&lt;LWM2MVersion&gt;</a:t>
                      </a:r>
                      <a:r>
                        <a:rPr lang="en-US" sz="1400" kern="1200" dirty="0" err="1">
                          <a:solidFill>
                            <a:schemeClr val="dk1"/>
                          </a:solidFill>
                          <a:effectLst/>
                          <a:latin typeface="+mn-lt"/>
                          <a:ea typeface="+mn-ea"/>
                          <a:cs typeface="+mn-cs"/>
                        </a:rPr>
                        <a:t>x.y</a:t>
                      </a:r>
                      <a:r>
                        <a:rPr lang="en-US" sz="1400" kern="1200" dirty="0">
                          <a:solidFill>
                            <a:schemeClr val="dk1"/>
                          </a:solidFill>
                          <a:effectLst/>
                          <a:latin typeface="+mn-lt"/>
                          <a:ea typeface="+mn-ea"/>
                          <a:cs typeface="+mn-cs"/>
                        </a:rPr>
                        <a:t>&lt;/LWM2MVersion&gt;                                   </a:t>
                      </a:r>
                      <a:r>
                        <a:rPr lang="en-US" sz="1400" kern="1200" dirty="0">
                          <a:solidFill>
                            <a:srgbClr val="FF0000"/>
                          </a:solidFill>
                          <a:effectLst/>
                          <a:latin typeface="+mn-lt"/>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strike="sngStrike" kern="1200" dirty="0">
                          <a:solidFill>
                            <a:srgbClr val="FF0000"/>
                          </a:solidFill>
                          <a:effectLst/>
                          <a:latin typeface="+mn-lt"/>
                          <a:ea typeface="+mn-ea"/>
                          <a:cs typeface="+mn-cs"/>
                        </a:rPr>
                        <a:t>&lt;</a:t>
                      </a:r>
                      <a:r>
                        <a:rPr lang="en-US" sz="1400" strike="sngStrike" kern="1200" dirty="0" err="1">
                          <a:solidFill>
                            <a:srgbClr val="FF0000"/>
                          </a:solidFill>
                          <a:effectLst/>
                          <a:latin typeface="+mn-lt"/>
                          <a:ea typeface="+mn-ea"/>
                          <a:cs typeface="+mn-cs"/>
                        </a:rPr>
                        <a:t>ObjectVersion</a:t>
                      </a:r>
                      <a:r>
                        <a:rPr lang="en-US" sz="1400" strike="sngStrike" kern="1200" dirty="0">
                          <a:solidFill>
                            <a:srgbClr val="FF0000"/>
                          </a:solidFill>
                          <a:effectLst/>
                          <a:latin typeface="+mn-lt"/>
                          <a:ea typeface="+mn-ea"/>
                          <a:cs typeface="+mn-cs"/>
                        </a:rPr>
                        <a:t>&gt;</a:t>
                      </a:r>
                      <a:r>
                        <a:rPr lang="en-US" sz="1400" strike="sngStrike" kern="1200" dirty="0" err="1">
                          <a:solidFill>
                            <a:srgbClr val="FF0000"/>
                          </a:solidFill>
                          <a:effectLst/>
                          <a:latin typeface="+mn-lt"/>
                          <a:ea typeface="+mn-ea"/>
                          <a:cs typeface="+mn-cs"/>
                        </a:rPr>
                        <a:t>x.y</a:t>
                      </a:r>
                      <a:r>
                        <a:rPr lang="en-US" sz="1400" strike="sngStrike" kern="1200" dirty="0">
                          <a:solidFill>
                            <a:srgbClr val="FF0000"/>
                          </a:solidFill>
                          <a:effectLst/>
                          <a:latin typeface="+mn-lt"/>
                          <a:ea typeface="+mn-ea"/>
                          <a:cs typeface="+mn-cs"/>
                        </a:rPr>
                        <a:t>&lt;/</a:t>
                      </a:r>
                      <a:r>
                        <a:rPr lang="en-US" sz="1400" strike="sngStrike" kern="1200" dirty="0" err="1">
                          <a:solidFill>
                            <a:srgbClr val="FF0000"/>
                          </a:solidFill>
                          <a:effectLst/>
                          <a:latin typeface="+mn-lt"/>
                          <a:ea typeface="+mn-ea"/>
                          <a:cs typeface="+mn-cs"/>
                        </a:rPr>
                        <a:t>ObjectVersion</a:t>
                      </a:r>
                      <a:r>
                        <a:rPr lang="en-US" sz="1400" strike="sngStrike" kern="1200" dirty="0">
                          <a:solidFill>
                            <a:srgbClr val="FF0000"/>
                          </a:solidFill>
                          <a:effectLst/>
                          <a:latin typeface="+mn-lt"/>
                          <a:ea typeface="+mn-ea"/>
                          <a:cs typeface="+mn-cs"/>
                        </a:rPr>
                        <a:t>&gt;</a:t>
                      </a:r>
                    </a:p>
                  </a:txBody>
                  <a:tcPr/>
                </a:tc>
                <a:extLst>
                  <a:ext uri="{0D108BD9-81ED-4DB2-BD59-A6C34878D82A}">
                    <a16:rowId xmlns:a16="http://schemas.microsoft.com/office/drawing/2014/main" val="3305944741"/>
                  </a:ext>
                </a:extLst>
              </a:tr>
              <a:tr h="370840">
                <a:tc>
                  <a:txBody>
                    <a:bodyPr/>
                    <a:lstStyle/>
                    <a:p>
                      <a:r>
                        <a:rPr lang="en-US" sz="1600" dirty="0"/>
                        <a:t>“objects-lwm2m” repo</a:t>
                      </a:r>
                    </a:p>
                  </a:txBody>
                  <a:tcPr/>
                </a:tc>
                <a:tc>
                  <a:txBody>
                    <a:bodyPr/>
                    <a:lstStyle/>
                    <a:p>
                      <a:r>
                        <a:rPr lang="en-US" sz="1400" dirty="0"/>
                        <a:t>File Name:</a:t>
                      </a:r>
                    </a:p>
                    <a:p>
                      <a:pPr marL="285750" indent="-285750">
                        <a:buFont typeface="Arial" panose="020B0604020202020204" pitchFamily="34" charset="0"/>
                        <a:buChar char="•"/>
                      </a:pPr>
                      <a:r>
                        <a:rPr lang="en-US" sz="1400" dirty="0">
                          <a:solidFill>
                            <a:srgbClr val="FF0000"/>
                          </a:solidFill>
                        </a:rPr>
                        <a:t>2</a:t>
                      </a:r>
                      <a:r>
                        <a:rPr lang="en-US" sz="1400" dirty="0"/>
                        <a:t>.xml</a:t>
                      </a:r>
                    </a:p>
                    <a:p>
                      <a:pPr marL="0" indent="0">
                        <a:buFont typeface="Arial" panose="020B0604020202020204" pitchFamily="34" charset="0"/>
                        <a:buNone/>
                      </a:pPr>
                      <a:r>
                        <a:rPr lang="en-US" sz="1400" dirty="0"/>
                        <a:t>Release </a:t>
                      </a:r>
                      <a:r>
                        <a:rPr lang="en-US" sz="1400" dirty="0">
                          <a:solidFill>
                            <a:srgbClr val="FF0000"/>
                          </a:solidFill>
                        </a:rPr>
                        <a:t>&lt;prefix&gt; </a:t>
                      </a:r>
                      <a:r>
                        <a:rPr lang="en-US" sz="1400" dirty="0"/>
                        <a:t>name:</a:t>
                      </a:r>
                    </a:p>
                    <a:p>
                      <a:pPr marL="285750" indent="-285750">
                        <a:buFont typeface="Arial" panose="020B0604020202020204" pitchFamily="34" charset="0"/>
                        <a:buChar char="•"/>
                      </a:pPr>
                      <a:r>
                        <a:rPr lang="en-US" sz="1400" dirty="0"/>
                        <a:t>“ACL-</a:t>
                      </a:r>
                      <a:r>
                        <a:rPr lang="en-US" sz="1400" strike="sngStrike" dirty="0" err="1">
                          <a:solidFill>
                            <a:srgbClr val="FF0000"/>
                          </a:solidFill>
                        </a:rPr>
                        <a:t>vx_y_z</a:t>
                      </a:r>
                      <a:r>
                        <a:rPr lang="en-US" sz="1400" strike="sngStrike" dirty="0">
                          <a:solidFill>
                            <a:srgbClr val="FF0000"/>
                          </a:solidFill>
                        </a:rPr>
                        <a:t>-</a:t>
                      </a:r>
                      <a:r>
                        <a:rPr lang="en-US" sz="1400" dirty="0">
                          <a:solidFill>
                            <a:srgbClr val="FF0000"/>
                          </a:solidFill>
                        </a:rPr>
                        <a:t>YYYYMMDD</a:t>
                      </a:r>
                      <a:r>
                        <a:rPr lang="en-US" sz="1400" dirty="0"/>
                        <a:t>”</a:t>
                      </a:r>
                    </a:p>
                  </a:txBody>
                  <a:tcPr/>
                </a:tc>
                <a:extLst>
                  <a:ext uri="{0D108BD9-81ED-4DB2-BD59-A6C34878D82A}">
                    <a16:rowId xmlns:a16="http://schemas.microsoft.com/office/drawing/2014/main" val="3913675089"/>
                  </a:ext>
                </a:extLst>
              </a:tr>
            </a:tbl>
          </a:graphicData>
        </a:graphic>
      </p:graphicFrame>
    </p:spTree>
    <p:extLst>
      <p:ext uri="{BB962C8B-B14F-4D97-AF65-F5344CB8AC3E}">
        <p14:creationId xmlns:p14="http://schemas.microsoft.com/office/powerpoint/2010/main" val="2403798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A637D-1930-1A47-85AD-9E82228173C2}"/>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39D8A0D4-540C-5246-A38D-B58DF7DCC234}"/>
              </a:ext>
            </a:extLst>
          </p:cNvPr>
          <p:cNvSpPr>
            <a:spLocks noGrp="1"/>
          </p:cNvSpPr>
          <p:nvPr>
            <p:ph idx="1"/>
          </p:nvPr>
        </p:nvSpPr>
        <p:spPr>
          <a:xfrm>
            <a:off x="276225" y="996950"/>
            <a:ext cx="8778875" cy="5383212"/>
          </a:xfrm>
        </p:spPr>
        <p:txBody>
          <a:bodyPr/>
          <a:lstStyle/>
          <a:p>
            <a:pPr marL="225425" lvl="1" indent="0">
              <a:buNone/>
            </a:pPr>
            <a:r>
              <a:rPr lang="en-US" sz="2000" dirty="0"/>
              <a:t> </a:t>
            </a:r>
          </a:p>
        </p:txBody>
      </p:sp>
      <p:graphicFrame>
        <p:nvGraphicFramePr>
          <p:cNvPr id="4" name="Table 3">
            <a:extLst>
              <a:ext uri="{FF2B5EF4-FFF2-40B4-BE49-F238E27FC236}">
                <a16:creationId xmlns:a16="http://schemas.microsoft.com/office/drawing/2014/main" id="{7399F9F0-55DA-054E-BE5A-DBC48A2F246D}"/>
              </a:ext>
            </a:extLst>
          </p:cNvPr>
          <p:cNvGraphicFramePr>
            <a:graphicFrameLocks noGrp="1"/>
          </p:cNvGraphicFramePr>
          <p:nvPr>
            <p:extLst>
              <p:ext uri="{D42A27DB-BD31-4B8C-83A1-F6EECF244321}">
                <p14:modId xmlns:p14="http://schemas.microsoft.com/office/powerpoint/2010/main" val="1317620757"/>
              </p:ext>
            </p:extLst>
          </p:nvPr>
        </p:nvGraphicFramePr>
        <p:xfrm>
          <a:off x="338138" y="1051242"/>
          <a:ext cx="8748712" cy="5781040"/>
        </p:xfrm>
        <a:graphic>
          <a:graphicData uri="http://schemas.openxmlformats.org/drawingml/2006/table">
            <a:tbl>
              <a:tblPr firstRow="1" bandRow="1">
                <a:tableStyleId>{5C22544A-7EE6-4342-B048-85BDC9FD1C3A}</a:tableStyleId>
              </a:tblPr>
              <a:tblGrid>
                <a:gridCol w="2698749">
                  <a:extLst>
                    <a:ext uri="{9D8B030D-6E8A-4147-A177-3AD203B41FA5}">
                      <a16:colId xmlns:a16="http://schemas.microsoft.com/office/drawing/2014/main" val="1687959203"/>
                    </a:ext>
                  </a:extLst>
                </a:gridCol>
                <a:gridCol w="6049963">
                  <a:extLst>
                    <a:ext uri="{9D8B030D-6E8A-4147-A177-3AD203B41FA5}">
                      <a16:colId xmlns:a16="http://schemas.microsoft.com/office/drawing/2014/main" val="2750801085"/>
                    </a:ext>
                  </a:extLst>
                </a:gridCol>
              </a:tblGrid>
              <a:tr h="370840">
                <a:tc>
                  <a:txBody>
                    <a:bodyPr/>
                    <a:lstStyle/>
                    <a:p>
                      <a:pPr algn="ctr"/>
                      <a:r>
                        <a:rPr lang="en-US" sz="1600" dirty="0"/>
                        <a:t>Topic</a:t>
                      </a:r>
                    </a:p>
                  </a:txBody>
                  <a:tcPr/>
                </a:tc>
                <a:tc>
                  <a:txBody>
                    <a:bodyPr/>
                    <a:lstStyle/>
                    <a:p>
                      <a:pPr algn="ctr"/>
                      <a:r>
                        <a:rPr lang="en-US" sz="1600" dirty="0"/>
                        <a:t>Changes - Summary</a:t>
                      </a:r>
                    </a:p>
                  </a:txBody>
                  <a:tcPr/>
                </a:tc>
                <a:extLst>
                  <a:ext uri="{0D108BD9-81ED-4DB2-BD59-A6C34878D82A}">
                    <a16:rowId xmlns:a16="http://schemas.microsoft.com/office/drawing/2014/main" val="2413376068"/>
                  </a:ext>
                </a:extLst>
              </a:tr>
              <a:tr h="370840">
                <a:tc>
                  <a:txBody>
                    <a:bodyPr/>
                    <a:lstStyle/>
                    <a:p>
                      <a:r>
                        <a:rPr lang="en-US" sz="1600" dirty="0"/>
                        <a:t>ERELD/READM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Path: http://</a:t>
                      </a:r>
                      <a:r>
                        <a:rPr lang="en-US" sz="1400" kern="1200" dirty="0" err="1">
                          <a:solidFill>
                            <a:schemeClr val="dk1"/>
                          </a:solidFill>
                          <a:effectLst/>
                          <a:latin typeface="+mn-lt"/>
                          <a:ea typeface="+mn-ea"/>
                          <a:cs typeface="+mn-cs"/>
                        </a:rPr>
                        <a:t>www.openmobilealliance.org</a:t>
                      </a:r>
                      <a:r>
                        <a:rPr lang="en-US" sz="1400" kern="1200" dirty="0">
                          <a:solidFill>
                            <a:schemeClr val="dk1"/>
                          </a:solidFill>
                          <a:effectLst/>
                          <a:latin typeface="+mn-lt"/>
                          <a:ea typeface="+mn-ea"/>
                          <a:cs typeface="+mn-cs"/>
                        </a:rPr>
                        <a:t>/release/ObjLwM2M_ACL/</a:t>
                      </a:r>
                      <a:r>
                        <a:rPr lang="en-US" sz="1400" strike="sngStrike" kern="1200" dirty="0">
                          <a:solidFill>
                            <a:srgbClr val="FF0000"/>
                          </a:solidFill>
                          <a:effectLst/>
                          <a:latin typeface="+mn-lt"/>
                          <a:ea typeface="+mn-ea"/>
                          <a:cs typeface="+mn-cs"/>
                        </a:rPr>
                        <a:t>V1_0_3-</a:t>
                      </a:r>
                      <a:r>
                        <a:rPr lang="en-US" sz="1400" kern="1200" dirty="0">
                          <a:solidFill>
                            <a:schemeClr val="dk1"/>
                          </a:solidFill>
                          <a:effectLst/>
                          <a:latin typeface="+mn-lt"/>
                          <a:ea typeface="+mn-ea"/>
                          <a:cs typeface="+mn-cs"/>
                        </a:rPr>
                        <a:t>20190617</a:t>
                      </a:r>
                      <a:r>
                        <a:rPr lang="en-US" sz="1400" kern="1200" dirty="0">
                          <a:solidFill>
                            <a:srgbClr val="FF0000"/>
                          </a:solidFill>
                          <a:effectLst/>
                          <a:latin typeface="+mn-lt"/>
                          <a:ea typeface="+mn-ea"/>
                          <a:cs typeface="+mn-cs"/>
                        </a:rPr>
                        <a:t>-A</a:t>
                      </a:r>
                      <a:r>
                        <a:rPr lang="en-US" sz="1400" kern="1200" dirty="0">
                          <a:solidFill>
                            <a:schemeClr val="dk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File: </a:t>
                      </a:r>
                      <a:r>
                        <a:rPr lang="en-US" sz="1400" dirty="0">
                          <a:solidFill>
                            <a:srgbClr val="FF0000"/>
                          </a:solidFill>
                        </a:rPr>
                        <a:t>2.</a:t>
                      </a:r>
                      <a:r>
                        <a:rPr lang="en-US" sz="1400" dirty="0">
                          <a:solidFill>
                            <a:schemeClr val="tx1"/>
                          </a:solidFill>
                        </a:rPr>
                        <a:t>xml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Path: http://www. </a:t>
                      </a:r>
                      <a:r>
                        <a:rPr lang="en-US" sz="1400" kern="1200" dirty="0" err="1">
                          <a:solidFill>
                            <a:schemeClr val="dk1"/>
                          </a:solidFill>
                          <a:effectLst/>
                          <a:latin typeface="+mn-lt"/>
                          <a:ea typeface="+mn-ea"/>
                          <a:cs typeface="+mn-cs"/>
                        </a:rPr>
                        <a:t>openmobilealliance.org</a:t>
                      </a:r>
                      <a:r>
                        <a:rPr lang="en-US" sz="1400" kern="1200" dirty="0">
                          <a:solidFill>
                            <a:schemeClr val="dk1"/>
                          </a:solidFill>
                          <a:effectLst/>
                          <a:latin typeface="+mn-lt"/>
                          <a:ea typeface="+mn-ea"/>
                          <a:cs typeface="+mn-cs"/>
                        </a:rPr>
                        <a:t>/tech/profiles/</a:t>
                      </a:r>
                      <a:r>
                        <a:rPr lang="en-US" sz="1400" kern="1200" dirty="0">
                          <a:solidFill>
                            <a:srgbClr val="FF0000"/>
                          </a:solidFill>
                          <a:effectLst/>
                          <a:latin typeface="+mn-lt"/>
                          <a:ea typeface="+mn-ea"/>
                          <a:cs typeface="+mn-cs"/>
                        </a:rPr>
                        <a:t>lwm2m/&lt;prefix&gt;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txBody>
                  <a:tcPr/>
                </a:tc>
                <a:extLst>
                  <a:ext uri="{0D108BD9-81ED-4DB2-BD59-A6C34878D82A}">
                    <a16:rowId xmlns:a16="http://schemas.microsoft.com/office/drawing/2014/main" val="818620736"/>
                  </a:ext>
                </a:extLst>
              </a:tr>
              <a:tr h="370840">
                <a:tc>
                  <a:txBody>
                    <a:bodyPr/>
                    <a:lstStyle/>
                    <a:p>
                      <a:r>
                        <a:rPr lang="en-US" sz="1600" dirty="0"/>
                        <a:t>…/profiles (publication)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hlinkClick r:id="rId2">
                            <a:extLst>
                              <a:ext uri="{A12FA001-AC4F-418D-AE19-62706E023703}">
                                <ahyp:hlinkClr xmlns:ahyp="http://schemas.microsoft.com/office/drawing/2018/hyperlinkcolor" val="tx"/>
                              </a:ext>
                            </a:extLst>
                          </a:hlinkClick>
                        </a:rPr>
                        <a:t>http://openmobilealliance.org/tech/profiles/</a:t>
                      </a:r>
                      <a:r>
                        <a:rPr lang="en-US" sz="1400" dirty="0">
                          <a:solidFill>
                            <a:srgbClr val="FF0000"/>
                          </a:solidFill>
                          <a:hlinkClick r:id="rId2">
                            <a:extLst>
                              <a:ext uri="{A12FA001-AC4F-418D-AE19-62706E023703}">
                                <ahyp:hlinkClr xmlns:ahyp="http://schemas.microsoft.com/office/drawing/2018/hyperlinkcolor" val="tx"/>
                              </a:ext>
                            </a:extLst>
                          </a:hlinkClick>
                        </a:rPr>
                        <a:t>lwm2m/&lt;prefix</a:t>
                      </a:r>
                      <a:r>
                        <a:rPr lang="en-US" sz="1400" dirty="0">
                          <a:solidFill>
                            <a:srgbClr val="FF0000"/>
                          </a:solidFill>
                        </a:rPr>
                        <a:t>&gt;/2.xml</a:t>
                      </a:r>
                    </a:p>
                  </a:txBody>
                  <a:tcPr/>
                </a:tc>
                <a:extLst>
                  <a:ext uri="{0D108BD9-81ED-4DB2-BD59-A6C34878D82A}">
                    <a16:rowId xmlns:a16="http://schemas.microsoft.com/office/drawing/2014/main" val="672474657"/>
                  </a:ext>
                </a:extLst>
              </a:tr>
              <a:tr h="370840">
                <a:tc>
                  <a:txBody>
                    <a:bodyPr/>
                    <a:lstStyle/>
                    <a:p>
                      <a:r>
                        <a:rPr lang="en-US" sz="1600" dirty="0"/>
                        <a:t>…/release (publication)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hlinkClick r:id="rId3">
                            <a:extLst>
                              <a:ext uri="{A12FA001-AC4F-418D-AE19-62706E023703}">
                                <ahyp:hlinkClr xmlns:ahyp="http://schemas.microsoft.com/office/drawing/2018/hyperlinkcolor" val="tx"/>
                              </a:ext>
                            </a:extLst>
                          </a:hlinkClick>
                        </a:rPr>
                        <a:t>http://openmobilealliance.org/release/</a:t>
                      </a:r>
                      <a:r>
                        <a:rPr lang="en-US" sz="1200" dirty="0">
                          <a:solidFill>
                            <a:schemeClr val="accent6"/>
                          </a:solidFill>
                        </a:rPr>
                        <a:t>ObjLwM2M_ACL</a:t>
                      </a:r>
                      <a:r>
                        <a:rPr lang="en-US" sz="1200" dirty="0">
                          <a:solidFill>
                            <a:schemeClr val="tx1"/>
                          </a:solidFill>
                        </a:rPr>
                        <a:t>/</a:t>
                      </a:r>
                      <a:r>
                        <a:rPr lang="en-US" sz="1200" strike="sngStrike" dirty="0" err="1">
                          <a:solidFill>
                            <a:srgbClr val="FF0000"/>
                          </a:solidFill>
                        </a:rPr>
                        <a:t>Vx_y_z</a:t>
                      </a:r>
                      <a:r>
                        <a:rPr lang="en-US" sz="1200" strike="sngStrike" dirty="0">
                          <a:solidFill>
                            <a:srgbClr val="FF0000"/>
                          </a:solidFill>
                        </a:rPr>
                        <a:t>-</a:t>
                      </a:r>
                      <a:r>
                        <a:rPr lang="en-US" sz="1200" strike="noStrike" dirty="0">
                          <a:solidFill>
                            <a:srgbClr val="FF0000"/>
                          </a:solidFill>
                        </a:rPr>
                        <a:t>&lt;YYYYMMDD-A</a:t>
                      </a:r>
                      <a:r>
                        <a:rPr lang="en-US" sz="1200" dirty="0">
                          <a:solidFill>
                            <a:srgbClr val="FF0000"/>
                          </a:solidFill>
                        </a:rPr>
                        <a:t>&gt;</a:t>
                      </a:r>
                      <a:r>
                        <a:rPr lang="en-US" sz="1200" strike="sngStrike" dirty="0">
                          <a:solidFill>
                            <a:srgbClr val="FF0000"/>
                          </a:solidFill>
                        </a:rPr>
                        <a:t>-&lt;</a:t>
                      </a:r>
                      <a:r>
                        <a:rPr lang="en-US" sz="1200" dirty="0">
                          <a:solidFill>
                            <a:srgbClr val="FF0000"/>
                          </a:solidFill>
                        </a:rPr>
                        <a:t>Status&gt;</a:t>
                      </a:r>
                    </a:p>
                  </a:txBody>
                  <a:tcPr/>
                </a:tc>
                <a:extLst>
                  <a:ext uri="{0D108BD9-81ED-4DB2-BD59-A6C34878D82A}">
                    <a16:rowId xmlns:a16="http://schemas.microsoft.com/office/drawing/2014/main" val="2182964357"/>
                  </a:ext>
                </a:extLst>
              </a:tr>
              <a:tr h="370840">
                <a:tc>
                  <a:txBody>
                    <a:bodyPr/>
                    <a:lstStyle/>
                    <a:p>
                      <a:r>
                        <a:rPr lang="en-US" sz="1600" dirty="0"/>
                        <a:t>LwM2M Editor / Validator Tool</a:t>
                      </a:r>
                    </a:p>
                  </a:txBody>
                  <a:tcPr/>
                </a:tc>
                <a:tc>
                  <a:txBody>
                    <a:bodyPr/>
                    <a:lstStyle/>
                    <a:p>
                      <a:r>
                        <a:rPr lang="en-US" sz="1600" dirty="0"/>
                        <a:t>Editor</a:t>
                      </a:r>
                    </a:p>
                    <a:p>
                      <a:pPr lvl="1"/>
                      <a:r>
                        <a:rPr lang="en-US" sz="1600" dirty="0"/>
                        <a:t>Stop editing:</a:t>
                      </a:r>
                    </a:p>
                    <a:p>
                      <a:pPr marL="1200150" lvl="2" indent="-285750">
                        <a:buFont typeface="Arial" panose="020B0604020202020204" pitchFamily="34" charset="0"/>
                        <a:buChar char="•"/>
                      </a:pPr>
                      <a:r>
                        <a:rPr lang="en-US" sz="1600" dirty="0"/>
                        <a:t>&lt;</a:t>
                      </a:r>
                      <a:r>
                        <a:rPr lang="en-US" sz="1600" dirty="0" err="1"/>
                        <a:t>ObjectVersion</a:t>
                      </a:r>
                      <a:r>
                        <a:rPr lang="en-US" sz="1600" dirty="0"/>
                        <a:t>&gt; element</a:t>
                      </a:r>
                    </a:p>
                    <a:p>
                      <a:pPr marL="457200" lvl="1" indent="0">
                        <a:buFont typeface="Arial" panose="020B0604020202020204" pitchFamily="34" charset="0"/>
                        <a:buNone/>
                      </a:pPr>
                      <a:r>
                        <a:rPr lang="en-US" sz="1600" dirty="0"/>
                        <a:t>Decide what to do with:</a:t>
                      </a:r>
                    </a:p>
                    <a:p>
                      <a:pPr marL="1200150" lvl="2" indent="-285750">
                        <a:buFont typeface="Arial" panose="020B0604020202020204" pitchFamily="34" charset="0"/>
                        <a:buChar char="•"/>
                      </a:pPr>
                      <a:r>
                        <a:rPr lang="en-US" sz="1600" dirty="0"/>
                        <a:t>&lt;LWM2MVersion&gt; element</a:t>
                      </a:r>
                    </a:p>
                    <a:p>
                      <a:pPr marL="1200150" lvl="2" indent="-285750">
                        <a:buFont typeface="Arial" panose="020B0604020202020204" pitchFamily="34" charset="0"/>
                        <a:buChar char="•"/>
                      </a:pPr>
                      <a:r>
                        <a:rPr lang="en-US" sz="1600" dirty="0"/>
                        <a:t>Schema location</a:t>
                      </a:r>
                    </a:p>
                    <a:p>
                      <a:pPr marL="0" lvl="0" indent="0">
                        <a:buFont typeface="Arial" panose="020B0604020202020204" pitchFamily="34" charset="0"/>
                        <a:buNone/>
                      </a:pPr>
                      <a:r>
                        <a:rPr lang="en-US" sz="1600" dirty="0"/>
                        <a:t>Validation</a:t>
                      </a:r>
                    </a:p>
                    <a:p>
                      <a:pPr marL="457200" lvl="1" indent="0">
                        <a:buFont typeface="Arial" panose="020B0604020202020204" pitchFamily="34" charset="0"/>
                        <a:buNone/>
                      </a:pPr>
                      <a:r>
                        <a:rPr lang="en-US" sz="1600" dirty="0"/>
                        <a:t>Validation rule</a:t>
                      </a:r>
                    </a:p>
                    <a:p>
                      <a:pPr marL="1200150" lvl="2" indent="-285750">
                        <a:buFont typeface="Arial" panose="020B0604020202020204" pitchFamily="34" charset="0"/>
                        <a:buChar char="•"/>
                      </a:pPr>
                      <a:r>
                        <a:rPr lang="en-US" sz="1600" dirty="0"/>
                        <a:t>&lt;Ver&gt; must match with schema version</a:t>
                      </a:r>
                    </a:p>
                  </a:txBody>
                  <a:tcPr/>
                </a:tc>
                <a:extLst>
                  <a:ext uri="{0D108BD9-81ED-4DB2-BD59-A6C34878D82A}">
                    <a16:rowId xmlns:a16="http://schemas.microsoft.com/office/drawing/2014/main" val="3729741768"/>
                  </a:ext>
                </a:extLst>
              </a:tr>
              <a:tr h="370840">
                <a:tc>
                  <a:txBody>
                    <a:bodyPr/>
                    <a:lstStyle/>
                    <a:p>
                      <a:r>
                        <a:rPr lang="en-US" sz="1600" dirty="0"/>
                        <a:t>MD2HTML (publication)</a:t>
                      </a:r>
                    </a:p>
                  </a:txBody>
                  <a:tcPr/>
                </a:tc>
                <a:tc>
                  <a:txBody>
                    <a:bodyPr/>
                    <a:lstStyle/>
                    <a:p>
                      <a:r>
                        <a:rPr lang="en-US" sz="1600" dirty="0"/>
                        <a:t>No changes</a:t>
                      </a:r>
                    </a:p>
                  </a:txBody>
                  <a:tcPr/>
                </a:tc>
                <a:extLst>
                  <a:ext uri="{0D108BD9-81ED-4DB2-BD59-A6C34878D82A}">
                    <a16:rowId xmlns:a16="http://schemas.microsoft.com/office/drawing/2014/main" val="166165663"/>
                  </a:ext>
                </a:extLst>
              </a:tr>
              <a:tr h="370840">
                <a:tc>
                  <a:txBody>
                    <a:bodyPr/>
                    <a:lstStyle/>
                    <a:p>
                      <a:r>
                        <a:rPr lang="en-US" sz="1600" dirty="0"/>
                        <a:t>OMNA Registry</a:t>
                      </a:r>
                    </a:p>
                  </a:txBody>
                  <a:tcPr/>
                </a:tc>
                <a:tc>
                  <a:txBody>
                    <a:bodyPr/>
                    <a:lstStyle/>
                    <a:p>
                      <a:pPr marL="0" indent="0">
                        <a:buFont typeface="Arial" panose="020B0604020202020204" pitchFamily="34" charset="0"/>
                        <a:buNone/>
                      </a:pPr>
                      <a:r>
                        <a:rPr lang="en-US" sz="1600" dirty="0"/>
                        <a:t>Creation of a new repository</a:t>
                      </a:r>
                    </a:p>
                    <a:p>
                      <a:pPr marL="0" indent="0">
                        <a:buFont typeface="Arial" panose="020B0604020202020204" pitchFamily="34" charset="0"/>
                        <a:buNone/>
                      </a:pPr>
                      <a:r>
                        <a:rPr lang="en-US" sz="1600" dirty="0"/>
                        <a:t>Decide type of release</a:t>
                      </a:r>
                    </a:p>
                    <a:p>
                      <a:pPr marL="742950" lvl="1" indent="-285750">
                        <a:buFont typeface="Arial" panose="020B0604020202020204" pitchFamily="34" charset="0"/>
                        <a:buChar char="•"/>
                      </a:pPr>
                      <a:r>
                        <a:rPr lang="en-US" sz="1600" dirty="0"/>
                        <a:t>Block vs Single</a:t>
                      </a:r>
                    </a:p>
                    <a:p>
                      <a:pPr marL="742950" lvl="1" indent="-285750">
                        <a:buFont typeface="Arial" panose="020B0604020202020204" pitchFamily="34" charset="0"/>
                        <a:buChar char="•"/>
                      </a:pPr>
                      <a:r>
                        <a:rPr lang="en-US" sz="1600" dirty="0"/>
                        <a:t>This implies the type of </a:t>
                      </a:r>
                      <a:r>
                        <a:rPr lang="en-US" sz="1600" dirty="0">
                          <a:solidFill>
                            <a:srgbClr val="FF0000"/>
                          </a:solidFill>
                        </a:rPr>
                        <a:t>&lt;prefix&gt;</a:t>
                      </a:r>
                    </a:p>
                  </a:txBody>
                  <a:tcPr/>
                </a:tc>
                <a:extLst>
                  <a:ext uri="{0D108BD9-81ED-4DB2-BD59-A6C34878D82A}">
                    <a16:rowId xmlns:a16="http://schemas.microsoft.com/office/drawing/2014/main" val="1434565773"/>
                  </a:ext>
                </a:extLst>
              </a:tr>
            </a:tbl>
          </a:graphicData>
        </a:graphic>
      </p:graphicFrame>
    </p:spTree>
    <p:extLst>
      <p:ext uri="{BB962C8B-B14F-4D97-AF65-F5344CB8AC3E}">
        <p14:creationId xmlns:p14="http://schemas.microsoft.com/office/powerpoint/2010/main" val="1646014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48A62-DFC3-934D-8080-879C2C044BCD}"/>
              </a:ext>
            </a:extLst>
          </p:cNvPr>
          <p:cNvSpPr>
            <a:spLocks noGrp="1"/>
          </p:cNvSpPr>
          <p:nvPr>
            <p:ph type="title"/>
          </p:nvPr>
        </p:nvSpPr>
        <p:spPr/>
        <p:txBody>
          <a:bodyPr/>
          <a:lstStyle/>
          <a:p>
            <a:r>
              <a:rPr lang="en-US" dirty="0"/>
              <a:t>Recommendation</a:t>
            </a:r>
          </a:p>
        </p:txBody>
      </p:sp>
      <p:sp>
        <p:nvSpPr>
          <p:cNvPr id="3" name="Content Placeholder 2">
            <a:extLst>
              <a:ext uri="{FF2B5EF4-FFF2-40B4-BE49-F238E27FC236}">
                <a16:creationId xmlns:a16="http://schemas.microsoft.com/office/drawing/2014/main" id="{7BE76D1F-EB9A-5B4C-B6C7-ED2B475C1897}"/>
              </a:ext>
            </a:extLst>
          </p:cNvPr>
          <p:cNvSpPr>
            <a:spLocks noGrp="1"/>
          </p:cNvSpPr>
          <p:nvPr>
            <p:ph idx="1"/>
          </p:nvPr>
        </p:nvSpPr>
        <p:spPr>
          <a:xfrm>
            <a:off x="306388" y="938111"/>
            <a:ext cx="8778875" cy="5383212"/>
          </a:xfrm>
        </p:spPr>
        <p:txBody>
          <a:bodyPr/>
          <a:lstStyle/>
          <a:p>
            <a:pPr marL="0" indent="-4763">
              <a:buNone/>
            </a:pPr>
            <a:r>
              <a:rPr lang="en-US" sz="2000" dirty="0"/>
              <a:t>Staff Recommendation</a:t>
            </a:r>
          </a:p>
          <a:p>
            <a:pPr lvl="1"/>
            <a:r>
              <a:rPr lang="en-US" sz="1800" dirty="0"/>
              <a:t>It is possible to remove Object Version but it creates implementation and maintenance issues during the publication &amp; registration as well as an exception to the OMA process:</a:t>
            </a:r>
          </a:p>
          <a:p>
            <a:pPr lvl="1"/>
            <a:r>
              <a:rPr lang="en-US" sz="1800" dirty="0"/>
              <a:t>Staff suggests an overall OMA process improvement by:</a:t>
            </a:r>
          </a:p>
          <a:p>
            <a:pPr lvl="2"/>
            <a:r>
              <a:rPr lang="en-US" sz="1600" dirty="0"/>
              <a:t>Removing “Candidate” status</a:t>
            </a:r>
          </a:p>
          <a:p>
            <a:pPr lvl="3"/>
            <a:r>
              <a:rPr lang="en-US" sz="1400" dirty="0"/>
              <a:t>This status was designed to indicate that the release is being tested / validated</a:t>
            </a:r>
          </a:p>
          <a:p>
            <a:pPr lvl="3"/>
            <a:r>
              <a:rPr lang="en-US" sz="1400" dirty="0"/>
              <a:t>We can published documents as Draft instead</a:t>
            </a:r>
          </a:p>
          <a:p>
            <a:pPr lvl="2"/>
            <a:r>
              <a:rPr lang="en-US" sz="1600" dirty="0"/>
              <a:t>Removing from the file name:</a:t>
            </a:r>
          </a:p>
          <a:p>
            <a:pPr lvl="3"/>
            <a:r>
              <a:rPr lang="en-US" sz="1400" dirty="0"/>
              <a:t>Version</a:t>
            </a:r>
          </a:p>
          <a:p>
            <a:pPr lvl="3"/>
            <a:r>
              <a:rPr lang="en-US" sz="1400" dirty="0"/>
              <a:t>Date</a:t>
            </a:r>
          </a:p>
          <a:p>
            <a:pPr lvl="3"/>
            <a:r>
              <a:rPr lang="en-US" sz="1400" dirty="0"/>
              <a:t>Status</a:t>
            </a:r>
          </a:p>
          <a:p>
            <a:pPr lvl="4"/>
            <a:r>
              <a:rPr lang="en-US" sz="1200" dirty="0"/>
              <a:t>E.g.: </a:t>
            </a:r>
            <a:r>
              <a:rPr lang="en-US" sz="1400" dirty="0"/>
              <a:t>OMA-TS-LightweightM2M</a:t>
            </a:r>
            <a:r>
              <a:rPr lang="en-US" sz="1400" dirty="0">
                <a:solidFill>
                  <a:srgbClr val="FF0000"/>
                </a:solidFill>
              </a:rPr>
              <a:t>-V1_0_2-20180209-A</a:t>
            </a:r>
            <a:r>
              <a:rPr lang="en-US" sz="1400" dirty="0"/>
              <a:t>  </a:t>
            </a:r>
            <a:r>
              <a:rPr lang="en-US" sz="1400" dirty="0">
                <a:sym typeface="Wingdings" pitchFamily="2" charset="2"/>
              </a:rPr>
              <a:t> </a:t>
            </a:r>
            <a:r>
              <a:rPr lang="en-US" sz="1400" dirty="0"/>
              <a:t>OMA-TS-LightweightM2M</a:t>
            </a:r>
          </a:p>
          <a:p>
            <a:pPr lvl="5"/>
            <a:r>
              <a:rPr lang="en-US" sz="1400" dirty="0"/>
              <a:t>The metadata (version, status and date) that defines the document is in the front cover of the document</a:t>
            </a:r>
          </a:p>
          <a:p>
            <a:pPr lvl="2"/>
            <a:r>
              <a:rPr lang="en-US" sz="1600" dirty="0"/>
              <a:t>Removing the 3</a:t>
            </a:r>
            <a:r>
              <a:rPr lang="en-US" sz="1600" baseline="30000" dirty="0"/>
              <a:t>rd</a:t>
            </a:r>
            <a:r>
              <a:rPr lang="en-US" sz="1600" dirty="0"/>
              <a:t> digit (Z) in the Enabler Version</a:t>
            </a:r>
          </a:p>
          <a:p>
            <a:pPr lvl="2"/>
            <a:r>
              <a:rPr lang="en-US" sz="1600" dirty="0"/>
              <a:t>Combine publication of /release &amp; /profiles &amp; OMNA LwM2M Registry publication</a:t>
            </a:r>
            <a:endParaRPr lang="en-US" sz="1600" i="1" dirty="0">
              <a:solidFill>
                <a:schemeClr val="accent1">
                  <a:lumMod val="50000"/>
                </a:schemeClr>
              </a:solidFill>
            </a:endParaRPr>
          </a:p>
          <a:p>
            <a:pPr marL="0" indent="0">
              <a:buNone/>
            </a:pPr>
            <a:r>
              <a:rPr lang="en-US" sz="1600" i="1" dirty="0">
                <a:solidFill>
                  <a:schemeClr val="accent1">
                    <a:lumMod val="50000"/>
                  </a:schemeClr>
                </a:solidFill>
              </a:rPr>
              <a:t>Note: This suggestion </a:t>
            </a:r>
            <a:r>
              <a:rPr lang="en-US" sz="1600" i="1" dirty="0">
                <a:solidFill>
                  <a:schemeClr val="accent6"/>
                </a:solidFill>
              </a:rPr>
              <a:t>(file name doesn’t contain Enabler Version – Date – Status) </a:t>
            </a:r>
            <a:r>
              <a:rPr lang="en-US" sz="1600" i="1" dirty="0">
                <a:solidFill>
                  <a:schemeClr val="accent1">
                    <a:lumMod val="50000"/>
                  </a:schemeClr>
                </a:solidFill>
              </a:rPr>
              <a:t>will eliminate: </a:t>
            </a:r>
          </a:p>
          <a:p>
            <a:pPr lvl="1"/>
            <a:r>
              <a:rPr lang="en-US" sz="1400" i="1" dirty="0">
                <a:solidFill>
                  <a:schemeClr val="accent1">
                    <a:lumMod val="50000"/>
                  </a:schemeClr>
                </a:solidFill>
              </a:rPr>
              <a:t>process exceptions introduced by removing Object Version, (all publications and registrations will be treated equally), it will reduce and simplify staff support with a minor improvement in the tools.</a:t>
            </a:r>
            <a:endParaRPr lang="en-US" dirty="0"/>
          </a:p>
        </p:txBody>
      </p:sp>
    </p:spTree>
    <p:extLst>
      <p:ext uri="{BB962C8B-B14F-4D97-AF65-F5344CB8AC3E}">
        <p14:creationId xmlns:p14="http://schemas.microsoft.com/office/powerpoint/2010/main" val="2983816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E7546-72C4-1846-8B92-60EFD39C0320}"/>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11208436-3976-2F49-AE81-CFA98E15D4AB}"/>
              </a:ext>
            </a:extLst>
          </p:cNvPr>
          <p:cNvSpPr>
            <a:spLocks noGrp="1"/>
          </p:cNvSpPr>
          <p:nvPr>
            <p:ph idx="1"/>
          </p:nvPr>
        </p:nvSpPr>
        <p:spPr/>
        <p:txBody>
          <a:bodyPr/>
          <a:lstStyle/>
          <a:p>
            <a:pPr marL="0" indent="0">
              <a:buNone/>
            </a:pPr>
            <a:r>
              <a:rPr lang="en-US" dirty="0"/>
              <a:t>This presentation provides an analysis on the impact of removing the Object Version from the point of view of the:</a:t>
            </a:r>
          </a:p>
          <a:p>
            <a:pPr lvl="1"/>
            <a:r>
              <a:rPr lang="en-US" dirty="0"/>
              <a:t>Process</a:t>
            </a:r>
          </a:p>
          <a:p>
            <a:pPr lvl="1"/>
            <a:r>
              <a:rPr lang="en-US" dirty="0"/>
              <a:t>Tools, and</a:t>
            </a:r>
          </a:p>
          <a:p>
            <a:pPr lvl="1"/>
            <a:r>
              <a:rPr lang="en-US" dirty="0"/>
              <a:t>Documents</a:t>
            </a:r>
          </a:p>
          <a:p>
            <a:pPr lvl="1"/>
            <a:endParaRPr lang="en-US" dirty="0"/>
          </a:p>
          <a:p>
            <a:pPr marL="0" indent="0">
              <a:buNone/>
            </a:pPr>
            <a:r>
              <a:rPr lang="en-US" dirty="0"/>
              <a:t>It doesn’t consider the technical impact. The WG will have to do that analysis</a:t>
            </a:r>
          </a:p>
        </p:txBody>
      </p:sp>
    </p:spTree>
    <p:extLst>
      <p:ext uri="{BB962C8B-B14F-4D97-AF65-F5344CB8AC3E}">
        <p14:creationId xmlns:p14="http://schemas.microsoft.com/office/powerpoint/2010/main" val="3178707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0A820-0D83-1147-83E3-89BCA96930F7}"/>
              </a:ext>
            </a:extLst>
          </p:cNvPr>
          <p:cNvSpPr>
            <a:spLocks noGrp="1"/>
          </p:cNvSpPr>
          <p:nvPr>
            <p:ph type="title"/>
          </p:nvPr>
        </p:nvSpPr>
        <p:spPr/>
        <p:txBody>
          <a:bodyPr/>
          <a:lstStyle/>
          <a:p>
            <a:r>
              <a:rPr lang="en-US" dirty="0"/>
              <a:t>Analysis</a:t>
            </a:r>
          </a:p>
        </p:txBody>
      </p:sp>
      <p:sp>
        <p:nvSpPr>
          <p:cNvPr id="3" name="Content Placeholder 2">
            <a:extLst>
              <a:ext uri="{FF2B5EF4-FFF2-40B4-BE49-F238E27FC236}">
                <a16:creationId xmlns:a16="http://schemas.microsoft.com/office/drawing/2014/main" id="{0F081C64-1CB9-AA42-A82A-2BF16D952A63}"/>
              </a:ext>
            </a:extLst>
          </p:cNvPr>
          <p:cNvSpPr>
            <a:spLocks noGrp="1"/>
          </p:cNvSpPr>
          <p:nvPr>
            <p:ph idx="1"/>
          </p:nvPr>
        </p:nvSpPr>
        <p:spPr/>
        <p:txBody>
          <a:bodyPr/>
          <a:lstStyle/>
          <a:p>
            <a:pPr marL="0" indent="0">
              <a:buNone/>
            </a:pPr>
            <a:r>
              <a:rPr lang="en-US" dirty="0"/>
              <a:t>Areas that are impacted if Object Version is removed:</a:t>
            </a:r>
          </a:p>
          <a:p>
            <a:pPr marL="744538" lvl="1" indent="-514350">
              <a:buAutoNum type="arabicPeriod"/>
            </a:pPr>
            <a:r>
              <a:rPr lang="en-US" dirty="0"/>
              <a:t>Object metadata and elements inside of the Object file</a:t>
            </a:r>
          </a:p>
          <a:p>
            <a:pPr marL="744538" lvl="1" indent="-514350">
              <a:buAutoNum type="arabicPeriod"/>
            </a:pPr>
            <a:r>
              <a:rPr lang="en-US" dirty="0"/>
              <a:t>Content in the ERELD/README file </a:t>
            </a:r>
          </a:p>
          <a:p>
            <a:pPr marL="744538" lvl="1" indent="-514350">
              <a:buAutoNum type="arabicPeriod"/>
            </a:pPr>
            <a:r>
              <a:rPr lang="en-US" dirty="0"/>
              <a:t>GitHub repository “objects-lwm2m”</a:t>
            </a:r>
          </a:p>
          <a:p>
            <a:pPr marL="744538" lvl="1" indent="-514350">
              <a:buAutoNum type="arabicPeriod"/>
            </a:pPr>
            <a:r>
              <a:rPr lang="en-US" dirty="0"/>
              <a:t>Publication folder </a:t>
            </a:r>
            <a:r>
              <a:rPr lang="en-US" dirty="0">
                <a:sym typeface="Wingdings" pitchFamily="2" charset="2"/>
              </a:rPr>
              <a:t> </a:t>
            </a:r>
            <a:r>
              <a:rPr lang="en-US" dirty="0"/>
              <a:t>/…/profiles</a:t>
            </a:r>
          </a:p>
          <a:p>
            <a:pPr marL="744538" lvl="1" indent="-514350">
              <a:buAutoNum type="arabicPeriod"/>
            </a:pPr>
            <a:r>
              <a:rPr lang="en-US" dirty="0"/>
              <a:t>Publication folder </a:t>
            </a:r>
            <a:r>
              <a:rPr lang="en-US" dirty="0">
                <a:sym typeface="Wingdings" pitchFamily="2" charset="2"/>
              </a:rPr>
              <a:t> </a:t>
            </a:r>
            <a:r>
              <a:rPr lang="en-US" dirty="0"/>
              <a:t>/release/&lt;</a:t>
            </a:r>
            <a:r>
              <a:rPr lang="en-US" dirty="0" err="1"/>
              <a:t>ObjectName</a:t>
            </a:r>
            <a:r>
              <a:rPr lang="en-US" dirty="0"/>
              <a:t>&gt;/…</a:t>
            </a:r>
          </a:p>
          <a:p>
            <a:pPr marL="744538" lvl="1" indent="-514350">
              <a:buAutoNum type="arabicPeriod"/>
            </a:pPr>
            <a:r>
              <a:rPr lang="en-US" dirty="0"/>
              <a:t>LwM2M Editor &amp; Validation Tool</a:t>
            </a:r>
          </a:p>
          <a:p>
            <a:pPr marL="744538" lvl="1" indent="-514350">
              <a:buAutoNum type="arabicPeriod"/>
            </a:pPr>
            <a:r>
              <a:rPr lang="en-US" dirty="0"/>
              <a:t>MD2HTML Publication Tool</a:t>
            </a:r>
          </a:p>
          <a:p>
            <a:pPr marL="744538" lvl="1" indent="-514350">
              <a:buAutoNum type="arabicPeriod"/>
            </a:pPr>
            <a:r>
              <a:rPr lang="en-US" dirty="0"/>
              <a:t>OMNA Registry:</a:t>
            </a:r>
          </a:p>
          <a:p>
            <a:pPr lvl="4"/>
            <a:r>
              <a:rPr lang="en-US" dirty="0"/>
              <a:t>DDF file (contains Registry metadata)</a:t>
            </a:r>
          </a:p>
          <a:p>
            <a:pPr lvl="4"/>
            <a:r>
              <a:rPr lang="en-US" dirty="0"/>
              <a:t>GitHub repository “lwm2m2-registry”</a:t>
            </a:r>
          </a:p>
          <a:p>
            <a:pPr lvl="4"/>
            <a:r>
              <a:rPr lang="en-US" dirty="0"/>
              <a:t>…/profiles</a:t>
            </a:r>
          </a:p>
          <a:p>
            <a:pPr lvl="3"/>
            <a:endParaRPr lang="en-US" dirty="0"/>
          </a:p>
          <a:p>
            <a:pPr marL="514350" indent="-514350">
              <a:buAutoNum type="arabicPeriod"/>
            </a:pPr>
            <a:endParaRPr lang="en-US" dirty="0"/>
          </a:p>
          <a:p>
            <a:pPr marL="514350" indent="-514350">
              <a:buAutoNum type="arabicPeriod"/>
            </a:pPr>
            <a:endParaRPr lang="en-US" dirty="0"/>
          </a:p>
        </p:txBody>
      </p:sp>
    </p:spTree>
    <p:extLst>
      <p:ext uri="{BB962C8B-B14F-4D97-AF65-F5344CB8AC3E}">
        <p14:creationId xmlns:p14="http://schemas.microsoft.com/office/powerpoint/2010/main" val="3047879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0BC9E-D4B0-6340-A393-AFE08F78A3B6}"/>
              </a:ext>
            </a:extLst>
          </p:cNvPr>
          <p:cNvSpPr>
            <a:spLocks noGrp="1"/>
          </p:cNvSpPr>
          <p:nvPr>
            <p:ph type="title"/>
          </p:nvPr>
        </p:nvSpPr>
        <p:spPr/>
        <p:txBody>
          <a:bodyPr/>
          <a:lstStyle/>
          <a:p>
            <a:r>
              <a:rPr lang="en-US" dirty="0"/>
              <a:t>Changes to the Object File Content</a:t>
            </a:r>
          </a:p>
        </p:txBody>
      </p:sp>
      <p:sp>
        <p:nvSpPr>
          <p:cNvPr id="3" name="Content Placeholder 2">
            <a:extLst>
              <a:ext uri="{FF2B5EF4-FFF2-40B4-BE49-F238E27FC236}">
                <a16:creationId xmlns:a16="http://schemas.microsoft.com/office/drawing/2014/main" id="{CC04832C-B0F7-4E49-9247-950796FD19A8}"/>
              </a:ext>
            </a:extLst>
          </p:cNvPr>
          <p:cNvSpPr>
            <a:spLocks noGrp="1"/>
          </p:cNvSpPr>
          <p:nvPr>
            <p:ph idx="1"/>
          </p:nvPr>
        </p:nvSpPr>
        <p:spPr>
          <a:xfrm>
            <a:off x="292100" y="1169988"/>
            <a:ext cx="8778875" cy="969962"/>
          </a:xfrm>
        </p:spPr>
        <p:txBody>
          <a:bodyPr/>
          <a:lstStyle/>
          <a:p>
            <a:pPr marL="0" indent="0">
              <a:buNone/>
            </a:pPr>
            <a:r>
              <a:rPr lang="en-US" dirty="0"/>
              <a:t>Inside of the Object File </a:t>
            </a:r>
            <a:r>
              <a:rPr lang="en-US" sz="2000" dirty="0"/>
              <a:t>(metadata info)</a:t>
            </a:r>
            <a:endParaRPr lang="en-US" dirty="0"/>
          </a:p>
          <a:p>
            <a:pPr lvl="1"/>
            <a:r>
              <a:rPr lang="en-US" dirty="0"/>
              <a:t>OMA Permanent Document </a:t>
            </a:r>
            <a:r>
              <a:rPr lang="en-US" sz="1800" dirty="0"/>
              <a:t>(section)</a:t>
            </a:r>
          </a:p>
          <a:p>
            <a:pPr lvl="1"/>
            <a:endParaRPr lang="en-US" dirty="0"/>
          </a:p>
          <a:p>
            <a:pPr lvl="1"/>
            <a:endParaRPr lang="en-US" dirty="0"/>
          </a:p>
          <a:p>
            <a:pPr lvl="3"/>
            <a:endParaRPr lang="en-US" dirty="0"/>
          </a:p>
          <a:p>
            <a:pPr lvl="1"/>
            <a:endParaRPr lang="en-US" dirty="0"/>
          </a:p>
          <a:p>
            <a:pPr lvl="1"/>
            <a:r>
              <a:rPr lang="en-US" dirty="0"/>
              <a:t>Public Reachable Information </a:t>
            </a:r>
            <a:r>
              <a:rPr lang="en-US" sz="1800" dirty="0"/>
              <a:t>(section)</a:t>
            </a:r>
          </a:p>
          <a:p>
            <a:pPr lvl="1"/>
            <a:endParaRPr lang="en-US" dirty="0"/>
          </a:p>
          <a:p>
            <a:pPr lvl="1"/>
            <a:endParaRPr lang="en-US" dirty="0"/>
          </a:p>
          <a:p>
            <a:pPr marL="225425" lvl="1" indent="0">
              <a:buNone/>
            </a:pPr>
            <a:endParaRPr lang="en-US" dirty="0"/>
          </a:p>
          <a:p>
            <a:pPr marL="225425" lvl="1" indent="0">
              <a:buNone/>
            </a:pPr>
            <a:endParaRPr lang="en-US" sz="1000" dirty="0"/>
          </a:p>
          <a:p>
            <a:pPr lvl="2"/>
            <a:r>
              <a:rPr lang="en-US" dirty="0"/>
              <a:t>/</a:t>
            </a:r>
            <a:r>
              <a:rPr lang="en-US" dirty="0">
                <a:solidFill>
                  <a:srgbClr val="FF0000"/>
                </a:solidFill>
              </a:rPr>
              <a:t>lwm2m</a:t>
            </a:r>
            <a:r>
              <a:rPr lang="en-US" dirty="0"/>
              <a:t>/ is introduced to separate LwM2M objects from other profile data</a:t>
            </a:r>
          </a:p>
          <a:p>
            <a:pPr lvl="2"/>
            <a:r>
              <a:rPr lang="en-US" dirty="0"/>
              <a:t>/&lt;</a:t>
            </a:r>
            <a:r>
              <a:rPr lang="en-US" dirty="0">
                <a:solidFill>
                  <a:srgbClr val="FF0000"/>
                </a:solidFill>
              </a:rPr>
              <a:t>prefix</a:t>
            </a:r>
            <a:r>
              <a:rPr lang="en-US" dirty="0"/>
              <a:t>&gt; is introduced to store different revisions of the object without overwritten it</a:t>
            </a:r>
          </a:p>
          <a:p>
            <a:pPr lvl="3"/>
            <a:r>
              <a:rPr lang="en-US" dirty="0">
                <a:solidFill>
                  <a:srgbClr val="FF0000"/>
                </a:solidFill>
              </a:rPr>
              <a:t>Do we need to keep previous revisions or it is ok to overwritten them?</a:t>
            </a:r>
          </a:p>
          <a:p>
            <a:pPr marL="0" indent="0">
              <a:buNone/>
            </a:pPr>
            <a:endParaRPr lang="en-US" dirty="0"/>
          </a:p>
        </p:txBody>
      </p:sp>
      <p:graphicFrame>
        <p:nvGraphicFramePr>
          <p:cNvPr id="4" name="Table 3">
            <a:extLst>
              <a:ext uri="{FF2B5EF4-FFF2-40B4-BE49-F238E27FC236}">
                <a16:creationId xmlns:a16="http://schemas.microsoft.com/office/drawing/2014/main" id="{A4E50A72-1B2F-C346-A767-35E33E633D73}"/>
              </a:ext>
            </a:extLst>
          </p:cNvPr>
          <p:cNvGraphicFramePr>
            <a:graphicFrameLocks noGrp="1"/>
          </p:cNvGraphicFramePr>
          <p:nvPr>
            <p:extLst>
              <p:ext uri="{D42A27DB-BD31-4B8C-83A1-F6EECF244321}">
                <p14:modId xmlns:p14="http://schemas.microsoft.com/office/powerpoint/2010/main" val="3327355129"/>
              </p:ext>
            </p:extLst>
          </p:nvPr>
        </p:nvGraphicFramePr>
        <p:xfrm>
          <a:off x="414336" y="2139950"/>
          <a:ext cx="8778876" cy="1102360"/>
        </p:xfrm>
        <a:graphic>
          <a:graphicData uri="http://schemas.openxmlformats.org/drawingml/2006/table">
            <a:tbl>
              <a:tblPr firstRow="1" bandRow="1">
                <a:tableStyleId>{5C22544A-7EE6-4342-B048-85BDC9FD1C3A}</a:tableStyleId>
              </a:tblPr>
              <a:tblGrid>
                <a:gridCol w="4389438">
                  <a:extLst>
                    <a:ext uri="{9D8B030D-6E8A-4147-A177-3AD203B41FA5}">
                      <a16:colId xmlns:a16="http://schemas.microsoft.com/office/drawing/2014/main" val="1507439792"/>
                    </a:ext>
                  </a:extLst>
                </a:gridCol>
                <a:gridCol w="4389438">
                  <a:extLst>
                    <a:ext uri="{9D8B030D-6E8A-4147-A177-3AD203B41FA5}">
                      <a16:colId xmlns:a16="http://schemas.microsoft.com/office/drawing/2014/main" val="4112326069"/>
                    </a:ext>
                  </a:extLst>
                </a:gridCol>
              </a:tblGrid>
              <a:tr h="370840">
                <a:tc>
                  <a:txBody>
                    <a:bodyPr/>
                    <a:lstStyle/>
                    <a:p>
                      <a:pPr algn="ctr"/>
                      <a:r>
                        <a:rPr lang="en-US" dirty="0"/>
                        <a:t>With Version</a:t>
                      </a:r>
                    </a:p>
                  </a:txBody>
                  <a:tcPr/>
                </a:tc>
                <a:tc>
                  <a:txBody>
                    <a:bodyPr/>
                    <a:lstStyle/>
                    <a:p>
                      <a:pPr algn="ctr"/>
                      <a:r>
                        <a:rPr lang="en-US" dirty="0"/>
                        <a:t>Without Version</a:t>
                      </a:r>
                    </a:p>
                  </a:txBody>
                  <a:tcPr/>
                </a:tc>
                <a:extLst>
                  <a:ext uri="{0D108BD9-81ED-4DB2-BD59-A6C34878D82A}">
                    <a16:rowId xmlns:a16="http://schemas.microsoft.com/office/drawing/2014/main" val="87609633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dk1"/>
                          </a:solidFill>
                          <a:effectLst/>
                          <a:latin typeface="+mn-lt"/>
                          <a:ea typeface="+mn-ea"/>
                          <a:cs typeface="+mn-cs"/>
                        </a:rPr>
                        <a:t>File: </a:t>
                      </a:r>
                      <a:r>
                        <a:rPr lang="en-US" sz="1200" kern="1200" dirty="0">
                          <a:solidFill>
                            <a:schemeClr val="dk1"/>
                          </a:solidFill>
                          <a:effectLst/>
                          <a:latin typeface="+mn-lt"/>
                          <a:ea typeface="+mn-ea"/>
                          <a:cs typeface="+mn-cs"/>
                        </a:rPr>
                        <a:t>OMA-SUP-XML_LWM2M_Access_Control</a:t>
                      </a:r>
                      <a:r>
                        <a:rPr lang="en-US" sz="1200" kern="1200" dirty="0">
                          <a:solidFill>
                            <a:srgbClr val="FF0000"/>
                          </a:solidFill>
                          <a:effectLst/>
                          <a:latin typeface="+mn-lt"/>
                          <a:ea typeface="+mn-ea"/>
                          <a:cs typeface="+mn-cs"/>
                        </a:rPr>
                        <a:t>-V1_0_3-20190617-A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Type: xml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Date: 2019-Jun-17</a:t>
                      </a:r>
                    </a:p>
                  </a:txBody>
                  <a:tcPr/>
                </a:tc>
                <a:tc>
                  <a:txBody>
                    <a:bodyPr/>
                    <a:lstStyle/>
                    <a:p>
                      <a:r>
                        <a:rPr lang="en-US" sz="1400" dirty="0"/>
                        <a:t>File: </a:t>
                      </a:r>
                      <a:r>
                        <a:rPr lang="en-US" sz="1400" dirty="0">
                          <a:solidFill>
                            <a:srgbClr val="FF0000"/>
                          </a:solidFill>
                        </a:rPr>
                        <a:t>2</a:t>
                      </a:r>
                      <a:r>
                        <a:rPr lang="en-US" sz="1400" dirty="0"/>
                        <a:t>.xml           (ACL is </a:t>
                      </a:r>
                      <a:r>
                        <a:rPr lang="en-US" sz="1400" dirty="0" err="1"/>
                        <a:t>ObjID</a:t>
                      </a:r>
                      <a:r>
                        <a:rPr lang="en-US" sz="1400" dirty="0"/>
                        <a:t> =2)</a:t>
                      </a:r>
                    </a:p>
                    <a:p>
                      <a:r>
                        <a:rPr lang="en-US" sz="1400" strike="sngStrike" dirty="0">
                          <a:solidFill>
                            <a:srgbClr val="FF0000"/>
                          </a:solidFill>
                        </a:rPr>
                        <a:t>Type: xml        </a:t>
                      </a:r>
                    </a:p>
                    <a:p>
                      <a:r>
                        <a:rPr lang="en-US" sz="1400" dirty="0"/>
                        <a:t>Date: 2019-Jun-17</a:t>
                      </a:r>
                    </a:p>
                  </a:txBody>
                  <a:tcPr/>
                </a:tc>
                <a:extLst>
                  <a:ext uri="{0D108BD9-81ED-4DB2-BD59-A6C34878D82A}">
                    <a16:rowId xmlns:a16="http://schemas.microsoft.com/office/drawing/2014/main" val="2538953515"/>
                  </a:ext>
                </a:extLst>
              </a:tr>
            </a:tbl>
          </a:graphicData>
        </a:graphic>
      </p:graphicFrame>
      <p:graphicFrame>
        <p:nvGraphicFramePr>
          <p:cNvPr id="5" name="Table 4">
            <a:extLst>
              <a:ext uri="{FF2B5EF4-FFF2-40B4-BE49-F238E27FC236}">
                <a16:creationId xmlns:a16="http://schemas.microsoft.com/office/drawing/2014/main" id="{21D25ECB-5B1D-434A-AA61-4DDFF13F89B5}"/>
              </a:ext>
            </a:extLst>
          </p:cNvPr>
          <p:cNvGraphicFramePr>
            <a:graphicFrameLocks noGrp="1"/>
          </p:cNvGraphicFramePr>
          <p:nvPr>
            <p:extLst>
              <p:ext uri="{D42A27DB-BD31-4B8C-83A1-F6EECF244321}">
                <p14:modId xmlns:p14="http://schemas.microsoft.com/office/powerpoint/2010/main" val="411426345"/>
              </p:ext>
            </p:extLst>
          </p:nvPr>
        </p:nvGraphicFramePr>
        <p:xfrm>
          <a:off x="414336" y="4120832"/>
          <a:ext cx="8778876" cy="1407160"/>
        </p:xfrm>
        <a:graphic>
          <a:graphicData uri="http://schemas.openxmlformats.org/drawingml/2006/table">
            <a:tbl>
              <a:tblPr firstRow="1" bandRow="1">
                <a:tableStyleId>{5C22544A-7EE6-4342-B048-85BDC9FD1C3A}</a:tableStyleId>
              </a:tblPr>
              <a:tblGrid>
                <a:gridCol w="4389438">
                  <a:extLst>
                    <a:ext uri="{9D8B030D-6E8A-4147-A177-3AD203B41FA5}">
                      <a16:colId xmlns:a16="http://schemas.microsoft.com/office/drawing/2014/main" val="1507439792"/>
                    </a:ext>
                  </a:extLst>
                </a:gridCol>
                <a:gridCol w="4389438">
                  <a:extLst>
                    <a:ext uri="{9D8B030D-6E8A-4147-A177-3AD203B41FA5}">
                      <a16:colId xmlns:a16="http://schemas.microsoft.com/office/drawing/2014/main" val="4112326069"/>
                    </a:ext>
                  </a:extLst>
                </a:gridCol>
              </a:tblGrid>
              <a:tr h="370840">
                <a:tc>
                  <a:txBody>
                    <a:bodyPr/>
                    <a:lstStyle/>
                    <a:p>
                      <a:pPr algn="ctr"/>
                      <a:r>
                        <a:rPr lang="en-US" dirty="0"/>
                        <a:t>With Version</a:t>
                      </a:r>
                    </a:p>
                  </a:txBody>
                  <a:tcPr/>
                </a:tc>
                <a:tc>
                  <a:txBody>
                    <a:bodyPr/>
                    <a:lstStyle/>
                    <a:p>
                      <a:pPr algn="ctr"/>
                      <a:r>
                        <a:rPr lang="en-US" dirty="0"/>
                        <a:t>Without Version</a:t>
                      </a:r>
                    </a:p>
                  </a:txBody>
                  <a:tcPr/>
                </a:tc>
                <a:extLst>
                  <a:ext uri="{0D108BD9-81ED-4DB2-BD59-A6C34878D82A}">
                    <a16:rowId xmlns:a16="http://schemas.microsoft.com/office/drawing/2014/main" val="87609633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Name: LWM2M_Access_Control</a:t>
                      </a:r>
                      <a:r>
                        <a:rPr lang="en-US" sz="1400" kern="1200" dirty="0">
                          <a:solidFill>
                            <a:srgbClr val="FF0000"/>
                          </a:solidFill>
                          <a:effectLst/>
                          <a:latin typeface="+mn-lt"/>
                          <a:ea typeface="+mn-ea"/>
                          <a:cs typeface="+mn-cs"/>
                        </a:rPr>
                        <a:t>-V1_0_3</a:t>
                      </a:r>
                      <a:r>
                        <a:rPr lang="en-US" sz="1400" kern="1200" dirty="0">
                          <a:solidFill>
                            <a:schemeClr val="dk1"/>
                          </a:solidFill>
                          <a:effectLst/>
                          <a:latin typeface="+mn-lt"/>
                          <a:ea typeface="+mn-ea"/>
                          <a:cs typeface="+mn-cs"/>
                        </a:rPr>
                        <a:t>.xml</a:t>
                      </a:r>
                    </a:p>
                    <a:p>
                      <a:r>
                        <a:rPr lang="en-US" sz="1400" kern="1200" dirty="0">
                          <a:solidFill>
                            <a:schemeClr val="dk1"/>
                          </a:solidFill>
                          <a:effectLst/>
                          <a:latin typeface="+mn-lt"/>
                          <a:ea typeface="+mn-ea"/>
                          <a:cs typeface="+mn-cs"/>
                        </a:rPr>
                        <a:t>Path: http://</a:t>
                      </a:r>
                      <a:r>
                        <a:rPr lang="en-US" sz="1400" kern="1200" dirty="0" err="1">
                          <a:solidFill>
                            <a:schemeClr val="dk1"/>
                          </a:solidFill>
                          <a:effectLst/>
                          <a:latin typeface="+mn-lt"/>
                          <a:ea typeface="+mn-ea"/>
                          <a:cs typeface="+mn-cs"/>
                        </a:rPr>
                        <a:t>www.openmobilealliance.org</a:t>
                      </a:r>
                      <a:r>
                        <a:rPr lang="en-US" sz="1400" kern="1200" dirty="0">
                          <a:solidFill>
                            <a:schemeClr val="dk1"/>
                          </a:solidFill>
                          <a:effectLst/>
                          <a:latin typeface="+mn-lt"/>
                          <a:ea typeface="+mn-ea"/>
                          <a:cs typeface="+mn-cs"/>
                        </a:rPr>
                        <a:t>/tech/profiles</a:t>
                      </a:r>
                    </a:p>
                  </a:txBody>
                  <a:tcPr/>
                </a:tc>
                <a:tc>
                  <a:txBody>
                    <a:bodyPr/>
                    <a:lstStyle/>
                    <a:p>
                      <a:r>
                        <a:rPr lang="en-US" sz="1600" strike="sngStrike" dirty="0"/>
                        <a:t>Name: </a:t>
                      </a:r>
                      <a:r>
                        <a:rPr lang="en-US" sz="1600" strike="sngStrike" dirty="0">
                          <a:solidFill>
                            <a:srgbClr val="FF0000"/>
                          </a:solidFill>
                        </a:rPr>
                        <a:t>2</a:t>
                      </a:r>
                      <a:r>
                        <a:rPr lang="en-US" sz="1600" strike="sngStrike" dirty="0"/>
                        <a:t>.xml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Path: http://</a:t>
                      </a:r>
                      <a:r>
                        <a:rPr lang="en-US" sz="1400" kern="1200" dirty="0" err="1">
                          <a:solidFill>
                            <a:schemeClr val="dk1"/>
                          </a:solidFill>
                          <a:effectLst/>
                          <a:latin typeface="+mn-lt"/>
                          <a:ea typeface="+mn-ea"/>
                          <a:cs typeface="+mn-cs"/>
                        </a:rPr>
                        <a:t>www.openmobilealliance.org</a:t>
                      </a:r>
                      <a:r>
                        <a:rPr lang="en-US" sz="1400" kern="1200" dirty="0">
                          <a:solidFill>
                            <a:schemeClr val="dk1"/>
                          </a:solidFill>
                          <a:effectLst/>
                          <a:latin typeface="+mn-lt"/>
                          <a:ea typeface="+mn-ea"/>
                          <a:cs typeface="+mn-cs"/>
                        </a:rPr>
                        <a:t>/tech/profiles/</a:t>
                      </a:r>
                      <a:r>
                        <a:rPr lang="en-US" sz="1400" kern="1200" dirty="0">
                          <a:solidFill>
                            <a:srgbClr val="FF0000"/>
                          </a:solidFill>
                          <a:effectLst/>
                          <a:latin typeface="+mn-lt"/>
                          <a:ea typeface="+mn-ea"/>
                          <a:cs typeface="+mn-cs"/>
                        </a:rPr>
                        <a:t>lwm2m</a:t>
                      </a:r>
                      <a:r>
                        <a:rPr lang="en-US" sz="1400" kern="1200" dirty="0">
                          <a:solidFill>
                            <a:schemeClr val="dk1"/>
                          </a:solidFill>
                          <a:effectLst/>
                          <a:latin typeface="+mn-lt"/>
                          <a:ea typeface="+mn-ea"/>
                          <a:cs typeface="+mn-cs"/>
                        </a:rPr>
                        <a:t>/&lt;</a:t>
                      </a:r>
                      <a:r>
                        <a:rPr lang="en-US" sz="1400" kern="1200" dirty="0">
                          <a:solidFill>
                            <a:srgbClr val="FF0000"/>
                          </a:solidFill>
                          <a:effectLst/>
                          <a:latin typeface="+mn-lt"/>
                          <a:ea typeface="+mn-ea"/>
                          <a:cs typeface="+mn-cs"/>
                        </a:rPr>
                        <a:t>prefix</a:t>
                      </a:r>
                      <a:r>
                        <a:rPr lang="en-US" sz="1400" kern="1200" dirty="0">
                          <a:solidFill>
                            <a:schemeClr val="dk1"/>
                          </a:solidFill>
                          <a:effectLst/>
                          <a:latin typeface="+mn-lt"/>
                          <a:ea typeface="+mn-ea"/>
                          <a:cs typeface="+mn-cs"/>
                        </a:rPr>
                        <a:t>&gt;</a:t>
                      </a:r>
                    </a:p>
                    <a:p>
                      <a:endParaRPr lang="en-US" dirty="0"/>
                    </a:p>
                  </a:txBody>
                  <a:tcPr/>
                </a:tc>
                <a:extLst>
                  <a:ext uri="{0D108BD9-81ED-4DB2-BD59-A6C34878D82A}">
                    <a16:rowId xmlns:a16="http://schemas.microsoft.com/office/drawing/2014/main" val="2538953515"/>
                  </a:ext>
                </a:extLst>
              </a:tr>
            </a:tbl>
          </a:graphicData>
        </a:graphic>
      </p:graphicFrame>
    </p:spTree>
    <p:extLst>
      <p:ext uri="{BB962C8B-B14F-4D97-AF65-F5344CB8AC3E}">
        <p14:creationId xmlns:p14="http://schemas.microsoft.com/office/powerpoint/2010/main" val="178071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0BC9E-D4B0-6340-A393-AFE08F78A3B6}"/>
              </a:ext>
            </a:extLst>
          </p:cNvPr>
          <p:cNvSpPr>
            <a:spLocks noGrp="1"/>
          </p:cNvSpPr>
          <p:nvPr>
            <p:ph type="title"/>
          </p:nvPr>
        </p:nvSpPr>
        <p:spPr/>
        <p:txBody>
          <a:bodyPr/>
          <a:lstStyle/>
          <a:p>
            <a:r>
              <a:rPr lang="en-US" dirty="0"/>
              <a:t>Changes to the Object File Content </a:t>
            </a:r>
            <a:r>
              <a:rPr lang="en-US" sz="1600" dirty="0"/>
              <a:t>(II)</a:t>
            </a:r>
            <a:endParaRPr lang="en-US" dirty="0"/>
          </a:p>
        </p:txBody>
      </p:sp>
      <p:sp>
        <p:nvSpPr>
          <p:cNvPr id="3" name="Content Placeholder 2">
            <a:extLst>
              <a:ext uri="{FF2B5EF4-FFF2-40B4-BE49-F238E27FC236}">
                <a16:creationId xmlns:a16="http://schemas.microsoft.com/office/drawing/2014/main" id="{CC04832C-B0F7-4E49-9247-950796FD19A8}"/>
              </a:ext>
            </a:extLst>
          </p:cNvPr>
          <p:cNvSpPr>
            <a:spLocks noGrp="1"/>
          </p:cNvSpPr>
          <p:nvPr>
            <p:ph idx="1"/>
          </p:nvPr>
        </p:nvSpPr>
        <p:spPr>
          <a:xfrm>
            <a:off x="292100" y="1169988"/>
            <a:ext cx="8778875" cy="969962"/>
          </a:xfrm>
        </p:spPr>
        <p:txBody>
          <a:bodyPr/>
          <a:lstStyle/>
          <a:p>
            <a:pPr lvl="1"/>
            <a:r>
              <a:rPr lang="en-US" dirty="0"/>
              <a:t>Elements Inside of the Object</a:t>
            </a:r>
          </a:p>
          <a:p>
            <a:pPr marL="225425" lvl="1" indent="0">
              <a:buNone/>
            </a:pPr>
            <a:endParaRPr lang="en-US" dirty="0"/>
          </a:p>
          <a:p>
            <a:pPr marL="225425" lvl="1" indent="0">
              <a:buNone/>
            </a:pPr>
            <a:endParaRPr lang="en-US" dirty="0"/>
          </a:p>
          <a:p>
            <a:pPr marL="225425" lvl="1" indent="0">
              <a:buNone/>
            </a:pPr>
            <a:endParaRPr lang="en-US" dirty="0"/>
          </a:p>
          <a:p>
            <a:pPr marL="225425" lvl="1" indent="0">
              <a:buNone/>
            </a:pPr>
            <a:endParaRPr lang="en-US" dirty="0"/>
          </a:p>
          <a:p>
            <a:pPr marL="225425" lvl="1" indent="0">
              <a:buNone/>
            </a:pPr>
            <a:endParaRPr lang="en-US" dirty="0"/>
          </a:p>
          <a:p>
            <a:pPr marL="225425" lvl="1" indent="0">
              <a:buNone/>
            </a:pPr>
            <a:endParaRPr lang="en-US" dirty="0"/>
          </a:p>
          <a:p>
            <a:pPr lvl="1"/>
            <a:r>
              <a:rPr lang="en-US" sz="2000" dirty="0"/>
              <a:t>URN doesn’t need Object Version</a:t>
            </a:r>
          </a:p>
          <a:p>
            <a:pPr lvl="1"/>
            <a:r>
              <a:rPr lang="en-US" sz="2000" dirty="0"/>
              <a:t>Schema location could be represented with or without Enabler Version:</a:t>
            </a:r>
          </a:p>
          <a:p>
            <a:pPr lvl="3"/>
            <a:r>
              <a:rPr lang="en-US" sz="1600" dirty="0"/>
              <a:t>With version of the LwM2M protocol in the file name (as currently) or</a:t>
            </a:r>
          </a:p>
          <a:p>
            <a:pPr lvl="3"/>
            <a:r>
              <a:rPr lang="en-US" sz="1600" dirty="0"/>
              <a:t>Treat the schema as an Object without version (in the file name), then a </a:t>
            </a:r>
            <a:r>
              <a:rPr lang="en-US" sz="1600" dirty="0">
                <a:solidFill>
                  <a:srgbClr val="FF0000"/>
                </a:solidFill>
              </a:rPr>
              <a:t>&lt;prefix&gt;</a:t>
            </a:r>
            <a:r>
              <a:rPr lang="en-US" sz="1600" dirty="0"/>
              <a:t> is needed</a:t>
            </a:r>
          </a:p>
          <a:p>
            <a:pPr lvl="1"/>
            <a:r>
              <a:rPr lang="en-US" sz="2000" dirty="0"/>
              <a:t>&lt;</a:t>
            </a:r>
            <a:r>
              <a:rPr lang="en-US" sz="2000" dirty="0" err="1"/>
              <a:t>ObjectVersion</a:t>
            </a:r>
            <a:r>
              <a:rPr lang="en-US" sz="2000" dirty="0"/>
              <a:t>&gt; element is not needed</a:t>
            </a:r>
          </a:p>
          <a:p>
            <a:pPr lvl="1"/>
            <a:r>
              <a:rPr lang="en-US" sz="2000" dirty="0"/>
              <a:t>&lt;LWM2MVersion&gt; may be needed, it depends on how to represent the schema version</a:t>
            </a:r>
          </a:p>
          <a:p>
            <a:pPr lvl="1"/>
            <a:endParaRPr lang="en-US" dirty="0"/>
          </a:p>
        </p:txBody>
      </p:sp>
      <p:graphicFrame>
        <p:nvGraphicFramePr>
          <p:cNvPr id="4" name="Table 3">
            <a:extLst>
              <a:ext uri="{FF2B5EF4-FFF2-40B4-BE49-F238E27FC236}">
                <a16:creationId xmlns:a16="http://schemas.microsoft.com/office/drawing/2014/main" id="{A4E50A72-1B2F-C346-A767-35E33E633D73}"/>
              </a:ext>
            </a:extLst>
          </p:cNvPr>
          <p:cNvGraphicFramePr>
            <a:graphicFrameLocks noGrp="1"/>
          </p:cNvGraphicFramePr>
          <p:nvPr>
            <p:extLst>
              <p:ext uri="{D42A27DB-BD31-4B8C-83A1-F6EECF244321}">
                <p14:modId xmlns:p14="http://schemas.microsoft.com/office/powerpoint/2010/main" val="1990227232"/>
              </p:ext>
            </p:extLst>
          </p:nvPr>
        </p:nvGraphicFramePr>
        <p:xfrm>
          <a:off x="339725" y="1758950"/>
          <a:ext cx="8683943" cy="2306320"/>
        </p:xfrm>
        <a:graphic>
          <a:graphicData uri="http://schemas.openxmlformats.org/drawingml/2006/table">
            <a:tbl>
              <a:tblPr firstRow="1" bandRow="1">
                <a:tableStyleId>{5C22544A-7EE6-4342-B048-85BDC9FD1C3A}</a:tableStyleId>
              </a:tblPr>
              <a:tblGrid>
                <a:gridCol w="4294505">
                  <a:extLst>
                    <a:ext uri="{9D8B030D-6E8A-4147-A177-3AD203B41FA5}">
                      <a16:colId xmlns:a16="http://schemas.microsoft.com/office/drawing/2014/main" val="1507439792"/>
                    </a:ext>
                  </a:extLst>
                </a:gridCol>
                <a:gridCol w="4389438">
                  <a:extLst>
                    <a:ext uri="{9D8B030D-6E8A-4147-A177-3AD203B41FA5}">
                      <a16:colId xmlns:a16="http://schemas.microsoft.com/office/drawing/2014/main" val="4112326069"/>
                    </a:ext>
                  </a:extLst>
                </a:gridCol>
              </a:tblGrid>
              <a:tr h="370840">
                <a:tc>
                  <a:txBody>
                    <a:bodyPr/>
                    <a:lstStyle/>
                    <a:p>
                      <a:pPr algn="ctr"/>
                      <a:r>
                        <a:rPr lang="en-US" dirty="0"/>
                        <a:t>With Version</a:t>
                      </a:r>
                    </a:p>
                  </a:txBody>
                  <a:tcPr/>
                </a:tc>
                <a:tc>
                  <a:txBody>
                    <a:bodyPr/>
                    <a:lstStyle/>
                    <a:p>
                      <a:pPr algn="ctr"/>
                      <a:r>
                        <a:rPr lang="en-US" dirty="0"/>
                        <a:t>Without Version</a:t>
                      </a:r>
                    </a:p>
                  </a:txBody>
                  <a:tcPr/>
                </a:tc>
                <a:extLst>
                  <a:ext uri="{0D108BD9-81ED-4DB2-BD59-A6C34878D82A}">
                    <a16:rowId xmlns:a16="http://schemas.microsoft.com/office/drawing/2014/main" val="876096339"/>
                  </a:ext>
                </a:extLst>
              </a:tr>
              <a:tr h="370840">
                <a:tc>
                  <a:txBody>
                    <a:bodyPr/>
                    <a:lstStyle/>
                    <a:p>
                      <a:r>
                        <a:rPr lang="en-US" sz="1600" dirty="0"/>
                        <a:t>Schema location </a:t>
                      </a:r>
                    </a:p>
                    <a:p>
                      <a:r>
                        <a:rPr lang="en-US" sz="1600" dirty="0"/>
                        <a:t>"http://.../tech/profiles/LWM2M</a:t>
                      </a:r>
                      <a:r>
                        <a:rPr lang="en-US" sz="1600" dirty="0">
                          <a:solidFill>
                            <a:srgbClr val="FF0000"/>
                          </a:solidFill>
                        </a:rPr>
                        <a:t>-v1_1</a:t>
                      </a:r>
                      <a:r>
                        <a:rPr lang="en-US" sz="1600" dirty="0"/>
                        <a:t>.xsd"</a:t>
                      </a:r>
                      <a:endParaRPr lang="en-US" sz="1600" kern="1200" dirty="0">
                        <a:solidFill>
                          <a:schemeClr val="dk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dirty="0"/>
                        <a:t>"http://.../tech/profiles/LWM2M</a:t>
                      </a:r>
                      <a:r>
                        <a:rPr lang="en-US" sz="1600" dirty="0">
                          <a:solidFill>
                            <a:srgbClr val="FF0000"/>
                          </a:solidFill>
                        </a:rPr>
                        <a:t>-v1_1</a:t>
                      </a:r>
                      <a:r>
                        <a:rPr lang="en-US" sz="1600" dirty="0"/>
                        <a:t>.xsd"  </a:t>
                      </a:r>
                      <a:r>
                        <a:rPr lang="en-US" sz="1600" dirty="0">
                          <a:solidFill>
                            <a:srgbClr val="FF0000"/>
                          </a:solidFill>
                        </a:rPr>
                        <a:t>or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dirty="0"/>
                        <a:t>"http://.../tech/profiles/</a:t>
                      </a:r>
                      <a:r>
                        <a:rPr lang="en-US" sz="1600" dirty="0">
                          <a:solidFill>
                            <a:srgbClr val="FF0000"/>
                          </a:solidFill>
                        </a:rPr>
                        <a:t>lwm2m/&lt;prefix&gt;</a:t>
                      </a:r>
                      <a:r>
                        <a:rPr lang="en-US" sz="1600" dirty="0"/>
                        <a:t>/LWM2M.xsd"  </a:t>
                      </a:r>
                      <a:endParaRPr lang="en-US" sz="1600" kern="1200" dirty="0">
                        <a:solidFill>
                          <a:schemeClr val="dk1"/>
                        </a:solidFill>
                        <a:effectLst/>
                        <a:latin typeface="+mn-lt"/>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dk1"/>
                          </a:solidFill>
                          <a:effectLst/>
                          <a:latin typeface="+mn-lt"/>
                          <a:ea typeface="+mn-ea"/>
                          <a:cs typeface="+mn-cs"/>
                        </a:rPr>
                        <a:t>E.g.: </a:t>
                      </a:r>
                      <a:r>
                        <a:rPr lang="en-US" sz="1600" kern="1200" dirty="0">
                          <a:solidFill>
                            <a:srgbClr val="FF0000"/>
                          </a:solidFill>
                          <a:effectLst/>
                          <a:latin typeface="+mn-lt"/>
                          <a:ea typeface="+mn-ea"/>
                          <a:cs typeface="+mn-cs"/>
                        </a:rPr>
                        <a:t>&lt;prefix&gt; = “v1_1”?</a:t>
                      </a:r>
                    </a:p>
                  </a:txBody>
                  <a:tcPr/>
                </a:tc>
                <a:extLst>
                  <a:ext uri="{0D108BD9-81ED-4DB2-BD59-A6C34878D82A}">
                    <a16:rowId xmlns:a16="http://schemas.microsoft.com/office/drawing/2014/main" val="3039674970"/>
                  </a:ext>
                </a:extLst>
              </a:tr>
              <a:tr h="370840">
                <a:tc>
                  <a:txBody>
                    <a:bodyPr/>
                    <a:lstStyle/>
                    <a:p>
                      <a:r>
                        <a:rPr lang="en-US" sz="1600" kern="1200" dirty="0">
                          <a:solidFill>
                            <a:schemeClr val="dk1"/>
                          </a:solidFill>
                          <a:effectLst/>
                          <a:latin typeface="+mn-lt"/>
                          <a:ea typeface="+mn-ea"/>
                          <a:cs typeface="+mn-cs"/>
                        </a:rPr>
                        <a:t>&lt;</a:t>
                      </a:r>
                      <a:r>
                        <a:rPr lang="en-US" sz="1600" kern="1200" dirty="0" err="1">
                          <a:solidFill>
                            <a:schemeClr val="dk1"/>
                          </a:solidFill>
                          <a:effectLst/>
                          <a:latin typeface="+mn-lt"/>
                          <a:ea typeface="+mn-ea"/>
                          <a:cs typeface="+mn-cs"/>
                        </a:rPr>
                        <a:t>ObjectURN</a:t>
                      </a:r>
                      <a:r>
                        <a:rPr lang="en-US" sz="1600" kern="1200" dirty="0">
                          <a:solidFill>
                            <a:schemeClr val="dk1"/>
                          </a:solidFill>
                          <a:effectLst/>
                          <a:latin typeface="+mn-lt"/>
                          <a:ea typeface="+mn-ea"/>
                          <a:cs typeface="+mn-cs"/>
                        </a:rPr>
                        <a:t>&gt;urn:oma:lwm2m:oma:2</a:t>
                      </a:r>
                      <a:r>
                        <a:rPr lang="en-US" sz="1600" kern="1200" dirty="0">
                          <a:solidFill>
                            <a:srgbClr val="FF0000"/>
                          </a:solidFill>
                          <a:effectLst/>
                          <a:latin typeface="+mn-lt"/>
                          <a:ea typeface="+mn-ea"/>
                          <a:cs typeface="+mn-cs"/>
                        </a:rPr>
                        <a:t>:x.y</a:t>
                      </a:r>
                      <a:r>
                        <a:rPr lang="en-US" sz="1600" kern="1200" dirty="0">
                          <a:solidFill>
                            <a:schemeClr val="dk1"/>
                          </a:solidFill>
                          <a:effectLst/>
                          <a:latin typeface="+mn-lt"/>
                          <a:ea typeface="+mn-ea"/>
                          <a:cs typeface="+mn-cs"/>
                        </a:rPr>
                        <a:t>&lt;/</a:t>
                      </a:r>
                      <a:r>
                        <a:rPr lang="en-US" sz="1600" kern="1200" dirty="0" err="1">
                          <a:solidFill>
                            <a:schemeClr val="dk1"/>
                          </a:solidFill>
                          <a:effectLst/>
                          <a:latin typeface="+mn-lt"/>
                          <a:ea typeface="+mn-ea"/>
                          <a:cs typeface="+mn-cs"/>
                        </a:rPr>
                        <a:t>ObjectURN</a:t>
                      </a:r>
                      <a:r>
                        <a:rPr lang="en-US" sz="1600" kern="1200" dirty="0">
                          <a:solidFill>
                            <a:schemeClr val="dk1"/>
                          </a:solidFill>
                          <a:effectLst/>
                          <a:latin typeface="+mn-lt"/>
                          <a:ea typeface="+mn-ea"/>
                          <a:cs typeface="+mn-cs"/>
                        </a:rPr>
                        <a:t>&gt;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&lt;</a:t>
                      </a:r>
                      <a:r>
                        <a:rPr lang="en-US" sz="1600" kern="1200" dirty="0" err="1">
                          <a:solidFill>
                            <a:schemeClr val="dk1"/>
                          </a:solidFill>
                          <a:effectLst/>
                          <a:latin typeface="+mn-lt"/>
                          <a:ea typeface="+mn-ea"/>
                          <a:cs typeface="+mn-cs"/>
                        </a:rPr>
                        <a:t>ObjectURN</a:t>
                      </a:r>
                      <a:r>
                        <a:rPr lang="en-US" sz="1600" kern="1200" dirty="0">
                          <a:solidFill>
                            <a:schemeClr val="dk1"/>
                          </a:solidFill>
                          <a:effectLst/>
                          <a:latin typeface="+mn-lt"/>
                          <a:ea typeface="+mn-ea"/>
                          <a:cs typeface="+mn-cs"/>
                        </a:rPr>
                        <a:t>&gt;urn:oma:lwm2m:oma:2</a:t>
                      </a:r>
                      <a:r>
                        <a:rPr lang="en-US" sz="1600" strike="sngStrike" kern="1200" dirty="0">
                          <a:solidFill>
                            <a:srgbClr val="FF0000"/>
                          </a:solidFill>
                          <a:effectLst/>
                          <a:latin typeface="+mn-lt"/>
                          <a:ea typeface="+mn-ea"/>
                          <a:cs typeface="+mn-cs"/>
                        </a:rPr>
                        <a:t>:x.y</a:t>
                      </a:r>
                      <a:r>
                        <a:rPr lang="en-US" sz="1600" kern="1200" dirty="0">
                          <a:solidFill>
                            <a:schemeClr val="dk1"/>
                          </a:solidFill>
                          <a:effectLst/>
                          <a:latin typeface="+mn-lt"/>
                          <a:ea typeface="+mn-ea"/>
                          <a:cs typeface="+mn-cs"/>
                        </a:rPr>
                        <a:t>&lt;/</a:t>
                      </a:r>
                      <a:r>
                        <a:rPr lang="en-US" sz="1600" kern="1200" dirty="0" err="1">
                          <a:solidFill>
                            <a:schemeClr val="dk1"/>
                          </a:solidFill>
                          <a:effectLst/>
                          <a:latin typeface="+mn-lt"/>
                          <a:ea typeface="+mn-ea"/>
                          <a:cs typeface="+mn-cs"/>
                        </a:rPr>
                        <a:t>ObjectURN</a:t>
                      </a:r>
                      <a:r>
                        <a:rPr lang="en-US" sz="1600" kern="1200" dirty="0">
                          <a:solidFill>
                            <a:schemeClr val="dk1"/>
                          </a:solidFill>
                          <a:effectLst/>
                          <a:latin typeface="+mn-lt"/>
                          <a:ea typeface="+mn-ea"/>
                          <a:cs typeface="+mn-cs"/>
                        </a:rPr>
                        <a:t>&gt;</a:t>
                      </a:r>
                    </a:p>
                  </a:txBody>
                  <a:tcPr/>
                </a:tc>
                <a:extLst>
                  <a:ext uri="{0D108BD9-81ED-4DB2-BD59-A6C34878D82A}">
                    <a16:rowId xmlns:a16="http://schemas.microsoft.com/office/drawing/2014/main" val="253895351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&lt;LWM2MVersion&gt;1.0&lt;/LWM2MVersion&gt;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trike="noStrike" kern="1200" dirty="0">
                          <a:solidFill>
                            <a:srgbClr val="FF0000"/>
                          </a:solidFill>
                          <a:effectLst/>
                          <a:latin typeface="+mn-lt"/>
                          <a:ea typeface="+mn-ea"/>
                          <a:cs typeface="+mn-cs"/>
                        </a:rPr>
                        <a:t>?</a:t>
                      </a:r>
                    </a:p>
                  </a:txBody>
                  <a:tcPr/>
                </a:tc>
                <a:extLst>
                  <a:ext uri="{0D108BD9-81ED-4DB2-BD59-A6C34878D82A}">
                    <a16:rowId xmlns:a16="http://schemas.microsoft.com/office/drawing/2014/main" val="170994847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&lt;</a:t>
                      </a:r>
                      <a:r>
                        <a:rPr lang="en-US" sz="1600" kern="1200" dirty="0" err="1">
                          <a:solidFill>
                            <a:schemeClr val="dk1"/>
                          </a:solidFill>
                          <a:effectLst/>
                          <a:latin typeface="+mn-lt"/>
                          <a:ea typeface="+mn-ea"/>
                          <a:cs typeface="+mn-cs"/>
                        </a:rPr>
                        <a:t>ObjectVersion</a:t>
                      </a:r>
                      <a:r>
                        <a:rPr lang="en-US" sz="1600" kern="1200" dirty="0">
                          <a:solidFill>
                            <a:schemeClr val="dk1"/>
                          </a:solidFill>
                          <a:effectLst/>
                          <a:latin typeface="+mn-lt"/>
                          <a:ea typeface="+mn-ea"/>
                          <a:cs typeface="+mn-cs"/>
                        </a:rPr>
                        <a:t>&gt;1.0&lt;/</a:t>
                      </a:r>
                      <a:r>
                        <a:rPr lang="en-US" sz="1600" kern="1200" dirty="0" err="1">
                          <a:solidFill>
                            <a:schemeClr val="dk1"/>
                          </a:solidFill>
                          <a:effectLst/>
                          <a:latin typeface="+mn-lt"/>
                          <a:ea typeface="+mn-ea"/>
                          <a:cs typeface="+mn-cs"/>
                        </a:rPr>
                        <a:t>ObjectVersion</a:t>
                      </a:r>
                      <a:r>
                        <a:rPr lang="en-US" sz="1600" kern="1200" dirty="0">
                          <a:solidFill>
                            <a:schemeClr val="dk1"/>
                          </a:solidFill>
                          <a:effectLst/>
                          <a:latin typeface="+mn-lt"/>
                          <a:ea typeface="+mn-ea"/>
                          <a:cs typeface="+mn-cs"/>
                        </a:rPr>
                        <a:t>&gt;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trike="sngStrike" kern="1200" dirty="0">
                          <a:solidFill>
                            <a:srgbClr val="FF0000"/>
                          </a:solidFill>
                          <a:effectLst/>
                          <a:latin typeface="+mn-lt"/>
                          <a:ea typeface="+mn-ea"/>
                          <a:cs typeface="+mn-cs"/>
                        </a:rPr>
                        <a:t>&lt;</a:t>
                      </a:r>
                      <a:r>
                        <a:rPr lang="en-US" sz="1600" strike="sngStrike" kern="1200" dirty="0" err="1">
                          <a:solidFill>
                            <a:srgbClr val="FF0000"/>
                          </a:solidFill>
                          <a:effectLst/>
                          <a:latin typeface="+mn-lt"/>
                          <a:ea typeface="+mn-ea"/>
                          <a:cs typeface="+mn-cs"/>
                        </a:rPr>
                        <a:t>ObjectVersion</a:t>
                      </a:r>
                      <a:r>
                        <a:rPr lang="en-US" sz="1600" strike="sngStrike" kern="1200" dirty="0">
                          <a:solidFill>
                            <a:srgbClr val="FF0000"/>
                          </a:solidFill>
                          <a:effectLst/>
                          <a:latin typeface="+mn-lt"/>
                          <a:ea typeface="+mn-ea"/>
                          <a:cs typeface="+mn-cs"/>
                        </a:rPr>
                        <a:t>&gt;1.0&lt;/</a:t>
                      </a:r>
                      <a:r>
                        <a:rPr lang="en-US" sz="1600" strike="sngStrike" kern="1200" dirty="0" err="1">
                          <a:solidFill>
                            <a:srgbClr val="FF0000"/>
                          </a:solidFill>
                          <a:effectLst/>
                          <a:latin typeface="+mn-lt"/>
                          <a:ea typeface="+mn-ea"/>
                          <a:cs typeface="+mn-cs"/>
                        </a:rPr>
                        <a:t>ObjectVersion</a:t>
                      </a:r>
                      <a:r>
                        <a:rPr lang="en-US" sz="1600" strike="sngStrike" kern="1200" dirty="0">
                          <a:solidFill>
                            <a:srgbClr val="FF0000"/>
                          </a:solidFill>
                          <a:effectLst/>
                          <a:latin typeface="+mn-lt"/>
                          <a:ea typeface="+mn-ea"/>
                          <a:cs typeface="+mn-cs"/>
                        </a:rPr>
                        <a:t>&gt;</a:t>
                      </a:r>
                    </a:p>
                  </a:txBody>
                  <a:tcPr/>
                </a:tc>
                <a:extLst>
                  <a:ext uri="{0D108BD9-81ED-4DB2-BD59-A6C34878D82A}">
                    <a16:rowId xmlns:a16="http://schemas.microsoft.com/office/drawing/2014/main" val="3257421098"/>
                  </a:ext>
                </a:extLst>
              </a:tr>
            </a:tbl>
          </a:graphicData>
        </a:graphic>
      </p:graphicFrame>
    </p:spTree>
    <p:extLst>
      <p:ext uri="{BB962C8B-B14F-4D97-AF65-F5344CB8AC3E}">
        <p14:creationId xmlns:p14="http://schemas.microsoft.com/office/powerpoint/2010/main" val="1751971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3FC1F-C2AE-FB4B-8915-7717601F76E8}"/>
              </a:ext>
            </a:extLst>
          </p:cNvPr>
          <p:cNvSpPr>
            <a:spLocks noGrp="1"/>
          </p:cNvSpPr>
          <p:nvPr>
            <p:ph type="title"/>
          </p:nvPr>
        </p:nvSpPr>
        <p:spPr/>
        <p:txBody>
          <a:bodyPr/>
          <a:lstStyle/>
          <a:p>
            <a:r>
              <a:rPr lang="en-US" dirty="0"/>
              <a:t>ERELD/README</a:t>
            </a:r>
          </a:p>
        </p:txBody>
      </p:sp>
      <p:sp>
        <p:nvSpPr>
          <p:cNvPr id="3" name="Content Placeholder 2">
            <a:extLst>
              <a:ext uri="{FF2B5EF4-FFF2-40B4-BE49-F238E27FC236}">
                <a16:creationId xmlns:a16="http://schemas.microsoft.com/office/drawing/2014/main" id="{2EAB41F4-9507-C74F-A548-9D3001E2F705}"/>
              </a:ext>
            </a:extLst>
          </p:cNvPr>
          <p:cNvSpPr>
            <a:spLocks noGrp="1"/>
          </p:cNvSpPr>
          <p:nvPr>
            <p:ph idx="1"/>
          </p:nvPr>
        </p:nvSpPr>
        <p:spPr/>
        <p:txBody>
          <a:bodyPr/>
          <a:lstStyle/>
          <a:p>
            <a:pPr marL="0" indent="0">
              <a:buNone/>
            </a:pPr>
            <a:r>
              <a:rPr lang="en-US" dirty="0"/>
              <a:t>Permanent Document Reference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XML Working file in OMNA directory:</a:t>
            </a:r>
          </a:p>
          <a:p>
            <a:pPr marL="0" indent="0">
              <a:buNone/>
            </a:pPr>
            <a:endParaRPr lang="en-US" dirty="0"/>
          </a:p>
          <a:p>
            <a:endParaRPr lang="en-US" dirty="0"/>
          </a:p>
          <a:p>
            <a:endParaRPr lang="en-US" dirty="0"/>
          </a:p>
          <a:p>
            <a:endParaRPr lang="en-US" dirty="0"/>
          </a:p>
        </p:txBody>
      </p:sp>
      <p:graphicFrame>
        <p:nvGraphicFramePr>
          <p:cNvPr id="4" name="Table 3">
            <a:extLst>
              <a:ext uri="{FF2B5EF4-FFF2-40B4-BE49-F238E27FC236}">
                <a16:creationId xmlns:a16="http://schemas.microsoft.com/office/drawing/2014/main" id="{639BE8DF-EC18-6C4B-BCF8-2D27E6B0E7C6}"/>
              </a:ext>
            </a:extLst>
          </p:cNvPr>
          <p:cNvGraphicFramePr>
            <a:graphicFrameLocks noGrp="1"/>
          </p:cNvGraphicFramePr>
          <p:nvPr>
            <p:extLst>
              <p:ext uri="{D42A27DB-BD31-4B8C-83A1-F6EECF244321}">
                <p14:modId xmlns:p14="http://schemas.microsoft.com/office/powerpoint/2010/main" val="3594631023"/>
              </p:ext>
            </p:extLst>
          </p:nvPr>
        </p:nvGraphicFramePr>
        <p:xfrm>
          <a:off x="292100" y="1758950"/>
          <a:ext cx="8778874" cy="2199640"/>
        </p:xfrm>
        <a:graphic>
          <a:graphicData uri="http://schemas.openxmlformats.org/drawingml/2006/table">
            <a:tbl>
              <a:tblPr firstRow="1" bandRow="1">
                <a:tableStyleId>{5C22544A-7EE6-4342-B048-85BDC9FD1C3A}</a:tableStyleId>
              </a:tblPr>
              <a:tblGrid>
                <a:gridCol w="4389437">
                  <a:extLst>
                    <a:ext uri="{9D8B030D-6E8A-4147-A177-3AD203B41FA5}">
                      <a16:colId xmlns:a16="http://schemas.microsoft.com/office/drawing/2014/main" val="3847592281"/>
                    </a:ext>
                  </a:extLst>
                </a:gridCol>
                <a:gridCol w="4389437">
                  <a:extLst>
                    <a:ext uri="{9D8B030D-6E8A-4147-A177-3AD203B41FA5}">
                      <a16:colId xmlns:a16="http://schemas.microsoft.com/office/drawing/2014/main" val="75160156"/>
                    </a:ext>
                  </a:extLst>
                </a:gridCol>
              </a:tblGrid>
              <a:tr h="370840">
                <a:tc>
                  <a:txBody>
                    <a:bodyPr/>
                    <a:lstStyle/>
                    <a:p>
                      <a:pPr algn="ctr"/>
                      <a:r>
                        <a:rPr lang="en-US" dirty="0"/>
                        <a:t>With Object Version</a:t>
                      </a:r>
                    </a:p>
                  </a:txBody>
                  <a:tcPr/>
                </a:tc>
                <a:tc>
                  <a:txBody>
                    <a:bodyPr/>
                    <a:lstStyle/>
                    <a:p>
                      <a:pPr algn="ctr"/>
                      <a:r>
                        <a:rPr lang="en-US" dirty="0"/>
                        <a:t>Without Object Version</a:t>
                      </a:r>
                    </a:p>
                  </a:txBody>
                  <a:tcPr/>
                </a:tc>
                <a:extLst>
                  <a:ext uri="{0D108BD9-81ED-4DB2-BD59-A6C34878D82A}">
                    <a16:rowId xmlns:a16="http://schemas.microsoft.com/office/drawing/2014/main" val="244262844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Path: http://</a:t>
                      </a:r>
                      <a:r>
                        <a:rPr lang="en-US" sz="1800" kern="1200" dirty="0" err="1">
                          <a:solidFill>
                            <a:schemeClr val="dk1"/>
                          </a:solidFill>
                          <a:effectLst/>
                          <a:latin typeface="+mn-lt"/>
                          <a:ea typeface="+mn-ea"/>
                          <a:cs typeface="+mn-cs"/>
                        </a:rPr>
                        <a:t>www.openmobilealliance.org</a:t>
                      </a:r>
                      <a:r>
                        <a:rPr lang="en-US" sz="1800" kern="1200" dirty="0">
                          <a:solidFill>
                            <a:schemeClr val="dk1"/>
                          </a:solidFill>
                          <a:effectLst/>
                          <a:latin typeface="+mn-lt"/>
                          <a:ea typeface="+mn-ea"/>
                          <a:cs typeface="+mn-cs"/>
                        </a:rPr>
                        <a:t>/release/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ObjLwM2M_ACL/</a:t>
                      </a:r>
                      <a:r>
                        <a:rPr lang="en-US" sz="1800" kern="1200" dirty="0">
                          <a:solidFill>
                            <a:srgbClr val="FF0000"/>
                          </a:solidFill>
                          <a:effectLst/>
                          <a:latin typeface="+mn-lt"/>
                          <a:ea typeface="+mn-ea"/>
                          <a:cs typeface="+mn-cs"/>
                        </a:rPr>
                        <a:t>V1_0_3-</a:t>
                      </a:r>
                      <a:r>
                        <a:rPr lang="en-US" sz="1800" kern="1200" dirty="0">
                          <a:solidFill>
                            <a:schemeClr val="dk1"/>
                          </a:solidFill>
                          <a:effectLst/>
                          <a:latin typeface="+mn-lt"/>
                          <a:ea typeface="+mn-ea"/>
                          <a:cs typeface="+mn-cs"/>
                        </a:rPr>
                        <a:t>20190617</a:t>
                      </a:r>
                      <a:r>
                        <a:rPr lang="en-US" sz="1800" kern="1200" dirty="0">
                          <a:solidFill>
                            <a:srgbClr val="FF0000"/>
                          </a:solidFill>
                          <a:effectLst/>
                          <a:latin typeface="+mn-lt"/>
                          <a:ea typeface="+mn-ea"/>
                          <a:cs typeface="+mn-cs"/>
                        </a:rPr>
                        <a:t>-A</a:t>
                      </a:r>
                      <a:r>
                        <a:rPr lang="en-US" sz="1800" kern="1200" dirty="0">
                          <a:solidFill>
                            <a:schemeClr val="dk1"/>
                          </a:solidFill>
                          <a:effectLst/>
                          <a:latin typeface="+mn-lt"/>
                          <a:ea typeface="+mn-ea"/>
                          <a:cs typeface="+mn-cs"/>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Path: http://</a:t>
                      </a:r>
                      <a:r>
                        <a:rPr lang="en-US" sz="1800" kern="1200" dirty="0" err="1">
                          <a:solidFill>
                            <a:schemeClr val="dk1"/>
                          </a:solidFill>
                          <a:effectLst/>
                          <a:latin typeface="+mn-lt"/>
                          <a:ea typeface="+mn-ea"/>
                          <a:cs typeface="+mn-cs"/>
                        </a:rPr>
                        <a:t>www.openmobilealliance.org</a:t>
                      </a:r>
                      <a:r>
                        <a:rPr lang="en-US" sz="1800" kern="1200" dirty="0">
                          <a:solidFill>
                            <a:schemeClr val="dk1"/>
                          </a:solidFill>
                          <a:effectLst/>
                          <a:latin typeface="+mn-lt"/>
                          <a:ea typeface="+mn-ea"/>
                          <a:cs typeface="+mn-cs"/>
                        </a:rPr>
                        <a:t>/release/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ObjLwM2M_ACL/</a:t>
                      </a:r>
                      <a:r>
                        <a:rPr lang="en-US" sz="1800" strike="sngStrike" kern="1200" dirty="0">
                          <a:solidFill>
                            <a:srgbClr val="FF0000"/>
                          </a:solidFill>
                          <a:effectLst/>
                          <a:latin typeface="+mn-lt"/>
                          <a:ea typeface="+mn-ea"/>
                          <a:cs typeface="+mn-cs"/>
                        </a:rPr>
                        <a:t>V1_0_3-</a:t>
                      </a:r>
                      <a:r>
                        <a:rPr lang="en-US" sz="1800" kern="1200" dirty="0">
                          <a:solidFill>
                            <a:schemeClr val="dk1"/>
                          </a:solidFill>
                          <a:effectLst/>
                          <a:latin typeface="+mn-lt"/>
                          <a:ea typeface="+mn-ea"/>
                          <a:cs typeface="+mn-cs"/>
                        </a:rPr>
                        <a:t>20190617</a:t>
                      </a:r>
                      <a:r>
                        <a:rPr lang="en-US" sz="1800" kern="1200" dirty="0">
                          <a:solidFill>
                            <a:srgbClr val="FF0000"/>
                          </a:solidFill>
                          <a:effectLst/>
                          <a:latin typeface="+mn-lt"/>
                          <a:ea typeface="+mn-ea"/>
                          <a:cs typeface="+mn-cs"/>
                        </a:rPr>
                        <a:t>-A</a:t>
                      </a:r>
                      <a:r>
                        <a:rPr lang="en-US" sz="1800" kern="1200" dirty="0">
                          <a:solidFill>
                            <a:schemeClr val="dk1"/>
                          </a:solidFill>
                          <a:effectLst/>
                          <a:latin typeface="+mn-lt"/>
                          <a:ea typeface="+mn-ea"/>
                          <a:cs typeface="+mn-cs"/>
                        </a:rPr>
                        <a:t>/</a:t>
                      </a:r>
                    </a:p>
                    <a:p>
                      <a:endParaRPr lang="en-US" dirty="0"/>
                    </a:p>
                  </a:txBody>
                  <a:tcPr/>
                </a:tc>
                <a:extLst>
                  <a:ext uri="{0D108BD9-81ED-4DB2-BD59-A6C34878D82A}">
                    <a16:rowId xmlns:a16="http://schemas.microsoft.com/office/drawing/2014/main" val="412410412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File: </a:t>
                      </a:r>
                      <a:r>
                        <a:rPr lang="en-US" sz="1800" kern="1200" dirty="0">
                          <a:solidFill>
                            <a:srgbClr val="FF0000"/>
                          </a:solidFill>
                          <a:effectLst/>
                          <a:latin typeface="+mn-lt"/>
                          <a:ea typeface="+mn-ea"/>
                          <a:cs typeface="+mn-cs"/>
                        </a:rPr>
                        <a:t>OMA-SUP-XML_</a:t>
                      </a:r>
                      <a:r>
                        <a:rPr lang="en-US" sz="1800" kern="1200" dirty="0">
                          <a:solidFill>
                            <a:schemeClr val="dk1"/>
                          </a:solidFill>
                          <a:effectLst/>
                          <a:latin typeface="+mn-lt"/>
                          <a:ea typeface="+mn-ea"/>
                          <a:cs typeface="+mn-cs"/>
                        </a:rPr>
                        <a:t>LWM2M_Access_Control</a:t>
                      </a:r>
                      <a:r>
                        <a:rPr lang="en-US" sz="1800" kern="1200" dirty="0">
                          <a:solidFill>
                            <a:srgbClr val="FF0000"/>
                          </a:solidFill>
                          <a:effectLst/>
                          <a:latin typeface="+mn-lt"/>
                          <a:ea typeface="+mn-ea"/>
                          <a:cs typeface="+mn-cs"/>
                        </a:rPr>
                        <a:t>-V1_0_3</a:t>
                      </a:r>
                      <a:r>
                        <a:rPr lang="en-US" sz="1800" kern="1200" dirty="0">
                          <a:solidFill>
                            <a:schemeClr val="dk1"/>
                          </a:solidFill>
                          <a:effectLst/>
                          <a:latin typeface="+mn-lt"/>
                          <a:ea typeface="+mn-ea"/>
                          <a:cs typeface="+mn-cs"/>
                        </a:rPr>
                        <a:t>-20190617</a:t>
                      </a:r>
                      <a:r>
                        <a:rPr lang="en-US" sz="1800" kern="1200" dirty="0">
                          <a:solidFill>
                            <a:srgbClr val="FF0000"/>
                          </a:solidFill>
                          <a:effectLst/>
                          <a:latin typeface="+mn-lt"/>
                          <a:ea typeface="+mn-ea"/>
                          <a:cs typeface="+mn-cs"/>
                        </a:rPr>
                        <a:t>-A</a:t>
                      </a:r>
                    </a:p>
                    <a:p>
                      <a:endParaRPr lang="en-US" dirty="0"/>
                    </a:p>
                  </a:txBody>
                  <a:tcPr/>
                </a:tc>
                <a:tc>
                  <a:txBody>
                    <a:bodyPr/>
                    <a:lstStyle/>
                    <a:p>
                      <a:r>
                        <a:rPr lang="en-US" dirty="0"/>
                        <a:t>File: </a:t>
                      </a:r>
                      <a:r>
                        <a:rPr lang="en-US" dirty="0">
                          <a:solidFill>
                            <a:srgbClr val="FF0000"/>
                          </a:solidFill>
                        </a:rPr>
                        <a:t>2</a:t>
                      </a:r>
                      <a:r>
                        <a:rPr lang="en-US" dirty="0"/>
                        <a:t>.xml</a:t>
                      </a:r>
                    </a:p>
                  </a:txBody>
                  <a:tcPr/>
                </a:tc>
                <a:extLst>
                  <a:ext uri="{0D108BD9-81ED-4DB2-BD59-A6C34878D82A}">
                    <a16:rowId xmlns:a16="http://schemas.microsoft.com/office/drawing/2014/main" val="732741522"/>
                  </a:ext>
                </a:extLst>
              </a:tr>
            </a:tbl>
          </a:graphicData>
        </a:graphic>
      </p:graphicFrame>
      <p:graphicFrame>
        <p:nvGraphicFramePr>
          <p:cNvPr id="5" name="Table 4">
            <a:extLst>
              <a:ext uri="{FF2B5EF4-FFF2-40B4-BE49-F238E27FC236}">
                <a16:creationId xmlns:a16="http://schemas.microsoft.com/office/drawing/2014/main" id="{69310737-0F7A-3946-A15A-58807DC20A8A}"/>
              </a:ext>
            </a:extLst>
          </p:cNvPr>
          <p:cNvGraphicFramePr>
            <a:graphicFrameLocks noGrp="1"/>
          </p:cNvGraphicFramePr>
          <p:nvPr>
            <p:extLst>
              <p:ext uri="{D42A27DB-BD31-4B8C-83A1-F6EECF244321}">
                <p14:modId xmlns:p14="http://schemas.microsoft.com/office/powerpoint/2010/main" val="2648462104"/>
              </p:ext>
            </p:extLst>
          </p:nvPr>
        </p:nvGraphicFramePr>
        <p:xfrm>
          <a:off x="307299" y="4632609"/>
          <a:ext cx="8778874" cy="1656080"/>
        </p:xfrm>
        <a:graphic>
          <a:graphicData uri="http://schemas.openxmlformats.org/drawingml/2006/table">
            <a:tbl>
              <a:tblPr firstRow="1" bandRow="1">
                <a:tableStyleId>{5C22544A-7EE6-4342-B048-85BDC9FD1C3A}</a:tableStyleId>
              </a:tblPr>
              <a:tblGrid>
                <a:gridCol w="4389437">
                  <a:extLst>
                    <a:ext uri="{9D8B030D-6E8A-4147-A177-3AD203B41FA5}">
                      <a16:colId xmlns:a16="http://schemas.microsoft.com/office/drawing/2014/main" val="3847592281"/>
                    </a:ext>
                  </a:extLst>
                </a:gridCol>
                <a:gridCol w="4389437">
                  <a:extLst>
                    <a:ext uri="{9D8B030D-6E8A-4147-A177-3AD203B41FA5}">
                      <a16:colId xmlns:a16="http://schemas.microsoft.com/office/drawing/2014/main" val="75160156"/>
                    </a:ext>
                  </a:extLst>
                </a:gridCol>
              </a:tblGrid>
              <a:tr h="370840">
                <a:tc>
                  <a:txBody>
                    <a:bodyPr/>
                    <a:lstStyle/>
                    <a:p>
                      <a:pPr algn="ctr"/>
                      <a:r>
                        <a:rPr lang="en-US" dirty="0"/>
                        <a:t>With Object Version</a:t>
                      </a:r>
                    </a:p>
                  </a:txBody>
                  <a:tcPr/>
                </a:tc>
                <a:tc>
                  <a:txBody>
                    <a:bodyPr/>
                    <a:lstStyle/>
                    <a:p>
                      <a:pPr algn="ctr"/>
                      <a:r>
                        <a:rPr lang="en-US" dirty="0"/>
                        <a:t>Without Object Version</a:t>
                      </a:r>
                    </a:p>
                  </a:txBody>
                  <a:tcPr/>
                </a:tc>
                <a:extLst>
                  <a:ext uri="{0D108BD9-81ED-4DB2-BD59-A6C34878D82A}">
                    <a16:rowId xmlns:a16="http://schemas.microsoft.com/office/drawing/2014/main" val="2442628446"/>
                  </a:ext>
                </a:extLst>
              </a:tr>
              <a:tr h="370840">
                <a:tc>
                  <a:txBody>
                    <a:bodyPr/>
                    <a:lstStyle/>
                    <a:p>
                      <a:r>
                        <a:rPr lang="en-US" sz="1800" kern="1200" dirty="0">
                          <a:solidFill>
                            <a:schemeClr val="dk1"/>
                          </a:solidFill>
                          <a:effectLst/>
                          <a:latin typeface="+mn-lt"/>
                          <a:ea typeface="+mn-ea"/>
                          <a:cs typeface="+mn-cs"/>
                        </a:rPr>
                        <a:t>Path: http://</a:t>
                      </a:r>
                      <a:r>
                        <a:rPr lang="en-US" sz="1800" kern="1200" dirty="0" err="1">
                          <a:solidFill>
                            <a:schemeClr val="dk1"/>
                          </a:solidFill>
                          <a:effectLst/>
                          <a:latin typeface="+mn-lt"/>
                          <a:ea typeface="+mn-ea"/>
                          <a:cs typeface="+mn-cs"/>
                        </a:rPr>
                        <a:t>www.openmobilealliance.org</a:t>
                      </a:r>
                      <a:r>
                        <a:rPr lang="en-US" sz="1800" kern="1200" dirty="0">
                          <a:solidFill>
                            <a:schemeClr val="dk1"/>
                          </a:solidFill>
                          <a:effectLst/>
                          <a:latin typeface="+mn-lt"/>
                          <a:ea typeface="+mn-ea"/>
                          <a:cs typeface="+mn-cs"/>
                        </a:rPr>
                        <a:t>/tech/profiles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Path: http://</a:t>
                      </a:r>
                      <a:r>
                        <a:rPr lang="en-US" sz="1800" kern="1200" dirty="0" err="1">
                          <a:solidFill>
                            <a:schemeClr val="dk1"/>
                          </a:solidFill>
                          <a:effectLst/>
                          <a:latin typeface="+mn-lt"/>
                          <a:ea typeface="+mn-ea"/>
                          <a:cs typeface="+mn-cs"/>
                        </a:rPr>
                        <a:t>www.openmobilealliance.org</a:t>
                      </a:r>
                      <a:r>
                        <a:rPr lang="en-US" sz="1800" kern="1200" dirty="0">
                          <a:solidFill>
                            <a:schemeClr val="dk1"/>
                          </a:solidFill>
                          <a:effectLst/>
                          <a:latin typeface="+mn-lt"/>
                          <a:ea typeface="+mn-ea"/>
                          <a:cs typeface="+mn-cs"/>
                        </a:rPr>
                        <a:t>/tech/profiles/l</a:t>
                      </a:r>
                      <a:r>
                        <a:rPr lang="en-US" sz="1800" kern="1200" dirty="0">
                          <a:solidFill>
                            <a:srgbClr val="FF0000"/>
                          </a:solidFill>
                          <a:effectLst/>
                          <a:latin typeface="+mn-lt"/>
                          <a:ea typeface="+mn-ea"/>
                          <a:cs typeface="+mn-cs"/>
                        </a:rPr>
                        <a:t>wm2m/&lt;prefix&gt;</a:t>
                      </a:r>
                    </a:p>
                  </a:txBody>
                  <a:tcPr/>
                </a:tc>
                <a:extLst>
                  <a:ext uri="{0D108BD9-81ED-4DB2-BD59-A6C34878D82A}">
                    <a16:rowId xmlns:a16="http://schemas.microsoft.com/office/drawing/2014/main" val="4124104128"/>
                  </a:ext>
                </a:extLst>
              </a:tr>
              <a:tr h="370840">
                <a:tc>
                  <a:txBody>
                    <a:bodyPr/>
                    <a:lstStyle/>
                    <a:p>
                      <a:r>
                        <a:rPr lang="en-US" sz="1800" kern="1200" dirty="0">
                          <a:solidFill>
                            <a:schemeClr val="dk1"/>
                          </a:solidFill>
                          <a:effectLst/>
                          <a:latin typeface="+mn-lt"/>
                          <a:ea typeface="+mn-ea"/>
                          <a:cs typeface="+mn-cs"/>
                        </a:rPr>
                        <a:t>File: LWM2M_Access_Control</a:t>
                      </a:r>
                      <a:r>
                        <a:rPr lang="en-US" sz="1800" kern="1200" dirty="0">
                          <a:solidFill>
                            <a:srgbClr val="FF0000"/>
                          </a:solidFill>
                          <a:effectLst/>
                          <a:latin typeface="+mn-lt"/>
                          <a:ea typeface="+mn-ea"/>
                          <a:cs typeface="+mn-cs"/>
                        </a:rPr>
                        <a:t>-v1_0_3</a:t>
                      </a:r>
                      <a:r>
                        <a:rPr lang="en-US" sz="1800" kern="1200" dirty="0">
                          <a:solidFill>
                            <a:schemeClr val="dk1"/>
                          </a:solidFill>
                          <a:effectLst/>
                          <a:latin typeface="+mn-lt"/>
                          <a:ea typeface="+mn-ea"/>
                          <a:cs typeface="+mn-cs"/>
                        </a:rPr>
                        <a:t>.xml</a:t>
                      </a:r>
                    </a:p>
                  </a:txBody>
                  <a:tcPr/>
                </a:tc>
                <a:tc>
                  <a:txBody>
                    <a:bodyPr/>
                    <a:lstStyle/>
                    <a:p>
                      <a:r>
                        <a:rPr lang="en-US" dirty="0"/>
                        <a:t>File: </a:t>
                      </a:r>
                      <a:r>
                        <a:rPr lang="en-US" dirty="0">
                          <a:solidFill>
                            <a:srgbClr val="FF0000"/>
                          </a:solidFill>
                        </a:rPr>
                        <a:t>2</a:t>
                      </a:r>
                      <a:r>
                        <a:rPr lang="en-US" dirty="0"/>
                        <a:t>.xml</a:t>
                      </a:r>
                    </a:p>
                  </a:txBody>
                  <a:tcPr/>
                </a:tc>
                <a:extLst>
                  <a:ext uri="{0D108BD9-81ED-4DB2-BD59-A6C34878D82A}">
                    <a16:rowId xmlns:a16="http://schemas.microsoft.com/office/drawing/2014/main" val="732741522"/>
                  </a:ext>
                </a:extLst>
              </a:tr>
            </a:tbl>
          </a:graphicData>
        </a:graphic>
      </p:graphicFrame>
    </p:spTree>
    <p:extLst>
      <p:ext uri="{BB962C8B-B14F-4D97-AF65-F5344CB8AC3E}">
        <p14:creationId xmlns:p14="http://schemas.microsoft.com/office/powerpoint/2010/main" val="1859436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BAFDD-E6F6-1245-B955-93C9478D76DF}"/>
              </a:ext>
            </a:extLst>
          </p:cNvPr>
          <p:cNvSpPr>
            <a:spLocks noGrp="1"/>
          </p:cNvSpPr>
          <p:nvPr>
            <p:ph type="title"/>
          </p:nvPr>
        </p:nvSpPr>
        <p:spPr/>
        <p:txBody>
          <a:bodyPr/>
          <a:lstStyle/>
          <a:p>
            <a:r>
              <a:rPr lang="en-US" dirty="0"/>
              <a:t>“objects-lwm2m” repository</a:t>
            </a:r>
          </a:p>
        </p:txBody>
      </p:sp>
      <p:sp>
        <p:nvSpPr>
          <p:cNvPr id="3" name="Content Placeholder 2">
            <a:extLst>
              <a:ext uri="{FF2B5EF4-FFF2-40B4-BE49-F238E27FC236}">
                <a16:creationId xmlns:a16="http://schemas.microsoft.com/office/drawing/2014/main" id="{D61FA7D9-EBAA-8542-A17B-F46CE37B3220}"/>
              </a:ext>
            </a:extLst>
          </p:cNvPr>
          <p:cNvSpPr>
            <a:spLocks noGrp="1"/>
          </p:cNvSpPr>
          <p:nvPr>
            <p:ph idx="1"/>
          </p:nvPr>
        </p:nvSpPr>
        <p:spPr>
          <a:xfrm>
            <a:off x="276225" y="968914"/>
            <a:ext cx="8778875" cy="5590635"/>
          </a:xfrm>
        </p:spPr>
        <p:txBody>
          <a:bodyPr/>
          <a:lstStyle/>
          <a:p>
            <a:pPr marL="0" indent="0">
              <a:buNone/>
            </a:pPr>
            <a:r>
              <a:rPr lang="en-US" dirty="0"/>
              <a:t>Impact in the GitHub repository:</a:t>
            </a:r>
          </a:p>
          <a:p>
            <a:pPr lvl="1"/>
            <a:r>
              <a:rPr lang="en-US" dirty="0"/>
              <a:t>”master” branch  </a:t>
            </a:r>
            <a:r>
              <a:rPr lang="en-US" sz="1600" dirty="0"/>
              <a:t>(latest revisions)</a:t>
            </a:r>
          </a:p>
          <a:p>
            <a:pPr lvl="1"/>
            <a:endParaRPr lang="en-US" dirty="0"/>
          </a:p>
          <a:p>
            <a:pPr marL="225425" lvl="1" indent="0">
              <a:buNone/>
            </a:pPr>
            <a:endParaRPr lang="en-US" dirty="0"/>
          </a:p>
          <a:p>
            <a:pPr lvl="1"/>
            <a:endParaRPr lang="en-US" sz="700" dirty="0"/>
          </a:p>
          <a:p>
            <a:pPr lvl="1"/>
            <a:endParaRPr lang="en-US" sz="700" dirty="0"/>
          </a:p>
          <a:p>
            <a:pPr lvl="1"/>
            <a:r>
              <a:rPr lang="en-US" dirty="0"/>
              <a:t>“release” branch  </a:t>
            </a:r>
            <a:r>
              <a:rPr lang="en-US" sz="1800" dirty="0"/>
              <a:t>(old revisions)</a:t>
            </a:r>
          </a:p>
          <a:p>
            <a:pPr lvl="1"/>
            <a:endParaRPr lang="en-US" sz="1800" dirty="0"/>
          </a:p>
          <a:p>
            <a:pPr lvl="1"/>
            <a:endParaRPr lang="en-US" sz="1800" dirty="0"/>
          </a:p>
          <a:p>
            <a:pPr lvl="1"/>
            <a:endParaRPr lang="en-US" sz="1800" dirty="0"/>
          </a:p>
          <a:p>
            <a:pPr marL="225425" lvl="1" indent="0">
              <a:buNone/>
            </a:pPr>
            <a:endParaRPr lang="en-US" sz="1800" dirty="0"/>
          </a:p>
          <a:p>
            <a:pPr marL="0" indent="-4763">
              <a:buNone/>
            </a:pPr>
            <a:r>
              <a:rPr lang="en-US" sz="2200" dirty="0"/>
              <a:t>New Release without Object Version:</a:t>
            </a:r>
          </a:p>
          <a:p>
            <a:pPr lvl="1"/>
            <a:r>
              <a:rPr lang="en-US" sz="1800" dirty="0"/>
              <a:t>A) Block Release</a:t>
            </a:r>
          </a:p>
          <a:p>
            <a:pPr lvl="2"/>
            <a:r>
              <a:rPr lang="en-US" sz="1600" dirty="0"/>
              <a:t>Use e.g. date: </a:t>
            </a:r>
            <a:r>
              <a:rPr lang="en-US" sz="1600" dirty="0">
                <a:solidFill>
                  <a:srgbClr val="FF0000"/>
                </a:solidFill>
              </a:rPr>
              <a:t>&lt;YYYYMMDD&gt; </a:t>
            </a:r>
            <a:r>
              <a:rPr lang="en-US" sz="1600" dirty="0"/>
              <a:t>as a prefix, e.g.: “20190812”</a:t>
            </a:r>
          </a:p>
          <a:p>
            <a:pPr lvl="1"/>
            <a:r>
              <a:rPr lang="en-US" sz="1800" dirty="0"/>
              <a:t>B)  Single Release </a:t>
            </a:r>
          </a:p>
          <a:p>
            <a:pPr lvl="2"/>
            <a:r>
              <a:rPr lang="en-US" sz="1600" dirty="0"/>
              <a:t>Use a combination of object ID and date   </a:t>
            </a:r>
            <a:r>
              <a:rPr lang="en-US" sz="1600" dirty="0">
                <a:solidFill>
                  <a:srgbClr val="FF0000"/>
                </a:solidFill>
              </a:rPr>
              <a:t>&lt;</a:t>
            </a:r>
            <a:r>
              <a:rPr lang="en-US" sz="1600" dirty="0" err="1">
                <a:solidFill>
                  <a:srgbClr val="FF0000"/>
                </a:solidFill>
              </a:rPr>
              <a:t>ObjID</a:t>
            </a:r>
            <a:r>
              <a:rPr lang="en-US" sz="1600" dirty="0">
                <a:solidFill>
                  <a:srgbClr val="FF0000"/>
                </a:solidFill>
              </a:rPr>
              <a:t>-YYYYMMDD&gt; </a:t>
            </a:r>
            <a:r>
              <a:rPr lang="en-US" sz="1600" dirty="0">
                <a:solidFill>
                  <a:schemeClr val="tx1"/>
                </a:solidFill>
              </a:rPr>
              <a:t>as a prefix; e.g.: “1-20190812”</a:t>
            </a:r>
          </a:p>
          <a:p>
            <a:pPr lvl="2"/>
            <a:endParaRPr lang="en-US" sz="1600" dirty="0">
              <a:solidFill>
                <a:srgbClr val="FF0000"/>
              </a:solidFill>
            </a:endParaRPr>
          </a:p>
          <a:p>
            <a:pPr marL="0" indent="0">
              <a:buNone/>
            </a:pPr>
            <a:endParaRPr lang="en-US" dirty="0"/>
          </a:p>
        </p:txBody>
      </p:sp>
      <p:graphicFrame>
        <p:nvGraphicFramePr>
          <p:cNvPr id="4" name="Table 3">
            <a:extLst>
              <a:ext uri="{FF2B5EF4-FFF2-40B4-BE49-F238E27FC236}">
                <a16:creationId xmlns:a16="http://schemas.microsoft.com/office/drawing/2014/main" id="{19E9EFB4-31ED-124A-A43B-1550E16D5FDE}"/>
              </a:ext>
            </a:extLst>
          </p:cNvPr>
          <p:cNvGraphicFramePr>
            <a:graphicFrameLocks noGrp="1"/>
          </p:cNvGraphicFramePr>
          <p:nvPr>
            <p:extLst>
              <p:ext uri="{D42A27DB-BD31-4B8C-83A1-F6EECF244321}">
                <p14:modId xmlns:p14="http://schemas.microsoft.com/office/powerpoint/2010/main" val="2247499250"/>
              </p:ext>
            </p:extLst>
          </p:nvPr>
        </p:nvGraphicFramePr>
        <p:xfrm>
          <a:off x="276225" y="1902629"/>
          <a:ext cx="8908732" cy="741680"/>
        </p:xfrm>
        <a:graphic>
          <a:graphicData uri="http://schemas.openxmlformats.org/drawingml/2006/table">
            <a:tbl>
              <a:tblPr firstRow="1" bandRow="1">
                <a:tableStyleId>{5C22544A-7EE6-4342-B048-85BDC9FD1C3A}</a:tableStyleId>
              </a:tblPr>
              <a:tblGrid>
                <a:gridCol w="4454366">
                  <a:extLst>
                    <a:ext uri="{9D8B030D-6E8A-4147-A177-3AD203B41FA5}">
                      <a16:colId xmlns:a16="http://schemas.microsoft.com/office/drawing/2014/main" val="1800222434"/>
                    </a:ext>
                  </a:extLst>
                </a:gridCol>
                <a:gridCol w="4454366">
                  <a:extLst>
                    <a:ext uri="{9D8B030D-6E8A-4147-A177-3AD203B41FA5}">
                      <a16:colId xmlns:a16="http://schemas.microsoft.com/office/drawing/2014/main" val="3832774838"/>
                    </a:ext>
                  </a:extLst>
                </a:gridCol>
              </a:tblGrid>
              <a:tr h="370840">
                <a:tc>
                  <a:txBody>
                    <a:bodyPr/>
                    <a:lstStyle/>
                    <a:p>
                      <a:pPr algn="ctr"/>
                      <a:r>
                        <a:rPr lang="en-US" dirty="0"/>
                        <a:t>With Version</a:t>
                      </a:r>
                    </a:p>
                  </a:txBody>
                  <a:tcPr/>
                </a:tc>
                <a:tc>
                  <a:txBody>
                    <a:bodyPr/>
                    <a:lstStyle/>
                    <a:p>
                      <a:pPr algn="ctr"/>
                      <a:r>
                        <a:rPr lang="en-US" dirty="0"/>
                        <a:t>Without Version</a:t>
                      </a:r>
                    </a:p>
                  </a:txBody>
                  <a:tcPr/>
                </a:tc>
                <a:extLst>
                  <a:ext uri="{0D108BD9-81ED-4DB2-BD59-A6C34878D82A}">
                    <a16:rowId xmlns:a16="http://schemas.microsoft.com/office/drawing/2014/main" val="401048394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kern="1200" dirty="0">
                          <a:solidFill>
                            <a:schemeClr val="dk1"/>
                          </a:solidFill>
                          <a:effectLst/>
                          <a:latin typeface="+mn-lt"/>
                          <a:ea typeface="+mn-ea"/>
                          <a:cs typeface="+mn-cs"/>
                        </a:rPr>
                        <a:t>LWM2M_Access_Control.xml</a:t>
                      </a:r>
                    </a:p>
                  </a:txBody>
                  <a:tcPr/>
                </a:tc>
                <a:tc>
                  <a:txBody>
                    <a:bodyPr/>
                    <a:lstStyle/>
                    <a:p>
                      <a:r>
                        <a:rPr lang="en-US" dirty="0">
                          <a:solidFill>
                            <a:srgbClr val="FF0000"/>
                          </a:solidFill>
                        </a:rPr>
                        <a:t>2</a:t>
                      </a:r>
                      <a:r>
                        <a:rPr lang="en-US" dirty="0"/>
                        <a:t>.xml</a:t>
                      </a:r>
                    </a:p>
                  </a:txBody>
                  <a:tcPr/>
                </a:tc>
                <a:extLst>
                  <a:ext uri="{0D108BD9-81ED-4DB2-BD59-A6C34878D82A}">
                    <a16:rowId xmlns:a16="http://schemas.microsoft.com/office/drawing/2014/main" val="2906226903"/>
                  </a:ext>
                </a:extLst>
              </a:tr>
            </a:tbl>
          </a:graphicData>
        </a:graphic>
      </p:graphicFrame>
      <p:graphicFrame>
        <p:nvGraphicFramePr>
          <p:cNvPr id="5" name="Table 4">
            <a:extLst>
              <a:ext uri="{FF2B5EF4-FFF2-40B4-BE49-F238E27FC236}">
                <a16:creationId xmlns:a16="http://schemas.microsoft.com/office/drawing/2014/main" id="{D5CDBC51-1FFA-0A4F-8D17-710B2843DC33}"/>
              </a:ext>
            </a:extLst>
          </p:cNvPr>
          <p:cNvGraphicFramePr>
            <a:graphicFrameLocks noGrp="1"/>
          </p:cNvGraphicFramePr>
          <p:nvPr>
            <p:extLst>
              <p:ext uri="{D42A27DB-BD31-4B8C-83A1-F6EECF244321}">
                <p14:modId xmlns:p14="http://schemas.microsoft.com/office/powerpoint/2010/main" val="2357931434"/>
              </p:ext>
            </p:extLst>
          </p:nvPr>
        </p:nvGraphicFramePr>
        <p:xfrm>
          <a:off x="306388" y="3415030"/>
          <a:ext cx="8883332" cy="1010920"/>
        </p:xfrm>
        <a:graphic>
          <a:graphicData uri="http://schemas.openxmlformats.org/drawingml/2006/table">
            <a:tbl>
              <a:tblPr firstRow="1" bandRow="1">
                <a:tableStyleId>{5C22544A-7EE6-4342-B048-85BDC9FD1C3A}</a:tableStyleId>
              </a:tblPr>
              <a:tblGrid>
                <a:gridCol w="4387532">
                  <a:extLst>
                    <a:ext uri="{9D8B030D-6E8A-4147-A177-3AD203B41FA5}">
                      <a16:colId xmlns:a16="http://schemas.microsoft.com/office/drawing/2014/main" val="1800222434"/>
                    </a:ext>
                  </a:extLst>
                </a:gridCol>
                <a:gridCol w="4495800">
                  <a:extLst>
                    <a:ext uri="{9D8B030D-6E8A-4147-A177-3AD203B41FA5}">
                      <a16:colId xmlns:a16="http://schemas.microsoft.com/office/drawing/2014/main" val="3832774838"/>
                    </a:ext>
                  </a:extLst>
                </a:gridCol>
              </a:tblGrid>
              <a:tr h="370840">
                <a:tc>
                  <a:txBody>
                    <a:bodyPr/>
                    <a:lstStyle/>
                    <a:p>
                      <a:pPr algn="ctr"/>
                      <a:r>
                        <a:rPr lang="en-US" dirty="0"/>
                        <a:t>With Version</a:t>
                      </a:r>
                    </a:p>
                  </a:txBody>
                  <a:tcPr/>
                </a:tc>
                <a:tc>
                  <a:txBody>
                    <a:bodyPr/>
                    <a:lstStyle/>
                    <a:p>
                      <a:pPr algn="ctr"/>
                      <a:r>
                        <a:rPr lang="en-US" dirty="0"/>
                        <a:t>Without Version</a:t>
                      </a:r>
                    </a:p>
                  </a:txBody>
                  <a:tcPr/>
                </a:tc>
                <a:extLst>
                  <a:ext uri="{0D108BD9-81ED-4DB2-BD59-A6C34878D82A}">
                    <a16:rowId xmlns:a16="http://schemas.microsoft.com/office/drawing/2014/main" val="401048394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kern="1200" dirty="0">
                          <a:solidFill>
                            <a:schemeClr val="tx1"/>
                          </a:solidFill>
                          <a:effectLst/>
                          <a:latin typeface="+mn-lt"/>
                          <a:ea typeface="+mn-ea"/>
                          <a:cs typeface="+mn-cs"/>
                        </a:rPr>
                        <a:t>Release or &lt;prefix&gt;:         </a:t>
                      </a:r>
                      <a:r>
                        <a:rPr lang="en-US" sz="1600" kern="1200" dirty="0">
                          <a:solidFill>
                            <a:srgbClr val="FF0000"/>
                          </a:solidFill>
                          <a:effectLst/>
                          <a:latin typeface="+mn-lt"/>
                          <a:ea typeface="+mn-ea"/>
                          <a:cs typeface="+mn-cs"/>
                        </a:rPr>
                        <a:t>ACL-v1_0_3</a:t>
                      </a:r>
                      <a:endParaRPr lang="en-US" sz="1600"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kern="1200" dirty="0">
                          <a:solidFill>
                            <a:schemeClr val="dk1"/>
                          </a:solidFill>
                          <a:effectLst/>
                          <a:latin typeface="+mn-lt"/>
                          <a:ea typeface="+mn-ea"/>
                          <a:cs typeface="+mn-cs"/>
                        </a:rPr>
                        <a:t>Name: LWM2M_Access_Control.xml</a:t>
                      </a:r>
                    </a:p>
                  </a:txBody>
                  <a:tcPr/>
                </a:tc>
                <a:tc>
                  <a:txBody>
                    <a:bodyPr/>
                    <a:lstStyle/>
                    <a:p>
                      <a:r>
                        <a:rPr lang="en-US" sz="1800" kern="1200" dirty="0">
                          <a:solidFill>
                            <a:schemeClr val="tx1"/>
                          </a:solidFill>
                          <a:effectLst/>
                          <a:latin typeface="+mn-lt"/>
                          <a:ea typeface="+mn-ea"/>
                          <a:cs typeface="+mn-cs"/>
                        </a:rPr>
                        <a:t>Release or prefix: </a:t>
                      </a:r>
                      <a:r>
                        <a:rPr lang="en-US" sz="1800" kern="1200" dirty="0">
                          <a:solidFill>
                            <a:srgbClr val="FF0000"/>
                          </a:solidFill>
                          <a:effectLst/>
                          <a:latin typeface="+mn-lt"/>
                          <a:ea typeface="+mn-ea"/>
                          <a:cs typeface="+mn-cs"/>
                        </a:rPr>
                        <a:t>&lt;prefix&gt;    </a:t>
                      </a:r>
                      <a:endParaRPr lang="en-US" dirty="0"/>
                    </a:p>
                    <a:p>
                      <a:r>
                        <a:rPr lang="en-US" dirty="0">
                          <a:solidFill>
                            <a:schemeClr val="tx1"/>
                          </a:solidFill>
                        </a:rPr>
                        <a:t>Name:                     </a:t>
                      </a:r>
                      <a:r>
                        <a:rPr lang="en-US" dirty="0">
                          <a:solidFill>
                            <a:srgbClr val="FF0000"/>
                          </a:solidFill>
                        </a:rPr>
                        <a:t>2</a:t>
                      </a:r>
                      <a:r>
                        <a:rPr lang="en-US" dirty="0"/>
                        <a:t>.xml</a:t>
                      </a:r>
                    </a:p>
                  </a:txBody>
                  <a:tcPr/>
                </a:tc>
                <a:extLst>
                  <a:ext uri="{0D108BD9-81ED-4DB2-BD59-A6C34878D82A}">
                    <a16:rowId xmlns:a16="http://schemas.microsoft.com/office/drawing/2014/main" val="2906226903"/>
                  </a:ext>
                </a:extLst>
              </a:tr>
            </a:tbl>
          </a:graphicData>
        </a:graphic>
      </p:graphicFrame>
    </p:spTree>
    <p:extLst>
      <p:ext uri="{BB962C8B-B14F-4D97-AF65-F5344CB8AC3E}">
        <p14:creationId xmlns:p14="http://schemas.microsoft.com/office/powerpoint/2010/main" val="27212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7006E-754D-5D4A-9466-987C9ED82BBA}"/>
              </a:ext>
            </a:extLst>
          </p:cNvPr>
          <p:cNvSpPr>
            <a:spLocks noGrp="1"/>
          </p:cNvSpPr>
          <p:nvPr>
            <p:ph type="title"/>
          </p:nvPr>
        </p:nvSpPr>
        <p:spPr/>
        <p:txBody>
          <a:bodyPr/>
          <a:lstStyle/>
          <a:p>
            <a:r>
              <a:rPr lang="en-US" dirty="0"/>
              <a:t>GitHub Example</a:t>
            </a:r>
          </a:p>
        </p:txBody>
      </p:sp>
      <p:sp>
        <p:nvSpPr>
          <p:cNvPr id="3" name="Content Placeholder 2">
            <a:extLst>
              <a:ext uri="{FF2B5EF4-FFF2-40B4-BE49-F238E27FC236}">
                <a16:creationId xmlns:a16="http://schemas.microsoft.com/office/drawing/2014/main" id="{B22FC88F-35E9-6A4D-A208-981B8402C294}"/>
              </a:ext>
            </a:extLst>
          </p:cNvPr>
          <p:cNvSpPr>
            <a:spLocks noGrp="1"/>
          </p:cNvSpPr>
          <p:nvPr>
            <p:ph idx="1"/>
          </p:nvPr>
        </p:nvSpPr>
        <p:spPr>
          <a:xfrm>
            <a:off x="292100" y="1169988"/>
            <a:ext cx="8778875" cy="817562"/>
          </a:xfrm>
        </p:spPr>
        <p:txBody>
          <a:bodyPr/>
          <a:lstStyle/>
          <a:p>
            <a:pPr marL="0" indent="0">
              <a:buNone/>
            </a:pPr>
            <a:r>
              <a:rPr lang="en-US" dirty="0"/>
              <a:t>Click in “Release”     </a:t>
            </a:r>
            <a:r>
              <a:rPr lang="en-US" dirty="0">
                <a:sym typeface="Wingdings" pitchFamily="2" charset="2"/>
              </a:rPr>
              <a:t></a:t>
            </a:r>
          </a:p>
          <a:p>
            <a:pPr marL="0" indent="0">
              <a:buNone/>
            </a:pPr>
            <a:endParaRPr lang="en-US" dirty="0">
              <a:sym typeface="Wingdings" pitchFamily="2" charset="2"/>
            </a:endParaRPr>
          </a:p>
          <a:p>
            <a:pPr marL="0" indent="0">
              <a:buNone/>
            </a:pPr>
            <a:endParaRPr lang="en-US" sz="300" dirty="0">
              <a:sym typeface="Wingdings" pitchFamily="2" charset="2"/>
            </a:endParaRPr>
          </a:p>
          <a:p>
            <a:pPr marL="0" indent="0">
              <a:buNone/>
            </a:pPr>
            <a:r>
              <a:rPr lang="en-US" dirty="0">
                <a:sym typeface="Wingdings" pitchFamily="2" charset="2"/>
              </a:rPr>
              <a:t>Then find the “release” of a particular object</a:t>
            </a:r>
            <a:endParaRPr lang="en-US" dirty="0"/>
          </a:p>
        </p:txBody>
      </p:sp>
      <p:pic>
        <p:nvPicPr>
          <p:cNvPr id="4" name="Picture 3">
            <a:extLst>
              <a:ext uri="{FF2B5EF4-FFF2-40B4-BE49-F238E27FC236}">
                <a16:creationId xmlns:a16="http://schemas.microsoft.com/office/drawing/2014/main" id="{70C15B6C-238B-2249-A4B6-131A9C2FA3BF}"/>
              </a:ext>
            </a:extLst>
          </p:cNvPr>
          <p:cNvPicPr>
            <a:picLocks noChangeAspect="1"/>
          </p:cNvPicPr>
          <p:nvPr/>
        </p:nvPicPr>
        <p:blipFill>
          <a:blip r:embed="rId2"/>
          <a:stretch>
            <a:fillRect/>
          </a:stretch>
        </p:blipFill>
        <p:spPr>
          <a:xfrm>
            <a:off x="1709737" y="2629636"/>
            <a:ext cx="6112668" cy="3929573"/>
          </a:xfrm>
          <a:prstGeom prst="rect">
            <a:avLst/>
          </a:prstGeom>
        </p:spPr>
      </p:pic>
      <p:pic>
        <p:nvPicPr>
          <p:cNvPr id="5" name="Picture 4">
            <a:extLst>
              <a:ext uri="{FF2B5EF4-FFF2-40B4-BE49-F238E27FC236}">
                <a16:creationId xmlns:a16="http://schemas.microsoft.com/office/drawing/2014/main" id="{80AC8CFE-11E6-BF46-9B5A-1FACBC9320A1}"/>
              </a:ext>
            </a:extLst>
          </p:cNvPr>
          <p:cNvPicPr>
            <a:picLocks noChangeAspect="1"/>
          </p:cNvPicPr>
          <p:nvPr/>
        </p:nvPicPr>
        <p:blipFill>
          <a:blip r:embed="rId3"/>
          <a:stretch>
            <a:fillRect/>
          </a:stretch>
        </p:blipFill>
        <p:spPr>
          <a:xfrm>
            <a:off x="4376737" y="848497"/>
            <a:ext cx="4006850" cy="1460544"/>
          </a:xfrm>
          <a:prstGeom prst="rect">
            <a:avLst/>
          </a:prstGeom>
        </p:spPr>
      </p:pic>
    </p:spTree>
    <p:extLst>
      <p:ext uri="{BB962C8B-B14F-4D97-AF65-F5344CB8AC3E}">
        <p14:creationId xmlns:p14="http://schemas.microsoft.com/office/powerpoint/2010/main" val="856669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5AF19-24C8-EE48-8426-6812C4CBA3FF}"/>
              </a:ext>
            </a:extLst>
          </p:cNvPr>
          <p:cNvSpPr>
            <a:spLocks noGrp="1"/>
          </p:cNvSpPr>
          <p:nvPr>
            <p:ph type="title"/>
          </p:nvPr>
        </p:nvSpPr>
        <p:spPr/>
        <p:txBody>
          <a:bodyPr/>
          <a:lstStyle/>
          <a:p>
            <a:r>
              <a:rPr lang="en-US" dirty="0"/>
              <a:t>Profile Publication …/profiles</a:t>
            </a:r>
          </a:p>
        </p:txBody>
      </p:sp>
      <p:sp>
        <p:nvSpPr>
          <p:cNvPr id="3" name="Content Placeholder 2">
            <a:extLst>
              <a:ext uri="{FF2B5EF4-FFF2-40B4-BE49-F238E27FC236}">
                <a16:creationId xmlns:a16="http://schemas.microsoft.com/office/drawing/2014/main" id="{F39F4331-2314-7C4A-A49A-C2A1471317DA}"/>
              </a:ext>
            </a:extLst>
          </p:cNvPr>
          <p:cNvSpPr>
            <a:spLocks noGrp="1"/>
          </p:cNvSpPr>
          <p:nvPr>
            <p:ph idx="1"/>
          </p:nvPr>
        </p:nvSpPr>
        <p:spPr>
          <a:xfrm>
            <a:off x="306388" y="936625"/>
            <a:ext cx="8778875" cy="5383212"/>
          </a:xfrm>
        </p:spPr>
        <p:txBody>
          <a:bodyPr/>
          <a:lstStyle/>
          <a:p>
            <a:pPr marL="0" indent="0">
              <a:buNone/>
            </a:pPr>
            <a:r>
              <a:rPr lang="en-US" sz="2400" dirty="0"/>
              <a:t>With Object Version</a:t>
            </a:r>
          </a:p>
          <a:p>
            <a:pPr lvl="1"/>
            <a:r>
              <a:rPr lang="en-US" sz="2000" dirty="0">
                <a:solidFill>
                  <a:schemeClr val="tx1"/>
                </a:solidFill>
                <a:hlinkClick r:id="rId2">
                  <a:extLst>
                    <a:ext uri="{A12FA001-AC4F-418D-AE19-62706E023703}">
                      <ahyp:hlinkClr xmlns:ahyp="http://schemas.microsoft.com/office/drawing/2018/hyperlinkcolor" val="tx"/>
                    </a:ext>
                  </a:extLst>
                </a:hlinkClick>
              </a:rPr>
              <a:t>http://openmobilealliance.org/tech/profiles/</a:t>
            </a:r>
            <a:r>
              <a:rPr lang="en-US" sz="2000" dirty="0">
                <a:solidFill>
                  <a:schemeClr val="accent6"/>
                </a:solidFill>
              </a:rPr>
              <a:t>LWM2M_Access_Control</a:t>
            </a:r>
            <a:r>
              <a:rPr lang="en-US" sz="2000" dirty="0">
                <a:solidFill>
                  <a:srgbClr val="FF0000"/>
                </a:solidFill>
              </a:rPr>
              <a:t>-v1_0</a:t>
            </a:r>
            <a:r>
              <a:rPr lang="en-US" sz="2000" dirty="0">
                <a:solidFill>
                  <a:schemeClr val="accent6"/>
                </a:solidFill>
              </a:rPr>
              <a:t>.xml</a:t>
            </a:r>
          </a:p>
          <a:p>
            <a:pPr lvl="1"/>
            <a:r>
              <a:rPr lang="en-US" sz="2000" dirty="0"/>
              <a:t>Inside of the “profiles” folder Object files are stored with the Object Version in the file name </a:t>
            </a:r>
          </a:p>
          <a:p>
            <a:pPr lvl="1"/>
            <a:endParaRPr lang="en-US" sz="2000" dirty="0"/>
          </a:p>
          <a:p>
            <a:pPr lvl="1"/>
            <a:endParaRPr lang="en-US" sz="2000" dirty="0"/>
          </a:p>
          <a:p>
            <a:pPr lvl="1"/>
            <a:endParaRPr lang="en-US" sz="2000" dirty="0"/>
          </a:p>
          <a:p>
            <a:pPr lvl="1"/>
            <a:endParaRPr lang="en-US" sz="2000" dirty="0"/>
          </a:p>
          <a:p>
            <a:pPr marL="0" indent="0">
              <a:buNone/>
            </a:pPr>
            <a:r>
              <a:rPr lang="en-US" sz="2400" dirty="0"/>
              <a:t>Without Object Version</a:t>
            </a:r>
          </a:p>
          <a:p>
            <a:pPr lvl="1"/>
            <a:r>
              <a:rPr lang="en-US" sz="2000" dirty="0">
                <a:solidFill>
                  <a:schemeClr val="tx1"/>
                </a:solidFill>
                <a:hlinkClick r:id="rId3">
                  <a:extLst>
                    <a:ext uri="{A12FA001-AC4F-418D-AE19-62706E023703}">
                      <ahyp:hlinkClr xmlns:ahyp="http://schemas.microsoft.com/office/drawing/2018/hyperlinkcolor" val="tx"/>
                    </a:ext>
                  </a:extLst>
                </a:hlinkClick>
              </a:rPr>
              <a:t>http://openmobilealliance.org/tech/profiles/</a:t>
            </a:r>
            <a:r>
              <a:rPr lang="en-US" sz="2000" dirty="0">
                <a:solidFill>
                  <a:srgbClr val="FF0000"/>
                </a:solidFill>
                <a:hlinkClick r:id="rId3">
                  <a:extLst>
                    <a:ext uri="{A12FA001-AC4F-418D-AE19-62706E023703}">
                      <ahyp:hlinkClr xmlns:ahyp="http://schemas.microsoft.com/office/drawing/2018/hyperlinkcolor" val="tx"/>
                    </a:ext>
                  </a:extLst>
                </a:hlinkClick>
              </a:rPr>
              <a:t>lwm2m/&lt;prefix</a:t>
            </a:r>
            <a:r>
              <a:rPr lang="en-US" sz="2000" dirty="0">
                <a:solidFill>
                  <a:srgbClr val="FF0000"/>
                </a:solidFill>
              </a:rPr>
              <a:t>&gt;/2.xml</a:t>
            </a:r>
          </a:p>
          <a:p>
            <a:pPr lvl="1"/>
            <a:r>
              <a:rPr lang="en-US" sz="2000" dirty="0"/>
              <a:t>Where the &lt;</a:t>
            </a:r>
            <a:r>
              <a:rPr lang="en-US" sz="2000" dirty="0">
                <a:solidFill>
                  <a:srgbClr val="FF0000"/>
                </a:solidFill>
              </a:rPr>
              <a:t>prefix</a:t>
            </a:r>
            <a:r>
              <a:rPr lang="en-US" sz="2000" dirty="0"/>
              <a:t>&gt; could be e.g.:</a:t>
            </a:r>
          </a:p>
          <a:p>
            <a:pPr lvl="2"/>
            <a:r>
              <a:rPr lang="en-US" sz="1200" dirty="0"/>
              <a:t>2-20170208-A   (v1.0)</a:t>
            </a:r>
          </a:p>
          <a:p>
            <a:pPr lvl="2"/>
            <a:r>
              <a:rPr lang="en-US" sz="1200" dirty="0"/>
              <a:t>ACL-20170704-A   (v1.0.1)</a:t>
            </a:r>
          </a:p>
          <a:p>
            <a:pPr lvl="2"/>
            <a:r>
              <a:rPr lang="en-US" sz="1200" dirty="0"/>
              <a:t>1-20170208-A    (v1.0)</a:t>
            </a:r>
          </a:p>
          <a:p>
            <a:pPr lvl="2"/>
            <a:r>
              <a:rPr lang="en-US" sz="1200" dirty="0"/>
              <a:t>Srv-20180710-A    (v1.1)</a:t>
            </a:r>
          </a:p>
          <a:p>
            <a:pPr lvl="1"/>
            <a:r>
              <a:rPr lang="en-US" sz="1400" dirty="0">
                <a:solidFill>
                  <a:srgbClr val="FF0000"/>
                </a:solidFill>
              </a:rPr>
              <a:t>&lt;prefix&gt; </a:t>
            </a:r>
            <a:r>
              <a:rPr lang="en-US" sz="1400" dirty="0"/>
              <a:t>is needed assuming that we need to keep old revisions and we want aligned this folder with the content in GitHub</a:t>
            </a:r>
          </a:p>
        </p:txBody>
      </p:sp>
      <p:pic>
        <p:nvPicPr>
          <p:cNvPr id="4" name="Picture 3">
            <a:extLst>
              <a:ext uri="{FF2B5EF4-FFF2-40B4-BE49-F238E27FC236}">
                <a16:creationId xmlns:a16="http://schemas.microsoft.com/office/drawing/2014/main" id="{881B1DAA-5007-D446-9010-6A7CE19F3672}"/>
              </a:ext>
            </a:extLst>
          </p:cNvPr>
          <p:cNvPicPr>
            <a:picLocks noChangeAspect="1"/>
          </p:cNvPicPr>
          <p:nvPr/>
        </p:nvPicPr>
        <p:blipFill>
          <a:blip r:embed="rId4"/>
          <a:stretch>
            <a:fillRect/>
          </a:stretch>
        </p:blipFill>
        <p:spPr>
          <a:xfrm>
            <a:off x="1481137" y="2292350"/>
            <a:ext cx="7353300" cy="1638300"/>
          </a:xfrm>
          <a:prstGeom prst="rect">
            <a:avLst/>
          </a:prstGeom>
        </p:spPr>
      </p:pic>
      <p:sp>
        <p:nvSpPr>
          <p:cNvPr id="5" name="TextBox 4">
            <a:extLst>
              <a:ext uri="{FF2B5EF4-FFF2-40B4-BE49-F238E27FC236}">
                <a16:creationId xmlns:a16="http://schemas.microsoft.com/office/drawing/2014/main" id="{58DE04D2-AD5E-2842-AA45-CF61F37755A2}"/>
              </a:ext>
            </a:extLst>
          </p:cNvPr>
          <p:cNvSpPr txBox="1"/>
          <p:nvPr/>
        </p:nvSpPr>
        <p:spPr>
          <a:xfrm>
            <a:off x="4757737" y="4859858"/>
            <a:ext cx="2971800" cy="1108514"/>
          </a:xfrm>
          <a:prstGeom prst="rect">
            <a:avLst/>
          </a:prstGeom>
          <a:noFill/>
        </p:spPr>
        <p:txBody>
          <a:bodyPr wrap="square" rtlCol="0">
            <a:noAutofit/>
          </a:bodyPr>
          <a:lstStyle/>
          <a:p>
            <a:r>
              <a:rPr lang="en-US" dirty="0">
                <a:solidFill>
                  <a:srgbClr val="480024"/>
                </a:solidFill>
                <a:latin typeface="+mn-lt"/>
              </a:rPr>
              <a:t>Or only the date:</a:t>
            </a:r>
          </a:p>
          <a:p>
            <a:pPr marL="285750" indent="-285750">
              <a:buFont typeface="Arial" panose="020B0604020202020204" pitchFamily="34" charset="0"/>
              <a:buChar char="•"/>
            </a:pPr>
            <a:r>
              <a:rPr lang="en-US" sz="1200" strike="sngStrike" dirty="0">
                <a:solidFill>
                  <a:srgbClr val="FF0000"/>
                </a:solidFill>
              </a:rPr>
              <a:t>ACL-</a:t>
            </a:r>
            <a:r>
              <a:rPr lang="en-US" sz="1200" dirty="0"/>
              <a:t>20170208</a:t>
            </a:r>
            <a:r>
              <a:rPr lang="en-US" sz="1200" strike="sngStrike" dirty="0">
                <a:solidFill>
                  <a:srgbClr val="FF0000"/>
                </a:solidFill>
              </a:rPr>
              <a:t>-A</a:t>
            </a:r>
          </a:p>
          <a:p>
            <a:pPr marL="285750" indent="-285750">
              <a:buFont typeface="Arial" panose="020B0604020202020204" pitchFamily="34" charset="0"/>
              <a:buChar char="•"/>
            </a:pPr>
            <a:r>
              <a:rPr lang="en-US" sz="1200" strike="sngStrike" dirty="0">
                <a:solidFill>
                  <a:srgbClr val="FF0000"/>
                </a:solidFill>
              </a:rPr>
              <a:t>Srv-</a:t>
            </a:r>
            <a:r>
              <a:rPr lang="en-US" sz="1200" dirty="0"/>
              <a:t>20180710</a:t>
            </a:r>
            <a:r>
              <a:rPr lang="en-US" sz="1200" strike="sngStrike" dirty="0">
                <a:solidFill>
                  <a:srgbClr val="FF0000"/>
                </a:solidFill>
              </a:rPr>
              <a:t>-A</a:t>
            </a:r>
          </a:p>
        </p:txBody>
      </p:sp>
    </p:spTree>
    <p:extLst>
      <p:ext uri="{BB962C8B-B14F-4D97-AF65-F5344CB8AC3E}">
        <p14:creationId xmlns:p14="http://schemas.microsoft.com/office/powerpoint/2010/main" val="3814583004"/>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8" ma:contentTypeDescription="Create a new document." ma:contentTypeScope="" ma:versionID="3e0af85c44df2f69a5ea83e7907b5e93">
  <xsd:schema xmlns:xsd="http://www.w3.org/2001/XMLSchema" xmlns:xs="http://www.w3.org/2001/XMLSchema" xmlns:p="http://schemas.microsoft.com/office/2006/metadata/properties" xmlns:ns2="0c98f31b-11bc-4497-8798-633766af6004" targetNamespace="http://schemas.microsoft.com/office/2006/metadata/properties" ma:root="true" ma:fieldsID="e88fb6fcfd0e97906131b44c8c5b160d"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97A20B-E1F3-4B6E-B7E2-5DA50B388C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D7ECE2-1BBE-45A1-8369-3ACB7047E506}">
  <ds:schemaRefs>
    <ds:schemaRef ds:uri="http://purl.org/dc/elements/1.1/"/>
    <ds:schemaRef ds:uri="http://www.w3.org/XML/1998/namespace"/>
    <ds:schemaRef ds:uri="http://schemas.openxmlformats.org/package/2006/metadata/core-properties"/>
    <ds:schemaRef ds:uri="0c98f31b-11bc-4497-8798-633766af6004"/>
    <ds:schemaRef ds:uri="http://purl.org/dc/terms/"/>
    <ds:schemaRef ds:uri="http://schemas.microsoft.com/office/2006/metadata/properties"/>
    <ds:schemaRef ds:uri="http://schemas.microsoft.com/office/2006/documentManagement/types"/>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799BBF22-8F1B-4BD0-B8ED-ACE972D72A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6039</TotalTime>
  <Pages>15</Pages>
  <Words>2394</Words>
  <Application>Microsoft Macintosh PowerPoint</Application>
  <PresentationFormat>Custom</PresentationFormat>
  <Paragraphs>333</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Arial Narrow</vt:lpstr>
      <vt:lpstr>Tahoma</vt:lpstr>
      <vt:lpstr>OMA Template</vt:lpstr>
      <vt:lpstr>OMA-DM&amp;SE-2019-0073-INP_Impact_of_Removing_Object_Version  Impact of Removing Object Versioning </vt:lpstr>
      <vt:lpstr>Introduction</vt:lpstr>
      <vt:lpstr>Analysis</vt:lpstr>
      <vt:lpstr>Changes to the Object File Content</vt:lpstr>
      <vt:lpstr>Changes to the Object File Content (II)</vt:lpstr>
      <vt:lpstr>ERELD/README</vt:lpstr>
      <vt:lpstr>“objects-lwm2m” repository</vt:lpstr>
      <vt:lpstr>GitHub Example</vt:lpstr>
      <vt:lpstr>Profile Publication …/profiles</vt:lpstr>
      <vt:lpstr>Release Publication …/release</vt:lpstr>
      <vt:lpstr>LwM2M Editor / Validation Tool</vt:lpstr>
      <vt:lpstr>MD2HTML Publication Tool</vt:lpstr>
      <vt:lpstr>OMNA Registry “lwm2m-registry”</vt:lpstr>
      <vt:lpstr>Examples of “releases”</vt:lpstr>
      <vt:lpstr>OMNA Registry “lwm2m-registry”</vt:lpstr>
      <vt:lpstr>Summary of the Changes</vt:lpstr>
      <vt:lpstr>Summary</vt:lpstr>
      <vt:lpstr>Recommendation</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361</cp:revision>
  <cp:lastPrinted>1999-04-27T06:51:51Z</cp:lastPrinted>
  <dcterms:created xsi:type="dcterms:W3CDTF">2002-03-19T14:05:12Z</dcterms:created>
  <dcterms:modified xsi:type="dcterms:W3CDTF">2019-10-28T17:39:53Z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