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2" r:id="rId3"/>
    <p:sldId id="260" r:id="rId4"/>
    <p:sldId id="261" r:id="rId5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350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2018-02-20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D9B3-7F5F-408B-80DC-FEF7DAD75EC4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637BC4-704F-41BD-A282-271D9F22C19E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58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891C79-A0B9-48AB-A402-8F1C02DB10E6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063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2018-02-20  |  Page </a:t>
            </a:r>
            <a:fld id="{C26687B4-E8B1-49CA-AB7D-6859BFF7F8D2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Non-ip Transport bindings in lwm2m 1.1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74637B-A61C-4967-A2A3-D972C46336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is to include an additional table to summarize the supported bindings and modes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F07B24-854D-4EC6-BDD3-864AE7D2F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Supported transport bindings and modes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E59E7E-1EAF-4E44-82EA-CEBB68367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3239121"/>
            <a:ext cx="8507415" cy="150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03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the rows for Queue Mode e.g.</a:t>
            </a:r>
          </a:p>
          <a:p>
            <a:pPr lvl="1"/>
            <a:r>
              <a:rPr lang="en-US" dirty="0"/>
              <a:t>Individual rows for UQ, SQ, UQS can be replaced with text at the end of the table</a:t>
            </a:r>
          </a:p>
          <a:p>
            <a:pPr lvl="1"/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As described in Section 8.4 Queue Mode Operation, the LwM2M Server MUST queue all requests to the LwM2M Client. The supported Transport Bindings are UQ, SQ and UQS. </a:t>
            </a:r>
          </a:p>
          <a:p>
            <a:pPr lvl="1"/>
            <a:r>
              <a:rPr lang="en-US" i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USQ and UQSQ are not supported </a:t>
            </a:r>
          </a:p>
          <a:p>
            <a:endParaRPr lang="en-US" i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improvements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146</TotalTime>
  <Words>106</Words>
  <Application>Microsoft Office PowerPoint</Application>
  <PresentationFormat>On-screen Show (4:3)</PresentationFormat>
  <Paragraphs>20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Ericsson Capital TT</vt:lpstr>
      <vt:lpstr>PresentationTemplate2011</vt:lpstr>
      <vt:lpstr>Non-ip Transport bindings in lwm2m 1.1</vt:lpstr>
      <vt:lpstr>Supported transport bindings and modes</vt:lpstr>
      <vt:lpstr>Suggested improvements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Transport bindings</dc:title>
  <dc:creator>Sandeep Akhouri</dc:creator>
  <cp:keywords/>
  <dc:description>Rev PA1</dc:description>
  <cp:lastModifiedBy>Sandeep Akhouri</cp:lastModifiedBy>
  <cp:revision>4</cp:revision>
  <dcterms:created xsi:type="dcterms:W3CDTF">2018-02-20T13:10:10Z</dcterms:created>
  <dcterms:modified xsi:type="dcterms:W3CDTF">2018-02-20T15:37:00Z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2018-02-20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2018-02-20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