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2">
  <p:sldMasterIdLst>
    <p:sldMasterId id="2147483649" r:id="rId1"/>
  </p:sldMasterIdLst>
  <p:notesMasterIdLst>
    <p:notesMasterId r:id="rId16"/>
  </p:notesMasterIdLst>
  <p:handoutMasterIdLst>
    <p:handoutMasterId r:id="rId17"/>
  </p:handoutMasterIdLst>
  <p:sldIdLst>
    <p:sldId id="293" r:id="rId2"/>
    <p:sldId id="333" r:id="rId3"/>
    <p:sldId id="319" r:id="rId4"/>
    <p:sldId id="336" r:id="rId5"/>
    <p:sldId id="337" r:id="rId6"/>
    <p:sldId id="338" r:id="rId7"/>
    <p:sldId id="320" r:id="rId8"/>
    <p:sldId id="323" r:id="rId9"/>
    <p:sldId id="335" r:id="rId10"/>
    <p:sldId id="329" r:id="rId11"/>
    <p:sldId id="330" r:id="rId12"/>
    <p:sldId id="325" r:id="rId13"/>
    <p:sldId id="327" r:id="rId14"/>
    <p:sldId id="331" r:id="rId15"/>
  </p:sldIdLst>
  <p:sldSz cx="9363075" cy="7023100"/>
  <p:notesSz cx="6858000" cy="9180513"/>
  <p:kinsoku lang="zh-CN" invalStChars="、。，．・：；？！゛゜ヽヾゝゞ々ー’”）〕］｝〉》」』】°‰′″℃￠％ぁぃぅぇぉっゃゅょゎァィゥェォッャュョヮヵヶ!%),.:;?]}｡｣､･ｧｨｩｪｫｬｭｮｯｰﾞﾟ" invalEndChars="‘“（〔［｛〈《「『【￥＄$([\{｢￡"/>
  <p:defaultTextStyle>
    <a:defPPr>
      <a:defRPr lang="en-US"/>
    </a:defPPr>
    <a:lvl1pPr algn="l" rtl="0" eaLnBrk="0" fontAlgn="base" hangingPunct="0">
      <a:lnSpc>
        <a:spcPct val="90000"/>
      </a:lnSpc>
      <a:spcBef>
        <a:spcPct val="0"/>
      </a:spcBef>
      <a:spcAft>
        <a:spcPct val="0"/>
      </a:spcAft>
      <a:defRPr sz="2000" kern="1200">
        <a:solidFill>
          <a:schemeClr val="tx1"/>
        </a:solidFill>
        <a:latin typeface="Arial" charset="0"/>
        <a:ea typeface="+mn-ea"/>
        <a:cs typeface="+mn-cs"/>
      </a:defRPr>
    </a:lvl1pPr>
    <a:lvl2pPr marL="457200" algn="l" rtl="0" eaLnBrk="0" fontAlgn="base" hangingPunct="0">
      <a:lnSpc>
        <a:spcPct val="90000"/>
      </a:lnSpc>
      <a:spcBef>
        <a:spcPct val="0"/>
      </a:spcBef>
      <a:spcAft>
        <a:spcPct val="0"/>
      </a:spcAft>
      <a:defRPr sz="2000" kern="1200">
        <a:solidFill>
          <a:schemeClr val="tx1"/>
        </a:solidFill>
        <a:latin typeface="Arial" charset="0"/>
        <a:ea typeface="+mn-ea"/>
        <a:cs typeface="+mn-cs"/>
      </a:defRPr>
    </a:lvl2pPr>
    <a:lvl3pPr marL="914400" algn="l" rtl="0" eaLnBrk="0" fontAlgn="base" hangingPunct="0">
      <a:lnSpc>
        <a:spcPct val="90000"/>
      </a:lnSpc>
      <a:spcBef>
        <a:spcPct val="0"/>
      </a:spcBef>
      <a:spcAft>
        <a:spcPct val="0"/>
      </a:spcAft>
      <a:defRPr sz="2000" kern="1200">
        <a:solidFill>
          <a:schemeClr val="tx1"/>
        </a:solidFill>
        <a:latin typeface="Arial" charset="0"/>
        <a:ea typeface="+mn-ea"/>
        <a:cs typeface="+mn-cs"/>
      </a:defRPr>
    </a:lvl3pPr>
    <a:lvl4pPr marL="1371600" algn="l" rtl="0" eaLnBrk="0" fontAlgn="base" hangingPunct="0">
      <a:lnSpc>
        <a:spcPct val="90000"/>
      </a:lnSpc>
      <a:spcBef>
        <a:spcPct val="0"/>
      </a:spcBef>
      <a:spcAft>
        <a:spcPct val="0"/>
      </a:spcAft>
      <a:defRPr sz="2000" kern="1200">
        <a:solidFill>
          <a:schemeClr val="tx1"/>
        </a:solidFill>
        <a:latin typeface="Arial" charset="0"/>
        <a:ea typeface="+mn-ea"/>
        <a:cs typeface="+mn-cs"/>
      </a:defRPr>
    </a:lvl4pPr>
    <a:lvl5pPr marL="1828800" algn="l" rtl="0" eaLnBrk="0" fontAlgn="base" hangingPunct="0">
      <a:lnSpc>
        <a:spcPct val="90000"/>
      </a:lnSpc>
      <a:spcBef>
        <a:spcPct val="0"/>
      </a:spcBef>
      <a:spcAft>
        <a:spcPct val="0"/>
      </a:spcAft>
      <a:defRPr sz="2000" kern="1200">
        <a:solidFill>
          <a:schemeClr val="tx1"/>
        </a:solidFill>
        <a:latin typeface="Arial" charset="0"/>
        <a:ea typeface="+mn-ea"/>
        <a:cs typeface="+mn-cs"/>
      </a:defRPr>
    </a:lvl5pPr>
    <a:lvl6pPr marL="2286000" algn="l" defTabSz="914400" rtl="0" eaLnBrk="1" latinLnBrk="0" hangingPunct="1">
      <a:defRPr sz="2000" kern="1200">
        <a:solidFill>
          <a:schemeClr val="tx1"/>
        </a:solidFill>
        <a:latin typeface="Arial" charset="0"/>
        <a:ea typeface="+mn-ea"/>
        <a:cs typeface="+mn-cs"/>
      </a:defRPr>
    </a:lvl6pPr>
    <a:lvl7pPr marL="2743200" algn="l" defTabSz="914400" rtl="0" eaLnBrk="1" latinLnBrk="0" hangingPunct="1">
      <a:defRPr sz="2000" kern="1200">
        <a:solidFill>
          <a:schemeClr val="tx1"/>
        </a:solidFill>
        <a:latin typeface="Arial" charset="0"/>
        <a:ea typeface="+mn-ea"/>
        <a:cs typeface="+mn-cs"/>
      </a:defRPr>
    </a:lvl7pPr>
    <a:lvl8pPr marL="3200400" algn="l" defTabSz="914400" rtl="0" eaLnBrk="1" latinLnBrk="0" hangingPunct="1">
      <a:defRPr sz="2000" kern="1200">
        <a:solidFill>
          <a:schemeClr val="tx1"/>
        </a:solidFill>
        <a:latin typeface="Arial" charset="0"/>
        <a:ea typeface="+mn-ea"/>
        <a:cs typeface="+mn-cs"/>
      </a:defRPr>
    </a:lvl8pPr>
    <a:lvl9pPr marL="3657600" algn="l" defTabSz="914400" rtl="0" eaLnBrk="1" latinLnBrk="0" hangingPunct="1">
      <a:defRPr sz="2000"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2212">
          <p15:clr>
            <a:srgbClr val="A4A3A4"/>
          </p15:clr>
        </p15:guide>
        <p15:guide id="2" pos="2949">
          <p15:clr>
            <a:srgbClr val="A4A3A4"/>
          </p15:clr>
        </p15:guide>
      </p15:sldGuideLst>
    </p:ext>
    <p:ext uri="{2D200454-40CA-4A62-9FC3-DE9A4176ACB9}">
      <p15:notesGuideLst xmlns:p15="http://schemas.microsoft.com/office/powerpoint/2012/main">
        <p15:guide id="1" orient="horz" pos="2892">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DB5C3"/>
    <a:srgbClr val="99FFCC"/>
    <a:srgbClr val="FFCCCC"/>
    <a:srgbClr val="FEEDCE"/>
    <a:srgbClr val="330066"/>
    <a:srgbClr val="543800"/>
    <a:srgbClr val="009900"/>
    <a:srgbClr val="FFFF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9027" autoAdjust="0"/>
    <p:restoredTop sz="85442" autoAdjust="0"/>
  </p:normalViewPr>
  <p:slideViewPr>
    <p:cSldViewPr>
      <p:cViewPr varScale="1">
        <p:scale>
          <a:sx n="90" d="100"/>
          <a:sy n="90" d="100"/>
        </p:scale>
        <p:origin x="966" y="84"/>
      </p:cViewPr>
      <p:guideLst>
        <p:guide orient="horz" pos="2212"/>
        <p:guide pos="2949"/>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86" d="100"/>
          <a:sy n="86" d="100"/>
        </p:scale>
        <p:origin x="-1974" y="-96"/>
      </p:cViewPr>
      <p:guideLst>
        <p:guide orient="horz" pos="2892"/>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10809700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body" sz="quarter" idx="3"/>
          </p:nvPr>
        </p:nvSpPr>
        <p:spPr bwMode="auto">
          <a:xfrm>
            <a:off x="914400" y="4376738"/>
            <a:ext cx="5029200" cy="4149725"/>
          </a:xfrm>
          <a:prstGeom prst="rect">
            <a:avLst/>
          </a:prstGeom>
          <a:noFill/>
          <a:ln w="12700">
            <a:noFill/>
            <a:miter lim="800000"/>
            <a:headEnd/>
            <a:tailEnd/>
          </a:ln>
          <a:effectLst/>
        </p:spPr>
        <p:txBody>
          <a:bodyPr vert="horz" wrap="square" lIns="89446" tIns="43938" rIns="89446" bIns="43938" numCol="1" anchor="t" anchorCtr="0" compatLnSpc="1">
            <a:prstTxWarp prst="textNoShape">
              <a:avLst/>
            </a:prstTxWarp>
          </a:bodyPr>
          <a:lstStyle/>
          <a:p>
            <a:pPr lvl="0"/>
            <a:r>
              <a:rPr lang="en-US" noProof="0" smtClean="0"/>
              <a:t>Body Text</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13315" name="Rectangle 3"/>
          <p:cNvSpPr>
            <a:spLocks noGrp="1" noRot="1" noChangeAspect="1" noChangeArrowheads="1" noTextEdit="1"/>
          </p:cNvSpPr>
          <p:nvPr>
            <p:ph type="sldImg" idx="2"/>
          </p:nvPr>
        </p:nvSpPr>
        <p:spPr bwMode="auto">
          <a:xfrm>
            <a:off x="1284288" y="796925"/>
            <a:ext cx="4289425" cy="3217863"/>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sp>
    </p:spTree>
    <p:extLst>
      <p:ext uri="{BB962C8B-B14F-4D97-AF65-F5344CB8AC3E}">
        <p14:creationId xmlns:p14="http://schemas.microsoft.com/office/powerpoint/2010/main" val="1462588623"/>
      </p:ext>
    </p:extLst>
  </p:cSld>
  <p:clrMap bg1="lt1" tx1="dk1" bg2="lt2" tx2="dk2" accent1="accent1" accent2="accent2" accent3="accent3" accent4="accent4" accent5="accent5" accent6="accent6" hlink="hlink" folHlink="folHlink"/>
  <p:notesStyle>
    <a:lvl1pPr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1pPr>
    <a:lvl2pPr marL="4572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2pPr>
    <a:lvl3pPr marL="9144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3pPr>
    <a:lvl4pPr marL="13716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4pPr>
    <a:lvl5pPr marL="18288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Rot="1" noChangeAspect="1" noChangeArrowheads="1" noTextEdit="1"/>
          </p:cNvSpPr>
          <p:nvPr>
            <p:ph type="sldImg"/>
          </p:nvPr>
        </p:nvSpPr>
        <p:spPr>
          <a:ln/>
        </p:spPr>
      </p:sp>
      <p:sp>
        <p:nvSpPr>
          <p:cNvPr id="14339"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zh-CN" smtClean="0"/>
              <a:t>This is the new </a:t>
            </a:r>
            <a:r>
              <a:rPr lang="en-US" altLang="zh-CN" b="1" smtClean="0"/>
              <a:t>Work Item Definition (WID)</a:t>
            </a:r>
            <a:r>
              <a:rPr lang="en-US" altLang="zh-CN" smtClean="0"/>
              <a:t> template. It is in PowerPoint format so that it also serves to present the Work Item to TP and assist in its socialization. Keep in mind that this is a </a:t>
            </a:r>
            <a:r>
              <a:rPr lang="en-US" altLang="zh-CN" b="1" smtClean="0"/>
              <a:t>permanent document</a:t>
            </a:r>
            <a:r>
              <a:rPr lang="en-US" altLang="zh-CN" smtClean="0"/>
              <a:t>, so it is important to provide information that is as detailed and exact as possible.</a:t>
            </a:r>
            <a:endParaRPr lang="en-GB" altLang="zh-CN" smtClean="0"/>
          </a:p>
        </p:txBody>
      </p:sp>
    </p:spTree>
    <p:extLst>
      <p:ext uri="{BB962C8B-B14F-4D97-AF65-F5344CB8AC3E}">
        <p14:creationId xmlns:p14="http://schemas.microsoft.com/office/powerpoint/2010/main" val="337358372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Rot="1" noChangeAspect="1" noChangeArrowheads="1" noTextEdit="1"/>
          </p:cNvSpPr>
          <p:nvPr>
            <p:ph type="sldImg"/>
          </p:nvPr>
        </p:nvSpPr>
        <p:spPr>
          <a:ln/>
        </p:spPr>
      </p:sp>
      <p:sp>
        <p:nvSpPr>
          <p:cNvPr id="22531"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zh-CN" smtClean="0"/>
              <a:t>List all of the supporting companies in order of membership and then in alphabetic order.  Example: </a:t>
            </a:r>
          </a:p>
          <a:p>
            <a:r>
              <a:rPr lang="en-US" altLang="zh-CN" i="1" smtClean="0"/>
              <a:t>Marvellous Mobiles, Sponsor</a:t>
            </a:r>
          </a:p>
          <a:p>
            <a:r>
              <a:rPr lang="en-US" altLang="zh-CN" i="1" smtClean="0"/>
              <a:t>Serious Servers, Sponsor</a:t>
            </a:r>
          </a:p>
          <a:p>
            <a:r>
              <a:rPr lang="en-US" altLang="zh-CN" i="1" smtClean="0"/>
              <a:t>Acme Associates, Full</a:t>
            </a:r>
          </a:p>
          <a:p>
            <a:r>
              <a:rPr lang="en-US" altLang="zh-CN" i="1" smtClean="0"/>
              <a:t>Haptic Handsets, Full</a:t>
            </a:r>
          </a:p>
          <a:p>
            <a:r>
              <a:rPr lang="en-US" altLang="zh-CN" i="1" smtClean="0"/>
              <a:t>Durable Databases, Associate</a:t>
            </a:r>
          </a:p>
          <a:p>
            <a:endParaRPr lang="en-GB" altLang="zh-CN" i="1" smtClean="0"/>
          </a:p>
          <a:p>
            <a:r>
              <a:rPr lang="en-GB" altLang="zh-CN" smtClean="0"/>
              <a:t>Please note that a Work Item </a:t>
            </a:r>
            <a:r>
              <a:rPr lang="en-GB" altLang="zh-CN" b="1" smtClean="0"/>
              <a:t>must have at least four supporting companies</a:t>
            </a:r>
            <a:r>
              <a:rPr lang="en-GB" altLang="zh-CN" smtClean="0"/>
              <a:t> before it can be approved by TP and start work.</a:t>
            </a:r>
          </a:p>
        </p:txBody>
      </p:sp>
    </p:spTree>
    <p:extLst>
      <p:ext uri="{BB962C8B-B14F-4D97-AF65-F5344CB8AC3E}">
        <p14:creationId xmlns:p14="http://schemas.microsoft.com/office/powerpoint/2010/main" val="191266353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Rot="1" noChangeAspect="1" noChangeArrowheads="1" noTextEdit="1"/>
          </p:cNvSpPr>
          <p:nvPr>
            <p:ph type="sldImg"/>
          </p:nvPr>
        </p:nvSpPr>
        <p:spPr>
          <a:ln/>
        </p:spPr>
      </p:sp>
      <p:sp>
        <p:nvSpPr>
          <p:cNvPr id="23555"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zh-CN" dirty="0" smtClean="0"/>
              <a:t>While not mandatory, it is strongly recommended to list as many volunteers and resources as possible. </a:t>
            </a:r>
          </a:p>
          <a:p>
            <a:r>
              <a:rPr lang="en-US" altLang="zh-CN" dirty="0" smtClean="0"/>
              <a:t>You can add or remove deliverables and roles in the above table as appropriate. </a:t>
            </a:r>
          </a:p>
          <a:p>
            <a:r>
              <a:rPr lang="en-US" altLang="zh-CN" dirty="0" smtClean="0"/>
              <a:t>This initial list does </a:t>
            </a:r>
            <a:r>
              <a:rPr lang="en-US" altLang="zh-CN" b="1" dirty="0" smtClean="0"/>
              <a:t>not  </a:t>
            </a:r>
            <a:r>
              <a:rPr lang="en-US" altLang="zh-CN" dirty="0" smtClean="0"/>
              <a:t>preclude anyone outside the group of supporting member companies to volunteer for one or more of these roles once the work item has been assigned to a WG and the work has started.</a:t>
            </a:r>
          </a:p>
          <a:p>
            <a:endParaRPr lang="es-ES" altLang="zh-CN" dirty="0" smtClean="0"/>
          </a:p>
        </p:txBody>
      </p:sp>
    </p:spTree>
    <p:extLst>
      <p:ext uri="{BB962C8B-B14F-4D97-AF65-F5344CB8AC3E}">
        <p14:creationId xmlns:p14="http://schemas.microsoft.com/office/powerpoint/2010/main" val="51523702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Rot="1" noChangeAspect="1" noChangeArrowheads="1" noTextEdit="1"/>
          </p:cNvSpPr>
          <p:nvPr>
            <p:ph type="sldImg"/>
          </p:nvPr>
        </p:nvSpPr>
        <p:spPr>
          <a:ln/>
        </p:spPr>
      </p:sp>
      <p:sp>
        <p:nvSpPr>
          <p:cNvPr id="24579"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zh-CN" smtClean="0"/>
              <a:t>This slide records the change history of the document. Please record each Approved version and its approval date. For each Draft version, indicate the main changes made with each change request.  </a:t>
            </a:r>
          </a:p>
          <a:p>
            <a:r>
              <a:rPr lang="en-US" altLang="zh-CN" smtClean="0"/>
              <a:t>This slide does not need to be presented to TP.</a:t>
            </a:r>
            <a:endParaRPr lang="es-ES" altLang="zh-CN" smtClean="0"/>
          </a:p>
        </p:txBody>
      </p:sp>
    </p:spTree>
    <p:extLst>
      <p:ext uri="{BB962C8B-B14F-4D97-AF65-F5344CB8AC3E}">
        <p14:creationId xmlns:p14="http://schemas.microsoft.com/office/powerpoint/2010/main" val="349380716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Rot="1" noChangeAspect="1" noChangeArrowheads="1" noTextEdit="1"/>
          </p:cNvSpPr>
          <p:nvPr>
            <p:ph type="sldImg"/>
          </p:nvPr>
        </p:nvSpPr>
        <p:spPr>
          <a:ln/>
        </p:spPr>
      </p:sp>
      <p:sp>
        <p:nvSpPr>
          <p:cNvPr id="15363"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zh-CN" dirty="0" smtClean="0"/>
              <a:t>The Work Item Title is the formal name of the WI. The Work Item Title SHOULD be chosen so that readers can quickly grasp the general idea of the WID and easily associate it with the corresponding WID name. The Work Item Title and Registration Name SHALL NOT include version numbers. Abbreviations SHOULD be avoided.  The Version refers to the version of the Enabler Release or Reference Release to be specified by the Work Item.</a:t>
            </a:r>
          </a:p>
          <a:p>
            <a:endParaRPr lang="en-US" altLang="zh-CN" dirty="0" smtClean="0"/>
          </a:p>
          <a:p>
            <a:r>
              <a:rPr lang="en-US" altLang="zh-CN" dirty="0" smtClean="0"/>
              <a:t>An example of </a:t>
            </a:r>
            <a:r>
              <a:rPr lang="en-US" altLang="zh-CN" u="sng" dirty="0" smtClean="0"/>
              <a:t>correct</a:t>
            </a:r>
            <a:r>
              <a:rPr lang="en-US" altLang="zh-CN" dirty="0" smtClean="0"/>
              <a:t> WI naming:</a:t>
            </a:r>
          </a:p>
          <a:p>
            <a:r>
              <a:rPr lang="en-US" altLang="zh-CN" b="1" dirty="0" smtClean="0"/>
              <a:t>Work Item Title              Working Group  Registration Name  Version Name</a:t>
            </a:r>
          </a:p>
          <a:p>
            <a:r>
              <a:rPr lang="en-US" altLang="zh-CN" dirty="0" smtClean="0"/>
              <a:t>Device Management       DM                       </a:t>
            </a:r>
            <a:r>
              <a:rPr lang="en-US" altLang="zh-CN" dirty="0" err="1" smtClean="0"/>
              <a:t>DM</a:t>
            </a:r>
            <a:r>
              <a:rPr lang="en-US" altLang="zh-CN" dirty="0" smtClean="0"/>
              <a:t>                             3.0</a:t>
            </a:r>
          </a:p>
          <a:p>
            <a:endParaRPr lang="en-US" altLang="zh-CN" dirty="0" smtClean="0"/>
          </a:p>
          <a:p>
            <a:r>
              <a:rPr lang="en-US" altLang="zh-CN" dirty="0" smtClean="0"/>
              <a:t>An example of </a:t>
            </a:r>
            <a:r>
              <a:rPr lang="en-US" altLang="zh-CN" u="sng" dirty="0" smtClean="0"/>
              <a:t>incorrect</a:t>
            </a:r>
            <a:r>
              <a:rPr lang="en-US" altLang="zh-CN" dirty="0" smtClean="0"/>
              <a:t> WI naming:</a:t>
            </a:r>
          </a:p>
          <a:p>
            <a:r>
              <a:rPr lang="en-US" altLang="zh-CN" b="1" dirty="0" smtClean="0"/>
              <a:t>Work Item Title                    Working Group  Registration Name  Version Name</a:t>
            </a:r>
          </a:p>
          <a:p>
            <a:r>
              <a:rPr lang="en-US" altLang="zh-CN" dirty="0" smtClean="0"/>
              <a:t>Device Management 3.0       DM                       </a:t>
            </a:r>
            <a:r>
              <a:rPr lang="en-US" altLang="zh-CN" dirty="0" err="1" smtClean="0"/>
              <a:t>DM</a:t>
            </a:r>
            <a:r>
              <a:rPr lang="en-US" altLang="zh-CN" dirty="0" smtClean="0"/>
              <a:t>                             3.0</a:t>
            </a:r>
          </a:p>
          <a:p>
            <a:endParaRPr lang="es-ES" altLang="zh-CN" dirty="0" smtClean="0"/>
          </a:p>
        </p:txBody>
      </p:sp>
    </p:spTree>
    <p:extLst>
      <p:ext uri="{BB962C8B-B14F-4D97-AF65-F5344CB8AC3E}">
        <p14:creationId xmlns:p14="http://schemas.microsoft.com/office/powerpoint/2010/main" val="23426596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Rot="1" noChangeAspect="1" noChangeArrowheads="1" noTextEdit="1"/>
          </p:cNvSpPr>
          <p:nvPr>
            <p:ph type="sldImg"/>
          </p:nvPr>
        </p:nvSpPr>
        <p:spPr>
          <a:ln/>
        </p:spPr>
      </p:sp>
      <p:sp>
        <p:nvSpPr>
          <p:cNvPr id="16387" name="Rectangle 3"/>
          <p:cNvSpPr>
            <a:spLocks noGrp="1" noChangeArrowheads="1"/>
          </p:cNvSpPr>
          <p:nvPr>
            <p:ph type="body" idx="1"/>
          </p:nvPr>
        </p:nvSpPr>
        <p:spPr>
          <a:xfrm>
            <a:off x="914400" y="4376738"/>
            <a:ext cx="5029200" cy="4481512"/>
          </a:xfrm>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zh-CN" dirty="0" smtClean="0"/>
              <a:t> </a:t>
            </a:r>
            <a:endParaRPr lang="en-GB" altLang="zh-CN" dirty="0" smtClean="0"/>
          </a:p>
        </p:txBody>
      </p:sp>
    </p:spTree>
    <p:extLst>
      <p:ext uri="{BB962C8B-B14F-4D97-AF65-F5344CB8AC3E}">
        <p14:creationId xmlns:p14="http://schemas.microsoft.com/office/powerpoint/2010/main" val="203018871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Rot="1" noChangeAspect="1" noChangeArrowheads="1" noTextEdit="1"/>
          </p:cNvSpPr>
          <p:nvPr>
            <p:ph type="sldImg"/>
          </p:nvPr>
        </p:nvSpPr>
        <p:spPr>
          <a:ln/>
        </p:spPr>
      </p:sp>
      <p:sp>
        <p:nvSpPr>
          <p:cNvPr id="17411"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altLang="zh-CN" dirty="0" smtClean="0"/>
              <a:t>Very often a WID refers to one or a few very significant use case(s) to explain the purpose of the proposed work.</a:t>
            </a:r>
          </a:p>
          <a:p>
            <a:r>
              <a:rPr lang="en-GB" altLang="zh-CN" dirty="0" smtClean="0"/>
              <a:t>Use one or more slide(s) to explain the main use case(s) included in the WID.</a:t>
            </a:r>
          </a:p>
          <a:p>
            <a:r>
              <a:rPr lang="en-GB" altLang="zh-CN" dirty="0" smtClean="0"/>
              <a:t>The use of drawings and animations is much encouraged.</a:t>
            </a:r>
          </a:p>
        </p:txBody>
      </p:sp>
    </p:spTree>
    <p:extLst>
      <p:ext uri="{BB962C8B-B14F-4D97-AF65-F5344CB8AC3E}">
        <p14:creationId xmlns:p14="http://schemas.microsoft.com/office/powerpoint/2010/main" val="88072591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Rot="1" noChangeAspect="1" noChangeArrowheads="1" noTextEdit="1"/>
          </p:cNvSpPr>
          <p:nvPr>
            <p:ph type="sldImg"/>
          </p:nvPr>
        </p:nvSpPr>
        <p:spPr>
          <a:ln/>
        </p:spPr>
      </p:sp>
      <p:sp>
        <p:nvSpPr>
          <p:cNvPr id="17411"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altLang="zh-CN" dirty="0" smtClean="0"/>
              <a:t>Very often a WID refers to one or a few very significant use case(s) to explain the purpose of the proposed work.</a:t>
            </a:r>
          </a:p>
          <a:p>
            <a:r>
              <a:rPr lang="en-GB" altLang="zh-CN" dirty="0" smtClean="0"/>
              <a:t>Use one or more slide(s) to explain the main use case(s) included in the WID.</a:t>
            </a:r>
          </a:p>
          <a:p>
            <a:r>
              <a:rPr lang="en-GB" altLang="zh-CN" dirty="0" smtClean="0"/>
              <a:t>The use of drawings and animations is much encouraged.</a:t>
            </a:r>
          </a:p>
        </p:txBody>
      </p:sp>
    </p:spTree>
    <p:extLst>
      <p:ext uri="{BB962C8B-B14F-4D97-AF65-F5344CB8AC3E}">
        <p14:creationId xmlns:p14="http://schemas.microsoft.com/office/powerpoint/2010/main" val="400567765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Rot="1" noChangeAspect="1" noChangeArrowheads="1" noTextEdit="1"/>
          </p:cNvSpPr>
          <p:nvPr>
            <p:ph type="sldImg"/>
          </p:nvPr>
        </p:nvSpPr>
        <p:spPr>
          <a:ln/>
        </p:spPr>
      </p:sp>
      <p:sp>
        <p:nvSpPr>
          <p:cNvPr id="18435"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altLang="zh-CN" dirty="0" smtClean="0"/>
              <a:t>List any specifications, Work Items, Working Groups or external organizations that may be affected by this work or are otherwise related.</a:t>
            </a:r>
          </a:p>
          <a:p>
            <a:r>
              <a:rPr lang="en-GB" altLang="zh-CN" dirty="0" smtClean="0"/>
              <a:t>Identify any impact on OMA Architecture, Charging and Billing Enablers, Security, Privacy and Interoperability Testing (IOT).</a:t>
            </a:r>
          </a:p>
        </p:txBody>
      </p:sp>
    </p:spTree>
    <p:extLst>
      <p:ext uri="{BB962C8B-B14F-4D97-AF65-F5344CB8AC3E}">
        <p14:creationId xmlns:p14="http://schemas.microsoft.com/office/powerpoint/2010/main" val="47453781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Rot="1" noChangeAspect="1" noChangeArrowheads="1" noTextEdit="1"/>
          </p:cNvSpPr>
          <p:nvPr>
            <p:ph type="sldImg"/>
          </p:nvPr>
        </p:nvSpPr>
        <p:spPr>
          <a:ln/>
        </p:spPr>
      </p:sp>
      <p:sp>
        <p:nvSpPr>
          <p:cNvPr id="19459"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zh-CN" dirty="0" smtClean="0"/>
              <a:t>Double click on the embedded Excel sheet and enter the dates for the proposed WI schedule in the table in sheet2. The dates need to be set for UK style YYYY-MM-DD. Filling instructions are in the file.</a:t>
            </a:r>
          </a:p>
          <a:p>
            <a:r>
              <a:rPr lang="en-US" altLang="zh-CN" dirty="0" smtClean="0"/>
              <a:t>The Excel file will calculate durations and creates the graph. Copy/paste the table and graph from Excel into slide.</a:t>
            </a:r>
          </a:p>
          <a:p>
            <a:endParaRPr lang="en-US" altLang="zh-CN" dirty="0" smtClean="0"/>
          </a:p>
          <a:p>
            <a:pPr>
              <a:spcBef>
                <a:spcPct val="0"/>
              </a:spcBef>
            </a:pPr>
            <a:r>
              <a:rPr lang="en-US" altLang="zh-CN" dirty="0" smtClean="0"/>
              <a:t>Please note that the 'AD start' date should be aligned with the ‘New </a:t>
            </a:r>
            <a:r>
              <a:rPr lang="en-US" altLang="zh-CN" dirty="0" err="1" smtClean="0"/>
              <a:t>reqs</a:t>
            </a:r>
            <a:r>
              <a:rPr lang="en-US" altLang="zh-CN" dirty="0" smtClean="0"/>
              <a:t> deadline’. It is not necessary to provide any milestones beyond Candidate status (e.g. for IOP testing, public review or Approved status).</a:t>
            </a:r>
            <a:endParaRPr lang="en-GB" altLang="zh-CN" dirty="0" smtClean="0"/>
          </a:p>
        </p:txBody>
      </p:sp>
    </p:spTree>
    <p:extLst>
      <p:ext uri="{BB962C8B-B14F-4D97-AF65-F5344CB8AC3E}">
        <p14:creationId xmlns:p14="http://schemas.microsoft.com/office/powerpoint/2010/main" val="279692743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Rot="1" noChangeAspect="1" noChangeArrowheads="1" noTextEdit="1"/>
          </p:cNvSpPr>
          <p:nvPr>
            <p:ph type="sldImg"/>
          </p:nvPr>
        </p:nvSpPr>
        <p:spPr>
          <a:ln/>
        </p:spPr>
      </p:sp>
      <p:sp>
        <p:nvSpPr>
          <p:cNvPr id="20483"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s-ES" altLang="zh-CN" smtClean="0"/>
              <a:t>List the planned Deliverables for each of the phases of the Process (Requirements, Architecture and Development). You can choose from the options provided above.</a:t>
            </a:r>
          </a:p>
          <a:p>
            <a:r>
              <a:rPr lang="es-ES" altLang="zh-CN" smtClean="0"/>
              <a:t>Please note that the OMA Process allows for lightweight development (a.k.a. “fast track development”.  This means that a WI can omit Deliverables or combine Deliverables in a Combined Release Document.</a:t>
            </a:r>
          </a:p>
          <a:p>
            <a:r>
              <a:rPr lang="es-ES" altLang="zh-CN" smtClean="0"/>
              <a:t>Typical examples are combining Architecture and Technical Specifications into a Combined Release Document or combinging Requirements, Architecture and Technical Specifications into a Combined Release Document.</a:t>
            </a:r>
          </a:p>
          <a:p>
            <a:r>
              <a:rPr lang="es-ES" altLang="zh-CN" smtClean="0"/>
              <a:t>Reference Releases may be made up of any documents including white papers.</a:t>
            </a:r>
          </a:p>
          <a:p>
            <a:r>
              <a:rPr lang="es-ES" altLang="zh-CN" smtClean="0"/>
              <a:t>Deployment Suites typically only contain Test Specifications.</a:t>
            </a:r>
          </a:p>
        </p:txBody>
      </p:sp>
    </p:spTree>
    <p:extLst>
      <p:ext uri="{BB962C8B-B14F-4D97-AF65-F5344CB8AC3E}">
        <p14:creationId xmlns:p14="http://schemas.microsoft.com/office/powerpoint/2010/main" val="41760675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Rot="1" noChangeAspect="1" noChangeArrowheads="1" noTextEdit="1"/>
          </p:cNvSpPr>
          <p:nvPr>
            <p:ph type="sldImg"/>
          </p:nvPr>
        </p:nvSpPr>
        <p:spPr>
          <a:ln/>
        </p:spPr>
      </p:sp>
      <p:sp>
        <p:nvSpPr>
          <p:cNvPr id="21507"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s-ES" altLang="zh-CN" dirty="0" smtClean="0"/>
              <a:t>List the reviews that are planned for each phase (if any).</a:t>
            </a:r>
          </a:p>
          <a:p>
            <a:r>
              <a:rPr lang="es-ES" altLang="zh-CN" dirty="0" smtClean="0"/>
              <a:t>Please note that the OMA Process allows for lightweight development (a.k.a. “fast track development”.  This means that a WI can omit any formal review or replace it with a closure review or an informal review. </a:t>
            </a:r>
          </a:p>
          <a:p>
            <a:r>
              <a:rPr lang="es-ES" altLang="zh-CN" dirty="0" smtClean="0"/>
              <a:t>It is strongly recommended to define reviews that are line with the complexity and expected quality of the planned Release.  Generally speaking it is always recommended to have a Consistency Review before submission to TP for approval as Candidate.</a:t>
            </a:r>
          </a:p>
          <a:p>
            <a:r>
              <a:rPr lang="es-ES" altLang="zh-CN" dirty="0" smtClean="0"/>
              <a:t>For definitions of Formal Reviews, Closure Reviews and Consistency Reviews, please see the OMA Organization and Process document.</a:t>
            </a:r>
          </a:p>
          <a:p>
            <a:endParaRPr lang="es-ES" altLang="zh-CN" dirty="0" smtClean="0"/>
          </a:p>
        </p:txBody>
      </p:sp>
    </p:spTree>
    <p:extLst>
      <p:ext uri="{BB962C8B-B14F-4D97-AF65-F5344CB8AC3E}">
        <p14:creationId xmlns:p14="http://schemas.microsoft.com/office/powerpoint/2010/main" val="411827905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01675" y="2181225"/>
            <a:ext cx="7959725" cy="1506538"/>
          </a:xfrm>
        </p:spPr>
        <p:txBody>
          <a:bodyPr/>
          <a:lstStyle/>
          <a:p>
            <a:r>
              <a:rPr lang="en-US" smtClean="0"/>
              <a:t>Click to edit Master title style</a:t>
            </a:r>
            <a:endParaRPr lang="en-GB"/>
          </a:p>
        </p:txBody>
      </p:sp>
      <p:sp>
        <p:nvSpPr>
          <p:cNvPr id="3" name="Subtitle 2"/>
          <p:cNvSpPr>
            <a:spLocks noGrp="1"/>
          </p:cNvSpPr>
          <p:nvPr>
            <p:ph type="subTitle" idx="1"/>
          </p:nvPr>
        </p:nvSpPr>
        <p:spPr>
          <a:xfrm>
            <a:off x="1404938" y="3979863"/>
            <a:ext cx="6553200" cy="1795462"/>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GB"/>
          </a:p>
        </p:txBody>
      </p:sp>
    </p:spTree>
    <p:extLst>
      <p:ext uri="{BB962C8B-B14F-4D97-AF65-F5344CB8AC3E}">
        <p14:creationId xmlns:p14="http://schemas.microsoft.com/office/powerpoint/2010/main" val="396668819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22265097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77050" y="233363"/>
            <a:ext cx="2193925" cy="6319837"/>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292100" y="233363"/>
            <a:ext cx="6432550" cy="631983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184723002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06388" y="233363"/>
            <a:ext cx="8748712" cy="703262"/>
          </a:xfrm>
        </p:spPr>
        <p:txBody>
          <a:bodyPr/>
          <a:lstStyle/>
          <a:p>
            <a:r>
              <a:rPr lang="en-US" smtClean="0"/>
              <a:t>Click to edit Master title style</a:t>
            </a:r>
            <a:endParaRPr lang="en-GB"/>
          </a:p>
        </p:txBody>
      </p:sp>
      <p:sp>
        <p:nvSpPr>
          <p:cNvPr id="3" name="Text Placeholder 2"/>
          <p:cNvSpPr>
            <a:spLocks noGrp="1"/>
          </p:cNvSpPr>
          <p:nvPr>
            <p:ph type="body" sz="half" idx="1"/>
          </p:nvPr>
        </p:nvSpPr>
        <p:spPr>
          <a:xfrm>
            <a:off x="292100" y="1169988"/>
            <a:ext cx="4313238" cy="53832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757738" y="1169988"/>
            <a:ext cx="4313237" cy="53832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127428269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138243442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39775" y="4513263"/>
            <a:ext cx="7958138" cy="139382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39775" y="2976563"/>
            <a:ext cx="7958138" cy="15367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328952724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292100" y="1169988"/>
            <a:ext cx="4313238"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757738" y="1169988"/>
            <a:ext cx="4313237"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208515697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68313" y="280988"/>
            <a:ext cx="8426450" cy="1169987"/>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68313" y="1571625"/>
            <a:ext cx="4137025"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68313" y="2227263"/>
            <a:ext cx="4137025"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756150" y="1571625"/>
            <a:ext cx="4138613"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756150" y="2227263"/>
            <a:ext cx="4138613"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78441907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Tree>
    <p:extLst>
      <p:ext uri="{BB962C8B-B14F-4D97-AF65-F5344CB8AC3E}">
        <p14:creationId xmlns:p14="http://schemas.microsoft.com/office/powerpoint/2010/main" val="354203107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27681264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68313" y="279400"/>
            <a:ext cx="3079750" cy="1190625"/>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660775" y="279400"/>
            <a:ext cx="5233988" cy="59944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68313" y="1470025"/>
            <a:ext cx="3079750" cy="48037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5501697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35150" y="4916488"/>
            <a:ext cx="5618163" cy="579437"/>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835150" y="627063"/>
            <a:ext cx="5618163" cy="4214812"/>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smtClean="0"/>
          </a:p>
        </p:txBody>
      </p:sp>
      <p:sp>
        <p:nvSpPr>
          <p:cNvPr id="4" name="Text Placeholder 3"/>
          <p:cNvSpPr>
            <a:spLocks noGrp="1"/>
          </p:cNvSpPr>
          <p:nvPr>
            <p:ph type="body" sz="half" idx="2"/>
          </p:nvPr>
        </p:nvSpPr>
        <p:spPr>
          <a:xfrm>
            <a:off x="1835150" y="5495925"/>
            <a:ext cx="5618163" cy="8255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332154022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25" descr="oma bg_v3_2"/>
          <p:cNvPicPr>
            <a:picLocks noChangeAspect="1" noChangeArrowheads="1"/>
          </p:cNvPicPr>
          <p:nvPr userDrawn="1"/>
        </p:nvPicPr>
        <p:blipFill>
          <a:blip r:embed="rId14">
            <a:extLst>
              <a:ext uri="{28A0092B-C50C-407E-A947-70E740481C1C}">
                <a14:useLocalDpi xmlns:a14="http://schemas.microsoft.com/office/drawing/2010/main" val="0"/>
              </a:ext>
            </a:extLst>
          </a:blip>
          <a:srcRect/>
          <a:stretch>
            <a:fillRect/>
          </a:stretch>
        </p:blipFill>
        <p:spPr bwMode="auto">
          <a:xfrm>
            <a:off x="0" y="0"/>
            <a:ext cx="9363075" cy="7016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Rectangle 3"/>
          <p:cNvSpPr>
            <a:spLocks noChangeArrowheads="1"/>
          </p:cNvSpPr>
          <p:nvPr/>
        </p:nvSpPr>
        <p:spPr bwMode="auto">
          <a:xfrm>
            <a:off x="7346950" y="6272213"/>
            <a:ext cx="1628775" cy="48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endParaRPr lang="en-GB" altLang="zh-CN">
              <a:ea typeface="SimSun" pitchFamily="2" charset="-122"/>
            </a:endParaRPr>
          </a:p>
        </p:txBody>
      </p:sp>
      <p:sp>
        <p:nvSpPr>
          <p:cNvPr id="1028" name="Line 9"/>
          <p:cNvSpPr>
            <a:spLocks noChangeShapeType="1"/>
          </p:cNvSpPr>
          <p:nvPr userDrawn="1"/>
        </p:nvSpPr>
        <p:spPr bwMode="auto">
          <a:xfrm>
            <a:off x="300038" y="990600"/>
            <a:ext cx="8763000" cy="0"/>
          </a:xfrm>
          <a:prstGeom prst="line">
            <a:avLst/>
          </a:prstGeom>
          <a:noFill/>
          <a:ln w="9525">
            <a:solidFill>
              <a:srgbClr val="333399"/>
            </a:solidFill>
            <a:round/>
            <a:headEnd/>
            <a:tailEnd/>
          </a:ln>
          <a:effectLst>
            <a:prstShdw prst="shdw17" dist="17961" dir="2700000">
              <a:srgbClr val="1F1F5C"/>
            </a:prstShdw>
          </a:effectLst>
          <a:extLst>
            <a:ext uri="{909E8E84-426E-40DD-AFC4-6F175D3DCCD1}">
              <a14:hiddenFill xmlns:a14="http://schemas.microsoft.com/office/drawing/2010/main">
                <a:noFill/>
              </a14:hiddenFill>
            </a:ext>
          </a:extLst>
        </p:spPr>
        <p:txBody>
          <a:bodyPr/>
          <a:lstStyle/>
          <a:p>
            <a:endParaRPr lang="zh-CN" altLang="en-US"/>
          </a:p>
        </p:txBody>
      </p:sp>
      <p:sp>
        <p:nvSpPr>
          <p:cNvPr id="1029" name="Rectangle 14"/>
          <p:cNvSpPr>
            <a:spLocks noChangeArrowheads="1"/>
          </p:cNvSpPr>
          <p:nvPr userDrawn="1"/>
        </p:nvSpPr>
        <p:spPr bwMode="auto">
          <a:xfrm>
            <a:off x="0" y="6553200"/>
            <a:ext cx="9363075" cy="76200"/>
          </a:xfrm>
          <a:prstGeom prst="rect">
            <a:avLst/>
          </a:prstGeom>
          <a:solidFill>
            <a:srgbClr val="333399"/>
          </a:solidFill>
          <a:ln>
            <a:noFill/>
          </a:ln>
          <a:extLs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endParaRPr lang="en-GB" altLang="zh-CN">
              <a:ea typeface="SimSun" pitchFamily="2" charset="-122"/>
            </a:endParaRPr>
          </a:p>
        </p:txBody>
      </p:sp>
      <p:sp>
        <p:nvSpPr>
          <p:cNvPr id="1030" name="Rectangle 17"/>
          <p:cNvSpPr>
            <a:spLocks noChangeArrowheads="1"/>
          </p:cNvSpPr>
          <p:nvPr userDrawn="1"/>
        </p:nvSpPr>
        <p:spPr bwMode="auto">
          <a:xfrm>
            <a:off x="0" y="6629400"/>
            <a:ext cx="4800600" cy="352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000">
                <a:solidFill>
                  <a:schemeClr val="tx1"/>
                </a:solidFill>
                <a:latin typeface="Arial" charset="0"/>
              </a:defRPr>
            </a:lvl1pPr>
            <a:lvl2pPr marL="742950" indent="-285750" defTabSz="403225">
              <a:tabLst>
                <a:tab pos="5372100" algn="ctr"/>
                <a:tab pos="9182100" algn="r"/>
              </a:tabLst>
              <a:defRPr sz="2000">
                <a:solidFill>
                  <a:schemeClr val="tx1"/>
                </a:solidFill>
                <a:latin typeface="Arial" charset="0"/>
              </a:defRPr>
            </a:lvl2pPr>
            <a:lvl3pPr marL="1143000" indent="-228600" defTabSz="403225">
              <a:tabLst>
                <a:tab pos="5372100" algn="ctr"/>
                <a:tab pos="9182100" algn="r"/>
              </a:tabLst>
              <a:defRPr sz="2000">
                <a:solidFill>
                  <a:schemeClr val="tx1"/>
                </a:solidFill>
                <a:latin typeface="Arial" charset="0"/>
              </a:defRPr>
            </a:lvl3pPr>
            <a:lvl4pPr marL="1600200" indent="-228600" defTabSz="403225">
              <a:tabLst>
                <a:tab pos="5372100" algn="ctr"/>
                <a:tab pos="9182100" algn="r"/>
              </a:tabLst>
              <a:defRPr sz="2000">
                <a:solidFill>
                  <a:schemeClr val="tx1"/>
                </a:solidFill>
                <a:latin typeface="Arial" charset="0"/>
              </a:defRPr>
            </a:lvl4pPr>
            <a:lvl5pPr marL="2057400" indent="-228600" defTabSz="403225">
              <a:tabLst>
                <a:tab pos="5372100" algn="ctr"/>
                <a:tab pos="9182100" algn="r"/>
              </a:tabLst>
              <a:defRPr sz="2000">
                <a:solidFill>
                  <a:schemeClr val="tx1"/>
                </a:solidFill>
                <a:latin typeface="Arial"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9pPr>
          </a:lstStyle>
          <a:p>
            <a:r>
              <a:rPr lang="en-GB" altLang="en-US" sz="1000" b="1" dirty="0">
                <a:cs typeface="Times New Roman" pitchFamily="18" charset="0"/>
              </a:rPr>
              <a:t>© </a:t>
            </a:r>
            <a:r>
              <a:rPr lang="en-GB" altLang="en-US" sz="1000" b="1" dirty="0" smtClean="0">
                <a:cs typeface="Times New Roman" pitchFamily="18" charset="0"/>
              </a:rPr>
              <a:t>2018 </a:t>
            </a:r>
            <a:r>
              <a:rPr lang="en-GB" altLang="en-US" sz="1000" b="1" dirty="0">
                <a:cs typeface="Times New Roman" pitchFamily="18" charset="0"/>
              </a:rPr>
              <a:t>Open Mobile Alliance All Rights Reserved.</a:t>
            </a:r>
            <a:endParaRPr lang="en-US" altLang="zh-CN" sz="1000" b="1" dirty="0">
              <a:ea typeface="SimSun" pitchFamily="2" charset="-122"/>
            </a:endParaRPr>
          </a:p>
          <a:p>
            <a:r>
              <a:rPr lang="en-US" altLang="zh-CN" sz="900" b="1" dirty="0">
                <a:latin typeface="Arial Narrow" pitchFamily="34" charset="0"/>
                <a:ea typeface="SimSun" pitchFamily="2" charset="-122"/>
                <a:cs typeface="Times New Roman" pitchFamily="18" charset="0"/>
              </a:rPr>
              <a:t>Used with the permission of the Open Mobile Alliance under the terms as stated in this document.</a:t>
            </a:r>
            <a:endParaRPr lang="en-US" altLang="zh-CN" sz="900" b="1" dirty="0">
              <a:solidFill>
                <a:srgbClr val="999999"/>
              </a:solidFill>
              <a:latin typeface="Arial Narrow" pitchFamily="34" charset="0"/>
              <a:ea typeface="SimSun" pitchFamily="2" charset="-122"/>
            </a:endParaRPr>
          </a:p>
        </p:txBody>
      </p:sp>
      <p:sp>
        <p:nvSpPr>
          <p:cNvPr id="1031" name="Rectangle 18"/>
          <p:cNvSpPr>
            <a:spLocks noChangeArrowheads="1"/>
          </p:cNvSpPr>
          <p:nvPr userDrawn="1"/>
        </p:nvSpPr>
        <p:spPr bwMode="auto">
          <a:xfrm>
            <a:off x="4376738" y="6629400"/>
            <a:ext cx="388620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000">
                <a:solidFill>
                  <a:schemeClr val="tx1"/>
                </a:solidFill>
                <a:latin typeface="Arial" charset="0"/>
              </a:defRPr>
            </a:lvl1pPr>
            <a:lvl2pPr marL="742950" indent="-285750" defTabSz="403225">
              <a:tabLst>
                <a:tab pos="5372100" algn="ctr"/>
                <a:tab pos="9182100" algn="r"/>
              </a:tabLst>
              <a:defRPr sz="2000">
                <a:solidFill>
                  <a:schemeClr val="tx1"/>
                </a:solidFill>
                <a:latin typeface="Arial" charset="0"/>
              </a:defRPr>
            </a:lvl2pPr>
            <a:lvl3pPr marL="1143000" indent="-228600" defTabSz="403225">
              <a:tabLst>
                <a:tab pos="5372100" algn="ctr"/>
                <a:tab pos="9182100" algn="r"/>
              </a:tabLst>
              <a:defRPr sz="2000">
                <a:solidFill>
                  <a:schemeClr val="tx1"/>
                </a:solidFill>
                <a:latin typeface="Arial" charset="0"/>
              </a:defRPr>
            </a:lvl3pPr>
            <a:lvl4pPr marL="1600200" indent="-228600" defTabSz="403225">
              <a:tabLst>
                <a:tab pos="5372100" algn="ctr"/>
                <a:tab pos="9182100" algn="r"/>
              </a:tabLst>
              <a:defRPr sz="2000">
                <a:solidFill>
                  <a:schemeClr val="tx1"/>
                </a:solidFill>
                <a:latin typeface="Arial" charset="0"/>
              </a:defRPr>
            </a:lvl4pPr>
            <a:lvl5pPr marL="2057400" indent="-228600" defTabSz="403225">
              <a:tabLst>
                <a:tab pos="5372100" algn="ctr"/>
                <a:tab pos="9182100" algn="r"/>
              </a:tabLst>
              <a:defRPr sz="2000">
                <a:solidFill>
                  <a:schemeClr val="tx1"/>
                </a:solidFill>
                <a:latin typeface="Arial"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9pPr>
          </a:lstStyle>
          <a:p>
            <a:pPr algn="ctr">
              <a:defRPr/>
            </a:pPr>
            <a:r>
              <a:rPr lang="en-US" altLang="zh-CN" sz="1800" b="1" smtClean="0">
                <a:latin typeface="Arial Narrow" pitchFamily="34" charset="0"/>
                <a:ea typeface="宋体" charset="-122"/>
              </a:rPr>
              <a:t>OMA-WID-&lt;Num&gt;-&lt;Name&gt;</a:t>
            </a:r>
          </a:p>
        </p:txBody>
      </p:sp>
      <p:sp>
        <p:nvSpPr>
          <p:cNvPr id="1032" name="Rectangle 19"/>
          <p:cNvSpPr>
            <a:spLocks noChangeArrowheads="1"/>
          </p:cNvSpPr>
          <p:nvPr userDrawn="1"/>
        </p:nvSpPr>
        <p:spPr bwMode="auto">
          <a:xfrm>
            <a:off x="7653338" y="6629400"/>
            <a:ext cx="1709737" cy="404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000">
                <a:solidFill>
                  <a:schemeClr val="tx1"/>
                </a:solidFill>
                <a:latin typeface="Arial" charset="0"/>
              </a:defRPr>
            </a:lvl1pPr>
            <a:lvl2pPr marL="742950" indent="-285750" defTabSz="403225">
              <a:tabLst>
                <a:tab pos="5372100" algn="ctr"/>
                <a:tab pos="9182100" algn="r"/>
              </a:tabLst>
              <a:defRPr sz="2000">
                <a:solidFill>
                  <a:schemeClr val="tx1"/>
                </a:solidFill>
                <a:latin typeface="Arial" charset="0"/>
              </a:defRPr>
            </a:lvl2pPr>
            <a:lvl3pPr marL="1143000" indent="-228600" defTabSz="403225">
              <a:tabLst>
                <a:tab pos="5372100" algn="ctr"/>
                <a:tab pos="9182100" algn="r"/>
              </a:tabLst>
              <a:defRPr sz="2000">
                <a:solidFill>
                  <a:schemeClr val="tx1"/>
                </a:solidFill>
                <a:latin typeface="Arial" charset="0"/>
              </a:defRPr>
            </a:lvl3pPr>
            <a:lvl4pPr marL="1600200" indent="-228600" defTabSz="403225">
              <a:tabLst>
                <a:tab pos="5372100" algn="ctr"/>
                <a:tab pos="9182100" algn="r"/>
              </a:tabLst>
              <a:defRPr sz="2000">
                <a:solidFill>
                  <a:schemeClr val="tx1"/>
                </a:solidFill>
                <a:latin typeface="Arial" charset="0"/>
              </a:defRPr>
            </a:lvl4pPr>
            <a:lvl5pPr marL="2057400" indent="-228600" defTabSz="403225">
              <a:tabLst>
                <a:tab pos="5372100" algn="ctr"/>
                <a:tab pos="9182100" algn="r"/>
              </a:tabLst>
              <a:defRPr sz="2000">
                <a:solidFill>
                  <a:schemeClr val="tx1"/>
                </a:solidFill>
                <a:latin typeface="Arial"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9pPr>
          </a:lstStyle>
          <a:p>
            <a:pPr algn="r"/>
            <a:r>
              <a:rPr lang="en-US" altLang="zh-CN" sz="1800" b="1" dirty="0">
                <a:latin typeface="Arial Narrow" pitchFamily="34" charset="0"/>
                <a:ea typeface="SimSun" pitchFamily="2" charset="-122"/>
              </a:rPr>
              <a:t>Slide #</a:t>
            </a:r>
            <a:fld id="{7A65F865-50CE-471F-B0DE-B445A65AEBD0}" type="slidenum">
              <a:rPr lang="en-US" altLang="zh-CN" sz="1800" b="1">
                <a:latin typeface="Arial Narrow" pitchFamily="34" charset="0"/>
                <a:ea typeface="SimSun" pitchFamily="2" charset="-122"/>
              </a:rPr>
              <a:pPr algn="r"/>
              <a:t>‹#›</a:t>
            </a:fld>
            <a:r>
              <a:rPr lang="en-US" altLang="zh-CN" sz="1800" b="1" dirty="0">
                <a:latin typeface="Arial Narrow" pitchFamily="34" charset="0"/>
                <a:ea typeface="SimSun" pitchFamily="2" charset="-122"/>
              </a:rPr>
              <a:t/>
            </a:r>
            <a:br>
              <a:rPr lang="en-US" altLang="zh-CN" sz="1800" b="1" dirty="0">
                <a:latin typeface="Arial Narrow" pitchFamily="34" charset="0"/>
                <a:ea typeface="SimSun" pitchFamily="2" charset="-122"/>
              </a:rPr>
            </a:br>
            <a:r>
              <a:rPr lang="en-US" altLang="zh-CN" sz="500" dirty="0">
                <a:solidFill>
                  <a:srgbClr val="999999"/>
                </a:solidFill>
                <a:ea typeface="SimSun" pitchFamily="2" charset="-122"/>
              </a:rPr>
              <a:t>[</a:t>
            </a:r>
            <a:r>
              <a:rPr lang="en-US" altLang="zh-CN" sz="500" dirty="0" smtClean="0">
                <a:solidFill>
                  <a:srgbClr val="999999"/>
                </a:solidFill>
                <a:ea typeface="SimSun" pitchFamily="2" charset="-122"/>
              </a:rPr>
              <a:t>OMA-Template-WIDpresentation-20180101-I</a:t>
            </a:r>
            <a:r>
              <a:rPr lang="en-US" altLang="zh-CN" sz="500" dirty="0">
                <a:solidFill>
                  <a:srgbClr val="999999"/>
                </a:solidFill>
                <a:ea typeface="SimSun" pitchFamily="2" charset="-122"/>
              </a:rPr>
              <a:t>]</a:t>
            </a:r>
            <a:endParaRPr lang="en-US" altLang="zh-CN" sz="1800" b="1" dirty="0">
              <a:latin typeface="Arial Narrow" pitchFamily="34" charset="0"/>
              <a:ea typeface="SimSun" pitchFamily="2" charset="-122"/>
            </a:endParaRPr>
          </a:p>
        </p:txBody>
      </p:sp>
      <p:sp>
        <p:nvSpPr>
          <p:cNvPr id="1033" name="Rectangle 2"/>
          <p:cNvSpPr>
            <a:spLocks noGrp="1" noChangeArrowheads="1"/>
          </p:cNvSpPr>
          <p:nvPr>
            <p:ph type="title"/>
          </p:nvPr>
        </p:nvSpPr>
        <p:spPr bwMode="auto">
          <a:xfrm>
            <a:off x="306388" y="233363"/>
            <a:ext cx="8748712" cy="703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ctr" anchorCtr="0" compatLnSpc="1">
            <a:prstTxWarp prst="textNoShape">
              <a:avLst/>
            </a:prstTxWarp>
          </a:bodyPr>
          <a:lstStyle/>
          <a:p>
            <a:pPr lvl="0"/>
            <a:endParaRPr lang="fr-FR" altLang="zh-CN" smtClean="0"/>
          </a:p>
        </p:txBody>
      </p:sp>
      <p:sp>
        <p:nvSpPr>
          <p:cNvPr id="1034" name="Rectangle 5"/>
          <p:cNvSpPr>
            <a:spLocks noGrp="1" noChangeArrowheads="1"/>
          </p:cNvSpPr>
          <p:nvPr>
            <p:ph type="body" idx="1"/>
          </p:nvPr>
        </p:nvSpPr>
        <p:spPr bwMode="auto">
          <a:xfrm>
            <a:off x="292100" y="1169988"/>
            <a:ext cx="8778875" cy="538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t" anchorCtr="0" compatLnSpc="1">
            <a:prstTxWarp prst="textNoShape">
              <a:avLst/>
            </a:prstTxWarp>
          </a:bodyPr>
          <a:lstStyle/>
          <a:p>
            <a:pPr lvl="0"/>
            <a:r>
              <a:rPr lang="en-US" altLang="zh-CN" smtClean="0"/>
              <a:t>1st Level Bullet</a:t>
            </a:r>
          </a:p>
          <a:p>
            <a:pPr lvl="1"/>
            <a:r>
              <a:rPr lang="en-US" altLang="zh-CN" smtClean="0"/>
              <a:t>2nd Level Bullet</a:t>
            </a:r>
          </a:p>
          <a:p>
            <a:pPr lvl="2"/>
            <a:r>
              <a:rPr lang="en-US" altLang="zh-CN" smtClean="0"/>
              <a:t>3rd Level Bullet</a:t>
            </a:r>
          </a:p>
          <a:p>
            <a:pPr lvl="3"/>
            <a:r>
              <a:rPr lang="en-US" altLang="zh-CN" smtClean="0"/>
              <a:t>4th Level Bullet</a:t>
            </a:r>
          </a:p>
          <a:p>
            <a:pPr lvl="4"/>
            <a:r>
              <a:rPr lang="en-US" altLang="zh-CN" smtClean="0"/>
              <a:t>5th Level Bullet</a:t>
            </a:r>
          </a:p>
        </p:txBody>
      </p:sp>
    </p:spTree>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 id="2147483661" r:id="rId12"/>
  </p:sldLayoutIdLst>
  <p:txStyles>
    <p:titleStyle>
      <a:lvl1pPr algn="ctr" defTabSz="762000" rtl="0" eaLnBrk="0" fontAlgn="base" hangingPunct="0">
        <a:lnSpc>
          <a:spcPct val="90000"/>
        </a:lnSpc>
        <a:spcBef>
          <a:spcPct val="0"/>
        </a:spcBef>
        <a:spcAft>
          <a:spcPct val="0"/>
        </a:spcAft>
        <a:defRPr sz="3200" b="1">
          <a:solidFill>
            <a:schemeClr val="tx1"/>
          </a:solidFill>
          <a:latin typeface="+mj-lt"/>
          <a:ea typeface="+mj-ea"/>
          <a:cs typeface="+mj-cs"/>
        </a:defRPr>
      </a:lvl1pPr>
      <a:lvl2pPr algn="ctr" defTabSz="762000" rtl="0" eaLnBrk="0" fontAlgn="base" hangingPunct="0">
        <a:lnSpc>
          <a:spcPct val="90000"/>
        </a:lnSpc>
        <a:spcBef>
          <a:spcPct val="0"/>
        </a:spcBef>
        <a:spcAft>
          <a:spcPct val="0"/>
        </a:spcAft>
        <a:defRPr sz="3200" b="1">
          <a:solidFill>
            <a:schemeClr val="tx1"/>
          </a:solidFill>
          <a:latin typeface="Tahoma" pitchFamily="34" charset="0"/>
        </a:defRPr>
      </a:lvl2pPr>
      <a:lvl3pPr algn="ctr" defTabSz="762000" rtl="0" eaLnBrk="0" fontAlgn="base" hangingPunct="0">
        <a:lnSpc>
          <a:spcPct val="90000"/>
        </a:lnSpc>
        <a:spcBef>
          <a:spcPct val="0"/>
        </a:spcBef>
        <a:spcAft>
          <a:spcPct val="0"/>
        </a:spcAft>
        <a:defRPr sz="3200" b="1">
          <a:solidFill>
            <a:schemeClr val="tx1"/>
          </a:solidFill>
          <a:latin typeface="Tahoma" pitchFamily="34" charset="0"/>
        </a:defRPr>
      </a:lvl3pPr>
      <a:lvl4pPr algn="ctr" defTabSz="762000" rtl="0" eaLnBrk="0" fontAlgn="base" hangingPunct="0">
        <a:lnSpc>
          <a:spcPct val="90000"/>
        </a:lnSpc>
        <a:spcBef>
          <a:spcPct val="0"/>
        </a:spcBef>
        <a:spcAft>
          <a:spcPct val="0"/>
        </a:spcAft>
        <a:defRPr sz="3200" b="1">
          <a:solidFill>
            <a:schemeClr val="tx1"/>
          </a:solidFill>
          <a:latin typeface="Tahoma" pitchFamily="34" charset="0"/>
        </a:defRPr>
      </a:lvl4pPr>
      <a:lvl5pPr algn="ctr" defTabSz="762000" rtl="0" eaLnBrk="0" fontAlgn="base" hangingPunct="0">
        <a:lnSpc>
          <a:spcPct val="90000"/>
        </a:lnSpc>
        <a:spcBef>
          <a:spcPct val="0"/>
        </a:spcBef>
        <a:spcAft>
          <a:spcPct val="0"/>
        </a:spcAft>
        <a:defRPr sz="3200" b="1">
          <a:solidFill>
            <a:schemeClr val="tx1"/>
          </a:solidFill>
          <a:latin typeface="Tahoma" pitchFamily="34" charset="0"/>
        </a:defRPr>
      </a:lvl5pPr>
      <a:lvl6pPr marL="457200" algn="ctr" defTabSz="762000" rtl="0" eaLnBrk="0" fontAlgn="base" hangingPunct="0">
        <a:lnSpc>
          <a:spcPct val="90000"/>
        </a:lnSpc>
        <a:spcBef>
          <a:spcPct val="0"/>
        </a:spcBef>
        <a:spcAft>
          <a:spcPct val="0"/>
        </a:spcAft>
        <a:defRPr sz="3200" b="1">
          <a:solidFill>
            <a:schemeClr val="tx1"/>
          </a:solidFill>
          <a:latin typeface="Tahoma" pitchFamily="34" charset="0"/>
        </a:defRPr>
      </a:lvl6pPr>
      <a:lvl7pPr marL="914400" algn="ctr" defTabSz="762000" rtl="0" eaLnBrk="0" fontAlgn="base" hangingPunct="0">
        <a:lnSpc>
          <a:spcPct val="90000"/>
        </a:lnSpc>
        <a:spcBef>
          <a:spcPct val="0"/>
        </a:spcBef>
        <a:spcAft>
          <a:spcPct val="0"/>
        </a:spcAft>
        <a:defRPr sz="3200" b="1">
          <a:solidFill>
            <a:schemeClr val="tx1"/>
          </a:solidFill>
          <a:latin typeface="Tahoma" pitchFamily="34" charset="0"/>
        </a:defRPr>
      </a:lvl7pPr>
      <a:lvl8pPr marL="1371600" algn="ctr" defTabSz="762000" rtl="0" eaLnBrk="0" fontAlgn="base" hangingPunct="0">
        <a:lnSpc>
          <a:spcPct val="90000"/>
        </a:lnSpc>
        <a:spcBef>
          <a:spcPct val="0"/>
        </a:spcBef>
        <a:spcAft>
          <a:spcPct val="0"/>
        </a:spcAft>
        <a:defRPr sz="3200" b="1">
          <a:solidFill>
            <a:schemeClr val="tx1"/>
          </a:solidFill>
          <a:latin typeface="Tahoma" pitchFamily="34" charset="0"/>
        </a:defRPr>
      </a:lvl8pPr>
      <a:lvl9pPr marL="1828800" algn="ctr" defTabSz="762000" rtl="0" eaLnBrk="0" fontAlgn="base" hangingPunct="0">
        <a:lnSpc>
          <a:spcPct val="90000"/>
        </a:lnSpc>
        <a:spcBef>
          <a:spcPct val="0"/>
        </a:spcBef>
        <a:spcAft>
          <a:spcPct val="0"/>
        </a:spcAft>
        <a:defRPr sz="3200" b="1">
          <a:solidFill>
            <a:schemeClr val="tx1"/>
          </a:solidFill>
          <a:latin typeface="Tahoma" pitchFamily="34" charset="0"/>
        </a:defRPr>
      </a:lvl9pPr>
    </p:titleStyle>
    <p:bodyStyle>
      <a:lvl1pPr marL="111125" indent="-111125" algn="l" defTabSz="1584325" rtl="0" eaLnBrk="0" fontAlgn="base" hangingPunct="0">
        <a:spcBef>
          <a:spcPct val="25000"/>
        </a:spcBef>
        <a:spcAft>
          <a:spcPct val="0"/>
        </a:spcAft>
        <a:buClr>
          <a:schemeClr val="tx1"/>
        </a:buClr>
        <a:buSzPct val="80000"/>
        <a:buChar char="•"/>
        <a:defRPr sz="2600">
          <a:solidFill>
            <a:srgbClr val="000066"/>
          </a:solidFill>
          <a:latin typeface="+mn-lt"/>
          <a:ea typeface="+mn-ea"/>
          <a:cs typeface="+mn-cs"/>
        </a:defRPr>
      </a:lvl1pPr>
      <a:lvl2pPr marL="341313" indent="-115888" algn="l" defTabSz="1584325" rtl="0" eaLnBrk="0" fontAlgn="base" hangingPunct="0">
        <a:spcBef>
          <a:spcPct val="25000"/>
        </a:spcBef>
        <a:spcAft>
          <a:spcPct val="0"/>
        </a:spcAft>
        <a:buClr>
          <a:schemeClr val="tx1"/>
        </a:buClr>
        <a:buSzPct val="80000"/>
        <a:buChar char="•"/>
        <a:defRPr sz="2200">
          <a:solidFill>
            <a:srgbClr val="480024"/>
          </a:solidFill>
          <a:latin typeface="+mn-lt"/>
        </a:defRPr>
      </a:lvl2pPr>
      <a:lvl3pPr marL="569913" indent="-114300" algn="l" defTabSz="1584325" rtl="0" eaLnBrk="0" fontAlgn="base" hangingPunct="0">
        <a:spcBef>
          <a:spcPct val="25000"/>
        </a:spcBef>
        <a:spcAft>
          <a:spcPct val="0"/>
        </a:spcAft>
        <a:buClr>
          <a:schemeClr val="tx1"/>
        </a:buClr>
        <a:buSzPct val="80000"/>
        <a:buChar char="•"/>
        <a:defRPr sz="2000">
          <a:solidFill>
            <a:srgbClr val="0B2200"/>
          </a:solidFill>
          <a:latin typeface="+mn-lt"/>
        </a:defRPr>
      </a:lvl3pPr>
      <a:lvl4pPr marL="795338" indent="-111125" algn="l" defTabSz="1584325" rtl="0" eaLnBrk="0" fontAlgn="base" hangingPunct="0">
        <a:spcBef>
          <a:spcPct val="20000"/>
        </a:spcBef>
        <a:spcAft>
          <a:spcPct val="0"/>
        </a:spcAft>
        <a:buClr>
          <a:schemeClr val="tx1"/>
        </a:buClr>
        <a:buSzPct val="80000"/>
        <a:buChar char="•"/>
        <a:defRPr>
          <a:solidFill>
            <a:srgbClr val="543800"/>
          </a:solidFill>
          <a:latin typeface="+mn-lt"/>
        </a:defRPr>
      </a:lvl4pPr>
      <a:lvl5pPr marL="10287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5pPr>
      <a:lvl6pPr marL="14859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6pPr>
      <a:lvl7pPr marL="19431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7pPr>
      <a:lvl8pPr marL="24003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8pPr>
      <a:lvl9pPr marL="28575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7" Type="http://schemas.openxmlformats.org/officeDocument/2006/relationships/hyperlink" Target="mailto:mojan.mohajer@u-blox.com" TargetMode="External"/><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hyperlink" Target="mailto:echo.xubei@huawei.com" TargetMode="External"/><Relationship Id="rId5" Type="http://schemas.openxmlformats.org/officeDocument/2006/relationships/hyperlink" Target="mailto:changhongna@huawei.com" TargetMode="External"/><Relationship Id="rId4" Type="http://schemas.openxmlformats.org/officeDocument/2006/relationships/hyperlink" Target="http://www.openmobilealliance.org/UseAgreement.html" TargetMode="Externa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51" descr="oma bg_v3_strong_2"/>
          <p:cNvPicPr>
            <a:picLocks noChangeAspect="1" noChangeArrowheads="1"/>
          </p:cNvPicPr>
          <p:nvPr/>
        </p:nvPicPr>
        <p:blipFill>
          <a:blip r:embed="rId3">
            <a:extLst>
              <a:ext uri="{28A0092B-C50C-407E-A947-70E740481C1C}">
                <a14:useLocalDpi xmlns:a14="http://schemas.microsoft.com/office/drawing/2010/main" val="0"/>
              </a:ext>
            </a:extLst>
          </a:blip>
          <a:srcRect b="6691"/>
          <a:stretch>
            <a:fillRect/>
          </a:stretch>
        </p:blipFill>
        <p:spPr bwMode="auto">
          <a:xfrm>
            <a:off x="0" y="0"/>
            <a:ext cx="9363075" cy="6553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51" name="Rectangle 26"/>
          <p:cNvSpPr>
            <a:spLocks noGrp="1" noChangeArrowheads="1"/>
          </p:cNvSpPr>
          <p:nvPr>
            <p:ph type="ctrTitle"/>
          </p:nvPr>
        </p:nvSpPr>
        <p:spPr>
          <a:xfrm>
            <a:off x="414338" y="82550"/>
            <a:ext cx="8534400" cy="1652588"/>
          </a:xfrm>
          <a:noFill/>
        </p:spPr>
        <p:txBody>
          <a:bodyPr anchor="t"/>
          <a:lstStyle/>
          <a:p>
            <a:r>
              <a:rPr lang="en-US" altLang="zh-CN" sz="2400" dirty="0">
                <a:ea typeface="SimSun" pitchFamily="2" charset="-122"/>
              </a:rPr>
              <a:t>OMA-WID-03xx_LwM2M_Object_Virtual_Observe_Notify-V1_0-20180410-A</a:t>
            </a:r>
            <a:r>
              <a:rPr lang="en-US" altLang="zh-CN" sz="2400" dirty="0" smtClean="0">
                <a:ea typeface="SimSun" pitchFamily="2" charset="-122"/>
              </a:rPr>
              <a:t/>
            </a:r>
            <a:br>
              <a:rPr lang="en-US" altLang="zh-CN" sz="2400" dirty="0" smtClean="0">
                <a:ea typeface="SimSun" pitchFamily="2" charset="-122"/>
              </a:rPr>
            </a:br>
            <a:r>
              <a:rPr lang="en-US" altLang="zh-CN" sz="1600" dirty="0" smtClean="0">
                <a:ea typeface="SimSun" pitchFamily="2" charset="-122"/>
              </a:rPr>
              <a:t/>
            </a:r>
            <a:br>
              <a:rPr lang="en-US" altLang="zh-CN" sz="1600" dirty="0" smtClean="0">
                <a:ea typeface="SimSun" pitchFamily="2" charset="-122"/>
              </a:rPr>
            </a:br>
            <a:r>
              <a:rPr lang="en-US" altLang="zh-CN" sz="3600" dirty="0" smtClean="0">
                <a:ea typeface="SimSun" pitchFamily="2" charset="-122"/>
              </a:rPr>
              <a:t> </a:t>
            </a:r>
            <a:r>
              <a:rPr lang="en-US" altLang="zh-CN" sz="2800" dirty="0" smtClean="0">
                <a:ea typeface="SimSun" pitchFamily="2" charset="-122"/>
              </a:rPr>
              <a:t>Work Item Document</a:t>
            </a:r>
            <a:r>
              <a:rPr lang="en-US" altLang="zh-CN" sz="3600" dirty="0" smtClean="0">
                <a:ea typeface="SimSun" pitchFamily="2" charset="-122"/>
              </a:rPr>
              <a:t/>
            </a:r>
            <a:br>
              <a:rPr lang="en-US" altLang="zh-CN" sz="3600" dirty="0" smtClean="0">
                <a:ea typeface="SimSun" pitchFamily="2" charset="-122"/>
              </a:rPr>
            </a:br>
            <a:r>
              <a:rPr lang="en-US" altLang="zh-CN" sz="2800" dirty="0" smtClean="0">
                <a:ea typeface="SimSun" pitchFamily="2" charset="-122"/>
              </a:rPr>
              <a:t>WI #### - </a:t>
            </a:r>
            <a:r>
              <a:rPr lang="en-US" altLang="zh-CN" sz="2800" dirty="0">
                <a:ea typeface="SimSun" pitchFamily="2" charset="-122"/>
              </a:rPr>
              <a:t>&lt;LwM2M_Object_Virtual_Observe_Notify&gt;</a:t>
            </a:r>
            <a:endParaRPr lang="en-US" altLang="zh-CN" sz="2800" dirty="0" smtClean="0">
              <a:ea typeface="SimSun" pitchFamily="2" charset="-122"/>
            </a:endParaRPr>
          </a:p>
        </p:txBody>
      </p:sp>
      <p:sp>
        <p:nvSpPr>
          <p:cNvPr id="2052" name="Text Box 57"/>
          <p:cNvSpPr txBox="1">
            <a:spLocks noChangeArrowheads="1"/>
          </p:cNvSpPr>
          <p:nvPr/>
        </p:nvSpPr>
        <p:spPr bwMode="auto">
          <a:xfrm>
            <a:off x="1295400" y="5003800"/>
            <a:ext cx="6781800" cy="635000"/>
          </a:xfrm>
          <a:prstGeom prst="rect">
            <a:avLst/>
          </a:prstGeom>
          <a:solidFill>
            <a:srgbClr val="EAEAEA"/>
          </a:solidFill>
          <a:ln w="6350">
            <a:solidFill>
              <a:schemeClr val="tx1"/>
            </a:solidFill>
            <a:miter lim="800000"/>
            <a:headEnd/>
            <a:tailEnd/>
          </a:ln>
        </p:spPr>
        <p:txBody>
          <a:bodyPr>
            <a:spAutoFit/>
          </a:bodyP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pPr>
              <a:spcBef>
                <a:spcPct val="35000"/>
              </a:spcBef>
            </a:pPr>
            <a:r>
              <a:rPr lang="en-GB" altLang="zh-CN" sz="900">
                <a:ea typeface="SimSun" pitchFamily="2" charset="-122"/>
                <a:cs typeface="Times New Roman" pitchFamily="18" charset="0"/>
              </a:rPr>
              <a:t>USE OF THIS DOCUMENT BY NON-OMA MEMBERS IS SUBJECT TO ALL OF THE TERMS AND CONDITIONS OF THE USE AGREEMENT (located at </a:t>
            </a:r>
            <a:r>
              <a:rPr lang="en-GB" altLang="zh-CN" sz="900">
                <a:ea typeface="SimSun" pitchFamily="2" charset="-122"/>
                <a:cs typeface="Times New Roman" pitchFamily="18" charset="0"/>
                <a:hlinkClick r:id="rId4"/>
              </a:rPr>
              <a:t>http://www.openmobilealliance.org/UseAgreement.html</a:t>
            </a:r>
            <a:r>
              <a:rPr lang="en-GB" altLang="zh-CN" sz="900">
                <a:ea typeface="SimSun" pitchFamily="2" charset="-122"/>
                <a:cs typeface="Times New Roman" pitchFamily="18" charset="0"/>
              </a:rPr>
              <a:t>) AND IF YOU HAVE NOT AGREED TO THE TERMS OF THE USE AGREEMENT, YOU DO NOT HAVE THE RIGHT TO USE, COPY OR DISTRIBUTE THIS DOCUMENT.</a:t>
            </a:r>
          </a:p>
          <a:p>
            <a:pPr>
              <a:spcBef>
                <a:spcPct val="35000"/>
              </a:spcBef>
            </a:pPr>
            <a:r>
              <a:rPr lang="en-GB" altLang="zh-CN" sz="900">
                <a:ea typeface="SimSun" pitchFamily="2" charset="-122"/>
                <a:cs typeface="Times New Roman" pitchFamily="18" charset="0"/>
              </a:rPr>
              <a:t>THIS DOCUMENT IS PROVIDED ON AN "AS IS" "AS AVAILABLE" AND "WITH ALL FAULTS" BASIS.</a:t>
            </a:r>
          </a:p>
        </p:txBody>
      </p:sp>
      <p:sp>
        <p:nvSpPr>
          <p:cNvPr id="2053" name="Text Box 59"/>
          <p:cNvSpPr txBox="1">
            <a:spLocks noChangeArrowheads="1"/>
          </p:cNvSpPr>
          <p:nvPr/>
        </p:nvSpPr>
        <p:spPr bwMode="auto">
          <a:xfrm>
            <a:off x="228600" y="5715000"/>
            <a:ext cx="8915400" cy="757238"/>
          </a:xfrm>
          <a:prstGeom prst="rect">
            <a:avLst/>
          </a:prstGeom>
          <a:solidFill>
            <a:srgbClr val="FFFF99"/>
          </a:solidFill>
          <a:ln w="6350">
            <a:solidFill>
              <a:schemeClr val="tx1"/>
            </a:solidFill>
            <a:miter lim="800000"/>
            <a:headEnd/>
            <a:tailEnd/>
          </a:ln>
        </p:spPr>
        <p:txBody>
          <a:bodyPr>
            <a:spAutoFit/>
          </a:bodyP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pPr algn="ctr">
              <a:spcBef>
                <a:spcPct val="35000"/>
              </a:spcBef>
            </a:pPr>
            <a:r>
              <a:rPr lang="en-GB" altLang="zh-CN" sz="900" b="1">
                <a:ea typeface="SimSun" pitchFamily="2" charset="-122"/>
                <a:cs typeface="Times New Roman" pitchFamily="18" charset="0"/>
              </a:rPr>
              <a:t>Intellectual Property Rights</a:t>
            </a:r>
          </a:p>
          <a:p>
            <a:pPr>
              <a:spcBef>
                <a:spcPct val="35000"/>
              </a:spcBef>
            </a:pPr>
            <a:r>
              <a:rPr lang="en-GB" altLang="zh-CN" sz="900">
                <a:ea typeface="SimSun" pitchFamily="2" charset="-122"/>
                <a:cs typeface="Times New Roman" pitchFamily="18" charset="0"/>
              </a:rPr>
              <a:t>Members and their Affiliates (collectively, "Members") agree to use their reasonable endeavours to inform timely the Open Mobile Alliance of Essential IPR as they become aware that the Essential IPR is related to the prepared or published Specification.  This obligation does not imply an obligation on Members to conduct IPR searches.  This duty is contained in the Open Mobile Alliance application form to which each Member's attention is drawn.  Members shall submit to the General Manager of Operations of OMA the IPR Statement and the IPR Licensing Declaration.  These forms are available from OMA or online at the OMA website at www.openmobilealliance.org.</a:t>
            </a:r>
          </a:p>
        </p:txBody>
      </p:sp>
      <p:sp>
        <p:nvSpPr>
          <p:cNvPr id="2054" name="Rectangle 27"/>
          <p:cNvSpPr>
            <a:spLocks noChangeArrowheads="1"/>
          </p:cNvSpPr>
          <p:nvPr/>
        </p:nvSpPr>
        <p:spPr bwMode="auto">
          <a:xfrm>
            <a:off x="649288" y="2597150"/>
            <a:ext cx="8077200" cy="2749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lstStyle>
            <a:lvl1pPr defTabSz="762000">
              <a:tabLst>
                <a:tab pos="1827213" algn="r"/>
                <a:tab pos="1939925" algn="l"/>
              </a:tabLst>
              <a:defRPr sz="2000">
                <a:solidFill>
                  <a:schemeClr val="tx1"/>
                </a:solidFill>
                <a:latin typeface="Arial" charset="0"/>
              </a:defRPr>
            </a:lvl1pPr>
            <a:lvl2pPr marL="742950" indent="-285750" defTabSz="762000">
              <a:tabLst>
                <a:tab pos="1827213" algn="r"/>
                <a:tab pos="1939925" algn="l"/>
              </a:tabLst>
              <a:defRPr sz="2000">
                <a:solidFill>
                  <a:schemeClr val="tx1"/>
                </a:solidFill>
                <a:latin typeface="Arial" charset="0"/>
              </a:defRPr>
            </a:lvl2pPr>
            <a:lvl3pPr marL="1143000" indent="-228600" defTabSz="762000">
              <a:tabLst>
                <a:tab pos="1827213" algn="r"/>
                <a:tab pos="1939925" algn="l"/>
              </a:tabLst>
              <a:defRPr sz="2000">
                <a:solidFill>
                  <a:schemeClr val="tx1"/>
                </a:solidFill>
                <a:latin typeface="Arial" charset="0"/>
              </a:defRPr>
            </a:lvl3pPr>
            <a:lvl4pPr marL="1600200" indent="-228600" defTabSz="762000">
              <a:tabLst>
                <a:tab pos="1827213" algn="r"/>
                <a:tab pos="1939925" algn="l"/>
              </a:tabLst>
              <a:defRPr sz="2000">
                <a:solidFill>
                  <a:schemeClr val="tx1"/>
                </a:solidFill>
                <a:latin typeface="Arial" charset="0"/>
              </a:defRPr>
            </a:lvl4pPr>
            <a:lvl5pPr marL="2057400" indent="-228600" defTabSz="762000">
              <a:tabLst>
                <a:tab pos="1827213" algn="r"/>
                <a:tab pos="1939925" algn="l"/>
              </a:tabLst>
              <a:defRPr sz="2000">
                <a:solidFill>
                  <a:schemeClr val="tx1"/>
                </a:solidFill>
                <a:latin typeface="Arial" charset="0"/>
              </a:defRPr>
            </a:lvl5pPr>
            <a:lvl6pPr marL="25146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6pPr>
            <a:lvl7pPr marL="29718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7pPr>
            <a:lvl8pPr marL="34290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8pPr>
            <a:lvl9pPr marL="38862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9pPr>
          </a:lstStyle>
          <a:p>
            <a:pPr>
              <a:lnSpc>
                <a:spcPct val="95000"/>
              </a:lnSpc>
              <a:spcAft>
                <a:spcPct val="35000"/>
              </a:spcAft>
            </a:pPr>
            <a:r>
              <a:rPr lang="en-US" altLang="zh-CN" b="1" dirty="0">
                <a:latin typeface="Tahoma" pitchFamily="34" charset="0"/>
                <a:ea typeface="SimSun" pitchFamily="2" charset="-122"/>
              </a:rPr>
              <a:t>	Date:	</a:t>
            </a:r>
            <a:r>
              <a:rPr lang="en-US" altLang="zh-CN" b="1" dirty="0" smtClean="0">
                <a:latin typeface="Tahoma" pitchFamily="34" charset="0"/>
                <a:ea typeface="SimSun" pitchFamily="2" charset="-122"/>
              </a:rPr>
              <a:t>10 April 2018</a:t>
            </a:r>
            <a:endParaRPr lang="en-US" altLang="zh-CN" b="1" dirty="0">
              <a:latin typeface="Tahoma" pitchFamily="34" charset="0"/>
              <a:ea typeface="SimSun" pitchFamily="2" charset="-122"/>
            </a:endParaRPr>
          </a:p>
          <a:p>
            <a:pPr>
              <a:lnSpc>
                <a:spcPct val="95000"/>
              </a:lnSpc>
              <a:spcAft>
                <a:spcPct val="35000"/>
              </a:spcAft>
            </a:pPr>
            <a:r>
              <a:rPr lang="en-US" altLang="zh-CN" b="1" dirty="0">
                <a:latin typeface="Tahoma" pitchFamily="34" charset="0"/>
                <a:ea typeface="SimSun" pitchFamily="2" charset="-122"/>
              </a:rPr>
              <a:t>	Availability:	      Public            OMA Confidential</a:t>
            </a:r>
          </a:p>
          <a:p>
            <a:pPr>
              <a:lnSpc>
                <a:spcPct val="95000"/>
              </a:lnSpc>
              <a:spcAft>
                <a:spcPct val="35000"/>
              </a:spcAft>
            </a:pPr>
            <a:r>
              <a:rPr lang="en-US" altLang="zh-CN" b="1" dirty="0">
                <a:latin typeface="Tahoma" pitchFamily="34" charset="0"/>
                <a:ea typeface="SimSun" pitchFamily="2" charset="-122"/>
              </a:rPr>
              <a:t>	Contact:	</a:t>
            </a:r>
            <a:r>
              <a:rPr lang="en-US" altLang="zh-CN" b="1" dirty="0" smtClean="0">
                <a:latin typeface="Tahoma" pitchFamily="34" charset="0"/>
                <a:ea typeface="SimSun" pitchFamily="2" charset="-122"/>
                <a:hlinkClick r:id="rId5"/>
              </a:rPr>
              <a:t>changhongna@huawei.com</a:t>
            </a:r>
            <a:endParaRPr lang="en-US" altLang="zh-CN" b="1" dirty="0" smtClean="0">
              <a:latin typeface="Tahoma" pitchFamily="34" charset="0"/>
              <a:ea typeface="SimSun" pitchFamily="2" charset="-122"/>
            </a:endParaRPr>
          </a:p>
          <a:p>
            <a:pPr>
              <a:lnSpc>
                <a:spcPct val="95000"/>
              </a:lnSpc>
              <a:spcAft>
                <a:spcPct val="35000"/>
              </a:spcAft>
            </a:pPr>
            <a:r>
              <a:rPr lang="en-US" altLang="zh-CN" b="1" dirty="0">
                <a:latin typeface="Tahoma" pitchFamily="34" charset="0"/>
                <a:ea typeface="SimSun" pitchFamily="2" charset="-122"/>
              </a:rPr>
              <a:t>                          </a:t>
            </a:r>
            <a:r>
              <a:rPr lang="en-US" altLang="zh-CN" b="1" dirty="0" smtClean="0">
                <a:latin typeface="Tahoma" pitchFamily="34" charset="0"/>
                <a:ea typeface="SimSun" pitchFamily="2" charset="-122"/>
                <a:hlinkClick r:id="rId6"/>
              </a:rPr>
              <a:t>echo.xubei@huawei.com</a:t>
            </a:r>
            <a:endParaRPr lang="en-US" altLang="zh-CN" b="1" dirty="0" smtClean="0">
              <a:latin typeface="Tahoma" pitchFamily="34" charset="0"/>
              <a:ea typeface="SimSun" pitchFamily="2" charset="-122"/>
            </a:endParaRPr>
          </a:p>
          <a:p>
            <a:pPr>
              <a:lnSpc>
                <a:spcPct val="95000"/>
              </a:lnSpc>
              <a:spcAft>
                <a:spcPct val="35000"/>
              </a:spcAft>
            </a:pPr>
            <a:r>
              <a:rPr lang="en-US" altLang="zh-CN" b="1" dirty="0" smtClean="0">
                <a:latin typeface="Tahoma" pitchFamily="34" charset="0"/>
                <a:ea typeface="SimSun" pitchFamily="2" charset="-122"/>
              </a:rPr>
              <a:t>                          </a:t>
            </a:r>
            <a:r>
              <a:rPr lang="en-US" altLang="zh-CN" b="1" dirty="0">
                <a:latin typeface="Tahoma" panose="020B0604030504040204" pitchFamily="34" charset="0"/>
                <a:ea typeface="宋体" panose="02010600030101010101" pitchFamily="2" charset="-122"/>
                <a:hlinkClick r:id="rId7"/>
              </a:rPr>
              <a:t>mojan.mohajer@u-blox.com</a:t>
            </a:r>
            <a:r>
              <a:rPr lang="en-US" altLang="zh-CN" b="1" dirty="0">
                <a:latin typeface="Tahoma" panose="020B0604030504040204" pitchFamily="34" charset="0"/>
                <a:ea typeface="宋体" panose="02010600030101010101" pitchFamily="2" charset="-122"/>
              </a:rPr>
              <a:t>,</a:t>
            </a:r>
          </a:p>
          <a:p>
            <a:pPr>
              <a:lnSpc>
                <a:spcPct val="95000"/>
              </a:lnSpc>
              <a:spcAft>
                <a:spcPct val="35000"/>
              </a:spcAft>
            </a:pPr>
            <a:r>
              <a:rPr lang="en-US" altLang="zh-CN" b="1" dirty="0">
                <a:latin typeface="Tahoma" pitchFamily="34" charset="0"/>
                <a:ea typeface="SimSun" pitchFamily="2" charset="-122"/>
              </a:rPr>
              <a:t>	Source:	&lt;OMA Member(s)&gt;</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p:txBody>
          <a:bodyPr/>
          <a:lstStyle/>
          <a:p>
            <a:r>
              <a:rPr lang="es-ES" altLang="zh-CN" smtClean="0">
                <a:ea typeface="SimSun" pitchFamily="2" charset="-122"/>
              </a:rPr>
              <a:t>Planned deliverables</a:t>
            </a:r>
          </a:p>
        </p:txBody>
      </p:sp>
      <p:sp>
        <p:nvSpPr>
          <p:cNvPr id="8195" name="Rectangle 3"/>
          <p:cNvSpPr>
            <a:spLocks noGrp="1" noChangeArrowheads="1"/>
          </p:cNvSpPr>
          <p:nvPr>
            <p:ph type="body" idx="1"/>
          </p:nvPr>
        </p:nvSpPr>
        <p:spPr/>
        <p:txBody>
          <a:bodyPr/>
          <a:lstStyle/>
          <a:p>
            <a:r>
              <a:rPr lang="es-ES" altLang="zh-CN" dirty="0" smtClean="0">
                <a:ea typeface="SimSun" pitchFamily="2" charset="-122"/>
              </a:rPr>
              <a:t>Requirements</a:t>
            </a:r>
          </a:p>
          <a:p>
            <a:pPr lvl="1"/>
            <a:r>
              <a:rPr lang="es-ES" altLang="zh-CN" dirty="0" smtClean="0">
                <a:ea typeface="SimSun" pitchFamily="2" charset="-122"/>
              </a:rPr>
              <a:t>No Requirements</a:t>
            </a:r>
            <a:endParaRPr lang="es-ES" altLang="zh-CN" i="1" dirty="0" smtClean="0">
              <a:ea typeface="SimSun" pitchFamily="2" charset="-122"/>
            </a:endParaRPr>
          </a:p>
          <a:p>
            <a:r>
              <a:rPr lang="es-ES" altLang="zh-CN" dirty="0" smtClean="0">
                <a:ea typeface="SimSun" pitchFamily="2" charset="-122"/>
              </a:rPr>
              <a:t>Architecture</a:t>
            </a:r>
          </a:p>
          <a:p>
            <a:pPr lvl="1"/>
            <a:r>
              <a:rPr lang="es-ES" altLang="zh-CN" dirty="0" smtClean="0">
                <a:ea typeface="SimSun" pitchFamily="2" charset="-122"/>
              </a:rPr>
              <a:t>No Architecture </a:t>
            </a:r>
            <a:endParaRPr lang="es-ES" altLang="zh-CN" i="1" dirty="0" smtClean="0">
              <a:ea typeface="SimSun" pitchFamily="2" charset="-122"/>
            </a:endParaRPr>
          </a:p>
          <a:p>
            <a:r>
              <a:rPr lang="es-ES" altLang="zh-CN" dirty="0" smtClean="0">
                <a:ea typeface="SimSun" pitchFamily="2" charset="-122"/>
              </a:rPr>
              <a:t>Development Phase</a:t>
            </a:r>
          </a:p>
          <a:p>
            <a:pPr lvl="1"/>
            <a:r>
              <a:rPr lang="es-ES" altLang="zh-CN" dirty="0" smtClean="0">
                <a:ea typeface="SimSun" pitchFamily="2" charset="-122"/>
              </a:rPr>
              <a:t>Technical Specifications</a:t>
            </a:r>
            <a:endParaRPr lang="es-ES" altLang="zh-CN" i="1" dirty="0" smtClean="0">
              <a:ea typeface="SimSun" pitchFamily="2" charset="-122"/>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p:txBody>
          <a:bodyPr/>
          <a:lstStyle/>
          <a:p>
            <a:r>
              <a:rPr lang="es-ES" altLang="zh-CN" smtClean="0">
                <a:ea typeface="SimSun" pitchFamily="2" charset="-122"/>
              </a:rPr>
              <a:t>Planned Review Types</a:t>
            </a:r>
          </a:p>
        </p:txBody>
      </p:sp>
      <p:graphicFrame>
        <p:nvGraphicFramePr>
          <p:cNvPr id="5" name="Table 4"/>
          <p:cNvGraphicFramePr>
            <a:graphicFrameLocks noGrp="1"/>
          </p:cNvGraphicFramePr>
          <p:nvPr>
            <p:extLst>
              <p:ext uri="{D42A27DB-BD31-4B8C-83A1-F6EECF244321}">
                <p14:modId xmlns:p14="http://schemas.microsoft.com/office/powerpoint/2010/main" val="3247369035"/>
              </p:ext>
            </p:extLst>
          </p:nvPr>
        </p:nvGraphicFramePr>
        <p:xfrm>
          <a:off x="414338" y="1682750"/>
          <a:ext cx="8153400" cy="1603374"/>
        </p:xfrm>
        <a:graphic>
          <a:graphicData uri="http://schemas.openxmlformats.org/drawingml/2006/table">
            <a:tbl>
              <a:tblPr/>
              <a:tblGrid>
                <a:gridCol w="1447800"/>
                <a:gridCol w="6705600"/>
              </a:tblGrid>
              <a:tr h="341313">
                <a:tc gridSpan="2">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GB" altLang="zh-CN" sz="2000" b="1" i="0" u="none" strike="noStrike" cap="none" normalizeH="0" baseline="0" dirty="0" smtClean="0">
                          <a:ln>
                            <a:noFill/>
                          </a:ln>
                          <a:solidFill>
                            <a:schemeClr val="tx1"/>
                          </a:solidFill>
                          <a:effectLst/>
                          <a:latin typeface="Arial Narrow" pitchFamily="34" charset="0"/>
                          <a:ea typeface="SimSun" pitchFamily="2" charset="-122"/>
                        </a:rPr>
                        <a:t>Planned Review Types </a:t>
                      </a:r>
                      <a:endParaRPr kumimoji="0" lang="en-GB" altLang="zh-CN" sz="2000" b="1" i="0" u="none" strike="noStrike" cap="none" normalizeH="0" baseline="0" dirty="0" smtClean="0">
                        <a:ln>
                          <a:noFill/>
                        </a:ln>
                        <a:solidFill>
                          <a:srgbClr val="000000"/>
                        </a:solidFill>
                        <a:effectLst/>
                        <a:latin typeface="Calibri" pitchFamily="34" charset="0"/>
                        <a:ea typeface="SimSun" pitchFamily="2" charset="-122"/>
                      </a:endParaRPr>
                    </a:p>
                  </a:txBody>
                  <a:tcPr marL="7620" marR="7620" marT="7622"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US"/>
                    </a:p>
                  </a:txBody>
                  <a:tcPr/>
                </a:tc>
              </a:tr>
              <a:tr h="420687">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GB" altLang="zh-CN" sz="1800" b="1" i="0" u="none" strike="noStrike" cap="none" normalizeH="0" baseline="0" smtClean="0">
                          <a:ln>
                            <a:noFill/>
                          </a:ln>
                          <a:solidFill>
                            <a:schemeClr val="tx1"/>
                          </a:solidFill>
                          <a:effectLst/>
                          <a:latin typeface="Arial Narrow" pitchFamily="34" charset="0"/>
                          <a:ea typeface="SimSun" pitchFamily="2" charset="-122"/>
                        </a:rPr>
                        <a:t>Requirements</a:t>
                      </a:r>
                      <a:endParaRPr kumimoji="0" lang="en-GB" altLang="zh-CN" sz="1800" b="1" i="0" u="none" strike="noStrike" cap="none" normalizeH="0" baseline="0" smtClean="0">
                        <a:ln>
                          <a:noFill/>
                        </a:ln>
                        <a:solidFill>
                          <a:srgbClr val="000000"/>
                        </a:solidFill>
                        <a:effectLst/>
                        <a:latin typeface="Calibri" pitchFamily="34" charset="0"/>
                        <a:ea typeface="SimSun" pitchFamily="2" charset="-122"/>
                      </a:endParaRPr>
                    </a:p>
                  </a:txBody>
                  <a:tcPr marL="7620" marR="7620" marT="7622"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rgbClr val="000000"/>
                          </a:solidFill>
                          <a:effectLst/>
                          <a:latin typeface="Calibri" pitchFamily="34" charset="0"/>
                          <a:ea typeface="SimSun" pitchFamily="2" charset="-122"/>
                        </a:rPr>
                        <a:t>No Review </a:t>
                      </a:r>
                    </a:p>
                  </a:txBody>
                  <a:tcPr marL="7620" marR="7620" marT="7622"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20687">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GB" altLang="zh-CN" sz="1800" b="1" i="0" u="none" strike="noStrike" cap="none" normalizeH="0" baseline="0" smtClean="0">
                          <a:ln>
                            <a:noFill/>
                          </a:ln>
                          <a:solidFill>
                            <a:schemeClr val="tx1"/>
                          </a:solidFill>
                          <a:effectLst/>
                          <a:latin typeface="Arial Narrow" pitchFamily="34" charset="0"/>
                          <a:ea typeface="SimSun" pitchFamily="2" charset="-122"/>
                        </a:rPr>
                        <a:t>Architecture</a:t>
                      </a:r>
                      <a:endParaRPr kumimoji="0" lang="en-GB" altLang="zh-CN" sz="1800" b="1" i="0" u="none" strike="noStrike" cap="none" normalizeH="0" baseline="0" smtClean="0">
                        <a:ln>
                          <a:noFill/>
                        </a:ln>
                        <a:solidFill>
                          <a:srgbClr val="000000"/>
                        </a:solidFill>
                        <a:effectLst/>
                        <a:latin typeface="Calibri" pitchFamily="34" charset="0"/>
                        <a:ea typeface="SimSun" pitchFamily="2" charset="-122"/>
                      </a:endParaRPr>
                    </a:p>
                  </a:txBody>
                  <a:tcPr marL="7620" marR="7620" marT="7622"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s-ES" altLang="zh-CN" sz="1800" b="0" i="0" u="none" strike="noStrike" cap="none" normalizeH="0" baseline="0" dirty="0" smtClean="0">
                          <a:ln>
                            <a:noFill/>
                          </a:ln>
                          <a:solidFill>
                            <a:schemeClr val="tx1"/>
                          </a:solidFill>
                          <a:effectLst/>
                          <a:latin typeface="Calibri" pitchFamily="34" charset="0"/>
                          <a:ea typeface="SimSun" pitchFamily="2" charset="-122"/>
                        </a:rPr>
                        <a:t>No Review</a:t>
                      </a:r>
                    </a:p>
                  </a:txBody>
                  <a:tcPr marL="7620" marR="7620" marT="7622"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20687">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GB" altLang="zh-CN" sz="1800" b="1" i="0" u="none" strike="noStrike" cap="none" normalizeH="0" baseline="0" smtClean="0">
                          <a:ln>
                            <a:noFill/>
                          </a:ln>
                          <a:solidFill>
                            <a:srgbClr val="000000"/>
                          </a:solidFill>
                          <a:effectLst/>
                          <a:latin typeface="Calibri" pitchFamily="34" charset="0"/>
                          <a:ea typeface="SimSun" pitchFamily="2" charset="-122"/>
                        </a:rPr>
                        <a:t>Release</a:t>
                      </a:r>
                    </a:p>
                  </a:txBody>
                  <a:tcPr marL="7620" marR="7620" marT="7622"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s-ES" altLang="zh-CN" sz="1800" b="0" i="0" u="none" strike="noStrike" cap="none" normalizeH="0" baseline="0" dirty="0" smtClean="0">
                          <a:ln>
                            <a:noFill/>
                          </a:ln>
                          <a:solidFill>
                            <a:schemeClr val="tx1"/>
                          </a:solidFill>
                          <a:effectLst/>
                          <a:latin typeface="Cambria" pitchFamily="18" charset="0"/>
                          <a:ea typeface="SimSun" pitchFamily="2" charset="-122"/>
                        </a:rPr>
                        <a:t>Closure Review</a:t>
                      </a:r>
                    </a:p>
                  </a:txBody>
                  <a:tcPr marL="7620" marR="7620" marT="7622"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p:txBody>
          <a:bodyPr/>
          <a:lstStyle/>
          <a:p>
            <a:r>
              <a:rPr lang="en-GB" altLang="zh-CN" smtClean="0">
                <a:ea typeface="SimSun" pitchFamily="2" charset="-122"/>
              </a:rPr>
              <a:t>Supporting Companies</a:t>
            </a:r>
          </a:p>
        </p:txBody>
      </p:sp>
      <p:sp>
        <p:nvSpPr>
          <p:cNvPr id="10243" name="Rectangle 3"/>
          <p:cNvSpPr>
            <a:spLocks noGrp="1" noChangeArrowheads="1"/>
          </p:cNvSpPr>
          <p:nvPr>
            <p:ph type="body" sz="half" idx="1"/>
          </p:nvPr>
        </p:nvSpPr>
        <p:spPr>
          <a:xfrm>
            <a:off x="414338" y="1073150"/>
            <a:ext cx="5608637" cy="512763"/>
          </a:xfrm>
        </p:spPr>
        <p:txBody>
          <a:bodyPr/>
          <a:lstStyle/>
          <a:p>
            <a:pPr>
              <a:buFontTx/>
              <a:buNone/>
            </a:pPr>
            <a:r>
              <a:rPr lang="en-GB" altLang="zh-CN" sz="2200" smtClean="0">
                <a:ea typeface="SimSun" pitchFamily="2" charset="-122"/>
              </a:rPr>
              <a:t>The companies supporting this work item are:</a:t>
            </a:r>
          </a:p>
        </p:txBody>
      </p:sp>
      <p:graphicFrame>
        <p:nvGraphicFramePr>
          <p:cNvPr id="9259" name="Group 43"/>
          <p:cNvGraphicFramePr>
            <a:graphicFrameLocks noGrp="1"/>
          </p:cNvGraphicFramePr>
          <p:nvPr>
            <p:ph sz="half" idx="2"/>
            <p:extLst>
              <p:ext uri="{D42A27DB-BD31-4B8C-83A1-F6EECF244321}">
                <p14:modId xmlns:p14="http://schemas.microsoft.com/office/powerpoint/2010/main" val="33845288"/>
              </p:ext>
            </p:extLst>
          </p:nvPr>
        </p:nvGraphicFramePr>
        <p:xfrm>
          <a:off x="490538" y="1606550"/>
          <a:ext cx="8047037" cy="3843342"/>
        </p:xfrm>
        <a:graphic>
          <a:graphicData uri="http://schemas.openxmlformats.org/drawingml/2006/table">
            <a:tbl>
              <a:tblPr/>
              <a:tblGrid>
                <a:gridCol w="4198937"/>
                <a:gridCol w="3848100"/>
              </a:tblGrid>
              <a:tr h="427038">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200" b="0" i="0" u="none" strike="noStrike" cap="none" normalizeH="0" baseline="0" dirty="0" smtClean="0">
                          <a:ln>
                            <a:noFill/>
                          </a:ln>
                          <a:solidFill>
                            <a:srgbClr val="000066"/>
                          </a:solidFill>
                          <a:effectLst/>
                          <a:latin typeface="Arial Narrow" pitchFamily="34" charset="0"/>
                          <a:ea typeface="SimSun" pitchFamily="2" charset="-122"/>
                        </a:rPr>
                        <a:t>Company name</a:t>
                      </a:r>
                    </a:p>
                  </a:txBody>
                  <a:tcPr marT="45707" marB="4570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99"/>
                    </a:solid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200" b="0" i="0" u="none" strike="noStrike" cap="none" normalizeH="0" baseline="0" smtClean="0">
                          <a:ln>
                            <a:noFill/>
                          </a:ln>
                          <a:solidFill>
                            <a:srgbClr val="000066"/>
                          </a:solidFill>
                          <a:effectLst/>
                          <a:latin typeface="Arial Narrow" pitchFamily="34" charset="0"/>
                          <a:ea typeface="SimSun" pitchFamily="2" charset="-122"/>
                        </a:rPr>
                        <a:t>Membership type</a:t>
                      </a:r>
                    </a:p>
                  </a:txBody>
                  <a:tcPr marT="45707" marB="4570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99"/>
                    </a:solidFill>
                  </a:tcPr>
                </a:tc>
              </a:tr>
              <a:tr h="427038">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US" altLang="zh-CN" sz="2200" b="0" i="0" u="none" strike="noStrike" cap="none" normalizeH="0" baseline="0" dirty="0" smtClean="0">
                          <a:ln>
                            <a:noFill/>
                          </a:ln>
                          <a:solidFill>
                            <a:srgbClr val="800000"/>
                          </a:solidFill>
                          <a:effectLst/>
                          <a:latin typeface="Arial Narrow" pitchFamily="34" charset="0"/>
                          <a:ea typeface="SimSun" pitchFamily="2" charset="-122"/>
                        </a:rPr>
                        <a:t>Huawei</a:t>
                      </a:r>
                      <a:endParaRPr kumimoji="0" lang="en-GB" altLang="zh-CN" sz="2200" b="0" i="0" u="none" strike="noStrike" cap="none" normalizeH="0" baseline="0" dirty="0" smtClean="0">
                        <a:ln>
                          <a:noFill/>
                        </a:ln>
                        <a:solidFill>
                          <a:srgbClr val="800000"/>
                        </a:solidFill>
                        <a:effectLst/>
                        <a:latin typeface="Arial Narrow" pitchFamily="34" charset="0"/>
                        <a:ea typeface="SimSun" pitchFamily="2" charset="-122"/>
                      </a:endParaRPr>
                    </a:p>
                  </a:txBody>
                  <a:tcPr marT="45707" marB="4570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US" altLang="zh-CN" sz="2200" b="0" i="0" u="none" strike="noStrike" cap="none" normalizeH="0" baseline="0" dirty="0" smtClean="0">
                          <a:ln>
                            <a:noFill/>
                          </a:ln>
                          <a:solidFill>
                            <a:srgbClr val="800000"/>
                          </a:solidFill>
                          <a:effectLst/>
                          <a:latin typeface="Arial Narrow" pitchFamily="34" charset="0"/>
                          <a:ea typeface="SimSun" pitchFamily="2" charset="-122"/>
                        </a:rPr>
                        <a:t>Full</a:t>
                      </a:r>
                      <a:endParaRPr kumimoji="0" lang="en-GB" altLang="zh-CN" sz="2200" b="0" i="0" u="none" strike="noStrike" cap="none" normalizeH="0" baseline="0" dirty="0" smtClean="0">
                        <a:ln>
                          <a:noFill/>
                        </a:ln>
                        <a:solidFill>
                          <a:srgbClr val="800000"/>
                        </a:solidFill>
                        <a:effectLst/>
                        <a:latin typeface="Arial Narrow" pitchFamily="34" charset="0"/>
                        <a:ea typeface="SimSun" pitchFamily="2" charset="-122"/>
                      </a:endParaRPr>
                    </a:p>
                  </a:txBody>
                  <a:tcPr marT="45707" marB="4570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27038">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US" altLang="zh-CN" sz="2200" b="0" i="0" u="none" strike="noStrike" cap="none" normalizeH="0" baseline="0" dirty="0" smtClean="0">
                          <a:ln>
                            <a:noFill/>
                          </a:ln>
                          <a:solidFill>
                            <a:srgbClr val="800000"/>
                          </a:solidFill>
                          <a:effectLst/>
                          <a:latin typeface="Arial Narrow" pitchFamily="34" charset="0"/>
                          <a:ea typeface="SimSun" pitchFamily="2" charset="-122"/>
                        </a:rPr>
                        <a:t>U-</a:t>
                      </a:r>
                      <a:r>
                        <a:rPr kumimoji="0" lang="en-US" altLang="zh-CN" sz="2200" b="0" i="0" u="none" strike="noStrike" cap="none" normalizeH="0" baseline="0" dirty="0" err="1" smtClean="0">
                          <a:ln>
                            <a:noFill/>
                          </a:ln>
                          <a:solidFill>
                            <a:srgbClr val="800000"/>
                          </a:solidFill>
                          <a:effectLst/>
                          <a:latin typeface="Arial Narrow" pitchFamily="34" charset="0"/>
                          <a:ea typeface="SimSun" pitchFamily="2" charset="-122"/>
                        </a:rPr>
                        <a:t>blox</a:t>
                      </a:r>
                      <a:endParaRPr kumimoji="0" lang="en-GB" altLang="zh-CN" sz="2200" b="0" i="0" u="none" strike="noStrike" cap="none" normalizeH="0" baseline="0" dirty="0" smtClean="0">
                        <a:ln>
                          <a:noFill/>
                        </a:ln>
                        <a:solidFill>
                          <a:srgbClr val="800000"/>
                        </a:solidFill>
                        <a:effectLst/>
                        <a:latin typeface="Arial Narrow" pitchFamily="34" charset="0"/>
                        <a:ea typeface="SimSun" pitchFamily="2" charset="-122"/>
                      </a:endParaRPr>
                    </a:p>
                  </a:txBody>
                  <a:tcPr marT="45707" marB="4570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US" altLang="zh-CN" sz="2200" b="0" i="0" u="none" strike="noStrike" cap="none" normalizeH="0" baseline="0" smtClean="0">
                          <a:ln>
                            <a:noFill/>
                          </a:ln>
                          <a:solidFill>
                            <a:srgbClr val="800000"/>
                          </a:solidFill>
                          <a:effectLst/>
                          <a:latin typeface="Arial Narrow" pitchFamily="34" charset="0"/>
                          <a:ea typeface="SimSun" pitchFamily="2" charset="-122"/>
                        </a:rPr>
                        <a:t>Full</a:t>
                      </a:r>
                      <a:endParaRPr kumimoji="0" lang="en-GB" altLang="zh-CN" sz="2200" b="0" i="0" u="none" strike="noStrike" cap="none" normalizeH="0" baseline="0" smtClean="0">
                        <a:ln>
                          <a:noFill/>
                        </a:ln>
                        <a:solidFill>
                          <a:srgbClr val="800000"/>
                        </a:solidFill>
                        <a:effectLst/>
                        <a:latin typeface="Arial Narrow" pitchFamily="34" charset="0"/>
                        <a:ea typeface="SimSun" pitchFamily="2" charset="-122"/>
                      </a:endParaRPr>
                    </a:p>
                  </a:txBody>
                  <a:tcPr marT="45707" marB="4570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27038">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zh-CN" sz="2200" b="0" i="0" u="none" strike="noStrike" cap="none" normalizeH="0" baseline="0" dirty="0" smtClean="0">
                        <a:ln>
                          <a:noFill/>
                        </a:ln>
                        <a:solidFill>
                          <a:srgbClr val="800000"/>
                        </a:solidFill>
                        <a:effectLst/>
                        <a:latin typeface="Arial Narrow" pitchFamily="34" charset="0"/>
                        <a:ea typeface="SimSun" pitchFamily="2" charset="-122"/>
                      </a:endParaRPr>
                    </a:p>
                  </a:txBody>
                  <a:tcPr marT="45707" marB="4570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zh-CN" sz="2200" b="0" i="0" u="none" strike="noStrike" cap="none" normalizeH="0" baseline="0" dirty="0" smtClean="0">
                        <a:ln>
                          <a:noFill/>
                        </a:ln>
                        <a:solidFill>
                          <a:schemeClr val="hlink"/>
                        </a:solidFill>
                        <a:effectLst/>
                        <a:latin typeface="Arial Narrow" pitchFamily="34" charset="0"/>
                        <a:ea typeface="SimSun" pitchFamily="2" charset="-122"/>
                      </a:endParaRPr>
                    </a:p>
                  </a:txBody>
                  <a:tcPr marT="45707" marB="4570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27038">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zh-CN" sz="2200" b="0" i="0" u="none" strike="noStrike" cap="none" normalizeH="0" baseline="0" smtClean="0">
                        <a:ln>
                          <a:noFill/>
                        </a:ln>
                        <a:solidFill>
                          <a:srgbClr val="800000"/>
                        </a:solidFill>
                        <a:effectLst/>
                        <a:latin typeface="Arial Narrow" pitchFamily="34" charset="0"/>
                        <a:ea typeface="SimSun" pitchFamily="2" charset="-122"/>
                      </a:endParaRPr>
                    </a:p>
                  </a:txBody>
                  <a:tcPr marT="45707" marB="4570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zh-CN" sz="2200" b="0" i="0" u="none" strike="noStrike" cap="none" normalizeH="0" baseline="0" smtClean="0">
                        <a:ln>
                          <a:noFill/>
                        </a:ln>
                        <a:solidFill>
                          <a:srgbClr val="800000"/>
                        </a:solidFill>
                        <a:effectLst/>
                        <a:latin typeface="Arial Narrow" pitchFamily="34" charset="0"/>
                        <a:ea typeface="SimSun" pitchFamily="2" charset="-122"/>
                      </a:endParaRPr>
                    </a:p>
                  </a:txBody>
                  <a:tcPr marT="45707" marB="4570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27038">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zh-CN" sz="2200" b="0" i="0" u="none" strike="noStrike" cap="none" normalizeH="0" baseline="0" smtClean="0">
                        <a:ln>
                          <a:noFill/>
                        </a:ln>
                        <a:solidFill>
                          <a:srgbClr val="800000"/>
                        </a:solidFill>
                        <a:effectLst/>
                        <a:latin typeface="Arial Narrow" pitchFamily="34" charset="0"/>
                        <a:ea typeface="SimSun" pitchFamily="2" charset="-122"/>
                      </a:endParaRPr>
                    </a:p>
                  </a:txBody>
                  <a:tcPr marT="45707" marB="4570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zh-CN" sz="2200" b="0" i="0" u="none" strike="noStrike" cap="none" normalizeH="0" baseline="0" smtClean="0">
                        <a:ln>
                          <a:noFill/>
                        </a:ln>
                        <a:solidFill>
                          <a:srgbClr val="800000"/>
                        </a:solidFill>
                        <a:effectLst/>
                        <a:latin typeface="Arial Narrow" pitchFamily="34" charset="0"/>
                        <a:ea typeface="SimSun" pitchFamily="2" charset="-122"/>
                      </a:endParaRPr>
                    </a:p>
                  </a:txBody>
                  <a:tcPr marT="45707" marB="4570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27038">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zh-CN" sz="2200" b="0" i="0" u="none" strike="noStrike" cap="none" normalizeH="0" baseline="0" smtClean="0">
                        <a:ln>
                          <a:noFill/>
                        </a:ln>
                        <a:solidFill>
                          <a:srgbClr val="800000"/>
                        </a:solidFill>
                        <a:effectLst/>
                        <a:latin typeface="Arial Narrow" pitchFamily="34" charset="0"/>
                        <a:ea typeface="SimSun" pitchFamily="2" charset="-122"/>
                      </a:endParaRPr>
                    </a:p>
                  </a:txBody>
                  <a:tcPr marT="45707" marB="4570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zh-CN" sz="2200" b="0" i="0" u="none" strike="noStrike" cap="none" normalizeH="0" baseline="0" smtClean="0">
                        <a:ln>
                          <a:noFill/>
                        </a:ln>
                        <a:solidFill>
                          <a:srgbClr val="800000"/>
                        </a:solidFill>
                        <a:effectLst/>
                        <a:latin typeface="Arial Narrow" pitchFamily="34" charset="0"/>
                        <a:ea typeface="SimSun" pitchFamily="2" charset="-122"/>
                      </a:endParaRPr>
                    </a:p>
                  </a:txBody>
                  <a:tcPr marT="45707" marB="4570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27038">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zh-CN" sz="2200" b="0" i="0" u="none" strike="noStrike" cap="none" normalizeH="0" baseline="0" smtClean="0">
                        <a:ln>
                          <a:noFill/>
                        </a:ln>
                        <a:solidFill>
                          <a:srgbClr val="800000"/>
                        </a:solidFill>
                        <a:effectLst/>
                        <a:latin typeface="Arial Narrow" pitchFamily="34" charset="0"/>
                        <a:ea typeface="SimSun" pitchFamily="2" charset="-122"/>
                      </a:endParaRPr>
                    </a:p>
                  </a:txBody>
                  <a:tcPr marT="45707" marB="4570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zh-CN" sz="2200" b="0" i="0" u="none" strike="noStrike" cap="none" normalizeH="0" baseline="0" smtClean="0">
                        <a:ln>
                          <a:noFill/>
                        </a:ln>
                        <a:solidFill>
                          <a:srgbClr val="800000"/>
                        </a:solidFill>
                        <a:effectLst/>
                        <a:latin typeface="Arial Narrow" pitchFamily="34" charset="0"/>
                        <a:ea typeface="SimSun" pitchFamily="2" charset="-122"/>
                      </a:endParaRPr>
                    </a:p>
                  </a:txBody>
                  <a:tcPr marT="45707" marB="4570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27038">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zh-CN" sz="2200" b="0" i="0" u="none" strike="noStrike" cap="none" normalizeH="0" baseline="0" smtClean="0">
                        <a:ln>
                          <a:noFill/>
                        </a:ln>
                        <a:solidFill>
                          <a:srgbClr val="800000"/>
                        </a:solidFill>
                        <a:effectLst/>
                        <a:latin typeface="Arial Narrow" pitchFamily="34" charset="0"/>
                        <a:ea typeface="SimSun" pitchFamily="2" charset="-122"/>
                      </a:endParaRPr>
                    </a:p>
                  </a:txBody>
                  <a:tcPr marT="45707" marB="4570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zh-CN" sz="2200" b="0" i="0" u="none" strike="noStrike" cap="none" normalizeH="0" baseline="0" smtClean="0">
                        <a:ln>
                          <a:noFill/>
                        </a:ln>
                        <a:solidFill>
                          <a:srgbClr val="800000"/>
                        </a:solidFill>
                        <a:effectLst/>
                        <a:latin typeface="Arial Narrow" pitchFamily="34" charset="0"/>
                        <a:ea typeface="SimSun" pitchFamily="2" charset="-122"/>
                      </a:endParaRPr>
                    </a:p>
                  </a:txBody>
                  <a:tcPr marT="45707" marB="4570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idx="4294967295"/>
          </p:nvPr>
        </p:nvSpPr>
        <p:spPr/>
        <p:txBody>
          <a:bodyPr/>
          <a:lstStyle/>
          <a:p>
            <a:r>
              <a:rPr lang="en-GB" altLang="zh-CN" smtClean="0">
                <a:ea typeface="SimSun" pitchFamily="2" charset="-122"/>
              </a:rPr>
              <a:t>Proposed Resources</a:t>
            </a:r>
          </a:p>
        </p:txBody>
      </p:sp>
      <p:sp>
        <p:nvSpPr>
          <p:cNvPr id="11267" name="Rectangle 3"/>
          <p:cNvSpPr>
            <a:spLocks noGrp="1" noChangeArrowheads="1"/>
          </p:cNvSpPr>
          <p:nvPr>
            <p:ph type="body" sz="half" idx="4294967295"/>
          </p:nvPr>
        </p:nvSpPr>
        <p:spPr>
          <a:xfrm>
            <a:off x="261938" y="1073150"/>
            <a:ext cx="8732837" cy="512763"/>
          </a:xfrm>
        </p:spPr>
        <p:txBody>
          <a:bodyPr/>
          <a:lstStyle/>
          <a:p>
            <a:pPr>
              <a:buFontTx/>
              <a:buNone/>
            </a:pPr>
            <a:r>
              <a:rPr lang="en-GB" altLang="zh-CN" sz="2200" smtClean="0">
                <a:ea typeface="SimSun" pitchFamily="2" charset="-122"/>
              </a:rPr>
              <a:t>The companies supporting this work item are proposing the following resources:</a:t>
            </a:r>
          </a:p>
        </p:txBody>
      </p:sp>
      <p:graphicFrame>
        <p:nvGraphicFramePr>
          <p:cNvPr id="10298" name="Group 58"/>
          <p:cNvGraphicFramePr>
            <a:graphicFrameLocks noGrp="1"/>
          </p:cNvGraphicFramePr>
          <p:nvPr>
            <p:ph sz="half" idx="4294967295"/>
            <p:extLst>
              <p:ext uri="{D42A27DB-BD31-4B8C-83A1-F6EECF244321}">
                <p14:modId xmlns:p14="http://schemas.microsoft.com/office/powerpoint/2010/main" val="4006883525"/>
              </p:ext>
            </p:extLst>
          </p:nvPr>
        </p:nvGraphicFramePr>
        <p:xfrm>
          <a:off x="350246" y="1454294"/>
          <a:ext cx="8686800" cy="4724256"/>
        </p:xfrm>
        <a:graphic>
          <a:graphicData uri="http://schemas.openxmlformats.org/drawingml/2006/table">
            <a:tbl>
              <a:tblPr/>
              <a:tblGrid>
                <a:gridCol w="4800600"/>
                <a:gridCol w="3886200"/>
              </a:tblGrid>
              <a:tr h="427038">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1800" b="0" i="0" u="none" strike="noStrike" cap="none" normalizeH="0" baseline="0" dirty="0" smtClean="0">
                          <a:ln>
                            <a:noFill/>
                          </a:ln>
                          <a:solidFill>
                            <a:srgbClr val="000066"/>
                          </a:solidFill>
                          <a:effectLst/>
                          <a:latin typeface="Arial Narrow" pitchFamily="34" charset="0"/>
                          <a:ea typeface="SimSun" pitchFamily="2" charset="-122"/>
                        </a:rPr>
                        <a:t>Deliverable/Role</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99"/>
                    </a:solid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1800" b="0" i="0" u="none" strike="noStrike" cap="none" normalizeH="0" baseline="0" smtClean="0">
                          <a:ln>
                            <a:noFill/>
                          </a:ln>
                          <a:solidFill>
                            <a:srgbClr val="000066"/>
                          </a:solidFill>
                          <a:effectLst/>
                          <a:latin typeface="Arial Narrow" pitchFamily="34" charset="0"/>
                          <a:ea typeface="SimSun" pitchFamily="2" charset="-122"/>
                        </a:rPr>
                        <a:t>Proposed volunteer editor/champion</a:t>
                      </a: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99"/>
                    </a:solidFill>
                  </a:tcPr>
                </a:tc>
              </a:tr>
              <a:tr h="243121">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1600" b="0" i="0" u="none" strike="noStrike" cap="none" normalizeH="0" baseline="0" smtClean="0">
                          <a:ln>
                            <a:noFill/>
                          </a:ln>
                          <a:solidFill>
                            <a:srgbClr val="800000"/>
                          </a:solidFill>
                          <a:effectLst/>
                          <a:latin typeface="Arial Narrow" pitchFamily="34" charset="0"/>
                          <a:ea typeface="SimSun" pitchFamily="2" charset="-122"/>
                        </a:rPr>
                        <a:t>Requirements Document (RD)</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1600" b="0" i="1" u="none" strike="noStrike" cap="none" normalizeH="0" baseline="0" dirty="0" smtClean="0">
                          <a:ln>
                            <a:noFill/>
                          </a:ln>
                          <a:solidFill>
                            <a:srgbClr val="800000"/>
                          </a:solidFill>
                          <a:effectLst/>
                          <a:latin typeface="Arial Narrow" pitchFamily="34" charset="0"/>
                          <a:ea typeface="SimSun" pitchFamily="2" charset="-122"/>
                        </a:rPr>
                        <a:t>NA</a:t>
                      </a: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88883">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1600" b="0" i="0" u="none" strike="noStrike" cap="none" normalizeH="0" baseline="0" smtClean="0">
                          <a:ln>
                            <a:noFill/>
                          </a:ln>
                          <a:solidFill>
                            <a:srgbClr val="800000"/>
                          </a:solidFill>
                          <a:effectLst/>
                          <a:latin typeface="Arial Narrow" pitchFamily="34" charset="0"/>
                          <a:ea typeface="SimSun" pitchFamily="2" charset="-122"/>
                        </a:rPr>
                        <a:t>Requirements Document  Review Report (RDRR)</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defRPr/>
                      </a:pPr>
                      <a:r>
                        <a:rPr kumimoji="0" lang="en-GB" altLang="zh-CN" sz="1600" b="0" i="1" u="none" strike="noStrike" cap="none" normalizeH="0" baseline="0" dirty="0" smtClean="0">
                          <a:ln>
                            <a:noFill/>
                          </a:ln>
                          <a:solidFill>
                            <a:srgbClr val="800000"/>
                          </a:solidFill>
                          <a:effectLst/>
                          <a:latin typeface="Arial Narrow" pitchFamily="34" charset="0"/>
                          <a:ea typeface="SimSun" pitchFamily="2" charset="-122"/>
                        </a:rPr>
                        <a:t>NA</a:t>
                      </a: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58445">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1600" b="0" i="0" u="none" strike="noStrike" cap="none" normalizeH="0" baseline="0" smtClean="0">
                          <a:ln>
                            <a:noFill/>
                          </a:ln>
                          <a:solidFill>
                            <a:srgbClr val="800000"/>
                          </a:solidFill>
                          <a:effectLst/>
                          <a:latin typeface="Arial Narrow" pitchFamily="34" charset="0"/>
                          <a:ea typeface="SimSun" pitchFamily="2" charset="-122"/>
                        </a:rPr>
                        <a:t>Architecture Document (AD)</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defRPr/>
                      </a:pPr>
                      <a:r>
                        <a:rPr kumimoji="0" lang="en-GB" altLang="zh-CN" sz="1600" b="0" i="1" u="none" strike="noStrike" cap="none" normalizeH="0" baseline="0" dirty="0" smtClean="0">
                          <a:ln>
                            <a:noFill/>
                          </a:ln>
                          <a:solidFill>
                            <a:srgbClr val="800000"/>
                          </a:solidFill>
                          <a:effectLst/>
                          <a:latin typeface="Arial Narrow" pitchFamily="34" charset="0"/>
                          <a:ea typeface="SimSun" pitchFamily="2" charset="-122"/>
                        </a:rPr>
                        <a:t>NA</a:t>
                      </a: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04207">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1600" b="0" i="0" u="none" strike="noStrike" cap="none" normalizeH="0" baseline="0" smtClean="0">
                          <a:ln>
                            <a:noFill/>
                          </a:ln>
                          <a:solidFill>
                            <a:srgbClr val="800000"/>
                          </a:solidFill>
                          <a:effectLst/>
                          <a:latin typeface="Arial Narrow" pitchFamily="34" charset="0"/>
                          <a:ea typeface="SimSun" pitchFamily="2" charset="-122"/>
                        </a:rPr>
                        <a:t>Architecture Document  Review Report (ADRR)</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defRPr/>
                      </a:pPr>
                      <a:r>
                        <a:rPr kumimoji="0" lang="en-GB" altLang="zh-CN" sz="1600" b="0" i="1" u="none" strike="noStrike" cap="none" normalizeH="0" baseline="0" dirty="0" smtClean="0">
                          <a:ln>
                            <a:noFill/>
                          </a:ln>
                          <a:solidFill>
                            <a:srgbClr val="800000"/>
                          </a:solidFill>
                          <a:effectLst/>
                          <a:latin typeface="Arial Narrow" pitchFamily="34" charset="0"/>
                          <a:ea typeface="SimSun" pitchFamily="2" charset="-122"/>
                        </a:rPr>
                        <a:t>NA</a:t>
                      </a: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02369">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1600" b="0" i="0" u="none" strike="noStrike" kern="1200" cap="none" normalizeH="0" baseline="0" smtClean="0">
                          <a:ln>
                            <a:noFill/>
                          </a:ln>
                          <a:solidFill>
                            <a:srgbClr val="800000"/>
                          </a:solidFill>
                          <a:effectLst/>
                          <a:latin typeface="Arial Narrow" pitchFamily="34" charset="0"/>
                          <a:ea typeface="SimSun" pitchFamily="2" charset="-122"/>
                          <a:cs typeface="+mn-cs"/>
                        </a:rPr>
                        <a:t>Technical Specification (TS)</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1600" b="0" i="0" u="none" strike="noStrike" kern="1200" cap="none" normalizeH="0" baseline="0" dirty="0" err="1" smtClean="0">
                          <a:ln>
                            <a:noFill/>
                          </a:ln>
                          <a:solidFill>
                            <a:srgbClr val="800000"/>
                          </a:solidFill>
                          <a:effectLst/>
                          <a:latin typeface="Arial Narrow" pitchFamily="34" charset="0"/>
                          <a:ea typeface="SimSun" pitchFamily="2" charset="-122"/>
                          <a:cs typeface="+mn-cs"/>
                        </a:rPr>
                        <a:t>Hongna</a:t>
                      </a:r>
                      <a:r>
                        <a:rPr kumimoji="0" lang="en-GB" altLang="zh-CN" sz="1600" b="0" i="0" u="none" strike="noStrike" kern="1200" cap="none" normalizeH="0" baseline="0" dirty="0" smtClean="0">
                          <a:ln>
                            <a:noFill/>
                          </a:ln>
                          <a:solidFill>
                            <a:srgbClr val="800000"/>
                          </a:solidFill>
                          <a:effectLst/>
                          <a:latin typeface="Arial Narrow" pitchFamily="34" charset="0"/>
                          <a:ea typeface="SimSun" pitchFamily="2" charset="-122"/>
                          <a:cs typeface="+mn-cs"/>
                        </a:rPr>
                        <a:t>(Sarah) Chang, </a:t>
                      </a:r>
                      <a:r>
                        <a:rPr kumimoji="0" lang="en-GB" altLang="zh-CN" sz="1600" b="0" i="0" u="none" strike="noStrike" kern="1200" cap="none" normalizeH="0" baseline="0" dirty="0" err="1" smtClean="0">
                          <a:ln>
                            <a:noFill/>
                          </a:ln>
                          <a:solidFill>
                            <a:srgbClr val="800000"/>
                          </a:solidFill>
                          <a:effectLst/>
                          <a:latin typeface="Arial Narrow" pitchFamily="34" charset="0"/>
                          <a:ea typeface="SimSun" pitchFamily="2" charset="-122"/>
                          <a:cs typeface="+mn-cs"/>
                        </a:rPr>
                        <a:t>Bei</a:t>
                      </a:r>
                      <a:r>
                        <a:rPr kumimoji="0" lang="en-GB" altLang="zh-CN" sz="1600" b="0" i="0" u="none" strike="noStrike" kern="1200" cap="none" normalizeH="0" baseline="0" dirty="0" smtClean="0">
                          <a:ln>
                            <a:noFill/>
                          </a:ln>
                          <a:solidFill>
                            <a:srgbClr val="800000"/>
                          </a:solidFill>
                          <a:effectLst/>
                          <a:latin typeface="Arial Narrow" pitchFamily="34" charset="0"/>
                          <a:ea typeface="SimSun" pitchFamily="2" charset="-122"/>
                          <a:cs typeface="+mn-cs"/>
                        </a:rPr>
                        <a:t>(Echo) Xu</a:t>
                      </a:r>
                    </a:p>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1600" b="0" i="0" u="none" strike="noStrike" kern="1200" cap="none" normalizeH="0" baseline="0" dirty="0" smtClean="0">
                          <a:ln>
                            <a:noFill/>
                          </a:ln>
                          <a:solidFill>
                            <a:srgbClr val="800000"/>
                          </a:solidFill>
                          <a:effectLst/>
                          <a:latin typeface="Arial Narrow" pitchFamily="34" charset="0"/>
                          <a:ea typeface="SimSun" pitchFamily="2" charset="-122"/>
                          <a:cs typeface="+mn-cs"/>
                        </a:rPr>
                        <a:t>Mojan </a:t>
                      </a:r>
                      <a:r>
                        <a:rPr kumimoji="0" lang="en-US" altLang="zh-CN" sz="1600" b="0" i="0" u="none" strike="noStrike" kern="1200" cap="none" normalizeH="0" baseline="0" dirty="0" err="1" smtClean="0">
                          <a:ln>
                            <a:noFill/>
                          </a:ln>
                          <a:solidFill>
                            <a:srgbClr val="800000"/>
                          </a:solidFill>
                          <a:effectLst/>
                          <a:latin typeface="Arial Narrow" pitchFamily="34" charset="0"/>
                          <a:ea typeface="SimSun" pitchFamily="2" charset="-122"/>
                          <a:cs typeface="+mn-cs"/>
                        </a:rPr>
                        <a:t>mohajer</a:t>
                      </a:r>
                      <a:endParaRPr kumimoji="0" lang="en-GB" altLang="zh-CN" sz="1600" b="0" i="0" u="none" strike="noStrike" kern="1200" cap="none" normalizeH="0" baseline="0" dirty="0" smtClean="0">
                        <a:ln>
                          <a:noFill/>
                        </a:ln>
                        <a:solidFill>
                          <a:srgbClr val="800000"/>
                        </a:solidFill>
                        <a:effectLst/>
                        <a:latin typeface="Arial Narrow" pitchFamily="34" charset="0"/>
                        <a:ea typeface="SimSun" pitchFamily="2" charset="-122"/>
                        <a:cs typeface="+mn-cs"/>
                      </a:endParaRP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67131">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1600" b="0" i="0" u="none" strike="noStrike" cap="none" normalizeH="0" baseline="0" dirty="0" smtClean="0">
                          <a:ln>
                            <a:noFill/>
                          </a:ln>
                          <a:solidFill>
                            <a:srgbClr val="800000"/>
                          </a:solidFill>
                          <a:effectLst/>
                          <a:latin typeface="Arial Narrow" pitchFamily="34" charset="0"/>
                          <a:ea typeface="SimSun" pitchFamily="2" charset="-122"/>
                        </a:rPr>
                        <a:t>Enabler Test Requirements (ETR)</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defRPr/>
                      </a:pPr>
                      <a:r>
                        <a:rPr kumimoji="0" lang="en-GB" altLang="zh-CN" sz="1600" b="0" i="1" u="none" strike="noStrike" cap="none" normalizeH="0" baseline="0" dirty="0" smtClean="0">
                          <a:ln>
                            <a:noFill/>
                          </a:ln>
                          <a:solidFill>
                            <a:srgbClr val="800000"/>
                          </a:solidFill>
                          <a:effectLst/>
                          <a:latin typeface="Arial Narrow" pitchFamily="34" charset="0"/>
                          <a:ea typeface="SimSun" pitchFamily="2" charset="-122"/>
                        </a:rPr>
                        <a:t>NA</a:t>
                      </a: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89093">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1600" b="0" i="0" u="none" strike="noStrike" cap="none" normalizeH="0" baseline="0" dirty="0" smtClean="0">
                          <a:ln>
                            <a:noFill/>
                          </a:ln>
                          <a:solidFill>
                            <a:srgbClr val="800000"/>
                          </a:solidFill>
                          <a:effectLst/>
                          <a:latin typeface="Arial Narrow" pitchFamily="34" charset="0"/>
                          <a:ea typeface="SimSun" pitchFamily="2" charset="-122"/>
                        </a:rPr>
                        <a:t>Enabler Release Definition (ERELD)</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defRPr/>
                      </a:pPr>
                      <a:r>
                        <a:rPr kumimoji="0" lang="en-GB" altLang="zh-CN" sz="1600" b="0" i="1" u="none" strike="noStrike" cap="none" normalizeH="0" baseline="0" dirty="0" smtClean="0">
                          <a:ln>
                            <a:noFill/>
                          </a:ln>
                          <a:solidFill>
                            <a:srgbClr val="800000"/>
                          </a:solidFill>
                          <a:effectLst/>
                          <a:latin typeface="Arial Narrow" pitchFamily="34" charset="0"/>
                          <a:ea typeface="SimSun" pitchFamily="2" charset="-122"/>
                        </a:rPr>
                        <a:t>NA</a:t>
                      </a: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34855">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1600" b="0" i="0" u="none" strike="noStrike" cap="none" normalizeH="0" baseline="0" smtClean="0">
                          <a:ln>
                            <a:noFill/>
                          </a:ln>
                          <a:solidFill>
                            <a:srgbClr val="800000"/>
                          </a:solidFill>
                          <a:effectLst/>
                          <a:latin typeface="Arial Narrow" pitchFamily="34" charset="0"/>
                          <a:ea typeface="SimSun" pitchFamily="2" charset="-122"/>
                        </a:rPr>
                        <a:t>Consistency Review Report (CONRR)</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defRPr/>
                      </a:pPr>
                      <a:r>
                        <a:rPr kumimoji="0" lang="en-GB" altLang="zh-CN" sz="1600" b="0" i="1" u="none" strike="noStrike" cap="none" normalizeH="0" baseline="0" dirty="0" smtClean="0">
                          <a:ln>
                            <a:noFill/>
                          </a:ln>
                          <a:solidFill>
                            <a:srgbClr val="800000"/>
                          </a:solidFill>
                          <a:effectLst/>
                          <a:latin typeface="Arial Narrow" pitchFamily="34" charset="0"/>
                          <a:ea typeface="SimSun" pitchFamily="2" charset="-122"/>
                        </a:rPr>
                        <a:t>NA</a:t>
                      </a: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96875">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1600" b="0" i="0" u="none" strike="noStrike" cap="none" normalizeH="0" baseline="0" dirty="0" smtClean="0">
                          <a:ln>
                            <a:noFill/>
                          </a:ln>
                          <a:solidFill>
                            <a:srgbClr val="800000"/>
                          </a:solidFill>
                          <a:effectLst/>
                          <a:latin typeface="Arial Narrow" pitchFamily="34" charset="0"/>
                          <a:ea typeface="SimSun" pitchFamily="2" charset="-122"/>
                        </a:rPr>
                        <a:t>WID/WISPR Champion</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defRPr/>
                      </a:pPr>
                      <a:r>
                        <a:rPr kumimoji="0" lang="en-GB" altLang="zh-CN" sz="1600" b="0" i="0" u="none" strike="noStrike" cap="none" normalizeH="0" baseline="0" dirty="0" err="1" smtClean="0">
                          <a:ln>
                            <a:noFill/>
                          </a:ln>
                          <a:solidFill>
                            <a:srgbClr val="800000"/>
                          </a:solidFill>
                          <a:effectLst/>
                          <a:latin typeface="Arial Narrow" pitchFamily="34" charset="0"/>
                          <a:ea typeface="SimSun" pitchFamily="2" charset="-122"/>
                        </a:rPr>
                        <a:t>Hongna</a:t>
                      </a:r>
                      <a:r>
                        <a:rPr kumimoji="0" lang="en-GB" altLang="zh-CN" sz="1600" b="0" i="0" u="none" strike="noStrike" cap="none" normalizeH="0" baseline="0" dirty="0" smtClean="0">
                          <a:ln>
                            <a:noFill/>
                          </a:ln>
                          <a:solidFill>
                            <a:srgbClr val="800000"/>
                          </a:solidFill>
                          <a:effectLst/>
                          <a:latin typeface="Arial Narrow" pitchFamily="34" charset="0"/>
                          <a:ea typeface="SimSun" pitchFamily="2" charset="-122"/>
                        </a:rPr>
                        <a:t>(Sarah) Chang, </a:t>
                      </a:r>
                      <a:r>
                        <a:rPr kumimoji="0" lang="en-GB" altLang="zh-CN" sz="1600" b="0" i="0" u="none" strike="noStrike" cap="none" normalizeH="0" baseline="0" dirty="0" err="1" smtClean="0">
                          <a:ln>
                            <a:noFill/>
                          </a:ln>
                          <a:solidFill>
                            <a:srgbClr val="800000"/>
                          </a:solidFill>
                          <a:effectLst/>
                          <a:latin typeface="Arial Narrow" pitchFamily="34" charset="0"/>
                          <a:ea typeface="SimSun" pitchFamily="2" charset="-122"/>
                        </a:rPr>
                        <a:t>Bei</a:t>
                      </a:r>
                      <a:r>
                        <a:rPr kumimoji="0" lang="en-GB" altLang="zh-CN" sz="1600" b="0" i="0" u="none" strike="noStrike" cap="none" normalizeH="0" baseline="0" dirty="0" smtClean="0">
                          <a:ln>
                            <a:noFill/>
                          </a:ln>
                          <a:solidFill>
                            <a:srgbClr val="800000"/>
                          </a:solidFill>
                          <a:effectLst/>
                          <a:latin typeface="Arial Narrow" pitchFamily="34" charset="0"/>
                          <a:ea typeface="SimSun" pitchFamily="2" charset="-122"/>
                        </a:rPr>
                        <a:t>(Echo) Xu</a:t>
                      </a:r>
                    </a:p>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defRPr/>
                      </a:pPr>
                      <a:r>
                        <a:rPr kumimoji="0" lang="en-GB" altLang="zh-CN" sz="1600" b="0" i="0" u="none" strike="noStrike" kern="1200" cap="none" normalizeH="0" baseline="0" dirty="0" smtClean="0">
                          <a:ln>
                            <a:noFill/>
                          </a:ln>
                          <a:solidFill>
                            <a:srgbClr val="800000"/>
                          </a:solidFill>
                          <a:effectLst/>
                          <a:latin typeface="Arial Narrow" pitchFamily="34" charset="0"/>
                          <a:ea typeface="SimSun" pitchFamily="2" charset="-122"/>
                          <a:cs typeface="+mn-cs"/>
                        </a:rPr>
                        <a:t>Mojan </a:t>
                      </a:r>
                      <a:r>
                        <a:rPr kumimoji="0" lang="en-US" altLang="zh-CN" sz="1600" b="0" i="0" u="none" strike="noStrike" kern="1200" cap="none" normalizeH="0" baseline="0" dirty="0" err="1" smtClean="0">
                          <a:ln>
                            <a:noFill/>
                          </a:ln>
                          <a:solidFill>
                            <a:srgbClr val="800000"/>
                          </a:solidFill>
                          <a:effectLst/>
                          <a:latin typeface="Arial Narrow" pitchFamily="34" charset="0"/>
                          <a:ea typeface="SimSun" pitchFamily="2" charset="-122"/>
                          <a:cs typeface="+mn-cs"/>
                        </a:rPr>
                        <a:t>mohajer</a:t>
                      </a:r>
                      <a:endParaRPr kumimoji="0" lang="en-GB" altLang="zh-CN" sz="1600" b="0" i="0" u="none" strike="noStrike" kern="1200" cap="none" normalizeH="0" baseline="0" dirty="0" smtClean="0">
                        <a:ln>
                          <a:noFill/>
                        </a:ln>
                        <a:solidFill>
                          <a:srgbClr val="800000"/>
                        </a:solidFill>
                        <a:effectLst/>
                        <a:latin typeface="Arial Narrow" pitchFamily="34" charset="0"/>
                        <a:ea typeface="SimSun" pitchFamily="2" charset="-122"/>
                        <a:cs typeface="+mn-cs"/>
                      </a:endParaRP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73979">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1600" b="0" i="0" u="none" strike="noStrike" cap="none" normalizeH="0" baseline="0" dirty="0" smtClean="0">
                          <a:ln>
                            <a:noFill/>
                          </a:ln>
                          <a:solidFill>
                            <a:srgbClr val="800000"/>
                          </a:solidFill>
                          <a:effectLst/>
                          <a:latin typeface="Arial Narrow" pitchFamily="34" charset="0"/>
                          <a:ea typeface="SimSun" pitchFamily="2" charset="-122"/>
                        </a:rPr>
                        <a:t>ARC Champion</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1600" b="0" i="1" u="none" strike="noStrike" cap="none" normalizeH="0" baseline="0" dirty="0" smtClean="0">
                          <a:ln>
                            <a:noFill/>
                          </a:ln>
                          <a:solidFill>
                            <a:srgbClr val="800000"/>
                          </a:solidFill>
                          <a:effectLst/>
                          <a:latin typeface="Arial Narrow" pitchFamily="34" charset="0"/>
                          <a:ea typeface="SimSun" pitchFamily="2" charset="-122"/>
                        </a:rPr>
                        <a:t>NA</a:t>
                      </a: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19741">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1600" b="0" i="0" u="none" strike="noStrike" cap="none" normalizeH="0" baseline="0" smtClean="0">
                          <a:ln>
                            <a:noFill/>
                          </a:ln>
                          <a:solidFill>
                            <a:srgbClr val="800000"/>
                          </a:solidFill>
                          <a:effectLst/>
                          <a:latin typeface="Arial Narrow" pitchFamily="34" charset="0"/>
                          <a:ea typeface="SimSun" pitchFamily="2" charset="-122"/>
                        </a:rPr>
                        <a:t>IOP Champion</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1600" b="0" i="1" u="none" strike="noStrike" cap="none" normalizeH="0" baseline="0" dirty="0" smtClean="0">
                          <a:ln>
                            <a:noFill/>
                          </a:ln>
                          <a:solidFill>
                            <a:srgbClr val="800000"/>
                          </a:solidFill>
                          <a:effectLst/>
                          <a:latin typeface="Arial Narrow" pitchFamily="34" charset="0"/>
                          <a:ea typeface="SimSun" pitchFamily="2" charset="-122"/>
                        </a:rPr>
                        <a:t>NA</a:t>
                      </a: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idx="4294967295"/>
          </p:nvPr>
        </p:nvSpPr>
        <p:spPr/>
        <p:txBody>
          <a:bodyPr/>
          <a:lstStyle/>
          <a:p>
            <a:r>
              <a:rPr lang="en-GB" altLang="zh-CN" smtClean="0">
                <a:ea typeface="SimSun" pitchFamily="2" charset="-122"/>
              </a:rPr>
              <a:t>Document History</a:t>
            </a:r>
          </a:p>
        </p:txBody>
      </p:sp>
      <p:sp>
        <p:nvSpPr>
          <p:cNvPr id="39984" name="Text Box 48"/>
          <p:cNvSpPr txBox="1">
            <a:spLocks noChangeArrowheads="1"/>
          </p:cNvSpPr>
          <p:nvPr/>
        </p:nvSpPr>
        <p:spPr bwMode="auto">
          <a:xfrm>
            <a:off x="779463" y="1338263"/>
            <a:ext cx="184150" cy="366712"/>
          </a:xfrm>
          <a:prstGeom prst="rect">
            <a:avLst/>
          </a:prstGeom>
          <a:noFill/>
          <a:ln w="12700">
            <a:noFill/>
            <a:miter lim="800000"/>
            <a:headEnd/>
            <a:tailEnd/>
          </a:ln>
          <a:effectLst>
            <a:prstShdw prst="shdw17" dist="17961" dir="2700000">
              <a:schemeClr val="accent1">
                <a:gamma/>
                <a:shade val="60000"/>
                <a:invGamma/>
              </a:schemeClr>
            </a:prstShdw>
          </a:effectLst>
        </p:spPr>
        <p:txBody>
          <a:bodyPr wrap="none">
            <a:spAutoFit/>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pPr>
              <a:defRPr/>
            </a:pPr>
            <a:endParaRPr lang="es-ES" altLang="zh-CN" smtClean="0">
              <a:ea typeface="SimSun" pitchFamily="2" charset="-122"/>
            </a:endParaRPr>
          </a:p>
        </p:txBody>
      </p:sp>
      <p:sp>
        <p:nvSpPr>
          <p:cNvPr id="12292" name="Rectangle 3"/>
          <p:cNvSpPr>
            <a:spLocks noChangeArrowheads="1"/>
          </p:cNvSpPr>
          <p:nvPr/>
        </p:nvSpPr>
        <p:spPr bwMode="auto">
          <a:xfrm>
            <a:off x="261938" y="1247775"/>
            <a:ext cx="2560637"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lstStyle>
            <a:lvl1pPr marL="111125" indent="-111125" defTabSz="1584325">
              <a:defRPr sz="2000">
                <a:solidFill>
                  <a:schemeClr val="tx1"/>
                </a:solidFill>
                <a:latin typeface="Arial" charset="0"/>
              </a:defRPr>
            </a:lvl1pPr>
            <a:lvl2pPr marL="742950" indent="-285750" defTabSz="1584325">
              <a:defRPr sz="2000">
                <a:solidFill>
                  <a:schemeClr val="tx1"/>
                </a:solidFill>
                <a:latin typeface="Arial" charset="0"/>
              </a:defRPr>
            </a:lvl2pPr>
            <a:lvl3pPr marL="1143000" indent="-228600" defTabSz="1584325">
              <a:defRPr sz="2000">
                <a:solidFill>
                  <a:schemeClr val="tx1"/>
                </a:solidFill>
                <a:latin typeface="Arial" charset="0"/>
              </a:defRPr>
            </a:lvl3pPr>
            <a:lvl4pPr marL="1600200" indent="-228600" defTabSz="1584325">
              <a:defRPr sz="2000">
                <a:solidFill>
                  <a:schemeClr val="tx1"/>
                </a:solidFill>
                <a:latin typeface="Arial" charset="0"/>
              </a:defRPr>
            </a:lvl4pPr>
            <a:lvl5pPr marL="2057400" indent="-228600" defTabSz="1584325">
              <a:defRPr sz="2000">
                <a:solidFill>
                  <a:schemeClr val="tx1"/>
                </a:solidFill>
                <a:latin typeface="Arial" charset="0"/>
              </a:defRPr>
            </a:lvl5pPr>
            <a:lvl6pPr marL="2514600" indent="-228600" defTabSz="1584325" eaLnBrk="0" fontAlgn="base" hangingPunct="0">
              <a:lnSpc>
                <a:spcPct val="90000"/>
              </a:lnSpc>
              <a:spcBef>
                <a:spcPct val="0"/>
              </a:spcBef>
              <a:spcAft>
                <a:spcPct val="0"/>
              </a:spcAft>
              <a:defRPr sz="2000">
                <a:solidFill>
                  <a:schemeClr val="tx1"/>
                </a:solidFill>
                <a:latin typeface="Arial" charset="0"/>
              </a:defRPr>
            </a:lvl6pPr>
            <a:lvl7pPr marL="2971800" indent="-228600" defTabSz="1584325" eaLnBrk="0" fontAlgn="base" hangingPunct="0">
              <a:lnSpc>
                <a:spcPct val="90000"/>
              </a:lnSpc>
              <a:spcBef>
                <a:spcPct val="0"/>
              </a:spcBef>
              <a:spcAft>
                <a:spcPct val="0"/>
              </a:spcAft>
              <a:defRPr sz="2000">
                <a:solidFill>
                  <a:schemeClr val="tx1"/>
                </a:solidFill>
                <a:latin typeface="Arial" charset="0"/>
              </a:defRPr>
            </a:lvl7pPr>
            <a:lvl8pPr marL="3429000" indent="-228600" defTabSz="1584325" eaLnBrk="0" fontAlgn="base" hangingPunct="0">
              <a:lnSpc>
                <a:spcPct val="90000"/>
              </a:lnSpc>
              <a:spcBef>
                <a:spcPct val="0"/>
              </a:spcBef>
              <a:spcAft>
                <a:spcPct val="0"/>
              </a:spcAft>
              <a:defRPr sz="2000">
                <a:solidFill>
                  <a:schemeClr val="tx1"/>
                </a:solidFill>
                <a:latin typeface="Arial" charset="0"/>
              </a:defRPr>
            </a:lvl8pPr>
            <a:lvl9pPr marL="3886200" indent="-228600" defTabSz="1584325" eaLnBrk="0" fontAlgn="base" hangingPunct="0">
              <a:lnSpc>
                <a:spcPct val="90000"/>
              </a:lnSpc>
              <a:spcBef>
                <a:spcPct val="0"/>
              </a:spcBef>
              <a:spcAft>
                <a:spcPct val="0"/>
              </a:spcAft>
              <a:defRPr sz="2000">
                <a:solidFill>
                  <a:schemeClr val="tx1"/>
                </a:solidFill>
                <a:latin typeface="Arial" charset="0"/>
              </a:defRPr>
            </a:lvl9pPr>
          </a:lstStyle>
          <a:p>
            <a:pPr>
              <a:lnSpc>
                <a:spcPct val="100000"/>
              </a:lnSpc>
              <a:spcBef>
                <a:spcPct val="25000"/>
              </a:spcBef>
              <a:buClr>
                <a:schemeClr val="tx1"/>
              </a:buClr>
              <a:buSzPct val="80000"/>
            </a:pPr>
            <a:r>
              <a:rPr lang="en-GB" altLang="zh-CN" sz="2200" dirty="0">
                <a:solidFill>
                  <a:srgbClr val="000066"/>
                </a:solidFill>
                <a:latin typeface="Arial Narrow" pitchFamily="34" charset="0"/>
                <a:ea typeface="SimSun" pitchFamily="2" charset="-122"/>
              </a:rPr>
              <a:t>Draft Version </a:t>
            </a:r>
            <a:r>
              <a:rPr lang="en-GB" altLang="zh-CN" sz="2200" dirty="0" smtClean="0">
                <a:solidFill>
                  <a:srgbClr val="000066"/>
                </a:solidFill>
                <a:latin typeface="Arial Narrow" pitchFamily="34" charset="0"/>
                <a:ea typeface="SimSun" pitchFamily="2" charset="-122"/>
              </a:rPr>
              <a:t>1.1</a:t>
            </a:r>
            <a:endParaRPr lang="en-GB" altLang="zh-CN" sz="2200" dirty="0">
              <a:solidFill>
                <a:srgbClr val="000066"/>
              </a:solidFill>
              <a:latin typeface="Arial Narrow" pitchFamily="34" charset="0"/>
              <a:ea typeface="SimSun" pitchFamily="2" charset="-122"/>
            </a:endParaRPr>
          </a:p>
        </p:txBody>
      </p:sp>
      <p:graphicFrame>
        <p:nvGraphicFramePr>
          <p:cNvPr id="40062" name="Group 126"/>
          <p:cNvGraphicFramePr>
            <a:graphicFrameLocks noGrp="1"/>
          </p:cNvGraphicFramePr>
          <p:nvPr>
            <p:extLst>
              <p:ext uri="{D42A27DB-BD31-4B8C-83A1-F6EECF244321}">
                <p14:modId xmlns:p14="http://schemas.microsoft.com/office/powerpoint/2010/main" val="3647047565"/>
              </p:ext>
            </p:extLst>
          </p:nvPr>
        </p:nvGraphicFramePr>
        <p:xfrm>
          <a:off x="261938" y="1682750"/>
          <a:ext cx="8763000" cy="1889136"/>
        </p:xfrm>
        <a:graphic>
          <a:graphicData uri="http://schemas.openxmlformats.org/drawingml/2006/table">
            <a:tbl>
              <a:tblPr/>
              <a:tblGrid>
                <a:gridCol w="1654175"/>
                <a:gridCol w="7108825"/>
              </a:tblGrid>
              <a:tr h="396081">
                <a:tc>
                  <a:txBody>
                    <a:bodyPr/>
                    <a:lstStyle/>
                    <a:p>
                      <a:pPr marL="0" marR="0" lvl="0" indent="0" algn="ctr" defTabSz="1584325" rtl="0" eaLnBrk="0" fontAlgn="base" latinLnBrk="0" hangingPunct="0">
                        <a:lnSpc>
                          <a:spcPct val="100000"/>
                        </a:lnSpc>
                        <a:spcBef>
                          <a:spcPct val="25000"/>
                        </a:spcBef>
                        <a:spcAft>
                          <a:spcPct val="0"/>
                        </a:spcAft>
                        <a:buClr>
                          <a:schemeClr val="tx1"/>
                        </a:buClr>
                        <a:buSzPct val="80000"/>
                        <a:buFontTx/>
                        <a:buNone/>
                        <a:tabLst/>
                      </a:pPr>
                      <a:r>
                        <a:rPr kumimoji="0" lang="es-ES" altLang="zh-CN" sz="2000" b="0" i="0" u="none" strike="noStrike" cap="none" normalizeH="0" baseline="0" dirty="0" smtClean="0">
                          <a:ln>
                            <a:noFill/>
                          </a:ln>
                          <a:solidFill>
                            <a:srgbClr val="000066"/>
                          </a:solidFill>
                          <a:effectLst/>
                          <a:latin typeface="Arial Narrow" pitchFamily="34" charset="0"/>
                          <a:ea typeface="SimSun" pitchFamily="2" charset="-122"/>
                        </a:rPr>
                        <a:t>Date</a:t>
                      </a:r>
                    </a:p>
                  </a:txBody>
                  <a:tcPr marT="45642" marB="45642"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99"/>
                    </a:solidFill>
                  </a:tcPr>
                </a:tc>
                <a:tc>
                  <a:txBody>
                    <a:bodyPr/>
                    <a:lstStyle/>
                    <a:p>
                      <a:pPr marL="0" marR="0" lvl="0" indent="0" algn="ctr" defTabSz="1584325" rtl="0" eaLnBrk="0" fontAlgn="base" latinLnBrk="0" hangingPunct="0">
                        <a:lnSpc>
                          <a:spcPct val="100000"/>
                        </a:lnSpc>
                        <a:spcBef>
                          <a:spcPct val="25000"/>
                        </a:spcBef>
                        <a:spcAft>
                          <a:spcPct val="0"/>
                        </a:spcAft>
                        <a:buClr>
                          <a:schemeClr val="tx1"/>
                        </a:buClr>
                        <a:buSzPct val="80000"/>
                        <a:buFontTx/>
                        <a:buNone/>
                        <a:tabLst/>
                      </a:pPr>
                      <a:r>
                        <a:rPr kumimoji="0" lang="es-ES" altLang="zh-CN" sz="2000" b="0" i="0" u="none" strike="noStrike" cap="none" normalizeH="0" baseline="0" smtClean="0">
                          <a:ln>
                            <a:noFill/>
                          </a:ln>
                          <a:solidFill>
                            <a:srgbClr val="000066"/>
                          </a:solidFill>
                          <a:effectLst/>
                          <a:latin typeface="Arial Narrow" pitchFamily="34" charset="0"/>
                          <a:ea typeface="SimSun" pitchFamily="2" charset="-122"/>
                        </a:rPr>
                        <a:t>Changes</a:t>
                      </a:r>
                    </a:p>
                  </a:txBody>
                  <a:tcPr marT="45642" marB="45642"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99"/>
                    </a:solidFill>
                  </a:tcPr>
                </a:tc>
              </a:tr>
              <a:tr h="396081">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s-ES" altLang="zh-CN" sz="2000" b="0" i="0" u="none" strike="noStrike" cap="none" normalizeH="0" baseline="0" dirty="0" smtClean="0">
                          <a:ln>
                            <a:noFill/>
                          </a:ln>
                          <a:solidFill>
                            <a:srgbClr val="000066"/>
                          </a:solidFill>
                          <a:effectLst/>
                          <a:latin typeface="Arial Narrow" pitchFamily="34" charset="0"/>
                          <a:ea typeface="SimSun" pitchFamily="2" charset="-122"/>
                        </a:rPr>
                        <a:t>02-04-2018</a:t>
                      </a:r>
                    </a:p>
                  </a:txBody>
                  <a:tcPr marT="45642" marB="45642"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s-ES" altLang="zh-CN" sz="2000" b="0" i="0" u="none" strike="noStrike" cap="none" normalizeH="0" baseline="0" dirty="0" smtClean="0">
                          <a:ln>
                            <a:noFill/>
                          </a:ln>
                          <a:solidFill>
                            <a:srgbClr val="000066"/>
                          </a:solidFill>
                          <a:effectLst/>
                          <a:latin typeface="Arial Narrow" pitchFamily="34" charset="0"/>
                          <a:ea typeface="SimSun" pitchFamily="2" charset="-122"/>
                        </a:rPr>
                        <a:t>OMA-WID_03xx-LwM2M_Object_Virtual_Observe_Notify-V1_0-20180410-A</a:t>
                      </a:r>
                    </a:p>
                  </a:txBody>
                  <a:tcPr marT="45642" marB="45642"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96081">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s-ES" altLang="zh-CN" sz="2000" b="0" i="0" u="none" strike="noStrike" cap="none" normalizeH="0" baseline="0" smtClean="0">
                        <a:ln>
                          <a:noFill/>
                        </a:ln>
                        <a:solidFill>
                          <a:srgbClr val="000066"/>
                        </a:solidFill>
                        <a:effectLst/>
                        <a:latin typeface="Arial Narrow" pitchFamily="34" charset="0"/>
                        <a:ea typeface="SimSun" pitchFamily="2" charset="-122"/>
                      </a:endParaRPr>
                    </a:p>
                  </a:txBody>
                  <a:tcPr marT="45642" marB="45642"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s-ES" altLang="zh-CN" sz="2000" b="0" i="0" u="none" strike="noStrike" cap="none" normalizeH="0" baseline="0" smtClean="0">
                        <a:ln>
                          <a:noFill/>
                        </a:ln>
                        <a:solidFill>
                          <a:srgbClr val="000066"/>
                        </a:solidFill>
                        <a:effectLst/>
                        <a:latin typeface="Arial Narrow" pitchFamily="34" charset="0"/>
                        <a:ea typeface="SimSun" pitchFamily="2" charset="-122"/>
                      </a:endParaRPr>
                    </a:p>
                  </a:txBody>
                  <a:tcPr marT="45642" marB="45642"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96081">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s-ES" altLang="zh-CN" sz="2000" b="0" i="0" u="none" strike="noStrike" cap="none" normalizeH="0" baseline="0" smtClean="0">
                        <a:ln>
                          <a:noFill/>
                        </a:ln>
                        <a:solidFill>
                          <a:srgbClr val="000066"/>
                        </a:solidFill>
                        <a:effectLst/>
                        <a:latin typeface="Arial Narrow" pitchFamily="34" charset="0"/>
                        <a:ea typeface="SimSun" pitchFamily="2" charset="-122"/>
                      </a:endParaRPr>
                    </a:p>
                  </a:txBody>
                  <a:tcPr marT="45642" marB="45642"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s-ES" altLang="zh-CN" sz="2000" b="0" i="0" u="none" strike="noStrike" cap="none" normalizeH="0" baseline="0" smtClean="0">
                        <a:ln>
                          <a:noFill/>
                        </a:ln>
                        <a:solidFill>
                          <a:srgbClr val="000066"/>
                        </a:solidFill>
                        <a:effectLst/>
                        <a:latin typeface="Arial Narrow" pitchFamily="34" charset="0"/>
                        <a:ea typeface="SimSun" pitchFamily="2" charset="-122"/>
                      </a:endParaRPr>
                    </a:p>
                  </a:txBody>
                  <a:tcPr marT="45642" marB="45642"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GB" altLang="zh-CN" smtClean="0">
                <a:ea typeface="SimSun" pitchFamily="2" charset="-122"/>
              </a:rPr>
              <a:t>Work Item Title and Registration Name </a:t>
            </a:r>
          </a:p>
        </p:txBody>
      </p:sp>
      <p:graphicFrame>
        <p:nvGraphicFramePr>
          <p:cNvPr id="10" name="Table 9"/>
          <p:cNvGraphicFramePr>
            <a:graphicFrameLocks noGrp="1"/>
          </p:cNvGraphicFramePr>
          <p:nvPr>
            <p:extLst>
              <p:ext uri="{D42A27DB-BD31-4B8C-83A1-F6EECF244321}">
                <p14:modId xmlns:p14="http://schemas.microsoft.com/office/powerpoint/2010/main" val="1578218526"/>
              </p:ext>
            </p:extLst>
          </p:nvPr>
        </p:nvGraphicFramePr>
        <p:xfrm>
          <a:off x="490538" y="1987550"/>
          <a:ext cx="8229600" cy="835980"/>
        </p:xfrm>
        <a:graphic>
          <a:graphicData uri="http://schemas.openxmlformats.org/drawingml/2006/table">
            <a:tbl>
              <a:tblPr/>
              <a:tblGrid>
                <a:gridCol w="2057400"/>
                <a:gridCol w="1828800"/>
                <a:gridCol w="2514600"/>
                <a:gridCol w="1828800"/>
              </a:tblGrid>
              <a:tr h="401637">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zh-CN" sz="2000" b="1" i="0" u="none" strike="noStrike" cap="none" normalizeH="0" baseline="0" dirty="0" smtClean="0">
                          <a:ln>
                            <a:noFill/>
                          </a:ln>
                          <a:solidFill>
                            <a:schemeClr val="tx1"/>
                          </a:solidFill>
                          <a:effectLst/>
                          <a:latin typeface="Arial Narrow" pitchFamily="34" charset="0"/>
                          <a:ea typeface="SimSun" pitchFamily="2" charset="-122"/>
                        </a:rPr>
                        <a:t>Work Item Title</a:t>
                      </a:r>
                      <a:endParaRPr kumimoji="0" lang="en-GB" altLang="zh-CN" sz="2000" b="1" i="0" u="none" strike="noStrike" cap="none" normalizeH="0" baseline="0" dirty="0" smtClean="0">
                        <a:ln>
                          <a:noFill/>
                        </a:ln>
                        <a:solidFill>
                          <a:srgbClr val="000000"/>
                        </a:solidFill>
                        <a:effectLst/>
                        <a:latin typeface="Calibri" pitchFamily="34" charset="0"/>
                        <a:ea typeface="SimSun" pitchFamily="2" charset="-122"/>
                      </a:endParaRPr>
                    </a:p>
                  </a:txBody>
                  <a:tcPr marL="7620" marR="7620" marT="7623"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zh-CN" sz="2000" b="1" i="0" u="none" strike="noStrike" cap="none" normalizeH="0" baseline="0" smtClean="0">
                          <a:ln>
                            <a:noFill/>
                          </a:ln>
                          <a:solidFill>
                            <a:schemeClr val="tx1"/>
                          </a:solidFill>
                          <a:effectLst/>
                          <a:latin typeface="Arial Narrow" pitchFamily="34" charset="0"/>
                          <a:ea typeface="SimSun" pitchFamily="2" charset="-122"/>
                        </a:rPr>
                        <a:t>Working Group</a:t>
                      </a:r>
                      <a:endParaRPr kumimoji="0" lang="en-GB" altLang="zh-CN" sz="2000" b="1" i="0" u="none" strike="noStrike" cap="none" normalizeH="0" baseline="0" smtClean="0">
                        <a:ln>
                          <a:noFill/>
                        </a:ln>
                        <a:solidFill>
                          <a:srgbClr val="000000"/>
                        </a:solidFill>
                        <a:effectLst/>
                        <a:latin typeface="Calibri" pitchFamily="34" charset="0"/>
                        <a:ea typeface="SimSun" pitchFamily="2" charset="-122"/>
                      </a:endParaRPr>
                    </a:p>
                  </a:txBody>
                  <a:tcPr marL="7620" marR="7620" marT="7623"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zh-CN" sz="2000" b="1" i="0" u="none" strike="noStrike" cap="none" normalizeH="0" baseline="0" smtClean="0">
                          <a:ln>
                            <a:noFill/>
                          </a:ln>
                          <a:solidFill>
                            <a:schemeClr val="tx1"/>
                          </a:solidFill>
                          <a:effectLst/>
                          <a:latin typeface="Arial Narrow" pitchFamily="34" charset="0"/>
                          <a:ea typeface="SimSun" pitchFamily="2" charset="-122"/>
                        </a:rPr>
                        <a:t>Registration Name</a:t>
                      </a:r>
                      <a:endParaRPr kumimoji="0" lang="en-GB" altLang="zh-CN" sz="2000" b="1" i="0" u="none" strike="noStrike" cap="none" normalizeH="0" baseline="0" smtClean="0">
                        <a:ln>
                          <a:noFill/>
                        </a:ln>
                        <a:solidFill>
                          <a:srgbClr val="000000"/>
                        </a:solidFill>
                        <a:effectLst/>
                        <a:latin typeface="Calibri" pitchFamily="34" charset="0"/>
                        <a:ea typeface="SimSun" pitchFamily="2" charset="-122"/>
                      </a:endParaRPr>
                    </a:p>
                  </a:txBody>
                  <a:tcPr marL="7620" marR="7620" marT="7623"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zh-CN" sz="2000" b="1" i="0" u="none" strike="noStrike" cap="none" normalizeH="0" baseline="0" smtClean="0">
                          <a:ln>
                            <a:noFill/>
                          </a:ln>
                          <a:solidFill>
                            <a:schemeClr val="tx1"/>
                          </a:solidFill>
                          <a:effectLst/>
                          <a:latin typeface="Arial Narrow" pitchFamily="34" charset="0"/>
                          <a:ea typeface="SimSun" pitchFamily="2" charset="-122"/>
                        </a:rPr>
                        <a:t>Version number</a:t>
                      </a:r>
                      <a:endParaRPr kumimoji="0" lang="en-GB" altLang="zh-CN" sz="2000" b="1" i="0" u="none" strike="noStrike" cap="none" normalizeH="0" baseline="0" smtClean="0">
                        <a:ln>
                          <a:noFill/>
                        </a:ln>
                        <a:solidFill>
                          <a:srgbClr val="000000"/>
                        </a:solidFill>
                        <a:effectLst/>
                        <a:latin typeface="Calibri" pitchFamily="34" charset="0"/>
                        <a:ea typeface="SimSun" pitchFamily="2" charset="-122"/>
                      </a:endParaRPr>
                    </a:p>
                  </a:txBody>
                  <a:tcPr marL="7620" marR="7620" marT="7623"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60363">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rgbClr val="FF0000"/>
                          </a:solidFill>
                          <a:effectLst/>
                          <a:latin typeface="Calibri" pitchFamily="34" charset="0"/>
                          <a:ea typeface="SimSun" pitchFamily="2" charset="-122"/>
                        </a:rPr>
                        <a:t> LwM2M Object Virtual Observe Notify </a:t>
                      </a:r>
                    </a:p>
                  </a:txBody>
                  <a:tcPr marL="7620" marR="7620" marT="7623"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rgbClr val="000000"/>
                          </a:solidFill>
                          <a:effectLst/>
                          <a:latin typeface="Calibri" pitchFamily="34" charset="0"/>
                          <a:ea typeface="SimSun" pitchFamily="2" charset="-122"/>
                        </a:rPr>
                        <a:t>DM</a:t>
                      </a:r>
                    </a:p>
                  </a:txBody>
                  <a:tcPr marL="7620" marR="7620" marT="7623"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rgbClr val="FF0000"/>
                          </a:solidFill>
                          <a:effectLst/>
                          <a:latin typeface="Calibri" pitchFamily="34" charset="0"/>
                          <a:ea typeface="SimSun" pitchFamily="2" charset="-122"/>
                        </a:rPr>
                        <a:t>LwM2M_VirtualObserveNotify</a:t>
                      </a:r>
                    </a:p>
                  </a:txBody>
                  <a:tcPr marL="7620" marR="7620" marT="7623"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rgbClr val="000000"/>
                          </a:solidFill>
                          <a:effectLst/>
                          <a:latin typeface="Calibri" pitchFamily="34" charset="0"/>
                          <a:ea typeface="SimSun" pitchFamily="2" charset="-122"/>
                        </a:rPr>
                        <a:t>1.1</a:t>
                      </a:r>
                    </a:p>
                  </a:txBody>
                  <a:tcPr marL="7620" marR="7620" marT="7623"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graphicFrame>
        <p:nvGraphicFramePr>
          <p:cNvPr id="4" name="Table 3"/>
          <p:cNvGraphicFramePr>
            <a:graphicFrameLocks noGrp="1"/>
          </p:cNvGraphicFramePr>
          <p:nvPr>
            <p:extLst>
              <p:ext uri="{D42A27DB-BD31-4B8C-83A1-F6EECF244321}">
                <p14:modId xmlns:p14="http://schemas.microsoft.com/office/powerpoint/2010/main" val="1709398830"/>
              </p:ext>
            </p:extLst>
          </p:nvPr>
        </p:nvGraphicFramePr>
        <p:xfrm>
          <a:off x="490538" y="3511550"/>
          <a:ext cx="1524000" cy="977900"/>
        </p:xfrm>
        <a:graphic>
          <a:graphicData uri="http://schemas.openxmlformats.org/drawingml/2006/table">
            <a:tbl>
              <a:tblPr/>
              <a:tblGrid>
                <a:gridCol w="1524000"/>
              </a:tblGrid>
              <a:tr h="617421">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zh-CN" sz="2000" b="1" i="0" u="none" strike="noStrike" cap="none" normalizeH="0" baseline="0" dirty="0" smtClean="0">
                          <a:ln>
                            <a:noFill/>
                          </a:ln>
                          <a:solidFill>
                            <a:schemeClr val="tx1"/>
                          </a:solidFill>
                          <a:effectLst/>
                          <a:latin typeface="Arial Narrow" pitchFamily="34" charset="0"/>
                          <a:ea typeface="SimSun" pitchFamily="2" charset="-122"/>
                        </a:rPr>
                        <a:t>Testing to be conducted</a:t>
                      </a:r>
                      <a:endParaRPr kumimoji="0" lang="en-GB" altLang="zh-CN" sz="2000" b="1" i="0" u="none" strike="noStrike" cap="none" normalizeH="0" baseline="0" dirty="0" smtClean="0">
                        <a:ln>
                          <a:noFill/>
                        </a:ln>
                        <a:solidFill>
                          <a:srgbClr val="000000"/>
                        </a:solidFill>
                        <a:effectLst/>
                        <a:latin typeface="Calibri" pitchFamily="34" charset="0"/>
                        <a:ea typeface="SimSun" pitchFamily="2" charset="-122"/>
                      </a:endParaRPr>
                    </a:p>
                  </a:txBody>
                  <a:tcPr marL="7620" marR="7620" marT="7625"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60479">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rgbClr val="FF0000"/>
                          </a:solidFill>
                          <a:effectLst/>
                          <a:latin typeface="Calibri" pitchFamily="34" charset="0"/>
                          <a:ea typeface="SimSun" pitchFamily="2" charset="-122"/>
                        </a:rPr>
                        <a:t>N</a:t>
                      </a:r>
                    </a:p>
                  </a:txBody>
                  <a:tcPr marL="7620" marR="7620" marT="7625"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1028"/>
          <p:cNvSpPr>
            <a:spLocks noGrp="1" noChangeArrowheads="1"/>
          </p:cNvSpPr>
          <p:nvPr>
            <p:ph type="title"/>
          </p:nvPr>
        </p:nvSpPr>
        <p:spPr/>
        <p:txBody>
          <a:bodyPr/>
          <a:lstStyle/>
          <a:p>
            <a:r>
              <a:rPr lang="en-GB" altLang="zh-CN" smtClean="0">
                <a:ea typeface="SimSun" pitchFamily="2" charset="-122"/>
              </a:rPr>
              <a:t>Description and Objectives</a:t>
            </a:r>
          </a:p>
        </p:txBody>
      </p:sp>
      <p:sp>
        <p:nvSpPr>
          <p:cNvPr id="4099" name="Rectangle 1029"/>
          <p:cNvSpPr>
            <a:spLocks noGrp="1" noChangeArrowheads="1"/>
          </p:cNvSpPr>
          <p:nvPr>
            <p:ph type="body" idx="1"/>
          </p:nvPr>
        </p:nvSpPr>
        <p:spPr>
          <a:xfrm>
            <a:off x="291306" y="1073150"/>
            <a:ext cx="8778875" cy="5383212"/>
          </a:xfrm>
        </p:spPr>
        <p:txBody>
          <a:bodyPr/>
          <a:lstStyle/>
          <a:p>
            <a:r>
              <a:rPr lang="en-GB" altLang="zh-CN" sz="2400" dirty="0" smtClean="0">
                <a:ea typeface="SimSun" pitchFamily="2" charset="-122"/>
              </a:rPr>
              <a:t>Work Areas: </a:t>
            </a:r>
            <a:r>
              <a:rPr lang="en-GB" altLang="zh-CN" sz="2400" dirty="0">
                <a:solidFill>
                  <a:srgbClr val="480024"/>
                </a:solidFill>
              </a:rPr>
              <a:t>Lightweight M2M object for </a:t>
            </a:r>
            <a:r>
              <a:rPr lang="en-GB" altLang="zh-CN" sz="2400" dirty="0" smtClean="0">
                <a:solidFill>
                  <a:srgbClr val="480024"/>
                </a:solidFill>
              </a:rPr>
              <a:t>Virtual Observe Notify</a:t>
            </a:r>
            <a:endParaRPr lang="en-GB" altLang="zh-CN" sz="2400" dirty="0" smtClean="0">
              <a:ea typeface="SimSun" pitchFamily="2" charset="-122"/>
            </a:endParaRPr>
          </a:p>
          <a:p>
            <a:r>
              <a:rPr lang="en-GB" altLang="zh-CN" sz="2400" dirty="0" smtClean="0">
                <a:ea typeface="SimSun" pitchFamily="2" charset="-122"/>
              </a:rPr>
              <a:t>Issues this Work Item aims to solve:</a:t>
            </a:r>
          </a:p>
          <a:p>
            <a:pPr lvl="1">
              <a:buFont typeface="Arial" panose="020B0604020202020204" pitchFamily="34" charset="0"/>
              <a:buChar char="•"/>
            </a:pPr>
            <a:r>
              <a:rPr lang="en-GB" altLang="zh-CN" sz="2000" dirty="0" smtClean="0"/>
              <a:t>A client notification message just include </a:t>
            </a:r>
            <a:r>
              <a:rPr lang="en-US" altLang="zh-CN" sz="2000" dirty="0" smtClean="0"/>
              <a:t>a specified or all </a:t>
            </a:r>
            <a:r>
              <a:rPr lang="en-GB" altLang="zh-CN" sz="2000" dirty="0" smtClean="0"/>
              <a:t>resources </a:t>
            </a:r>
            <a:r>
              <a:rPr lang="en-GB" altLang="zh-CN" sz="2000" dirty="0" smtClean="0"/>
              <a:t>of one objects</a:t>
            </a:r>
            <a:r>
              <a:rPr lang="en-GB" altLang="zh-CN" sz="2000" dirty="0"/>
              <a:t>. If a client wants to report resources across different objects, multiple notification messages should be sent by the client. </a:t>
            </a:r>
            <a:endParaRPr lang="en-GB" altLang="zh-CN" sz="2000" dirty="0" smtClean="0"/>
          </a:p>
          <a:p>
            <a:pPr lvl="1">
              <a:buFont typeface="Arial" panose="020B0604020202020204" pitchFamily="34" charset="0"/>
              <a:buChar char="•"/>
            </a:pPr>
            <a:r>
              <a:rPr lang="en-US" altLang="zh-CN" sz="2000" dirty="0" smtClean="0"/>
              <a:t>The conditions </a:t>
            </a:r>
            <a:r>
              <a:rPr lang="en-US" altLang="zh-CN" sz="2000" dirty="0"/>
              <a:t>and </a:t>
            </a:r>
            <a:r>
              <a:rPr lang="en-US" altLang="zh-CN" sz="2000" dirty="0" smtClean="0"/>
              <a:t>rules of a notification message </a:t>
            </a:r>
            <a:r>
              <a:rPr lang="en-US" altLang="zh-CN" sz="2000" dirty="0"/>
              <a:t>are </a:t>
            </a:r>
            <a:r>
              <a:rPr lang="en-US" altLang="zh-CN" sz="2000" dirty="0" smtClean="0"/>
              <a:t>too simple to </a:t>
            </a:r>
            <a:r>
              <a:rPr lang="en-US" altLang="zh-CN" sz="2000" dirty="0"/>
              <a:t>satisfy complex </a:t>
            </a:r>
            <a:r>
              <a:rPr lang="en-US" altLang="zh-CN" sz="2000" dirty="0" smtClean="0"/>
              <a:t>scenarios.</a:t>
            </a:r>
            <a:r>
              <a:rPr lang="en-GB" altLang="zh-CN" sz="2000" dirty="0" smtClean="0"/>
              <a:t> </a:t>
            </a:r>
            <a:endParaRPr lang="en-GB" altLang="zh-CN" sz="2000" dirty="0" smtClean="0">
              <a:ea typeface="SimSun" pitchFamily="2" charset="-122"/>
            </a:endParaRPr>
          </a:p>
          <a:p>
            <a:r>
              <a:rPr lang="en-GB" altLang="zh-CN" sz="2400" dirty="0" smtClean="0">
                <a:ea typeface="SimSun" pitchFamily="2" charset="-122"/>
              </a:rPr>
              <a:t>Market benefits:</a:t>
            </a:r>
          </a:p>
          <a:p>
            <a:pPr lvl="1">
              <a:buFont typeface="Arial" panose="020B0604020202020204" pitchFamily="34" charset="0"/>
              <a:buChar char="•"/>
            </a:pPr>
            <a:r>
              <a:rPr lang="en-GB" altLang="zh-CN" sz="2000" dirty="0"/>
              <a:t>Providing a mechanism for </a:t>
            </a:r>
            <a:r>
              <a:rPr lang="en-GB" altLang="zh-CN" sz="2000" dirty="0" smtClean="0"/>
              <a:t>flexible reporting </a:t>
            </a:r>
            <a:r>
              <a:rPr lang="en-GB" altLang="zh-CN" sz="2000" dirty="0"/>
              <a:t>of resources across different objects in a single client notification </a:t>
            </a:r>
            <a:r>
              <a:rPr lang="en-GB" altLang="zh-CN" sz="2000" dirty="0" smtClean="0"/>
              <a:t>message under different conditions and rules.</a:t>
            </a:r>
            <a:endParaRPr lang="en-GB" altLang="zh-CN" sz="2000" dirty="0"/>
          </a:p>
          <a:p>
            <a:r>
              <a:rPr lang="en-GB" altLang="zh-CN" sz="2400" dirty="0" smtClean="0">
                <a:ea typeface="SimSun" pitchFamily="2" charset="-122"/>
              </a:rPr>
              <a:t>Time to market: 3 months</a:t>
            </a:r>
          </a:p>
          <a:p>
            <a:r>
              <a:rPr lang="en-GB" altLang="zh-CN" sz="2400" dirty="0" smtClean="0">
                <a:ea typeface="SimSun" pitchFamily="2" charset="-122"/>
              </a:rPr>
              <a:t>Expected market acceptance</a:t>
            </a:r>
            <a:r>
              <a:rPr lang="en-GB" altLang="zh-CN" sz="2400" dirty="0">
                <a:ea typeface="SimSun" pitchFamily="2" charset="-122"/>
              </a:rPr>
              <a:t>: </a:t>
            </a:r>
            <a:r>
              <a:rPr lang="en-GB" altLang="zh-CN" sz="2400" dirty="0" smtClean="0">
                <a:ea typeface="SimSun" pitchFamily="2" charset="-122"/>
              </a:rPr>
              <a:t>High</a:t>
            </a:r>
          </a:p>
          <a:p>
            <a:r>
              <a:rPr lang="en-GB" altLang="zh-CN" sz="2400" dirty="0" smtClean="0">
                <a:ea typeface="SimSun" pitchFamily="2" charset="-122"/>
              </a:rPr>
              <a:t>Complexity: Low</a:t>
            </a:r>
          </a:p>
          <a:p>
            <a:r>
              <a:rPr lang="en-GB" altLang="zh-CN" sz="2400" dirty="0" smtClean="0">
                <a:ea typeface="SimSun" pitchFamily="2" charset="-122"/>
              </a:rPr>
              <a:t>Uniqueness: </a:t>
            </a:r>
            <a:r>
              <a:rPr lang="en-GB" altLang="zh-CN" sz="2400" dirty="0">
                <a:ea typeface="宋体" charset="-122"/>
              </a:rPr>
              <a:t>unique</a:t>
            </a:r>
            <a:endParaRPr lang="en-GB" altLang="zh-CN" sz="2400" dirty="0" smtClean="0">
              <a:ea typeface="SimSun" pitchFamily="2" charset="-122"/>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4"/>
          <p:cNvSpPr>
            <a:spLocks noGrp="1" noChangeArrowheads="1"/>
          </p:cNvSpPr>
          <p:nvPr>
            <p:ph type="title"/>
          </p:nvPr>
        </p:nvSpPr>
        <p:spPr/>
        <p:txBody>
          <a:bodyPr/>
          <a:lstStyle/>
          <a:p>
            <a:r>
              <a:rPr lang="en-GB" altLang="zh-CN" smtClean="0">
                <a:ea typeface="SimSun" pitchFamily="2" charset="-122"/>
              </a:rPr>
              <a:t>Main Use Case(s)</a:t>
            </a:r>
          </a:p>
        </p:txBody>
      </p:sp>
      <p:sp>
        <p:nvSpPr>
          <p:cNvPr id="4" name="Content Placeholder 2"/>
          <p:cNvSpPr>
            <a:spLocks noGrp="1"/>
          </p:cNvSpPr>
          <p:nvPr>
            <p:ph idx="1"/>
          </p:nvPr>
        </p:nvSpPr>
        <p:spPr>
          <a:xfrm>
            <a:off x="185737" y="1073150"/>
            <a:ext cx="8778875" cy="5160962"/>
          </a:xfrm>
        </p:spPr>
        <p:txBody>
          <a:bodyPr/>
          <a:lstStyle/>
          <a:p>
            <a:pPr>
              <a:buClr>
                <a:srgbClr val="C00000"/>
              </a:buClr>
            </a:pPr>
            <a:r>
              <a:rPr lang="en-GB" altLang="en-US" sz="2400" b="1" dirty="0" smtClean="0"/>
              <a:t>Device monitoring: A device includes several objects, and </a:t>
            </a:r>
            <a:r>
              <a:rPr lang="en-US" altLang="en-US" sz="2400" b="1" dirty="0"/>
              <a:t> the device </a:t>
            </a:r>
            <a:r>
              <a:rPr lang="en-US" altLang="en-US" sz="2400" b="1" dirty="0" smtClean="0"/>
              <a:t>send notification of information of the device periodically </a:t>
            </a:r>
            <a:r>
              <a:rPr lang="en-US" altLang="en-US" sz="2400" b="1" dirty="0"/>
              <a:t>or under certain conditions, that is, multiple </a:t>
            </a:r>
            <a:r>
              <a:rPr lang="en-US" altLang="en-US" sz="2400" b="1" dirty="0" smtClean="0"/>
              <a:t>resources across multiple </a:t>
            </a:r>
            <a:r>
              <a:rPr lang="en-US" altLang="en-US" sz="2400" b="1" dirty="0"/>
              <a:t>objects</a:t>
            </a:r>
            <a:r>
              <a:rPr lang="en-US" altLang="en-US" sz="2400" b="1" dirty="0" smtClean="0"/>
              <a:t>.</a:t>
            </a:r>
          </a:p>
          <a:p>
            <a:pPr>
              <a:buClr>
                <a:srgbClr val="C00000"/>
              </a:buClr>
            </a:pPr>
            <a:r>
              <a:rPr lang="en-US" altLang="en-US" sz="1600" b="1" dirty="0" smtClean="0"/>
              <a:t>Example:</a:t>
            </a:r>
          </a:p>
          <a:p>
            <a:pPr marL="0" indent="0">
              <a:buClr>
                <a:srgbClr val="C00000"/>
              </a:buClr>
              <a:buNone/>
            </a:pPr>
            <a:r>
              <a:rPr lang="en-US" altLang="en-US" sz="1600" b="1" dirty="0" smtClean="0"/>
              <a:t>Generally</a:t>
            </a:r>
            <a:r>
              <a:rPr lang="en-US" altLang="en-US" sz="1600" b="1" dirty="0"/>
              <a:t>, in order for a LwM2M Server to monitor the status of LwM2M Clients, a LwM2M Client may need to report the information of the device and the status of the network connectivity. For example, a LwM2M Client has the registered objects and instances shown in Table 1. A LwM2M Server may wish to requests the following notifications from the client:</a:t>
            </a:r>
          </a:p>
          <a:p>
            <a:pPr marL="0" indent="0">
              <a:buClr>
                <a:srgbClr val="C00000"/>
              </a:buClr>
              <a:buNone/>
            </a:pPr>
            <a:r>
              <a:rPr lang="en-US" altLang="en-US" sz="1600" b="1" dirty="0"/>
              <a:t>Periodic reports, every x hours, including:</a:t>
            </a:r>
          </a:p>
          <a:p>
            <a:pPr marL="0" indent="0">
              <a:buClr>
                <a:srgbClr val="C00000"/>
              </a:buClr>
              <a:buNone/>
            </a:pPr>
            <a:r>
              <a:rPr lang="en-US" altLang="en-US" sz="1600" b="1" dirty="0" smtClean="0"/>
              <a:t>•Device </a:t>
            </a:r>
            <a:r>
              <a:rPr lang="en-US" altLang="en-US" sz="1600" b="1" dirty="0"/>
              <a:t>information: Available Power Sources, Power Source Voltage, Power Source Current, Battery Level, Memory Free, Error Code, Battery Status, and so on.</a:t>
            </a:r>
          </a:p>
          <a:p>
            <a:pPr marL="0" indent="0">
              <a:buClr>
                <a:srgbClr val="C00000"/>
              </a:buClr>
              <a:buNone/>
            </a:pPr>
            <a:r>
              <a:rPr lang="en-US" altLang="en-US" sz="1600" b="1" dirty="0" smtClean="0"/>
              <a:t>•Connectivity </a:t>
            </a:r>
            <a:r>
              <a:rPr lang="en-US" altLang="en-US" sz="1600" b="1" dirty="0"/>
              <a:t>Monitoring: Network Bearer, Available Network Bearer, Radio Signal Strength, Link Quality, Link Utilization, IP Addresses, Cell ID, and so on.</a:t>
            </a:r>
          </a:p>
          <a:p>
            <a:pPr>
              <a:buClr>
                <a:srgbClr val="C00000"/>
              </a:buClr>
            </a:pPr>
            <a:endParaRPr lang="en-GB" altLang="en-US" sz="2400" b="1" dirty="0" smtClean="0"/>
          </a:p>
          <a:p>
            <a:pPr>
              <a:buClr>
                <a:srgbClr val="C00000"/>
              </a:buClr>
            </a:pPr>
            <a:endParaRPr lang="en-GB" altLang="zh-CN" sz="2400" b="1" dirty="0" smtClean="0">
              <a:ea typeface="宋体" panose="02010600030101010101" pitchFamily="2" charset="-122"/>
            </a:endParaRPr>
          </a:p>
          <a:p>
            <a:pPr>
              <a:buClr>
                <a:srgbClr val="C00000"/>
              </a:buClr>
            </a:pPr>
            <a:endParaRPr lang="en-GB" altLang="zh-CN" sz="2400" b="1" dirty="0" smtClean="0">
              <a:ea typeface="宋体" panose="02010600030101010101" pitchFamily="2" charset="-122"/>
            </a:endParaRPr>
          </a:p>
          <a:p>
            <a:pPr>
              <a:buClr>
                <a:srgbClr val="C00000"/>
              </a:buClr>
            </a:pPr>
            <a:endParaRPr lang="en-GB" altLang="zh-CN" sz="2400" b="1" dirty="0" smtClean="0">
              <a:ea typeface="宋体" panose="02010600030101010101" pitchFamily="2" charset="-122"/>
            </a:endParaRPr>
          </a:p>
          <a:p>
            <a:pPr>
              <a:buClr>
                <a:srgbClr val="C00000"/>
              </a:buClr>
            </a:pPr>
            <a:endParaRPr lang="en-GB" altLang="zh-CN" sz="2400" b="1" dirty="0" smtClean="0">
              <a:ea typeface="宋体" panose="02010600030101010101" pitchFamily="2" charset="-122"/>
            </a:endParaRPr>
          </a:p>
          <a:p>
            <a:pPr marL="0" indent="0">
              <a:buClr>
                <a:srgbClr val="C00000"/>
              </a:buClr>
              <a:buNone/>
            </a:pPr>
            <a:endParaRPr lang="en-GB" altLang="zh-CN" sz="2400" b="1" dirty="0" smtClean="0">
              <a:ea typeface="宋体" panose="02010600030101010101" pitchFamily="2" charset="-122"/>
            </a:endParaRPr>
          </a:p>
        </p:txBody>
      </p:sp>
      <p:graphicFrame>
        <p:nvGraphicFramePr>
          <p:cNvPr id="3" name="表格 2"/>
          <p:cNvGraphicFramePr>
            <a:graphicFrameLocks noGrp="1"/>
          </p:cNvGraphicFramePr>
          <p:nvPr>
            <p:extLst>
              <p:ext uri="{D42A27DB-BD31-4B8C-83A1-F6EECF244321}">
                <p14:modId xmlns:p14="http://schemas.microsoft.com/office/powerpoint/2010/main" val="3502124042"/>
              </p:ext>
            </p:extLst>
          </p:nvPr>
        </p:nvGraphicFramePr>
        <p:xfrm>
          <a:off x="4736147" y="5167312"/>
          <a:ext cx="4228465" cy="1066800"/>
        </p:xfrm>
        <a:graphic>
          <a:graphicData uri="http://schemas.openxmlformats.org/drawingml/2006/table">
            <a:tbl>
              <a:tblPr firstRow="1" firstCol="1" bandRow="1">
                <a:tableStyleId>{5C22544A-7EE6-4342-B048-85BDC9FD1C3A}</a:tableStyleId>
              </a:tblPr>
              <a:tblGrid>
                <a:gridCol w="1800225"/>
                <a:gridCol w="989965"/>
                <a:gridCol w="1438275"/>
              </a:tblGrid>
              <a:tr h="0">
                <a:tc>
                  <a:txBody>
                    <a:bodyPr/>
                    <a:lstStyle/>
                    <a:p>
                      <a:pPr algn="ctr">
                        <a:spcBef>
                          <a:spcPts val="600"/>
                        </a:spcBef>
                        <a:spcAft>
                          <a:spcPts val="0"/>
                        </a:spcAft>
                      </a:pPr>
                      <a:r>
                        <a:rPr lang="en-GB" sz="1400">
                          <a:effectLst/>
                        </a:rPr>
                        <a:t>Object Name</a:t>
                      </a:r>
                      <a:endParaRPr lang="zh-CN" sz="1400">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a:spcBef>
                          <a:spcPts val="600"/>
                        </a:spcBef>
                        <a:spcAft>
                          <a:spcPts val="0"/>
                        </a:spcAft>
                      </a:pPr>
                      <a:r>
                        <a:rPr lang="en-GB" sz="1400">
                          <a:effectLst/>
                        </a:rPr>
                        <a:t>Object ID</a:t>
                      </a:r>
                      <a:endParaRPr lang="zh-CN" sz="1400">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a:spcBef>
                          <a:spcPts val="600"/>
                        </a:spcBef>
                        <a:spcAft>
                          <a:spcPts val="0"/>
                        </a:spcAft>
                      </a:pPr>
                      <a:r>
                        <a:rPr lang="en-GB" sz="1400">
                          <a:effectLst/>
                        </a:rPr>
                        <a:t>Number of Instances</a:t>
                      </a:r>
                      <a:endParaRPr lang="zh-CN" sz="1400">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tc>
              </a:tr>
              <a:tr h="0">
                <a:tc>
                  <a:txBody>
                    <a:bodyPr/>
                    <a:lstStyle/>
                    <a:p>
                      <a:pPr>
                        <a:spcBef>
                          <a:spcPts val="600"/>
                        </a:spcBef>
                        <a:spcAft>
                          <a:spcPts val="0"/>
                        </a:spcAft>
                      </a:pPr>
                      <a:r>
                        <a:rPr lang="en-GB" sz="1400">
                          <a:effectLst/>
                        </a:rPr>
                        <a:t>Device</a:t>
                      </a:r>
                      <a:endParaRPr lang="zh-CN" sz="1400">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spcBef>
                          <a:spcPts val="600"/>
                        </a:spcBef>
                        <a:spcAft>
                          <a:spcPts val="0"/>
                        </a:spcAft>
                      </a:pPr>
                      <a:r>
                        <a:rPr lang="en-GB" sz="1400">
                          <a:effectLst/>
                        </a:rPr>
                        <a:t>3</a:t>
                      </a:r>
                      <a:endParaRPr lang="zh-CN" sz="1400">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spcBef>
                          <a:spcPts val="600"/>
                        </a:spcBef>
                        <a:spcAft>
                          <a:spcPts val="0"/>
                        </a:spcAft>
                      </a:pPr>
                      <a:r>
                        <a:rPr lang="en-GB" sz="1400">
                          <a:effectLst/>
                        </a:rPr>
                        <a:t>1</a:t>
                      </a:r>
                      <a:endParaRPr lang="zh-CN" sz="1400">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tc>
              </a:tr>
              <a:tr h="0">
                <a:tc>
                  <a:txBody>
                    <a:bodyPr/>
                    <a:lstStyle/>
                    <a:p>
                      <a:pPr>
                        <a:spcBef>
                          <a:spcPts val="600"/>
                        </a:spcBef>
                        <a:spcAft>
                          <a:spcPts val="0"/>
                        </a:spcAft>
                      </a:pPr>
                      <a:r>
                        <a:rPr lang="en-GB" sz="1400">
                          <a:effectLst/>
                        </a:rPr>
                        <a:t>Connectivity Monitoring</a:t>
                      </a:r>
                      <a:endParaRPr lang="zh-CN" sz="1400">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spcBef>
                          <a:spcPts val="600"/>
                        </a:spcBef>
                        <a:spcAft>
                          <a:spcPts val="0"/>
                        </a:spcAft>
                      </a:pPr>
                      <a:r>
                        <a:rPr lang="en-GB" sz="1400">
                          <a:effectLst/>
                        </a:rPr>
                        <a:t>4</a:t>
                      </a:r>
                      <a:endParaRPr lang="zh-CN" sz="1400">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spcBef>
                          <a:spcPts val="600"/>
                        </a:spcBef>
                        <a:spcAft>
                          <a:spcPts val="0"/>
                        </a:spcAft>
                      </a:pPr>
                      <a:r>
                        <a:rPr lang="en-GB" sz="1400" dirty="0">
                          <a:effectLst/>
                        </a:rPr>
                        <a:t>1</a:t>
                      </a:r>
                      <a:endParaRPr lang="zh-CN" sz="1400" dirty="0">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tc>
              </a:tr>
            </a:tbl>
          </a:graphicData>
        </a:graphic>
      </p:graphicFrame>
      <p:sp>
        <p:nvSpPr>
          <p:cNvPr id="5" name="矩形 4"/>
          <p:cNvSpPr/>
          <p:nvPr/>
        </p:nvSpPr>
        <p:spPr>
          <a:xfrm>
            <a:off x="5748337" y="4883150"/>
            <a:ext cx="2235997" cy="286232"/>
          </a:xfrm>
          <a:prstGeom prst="rect">
            <a:avLst/>
          </a:prstGeom>
        </p:spPr>
        <p:txBody>
          <a:bodyPr wrap="none">
            <a:spAutoFit/>
          </a:bodyPr>
          <a:lstStyle/>
          <a:p>
            <a:pPr algn="ctr">
              <a:spcAft>
                <a:spcPts val="1000"/>
              </a:spcAft>
            </a:pPr>
            <a:r>
              <a:rPr lang="en-GB" altLang="zh-CN" sz="1400" b="1" dirty="0">
                <a:solidFill>
                  <a:srgbClr val="4F81BD"/>
                </a:solidFill>
                <a:latin typeface="Times New Roman" panose="02020603050405020304" pitchFamily="18" charset="0"/>
                <a:ea typeface="宋体" panose="02010600030101010101" pitchFamily="2" charset="-122"/>
              </a:rPr>
              <a:t>Table 1 Registered Objects</a:t>
            </a:r>
            <a:endParaRPr lang="zh-CN" altLang="zh-CN" sz="1400" b="1" dirty="0">
              <a:solidFill>
                <a:srgbClr val="4F81BD"/>
              </a:solidFill>
              <a:effectLst/>
              <a:latin typeface="Times New Roman" panose="02020603050405020304" pitchFamily="18" charset="0"/>
              <a:ea typeface="宋体" panose="02010600030101010101" pitchFamily="2" charset="-122"/>
            </a:endParaRPr>
          </a:p>
        </p:txBody>
      </p:sp>
    </p:spTree>
    <p:extLst>
      <p:ext uri="{BB962C8B-B14F-4D97-AF65-F5344CB8AC3E}">
        <p14:creationId xmlns:p14="http://schemas.microsoft.com/office/powerpoint/2010/main" val="351877435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p:txBody>
          <a:bodyPr/>
          <a:lstStyle/>
          <a:p>
            <a:r>
              <a:rPr lang="en-GB" altLang="zh-CN" sz="2800" smtClean="0">
                <a:ea typeface="宋体" panose="02010600030101010101" pitchFamily="2" charset="-122"/>
              </a:rPr>
              <a:t>Virtual Observe Notify Object Definition</a:t>
            </a:r>
            <a:endParaRPr lang="en-GB" altLang="en-US" sz="2800" smtClean="0"/>
          </a:p>
        </p:txBody>
      </p:sp>
      <p:sp>
        <p:nvSpPr>
          <p:cNvPr id="5123" name="Content Placeholder 2"/>
          <p:cNvSpPr>
            <a:spLocks noGrp="1"/>
          </p:cNvSpPr>
          <p:nvPr>
            <p:ph idx="1"/>
          </p:nvPr>
        </p:nvSpPr>
        <p:spPr>
          <a:xfrm>
            <a:off x="292100" y="1169988"/>
            <a:ext cx="8778875" cy="5160962"/>
          </a:xfrm>
        </p:spPr>
        <p:txBody>
          <a:bodyPr/>
          <a:lstStyle/>
          <a:p>
            <a:pPr marL="0" indent="0">
              <a:buClr>
                <a:srgbClr val="C00000"/>
              </a:buClr>
              <a:buFontTx/>
              <a:buNone/>
            </a:pPr>
            <a:endParaRPr lang="en-GB" altLang="zh-CN" sz="1800" dirty="0" smtClean="0">
              <a:ea typeface="宋体" panose="02010600030101010101" pitchFamily="2" charset="-122"/>
              <a:cs typeface="Times New Roman" panose="02020603050405020304" pitchFamily="18" charset="0"/>
            </a:endParaRPr>
          </a:p>
          <a:p>
            <a:pPr marL="0" indent="0">
              <a:buClr>
                <a:srgbClr val="C00000"/>
              </a:buClr>
              <a:buFontTx/>
              <a:buNone/>
            </a:pPr>
            <a:endParaRPr lang="en-GB" altLang="zh-CN" sz="1800" dirty="0" smtClean="0">
              <a:ea typeface="宋体" panose="02010600030101010101" pitchFamily="2" charset="-122"/>
              <a:cs typeface="Times New Roman" panose="02020603050405020304" pitchFamily="18" charset="0"/>
            </a:endParaRPr>
          </a:p>
          <a:p>
            <a:pPr marL="0" indent="0">
              <a:buClr>
                <a:srgbClr val="C00000"/>
              </a:buClr>
              <a:buFontTx/>
              <a:buNone/>
            </a:pPr>
            <a:endParaRPr lang="en-GB" altLang="zh-CN" sz="1800" dirty="0" smtClean="0">
              <a:ea typeface="宋体" panose="02010600030101010101" pitchFamily="2" charset="-122"/>
              <a:cs typeface="Times New Roman" panose="02020603050405020304" pitchFamily="18" charset="0"/>
            </a:endParaRPr>
          </a:p>
          <a:p>
            <a:pPr marL="0" indent="0">
              <a:buClr>
                <a:srgbClr val="C00000"/>
              </a:buClr>
              <a:buFontTx/>
              <a:buNone/>
            </a:pPr>
            <a:endParaRPr lang="en-GB" altLang="zh-CN" sz="1800" dirty="0" smtClean="0">
              <a:ea typeface="宋体" panose="02010600030101010101" pitchFamily="2" charset="-122"/>
              <a:cs typeface="Times New Roman" panose="02020603050405020304" pitchFamily="18" charset="0"/>
            </a:endParaRPr>
          </a:p>
          <a:p>
            <a:pPr marL="0" indent="0">
              <a:buClr>
                <a:srgbClr val="C00000"/>
              </a:buClr>
              <a:buFontTx/>
              <a:buNone/>
            </a:pPr>
            <a:endParaRPr lang="en-GB" altLang="zh-CN" sz="1800" dirty="0" smtClean="0">
              <a:ea typeface="宋体" panose="02010600030101010101" pitchFamily="2" charset="-122"/>
              <a:cs typeface="Times New Roman" panose="02020603050405020304" pitchFamily="18" charset="0"/>
            </a:endParaRPr>
          </a:p>
          <a:p>
            <a:pPr marL="0" indent="0">
              <a:buClr>
                <a:srgbClr val="C00000"/>
              </a:buClr>
              <a:buFontTx/>
              <a:buNone/>
            </a:pPr>
            <a:endParaRPr lang="en-GB" altLang="zh-CN" sz="1800" dirty="0" smtClean="0">
              <a:ea typeface="宋体" panose="02010600030101010101" pitchFamily="2" charset="-122"/>
              <a:cs typeface="Times New Roman" panose="02020603050405020304" pitchFamily="18" charset="0"/>
            </a:endParaRPr>
          </a:p>
          <a:p>
            <a:pPr marL="0" indent="0">
              <a:buClr>
                <a:srgbClr val="C00000"/>
              </a:buClr>
              <a:buFontTx/>
              <a:buNone/>
            </a:pPr>
            <a:endParaRPr lang="en-GB" altLang="zh-CN" sz="1800" dirty="0" smtClean="0">
              <a:ea typeface="宋体" panose="02010600030101010101" pitchFamily="2" charset="-122"/>
              <a:cs typeface="Times New Roman" panose="02020603050405020304" pitchFamily="18" charset="0"/>
            </a:endParaRPr>
          </a:p>
          <a:p>
            <a:pPr marL="0" indent="0">
              <a:buClr>
                <a:srgbClr val="C00000"/>
              </a:buClr>
              <a:buFontTx/>
              <a:buNone/>
            </a:pPr>
            <a:endParaRPr lang="en-GB" altLang="zh-CN" sz="1800" dirty="0" smtClean="0">
              <a:ea typeface="宋体" panose="02010600030101010101" pitchFamily="2" charset="-122"/>
              <a:cs typeface="Times New Roman" panose="02020603050405020304" pitchFamily="18" charset="0"/>
            </a:endParaRPr>
          </a:p>
          <a:p>
            <a:pPr marL="0" indent="0">
              <a:buClr>
                <a:srgbClr val="C00000"/>
              </a:buClr>
              <a:buFontTx/>
              <a:buNone/>
            </a:pPr>
            <a:endParaRPr lang="en-GB" altLang="zh-CN" sz="1800" dirty="0" smtClean="0">
              <a:ea typeface="宋体" panose="02010600030101010101" pitchFamily="2" charset="-122"/>
              <a:cs typeface="Times New Roman" panose="02020603050405020304" pitchFamily="18" charset="0"/>
            </a:endParaRPr>
          </a:p>
          <a:p>
            <a:pPr marL="0" indent="0">
              <a:buClr>
                <a:srgbClr val="C00000"/>
              </a:buClr>
              <a:buFont typeface="Wingdings" panose="05000000000000000000" pitchFamily="2" charset="2"/>
              <a:buChar char="q"/>
            </a:pPr>
            <a:r>
              <a:rPr lang="en-GB" altLang="zh-CN" sz="1800" b="1" dirty="0" err="1" smtClean="0">
                <a:ea typeface="宋体" panose="02010600030101010101" pitchFamily="2" charset="-122"/>
              </a:rPr>
              <a:t>ObservationEnabled</a:t>
            </a:r>
            <a:endParaRPr lang="en-GB" altLang="zh-CN" sz="1800" b="1" dirty="0" smtClean="0">
              <a:ea typeface="宋体" panose="02010600030101010101" pitchFamily="2" charset="-122"/>
            </a:endParaRPr>
          </a:p>
          <a:p>
            <a:pPr lvl="1">
              <a:buClr>
                <a:srgbClr val="C00000"/>
              </a:buClr>
              <a:buFont typeface="Wingdings" panose="05000000000000000000" pitchFamily="2" charset="2"/>
              <a:buChar char="Ø"/>
            </a:pPr>
            <a:r>
              <a:rPr lang="en-GB" altLang="zh-CN" sz="1600" dirty="0" smtClean="0">
                <a:ea typeface="宋体" panose="02010600030101010101" pitchFamily="2" charset="-122"/>
                <a:cs typeface="Times New Roman" panose="02020603050405020304" pitchFamily="18" charset="0"/>
              </a:rPr>
              <a:t>Used by the server to start/stop notifications from the client for this instance of </a:t>
            </a:r>
            <a:r>
              <a:rPr lang="en-GB" altLang="zh-CN" sz="1600" dirty="0" err="1" smtClean="0">
                <a:ea typeface="宋体" panose="02010600030101010101" pitchFamily="2" charset="-122"/>
                <a:cs typeface="Times New Roman" panose="02020603050405020304" pitchFamily="18" charset="0"/>
              </a:rPr>
              <a:t>ObserveNotify</a:t>
            </a:r>
            <a:r>
              <a:rPr lang="en-GB" altLang="zh-CN" sz="1600" dirty="0" smtClean="0">
                <a:ea typeface="宋体" panose="02010600030101010101" pitchFamily="2" charset="-122"/>
                <a:cs typeface="Times New Roman" panose="02020603050405020304" pitchFamily="18" charset="0"/>
              </a:rPr>
              <a:t> object without having to cancel the observation. The client is expected to stop evaluating observation criteria when Notifications are disabled.</a:t>
            </a:r>
          </a:p>
          <a:p>
            <a:pPr marL="0" indent="0">
              <a:buClr>
                <a:srgbClr val="C00000"/>
              </a:buClr>
              <a:buFont typeface="Wingdings" panose="05000000000000000000" pitchFamily="2" charset="2"/>
              <a:buChar char="q"/>
            </a:pPr>
            <a:r>
              <a:rPr lang="en-GB" altLang="zh-CN" sz="1800" b="1" dirty="0" err="1" smtClean="0">
                <a:ea typeface="宋体" panose="02010600030101010101" pitchFamily="2" charset="-122"/>
              </a:rPr>
              <a:t>ObserveLinks</a:t>
            </a:r>
            <a:endParaRPr lang="en-GB" altLang="zh-CN" sz="1800" b="1" dirty="0" smtClean="0">
              <a:ea typeface="宋体" panose="02010600030101010101" pitchFamily="2" charset="-122"/>
            </a:endParaRPr>
          </a:p>
          <a:p>
            <a:pPr lvl="1">
              <a:buClr>
                <a:srgbClr val="C00000"/>
              </a:buClr>
              <a:buFont typeface="Wingdings" panose="05000000000000000000" pitchFamily="2" charset="2"/>
              <a:buChar char="Ø"/>
            </a:pPr>
            <a:r>
              <a:rPr lang="en-GB" altLang="zh-CN" sz="1600" dirty="0" smtClean="0">
                <a:ea typeface="宋体" panose="02010600030101010101" pitchFamily="2" charset="-122"/>
                <a:cs typeface="Times New Roman" panose="02020603050405020304" pitchFamily="18" charset="0"/>
              </a:rPr>
              <a:t>Array of Core Links where each element points to a resource to be observed and its observation criteria (</a:t>
            </a:r>
            <a:r>
              <a:rPr lang="en-GB" altLang="zh-CN" sz="1600" dirty="0" err="1" smtClean="0">
                <a:ea typeface="宋体" panose="02010600030101010101" pitchFamily="2" charset="-122"/>
                <a:cs typeface="Times New Roman" panose="02020603050405020304" pitchFamily="18" charset="0"/>
              </a:rPr>
              <a:t>lt</a:t>
            </a:r>
            <a:r>
              <a:rPr lang="en-GB" altLang="zh-CN" sz="1600" dirty="0" smtClean="0">
                <a:ea typeface="宋体" panose="02010600030101010101" pitchFamily="2" charset="-122"/>
                <a:cs typeface="Times New Roman" panose="02020603050405020304" pitchFamily="18" charset="0"/>
              </a:rPr>
              <a:t>, </a:t>
            </a:r>
            <a:r>
              <a:rPr lang="en-GB" altLang="zh-CN" sz="1600" dirty="0" err="1" smtClean="0">
                <a:ea typeface="宋体" panose="02010600030101010101" pitchFamily="2" charset="-122"/>
                <a:cs typeface="Times New Roman" panose="02020603050405020304" pitchFamily="18" charset="0"/>
              </a:rPr>
              <a:t>gt</a:t>
            </a:r>
            <a:r>
              <a:rPr lang="en-GB" altLang="zh-CN" sz="1600" dirty="0" smtClean="0">
                <a:ea typeface="宋体" panose="02010600030101010101" pitchFamily="2" charset="-122"/>
                <a:cs typeface="Times New Roman" panose="02020603050405020304" pitchFamily="18" charset="0"/>
              </a:rPr>
              <a:t>, </a:t>
            </a:r>
            <a:r>
              <a:rPr lang="en-GB" altLang="zh-CN" sz="1600" dirty="0" err="1" smtClean="0">
                <a:ea typeface="宋体" panose="02010600030101010101" pitchFamily="2" charset="-122"/>
                <a:cs typeface="Times New Roman" panose="02020603050405020304" pitchFamily="18" charset="0"/>
              </a:rPr>
              <a:t>st</a:t>
            </a:r>
            <a:r>
              <a:rPr lang="en-GB" altLang="zh-CN" sz="1600" dirty="0" smtClean="0">
                <a:ea typeface="宋体" panose="02010600030101010101" pitchFamily="2" charset="-122"/>
                <a:cs typeface="Times New Roman" panose="02020603050405020304" pitchFamily="18" charset="0"/>
              </a:rPr>
              <a:t>). As </a:t>
            </a:r>
            <a:r>
              <a:rPr lang="en-GB" altLang="zh-CN" sz="1600" dirty="0" err="1" smtClean="0">
                <a:ea typeface="宋体" panose="02010600030101010101" pitchFamily="2" charset="-122"/>
                <a:cs typeface="Times New Roman" panose="02020603050405020304" pitchFamily="18" charset="0"/>
              </a:rPr>
              <a:t>pmin</a:t>
            </a:r>
            <a:r>
              <a:rPr lang="en-GB" altLang="zh-CN" sz="1600" dirty="0" smtClean="0">
                <a:ea typeface="宋体" panose="02010600030101010101" pitchFamily="2" charset="-122"/>
                <a:cs typeface="Times New Roman" panose="02020603050405020304" pitchFamily="18" charset="0"/>
              </a:rPr>
              <a:t> and </a:t>
            </a:r>
            <a:r>
              <a:rPr lang="en-GB" altLang="zh-CN" sz="1600" dirty="0" err="1" smtClean="0">
                <a:ea typeface="宋体" panose="02010600030101010101" pitchFamily="2" charset="-122"/>
                <a:cs typeface="Times New Roman" panose="02020603050405020304" pitchFamily="18" charset="0"/>
              </a:rPr>
              <a:t>pmax</a:t>
            </a:r>
            <a:r>
              <a:rPr lang="en-GB" altLang="zh-CN" sz="1600" dirty="0" smtClean="0">
                <a:ea typeface="宋体" panose="02010600030101010101" pitchFamily="2" charset="-122"/>
                <a:cs typeface="Times New Roman" panose="02020603050405020304" pitchFamily="18" charset="0"/>
              </a:rPr>
              <a:t> should apply to all resources in </a:t>
            </a:r>
            <a:r>
              <a:rPr lang="en-GB" altLang="zh-CN" sz="1600" dirty="0" err="1" smtClean="0">
                <a:ea typeface="宋体" panose="02010600030101010101" pitchFamily="2" charset="-122"/>
                <a:cs typeface="Times New Roman" panose="02020603050405020304" pitchFamily="18" charset="0"/>
              </a:rPr>
              <a:t>ObserveLinks</a:t>
            </a:r>
            <a:r>
              <a:rPr lang="en-GB" altLang="zh-CN" sz="1600" dirty="0" smtClean="0">
                <a:ea typeface="宋体" panose="02010600030101010101" pitchFamily="2" charset="-122"/>
                <a:cs typeface="Times New Roman" panose="02020603050405020304" pitchFamily="18" charset="0"/>
              </a:rPr>
              <a:t>, they can only be attached to the instance of </a:t>
            </a:r>
            <a:r>
              <a:rPr lang="en-GB" altLang="zh-CN" sz="1600" dirty="0" err="1" smtClean="0">
                <a:ea typeface="宋体" panose="02010600030101010101" pitchFamily="2" charset="-122"/>
                <a:cs typeface="Times New Roman" panose="02020603050405020304" pitchFamily="18" charset="0"/>
              </a:rPr>
              <a:t>ObserveNotify</a:t>
            </a:r>
            <a:r>
              <a:rPr lang="en-GB" altLang="zh-CN" sz="1600" dirty="0" smtClean="0">
                <a:ea typeface="宋体" panose="02010600030101010101" pitchFamily="2" charset="-122"/>
                <a:cs typeface="Times New Roman" panose="02020603050405020304" pitchFamily="18" charset="0"/>
              </a:rPr>
              <a:t> object itself</a:t>
            </a:r>
          </a:p>
          <a:p>
            <a:pPr lvl="1">
              <a:buClr>
                <a:srgbClr val="C00000"/>
              </a:buClr>
              <a:buFont typeface="Wingdings" panose="05000000000000000000" pitchFamily="2" charset="2"/>
              <a:buChar char="Ø"/>
            </a:pPr>
            <a:endParaRPr lang="en-GB" altLang="zh-CN" sz="1800" dirty="0" smtClean="0">
              <a:ea typeface="宋体" panose="02010600030101010101" pitchFamily="2" charset="-122"/>
              <a:cs typeface="Times New Roman" panose="02020603050405020304" pitchFamily="18" charset="0"/>
            </a:endParaRPr>
          </a:p>
        </p:txBody>
      </p:sp>
      <p:graphicFrame>
        <p:nvGraphicFramePr>
          <p:cNvPr id="4" name="Content Placeholder 4"/>
          <p:cNvGraphicFramePr>
            <a:graphicFrameLocks noGrp="1"/>
          </p:cNvGraphicFramePr>
          <p:nvPr>
            <p:extLst>
              <p:ext uri="{D42A27DB-BD31-4B8C-83A1-F6EECF244321}">
                <p14:modId xmlns:p14="http://schemas.microsoft.com/office/powerpoint/2010/main" val="3174101807"/>
              </p:ext>
            </p:extLst>
          </p:nvPr>
        </p:nvGraphicFramePr>
        <p:xfrm>
          <a:off x="642938" y="1073150"/>
          <a:ext cx="8412162" cy="3137591"/>
        </p:xfrm>
        <a:graphic>
          <a:graphicData uri="http://schemas.openxmlformats.org/drawingml/2006/table">
            <a:tbl>
              <a:tblPr/>
              <a:tblGrid>
                <a:gridCol w="467342"/>
                <a:gridCol w="1894857"/>
                <a:gridCol w="1447800"/>
                <a:gridCol w="1371600"/>
                <a:gridCol w="1143000"/>
                <a:gridCol w="2087563"/>
              </a:tblGrid>
              <a:tr h="639763">
                <a:tc>
                  <a:txBody>
                    <a:bodyPr/>
                    <a:lstStyle>
                      <a:lvl1pPr>
                        <a:spcBef>
                          <a:spcPct val="25000"/>
                        </a:spcBef>
                        <a:buClr>
                          <a:schemeClr val="tx1"/>
                        </a:buClr>
                        <a:buSzPct val="80000"/>
                        <a:defRPr sz="2200">
                          <a:solidFill>
                            <a:srgbClr val="000066"/>
                          </a:solidFill>
                          <a:latin typeface="Arial Narrow" panose="020B0606020202030204" pitchFamily="34" charset="0"/>
                        </a:defRPr>
                      </a:lvl1pPr>
                      <a:lvl2pPr marL="742950" indent="-285750">
                        <a:spcBef>
                          <a:spcPct val="25000"/>
                        </a:spcBef>
                        <a:buClr>
                          <a:schemeClr val="tx1"/>
                        </a:buClr>
                        <a:buSzPct val="80000"/>
                        <a:defRPr sz="2000">
                          <a:solidFill>
                            <a:srgbClr val="480024"/>
                          </a:solidFill>
                          <a:latin typeface="Arial Narrow" panose="020B0606020202030204" pitchFamily="34" charset="0"/>
                        </a:defRPr>
                      </a:lvl2pPr>
                      <a:lvl3pPr marL="1143000" indent="-228600">
                        <a:spcBef>
                          <a:spcPct val="25000"/>
                        </a:spcBef>
                        <a:buClr>
                          <a:schemeClr val="tx1"/>
                        </a:buClr>
                        <a:buSzPct val="80000"/>
                        <a:defRPr>
                          <a:solidFill>
                            <a:srgbClr val="0B2200"/>
                          </a:solidFill>
                          <a:latin typeface="Arial Narrow" panose="020B0606020202030204" pitchFamily="34" charset="0"/>
                        </a:defRPr>
                      </a:lvl3pPr>
                      <a:lvl4pPr marL="1600200" indent="-228600">
                        <a:spcBef>
                          <a:spcPct val="20000"/>
                        </a:spcBef>
                        <a:buClr>
                          <a:schemeClr val="tx1"/>
                        </a:buClr>
                        <a:buSzPct val="80000"/>
                        <a:defRPr sz="1600">
                          <a:solidFill>
                            <a:srgbClr val="543800"/>
                          </a:solidFill>
                          <a:latin typeface="Arial Narrow" panose="020B0606020202030204" pitchFamily="34" charset="0"/>
                        </a:defRPr>
                      </a:lvl4pPr>
                      <a:lvl5pPr marL="2057400" indent="-228600">
                        <a:spcBef>
                          <a:spcPct val="20000"/>
                        </a:spcBef>
                        <a:buClr>
                          <a:schemeClr val="tx1"/>
                        </a:buClr>
                        <a:buSzPct val="80000"/>
                        <a:defRPr sz="1400">
                          <a:solidFill>
                            <a:srgbClr val="330066"/>
                          </a:solidFill>
                          <a:latin typeface="Arial Narrow" panose="020B0606020202030204"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IN" altLang="zh-CN" sz="1800" b="1" i="0" u="none" strike="noStrike" cap="none" normalizeH="0" baseline="0" dirty="0" smtClean="0">
                          <a:ln>
                            <a:noFill/>
                          </a:ln>
                          <a:solidFill>
                            <a:srgbClr val="FFFFFF"/>
                          </a:solidFill>
                          <a:effectLst/>
                          <a:latin typeface="Arial Narrow" panose="020B0606020202030204" pitchFamily="34" charset="0"/>
                          <a:ea typeface="宋体" panose="02010600030101010101" pitchFamily="2" charset="-122"/>
                        </a:rPr>
                        <a:t>ID</a:t>
                      </a:r>
                    </a:p>
                  </a:txBody>
                  <a:tcPr marT="45734" marB="4573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a:spcBef>
                          <a:spcPct val="25000"/>
                        </a:spcBef>
                        <a:buClr>
                          <a:schemeClr val="tx1"/>
                        </a:buClr>
                        <a:buSzPct val="80000"/>
                        <a:defRPr sz="2200">
                          <a:solidFill>
                            <a:srgbClr val="000066"/>
                          </a:solidFill>
                          <a:latin typeface="Arial Narrow" panose="020B0606020202030204" pitchFamily="34" charset="0"/>
                        </a:defRPr>
                      </a:lvl1pPr>
                      <a:lvl2pPr marL="742950" indent="-285750">
                        <a:spcBef>
                          <a:spcPct val="25000"/>
                        </a:spcBef>
                        <a:buClr>
                          <a:schemeClr val="tx1"/>
                        </a:buClr>
                        <a:buSzPct val="80000"/>
                        <a:defRPr sz="2000">
                          <a:solidFill>
                            <a:srgbClr val="480024"/>
                          </a:solidFill>
                          <a:latin typeface="Arial Narrow" panose="020B0606020202030204" pitchFamily="34" charset="0"/>
                        </a:defRPr>
                      </a:lvl2pPr>
                      <a:lvl3pPr marL="1143000" indent="-228600">
                        <a:spcBef>
                          <a:spcPct val="25000"/>
                        </a:spcBef>
                        <a:buClr>
                          <a:schemeClr val="tx1"/>
                        </a:buClr>
                        <a:buSzPct val="80000"/>
                        <a:defRPr>
                          <a:solidFill>
                            <a:srgbClr val="0B2200"/>
                          </a:solidFill>
                          <a:latin typeface="Arial Narrow" panose="020B0606020202030204" pitchFamily="34" charset="0"/>
                        </a:defRPr>
                      </a:lvl3pPr>
                      <a:lvl4pPr marL="1600200" indent="-228600">
                        <a:spcBef>
                          <a:spcPct val="20000"/>
                        </a:spcBef>
                        <a:buClr>
                          <a:schemeClr val="tx1"/>
                        </a:buClr>
                        <a:buSzPct val="80000"/>
                        <a:defRPr sz="1600">
                          <a:solidFill>
                            <a:srgbClr val="543800"/>
                          </a:solidFill>
                          <a:latin typeface="Arial Narrow" panose="020B0606020202030204" pitchFamily="34" charset="0"/>
                        </a:defRPr>
                      </a:lvl4pPr>
                      <a:lvl5pPr marL="2057400" indent="-228600">
                        <a:spcBef>
                          <a:spcPct val="20000"/>
                        </a:spcBef>
                        <a:buClr>
                          <a:schemeClr val="tx1"/>
                        </a:buClr>
                        <a:buSzPct val="80000"/>
                        <a:defRPr sz="1400">
                          <a:solidFill>
                            <a:srgbClr val="330066"/>
                          </a:solidFill>
                          <a:latin typeface="Arial Narrow" panose="020B0606020202030204"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b="1" i="0" u="none" strike="noStrike" cap="none" normalizeH="0" baseline="0" dirty="0" smtClean="0">
                          <a:ln>
                            <a:noFill/>
                          </a:ln>
                          <a:solidFill>
                            <a:srgbClr val="FFFFFF"/>
                          </a:solidFill>
                          <a:effectLst/>
                          <a:latin typeface="Arial Narrow" panose="020B0606020202030204" pitchFamily="34" charset="0"/>
                          <a:ea typeface="宋体" panose="02010600030101010101" pitchFamily="2" charset="-122"/>
                        </a:rPr>
                        <a:t>Resource Name</a:t>
                      </a:r>
                      <a:endParaRPr kumimoji="0" lang="en-IN" altLang="zh-CN" sz="1800" b="1" i="0" u="none" strike="noStrike" cap="none" normalizeH="0" baseline="0" dirty="0" smtClean="0">
                        <a:ln>
                          <a:noFill/>
                        </a:ln>
                        <a:solidFill>
                          <a:srgbClr val="FFFFFF"/>
                        </a:solidFill>
                        <a:effectLst/>
                        <a:latin typeface="Arial Narrow" panose="020B0606020202030204" pitchFamily="34" charset="0"/>
                        <a:ea typeface="宋体" panose="02010600030101010101" pitchFamily="2" charset="-122"/>
                      </a:endParaRPr>
                    </a:p>
                  </a:txBody>
                  <a:tcPr marT="45734" marB="4573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a:spcBef>
                          <a:spcPct val="25000"/>
                        </a:spcBef>
                        <a:buClr>
                          <a:schemeClr val="tx1"/>
                        </a:buClr>
                        <a:buSzPct val="80000"/>
                        <a:defRPr sz="2200">
                          <a:solidFill>
                            <a:srgbClr val="000066"/>
                          </a:solidFill>
                          <a:latin typeface="Arial Narrow" panose="020B0606020202030204" pitchFamily="34" charset="0"/>
                        </a:defRPr>
                      </a:lvl1pPr>
                      <a:lvl2pPr marL="742950" indent="-285750">
                        <a:spcBef>
                          <a:spcPct val="25000"/>
                        </a:spcBef>
                        <a:buClr>
                          <a:schemeClr val="tx1"/>
                        </a:buClr>
                        <a:buSzPct val="80000"/>
                        <a:defRPr sz="2000">
                          <a:solidFill>
                            <a:srgbClr val="480024"/>
                          </a:solidFill>
                          <a:latin typeface="Arial Narrow" panose="020B0606020202030204" pitchFamily="34" charset="0"/>
                        </a:defRPr>
                      </a:lvl2pPr>
                      <a:lvl3pPr marL="1143000" indent="-228600">
                        <a:spcBef>
                          <a:spcPct val="25000"/>
                        </a:spcBef>
                        <a:buClr>
                          <a:schemeClr val="tx1"/>
                        </a:buClr>
                        <a:buSzPct val="80000"/>
                        <a:defRPr>
                          <a:solidFill>
                            <a:srgbClr val="0B2200"/>
                          </a:solidFill>
                          <a:latin typeface="Arial Narrow" panose="020B0606020202030204" pitchFamily="34" charset="0"/>
                        </a:defRPr>
                      </a:lvl3pPr>
                      <a:lvl4pPr marL="1600200" indent="-228600">
                        <a:spcBef>
                          <a:spcPct val="20000"/>
                        </a:spcBef>
                        <a:buClr>
                          <a:schemeClr val="tx1"/>
                        </a:buClr>
                        <a:buSzPct val="80000"/>
                        <a:defRPr sz="1600">
                          <a:solidFill>
                            <a:srgbClr val="543800"/>
                          </a:solidFill>
                          <a:latin typeface="Arial Narrow" panose="020B0606020202030204" pitchFamily="34" charset="0"/>
                        </a:defRPr>
                      </a:lvl4pPr>
                      <a:lvl5pPr marL="2057400" indent="-228600">
                        <a:spcBef>
                          <a:spcPct val="20000"/>
                        </a:spcBef>
                        <a:buClr>
                          <a:schemeClr val="tx1"/>
                        </a:buClr>
                        <a:buSzPct val="80000"/>
                        <a:defRPr sz="1400">
                          <a:solidFill>
                            <a:srgbClr val="330066"/>
                          </a:solidFill>
                          <a:latin typeface="Arial Narrow" panose="020B0606020202030204"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b="1" i="0" u="none" strike="noStrike" cap="none" normalizeH="0" baseline="0" smtClean="0">
                          <a:ln>
                            <a:noFill/>
                          </a:ln>
                          <a:solidFill>
                            <a:srgbClr val="FFFFFF"/>
                          </a:solidFill>
                          <a:effectLst/>
                          <a:latin typeface="Arial Narrow" panose="020B0606020202030204" pitchFamily="34" charset="0"/>
                          <a:ea typeface="宋体" panose="02010600030101010101" pitchFamily="2" charset="-122"/>
                        </a:rPr>
                        <a:t>Operations</a:t>
                      </a:r>
                      <a:endParaRPr kumimoji="0" lang="en-IN" altLang="zh-CN" sz="1800" b="1" i="0" u="none" strike="noStrike" cap="none" normalizeH="0" baseline="0" smtClean="0">
                        <a:ln>
                          <a:noFill/>
                        </a:ln>
                        <a:solidFill>
                          <a:srgbClr val="FFFFFF"/>
                        </a:solidFill>
                        <a:effectLst/>
                        <a:latin typeface="Arial Narrow" panose="020B0606020202030204" pitchFamily="34" charset="0"/>
                        <a:ea typeface="宋体" panose="02010600030101010101" pitchFamily="2" charset="-122"/>
                      </a:endParaRPr>
                    </a:p>
                    <a:p>
                      <a:pPr marL="0" marR="0" lvl="0" indent="0" algn="ctr" defTabSz="914400" rtl="0" eaLnBrk="1" fontAlgn="base" latinLnBrk="0" hangingPunct="1">
                        <a:lnSpc>
                          <a:spcPct val="100000"/>
                        </a:lnSpc>
                        <a:spcBef>
                          <a:spcPct val="0"/>
                        </a:spcBef>
                        <a:spcAft>
                          <a:spcPct val="0"/>
                        </a:spcAft>
                        <a:buClrTx/>
                        <a:buSzTx/>
                        <a:buFontTx/>
                        <a:buNone/>
                        <a:tabLst/>
                      </a:pPr>
                      <a:endParaRPr kumimoji="0" lang="en-IN" altLang="zh-CN" sz="1800" b="1" i="0" u="none" strike="noStrike" cap="none" normalizeH="0" baseline="0" smtClean="0">
                        <a:ln>
                          <a:noFill/>
                        </a:ln>
                        <a:solidFill>
                          <a:srgbClr val="FFFFFF"/>
                        </a:solidFill>
                        <a:effectLst/>
                        <a:latin typeface="Arial Narrow" panose="020B0606020202030204" pitchFamily="34" charset="0"/>
                        <a:ea typeface="宋体" panose="02010600030101010101" pitchFamily="2" charset="-122"/>
                      </a:endParaRPr>
                    </a:p>
                  </a:txBody>
                  <a:tcPr marT="45734" marB="4573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a:spcBef>
                          <a:spcPct val="25000"/>
                        </a:spcBef>
                        <a:buClr>
                          <a:schemeClr val="tx1"/>
                        </a:buClr>
                        <a:buSzPct val="80000"/>
                        <a:defRPr sz="2200">
                          <a:solidFill>
                            <a:srgbClr val="000066"/>
                          </a:solidFill>
                          <a:latin typeface="Arial Narrow" panose="020B0606020202030204" pitchFamily="34" charset="0"/>
                        </a:defRPr>
                      </a:lvl1pPr>
                      <a:lvl2pPr marL="742950" indent="-285750">
                        <a:spcBef>
                          <a:spcPct val="25000"/>
                        </a:spcBef>
                        <a:buClr>
                          <a:schemeClr val="tx1"/>
                        </a:buClr>
                        <a:buSzPct val="80000"/>
                        <a:defRPr sz="2000">
                          <a:solidFill>
                            <a:srgbClr val="480024"/>
                          </a:solidFill>
                          <a:latin typeface="Arial Narrow" panose="020B0606020202030204" pitchFamily="34" charset="0"/>
                        </a:defRPr>
                      </a:lvl2pPr>
                      <a:lvl3pPr marL="1143000" indent="-228600">
                        <a:spcBef>
                          <a:spcPct val="25000"/>
                        </a:spcBef>
                        <a:buClr>
                          <a:schemeClr val="tx1"/>
                        </a:buClr>
                        <a:buSzPct val="80000"/>
                        <a:defRPr>
                          <a:solidFill>
                            <a:srgbClr val="0B2200"/>
                          </a:solidFill>
                          <a:latin typeface="Arial Narrow" panose="020B0606020202030204" pitchFamily="34" charset="0"/>
                        </a:defRPr>
                      </a:lvl3pPr>
                      <a:lvl4pPr marL="1600200" indent="-228600">
                        <a:spcBef>
                          <a:spcPct val="20000"/>
                        </a:spcBef>
                        <a:buClr>
                          <a:schemeClr val="tx1"/>
                        </a:buClr>
                        <a:buSzPct val="80000"/>
                        <a:defRPr sz="1600">
                          <a:solidFill>
                            <a:srgbClr val="543800"/>
                          </a:solidFill>
                          <a:latin typeface="Arial Narrow" panose="020B0606020202030204" pitchFamily="34" charset="0"/>
                        </a:defRPr>
                      </a:lvl4pPr>
                      <a:lvl5pPr marL="2057400" indent="-228600">
                        <a:spcBef>
                          <a:spcPct val="20000"/>
                        </a:spcBef>
                        <a:buClr>
                          <a:schemeClr val="tx1"/>
                        </a:buClr>
                        <a:buSzPct val="80000"/>
                        <a:defRPr sz="1400">
                          <a:solidFill>
                            <a:srgbClr val="330066"/>
                          </a:solidFill>
                          <a:latin typeface="Arial Narrow" panose="020B0606020202030204"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b="1" i="0" u="none" strike="noStrike" cap="none" normalizeH="0" baseline="0" smtClean="0">
                          <a:ln>
                            <a:noFill/>
                          </a:ln>
                          <a:solidFill>
                            <a:srgbClr val="FFFFFF"/>
                          </a:solidFill>
                          <a:effectLst/>
                          <a:latin typeface="Arial Narrow" panose="020B0606020202030204" pitchFamily="34" charset="0"/>
                          <a:ea typeface="宋体" panose="02010600030101010101" pitchFamily="2" charset="-122"/>
                        </a:rPr>
                        <a:t>Instances</a:t>
                      </a:r>
                      <a:endParaRPr kumimoji="0" lang="en-IN" altLang="zh-CN" sz="1800" b="1" i="0" u="none" strike="noStrike" cap="none" normalizeH="0" baseline="0" smtClean="0">
                        <a:ln>
                          <a:noFill/>
                        </a:ln>
                        <a:solidFill>
                          <a:srgbClr val="FFFFFF"/>
                        </a:solidFill>
                        <a:effectLst/>
                        <a:latin typeface="Arial Narrow" panose="020B0606020202030204" pitchFamily="34" charset="0"/>
                        <a:ea typeface="宋体" panose="02010600030101010101" pitchFamily="2" charset="-122"/>
                      </a:endParaRPr>
                    </a:p>
                  </a:txBody>
                  <a:tcPr marT="45734" marB="4573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a:spcBef>
                          <a:spcPct val="25000"/>
                        </a:spcBef>
                        <a:buClr>
                          <a:schemeClr val="tx1"/>
                        </a:buClr>
                        <a:buSzPct val="80000"/>
                        <a:defRPr sz="2200">
                          <a:solidFill>
                            <a:srgbClr val="000066"/>
                          </a:solidFill>
                          <a:latin typeface="Arial Narrow" panose="020B0606020202030204" pitchFamily="34" charset="0"/>
                        </a:defRPr>
                      </a:lvl1pPr>
                      <a:lvl2pPr marL="742950" indent="-285750">
                        <a:spcBef>
                          <a:spcPct val="25000"/>
                        </a:spcBef>
                        <a:buClr>
                          <a:schemeClr val="tx1"/>
                        </a:buClr>
                        <a:buSzPct val="80000"/>
                        <a:defRPr sz="2000">
                          <a:solidFill>
                            <a:srgbClr val="480024"/>
                          </a:solidFill>
                          <a:latin typeface="Arial Narrow" panose="020B0606020202030204" pitchFamily="34" charset="0"/>
                        </a:defRPr>
                      </a:lvl2pPr>
                      <a:lvl3pPr marL="1143000" indent="-228600">
                        <a:spcBef>
                          <a:spcPct val="25000"/>
                        </a:spcBef>
                        <a:buClr>
                          <a:schemeClr val="tx1"/>
                        </a:buClr>
                        <a:buSzPct val="80000"/>
                        <a:defRPr>
                          <a:solidFill>
                            <a:srgbClr val="0B2200"/>
                          </a:solidFill>
                          <a:latin typeface="Arial Narrow" panose="020B0606020202030204" pitchFamily="34" charset="0"/>
                        </a:defRPr>
                      </a:lvl3pPr>
                      <a:lvl4pPr marL="1600200" indent="-228600">
                        <a:spcBef>
                          <a:spcPct val="20000"/>
                        </a:spcBef>
                        <a:buClr>
                          <a:schemeClr val="tx1"/>
                        </a:buClr>
                        <a:buSzPct val="80000"/>
                        <a:defRPr sz="1600">
                          <a:solidFill>
                            <a:srgbClr val="543800"/>
                          </a:solidFill>
                          <a:latin typeface="Arial Narrow" panose="020B0606020202030204" pitchFamily="34" charset="0"/>
                        </a:defRPr>
                      </a:lvl4pPr>
                      <a:lvl5pPr marL="2057400" indent="-228600">
                        <a:spcBef>
                          <a:spcPct val="20000"/>
                        </a:spcBef>
                        <a:buClr>
                          <a:schemeClr val="tx1"/>
                        </a:buClr>
                        <a:buSzPct val="80000"/>
                        <a:defRPr sz="1400">
                          <a:solidFill>
                            <a:srgbClr val="330066"/>
                          </a:solidFill>
                          <a:latin typeface="Arial Narrow" panose="020B0606020202030204"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b="1" i="0" u="none" strike="noStrike" cap="none" normalizeH="0" baseline="0" smtClean="0">
                          <a:ln>
                            <a:noFill/>
                          </a:ln>
                          <a:solidFill>
                            <a:srgbClr val="FFFFFF"/>
                          </a:solidFill>
                          <a:effectLst/>
                          <a:latin typeface="Arial Narrow" panose="020B0606020202030204" pitchFamily="34" charset="0"/>
                          <a:ea typeface="宋体" panose="02010600030101010101" pitchFamily="2" charset="-122"/>
                        </a:rPr>
                        <a:t>Type</a:t>
                      </a:r>
                      <a:endParaRPr kumimoji="0" lang="en-IN" altLang="zh-CN" sz="1800" b="1" i="0" u="none" strike="noStrike" cap="none" normalizeH="0" baseline="0" smtClean="0">
                        <a:ln>
                          <a:noFill/>
                        </a:ln>
                        <a:solidFill>
                          <a:srgbClr val="FFFFFF"/>
                        </a:solidFill>
                        <a:effectLst/>
                        <a:latin typeface="Arial Narrow" panose="020B0606020202030204" pitchFamily="34" charset="0"/>
                        <a:ea typeface="宋体" panose="02010600030101010101" pitchFamily="2" charset="-122"/>
                      </a:endParaRPr>
                    </a:p>
                  </a:txBody>
                  <a:tcPr marT="45734" marB="4573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a:spcBef>
                          <a:spcPct val="25000"/>
                        </a:spcBef>
                        <a:buClr>
                          <a:schemeClr val="tx1"/>
                        </a:buClr>
                        <a:buSzPct val="80000"/>
                        <a:defRPr sz="2200">
                          <a:solidFill>
                            <a:srgbClr val="000066"/>
                          </a:solidFill>
                          <a:latin typeface="Arial Narrow" panose="020B0606020202030204" pitchFamily="34" charset="0"/>
                        </a:defRPr>
                      </a:lvl1pPr>
                      <a:lvl2pPr marL="742950" indent="-285750">
                        <a:spcBef>
                          <a:spcPct val="25000"/>
                        </a:spcBef>
                        <a:buClr>
                          <a:schemeClr val="tx1"/>
                        </a:buClr>
                        <a:buSzPct val="80000"/>
                        <a:defRPr sz="2000">
                          <a:solidFill>
                            <a:srgbClr val="480024"/>
                          </a:solidFill>
                          <a:latin typeface="Arial Narrow" panose="020B0606020202030204" pitchFamily="34" charset="0"/>
                        </a:defRPr>
                      </a:lvl2pPr>
                      <a:lvl3pPr marL="1143000" indent="-228600">
                        <a:spcBef>
                          <a:spcPct val="25000"/>
                        </a:spcBef>
                        <a:buClr>
                          <a:schemeClr val="tx1"/>
                        </a:buClr>
                        <a:buSzPct val="80000"/>
                        <a:defRPr>
                          <a:solidFill>
                            <a:srgbClr val="0B2200"/>
                          </a:solidFill>
                          <a:latin typeface="Arial Narrow" panose="020B0606020202030204" pitchFamily="34" charset="0"/>
                        </a:defRPr>
                      </a:lvl3pPr>
                      <a:lvl4pPr marL="1600200" indent="-228600">
                        <a:spcBef>
                          <a:spcPct val="20000"/>
                        </a:spcBef>
                        <a:buClr>
                          <a:schemeClr val="tx1"/>
                        </a:buClr>
                        <a:buSzPct val="80000"/>
                        <a:defRPr sz="1600">
                          <a:solidFill>
                            <a:srgbClr val="543800"/>
                          </a:solidFill>
                          <a:latin typeface="Arial Narrow" panose="020B0606020202030204" pitchFamily="34" charset="0"/>
                        </a:defRPr>
                      </a:lvl4pPr>
                      <a:lvl5pPr marL="2057400" indent="-228600">
                        <a:spcBef>
                          <a:spcPct val="20000"/>
                        </a:spcBef>
                        <a:buClr>
                          <a:schemeClr val="tx1"/>
                        </a:buClr>
                        <a:buSzPct val="80000"/>
                        <a:defRPr sz="1400">
                          <a:solidFill>
                            <a:srgbClr val="330066"/>
                          </a:solidFill>
                          <a:latin typeface="Arial Narrow" panose="020B0606020202030204"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IN" altLang="zh-CN" sz="1800" b="1" i="0" u="none" strike="noStrike" cap="none" normalizeH="0" baseline="0" smtClean="0">
                          <a:ln>
                            <a:noFill/>
                          </a:ln>
                          <a:solidFill>
                            <a:srgbClr val="FFFFFF"/>
                          </a:solidFill>
                          <a:effectLst/>
                          <a:latin typeface="Arial Narrow" panose="020B0606020202030204" pitchFamily="34" charset="0"/>
                          <a:ea typeface="宋体" panose="02010600030101010101" pitchFamily="2" charset="-122"/>
                        </a:rPr>
                        <a:t>Mandatory</a:t>
                      </a:r>
                    </a:p>
                  </a:txBody>
                  <a:tcPr marT="45734" marB="4573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r>
              <a:tr h="371475">
                <a:tc>
                  <a:txBody>
                    <a:bodyPr/>
                    <a:lstStyle>
                      <a:lvl1pPr>
                        <a:spcBef>
                          <a:spcPct val="25000"/>
                        </a:spcBef>
                        <a:buClr>
                          <a:schemeClr val="tx1"/>
                        </a:buClr>
                        <a:buSzPct val="80000"/>
                        <a:defRPr sz="2200">
                          <a:solidFill>
                            <a:srgbClr val="000066"/>
                          </a:solidFill>
                          <a:latin typeface="Arial Narrow" panose="020B0606020202030204" pitchFamily="34" charset="0"/>
                        </a:defRPr>
                      </a:lvl1pPr>
                      <a:lvl2pPr marL="742950" indent="-285750">
                        <a:spcBef>
                          <a:spcPct val="25000"/>
                        </a:spcBef>
                        <a:buClr>
                          <a:schemeClr val="tx1"/>
                        </a:buClr>
                        <a:buSzPct val="80000"/>
                        <a:defRPr sz="2000">
                          <a:solidFill>
                            <a:srgbClr val="480024"/>
                          </a:solidFill>
                          <a:latin typeface="Arial Narrow" panose="020B0606020202030204" pitchFamily="34" charset="0"/>
                        </a:defRPr>
                      </a:lvl2pPr>
                      <a:lvl3pPr marL="1143000" indent="-228600">
                        <a:spcBef>
                          <a:spcPct val="25000"/>
                        </a:spcBef>
                        <a:buClr>
                          <a:schemeClr val="tx1"/>
                        </a:buClr>
                        <a:buSzPct val="80000"/>
                        <a:defRPr>
                          <a:solidFill>
                            <a:srgbClr val="0B2200"/>
                          </a:solidFill>
                          <a:latin typeface="Arial Narrow" panose="020B0606020202030204" pitchFamily="34" charset="0"/>
                        </a:defRPr>
                      </a:lvl3pPr>
                      <a:lvl4pPr marL="1600200" indent="-228600">
                        <a:spcBef>
                          <a:spcPct val="20000"/>
                        </a:spcBef>
                        <a:buClr>
                          <a:schemeClr val="tx1"/>
                        </a:buClr>
                        <a:buSzPct val="80000"/>
                        <a:defRPr sz="1600">
                          <a:solidFill>
                            <a:srgbClr val="543800"/>
                          </a:solidFill>
                          <a:latin typeface="Arial Narrow" panose="020B0606020202030204" pitchFamily="34" charset="0"/>
                        </a:defRPr>
                      </a:lvl4pPr>
                      <a:lvl5pPr marL="2057400" indent="-228600">
                        <a:spcBef>
                          <a:spcPct val="20000"/>
                        </a:spcBef>
                        <a:buClr>
                          <a:schemeClr val="tx1"/>
                        </a:buClr>
                        <a:buSzPct val="80000"/>
                        <a:defRPr sz="1400">
                          <a:solidFill>
                            <a:srgbClr val="330066"/>
                          </a:solidFill>
                          <a:latin typeface="Arial Narrow" panose="020B0606020202030204"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IN" altLang="zh-CN" sz="1800" b="0" i="0" u="none" strike="noStrike" cap="none" normalizeH="0" baseline="0" smtClean="0">
                          <a:ln>
                            <a:noFill/>
                          </a:ln>
                          <a:solidFill>
                            <a:srgbClr val="000000"/>
                          </a:solidFill>
                          <a:effectLst/>
                          <a:latin typeface="Arial Narrow" panose="020B0606020202030204" pitchFamily="34" charset="0"/>
                          <a:ea typeface="宋体" panose="02010600030101010101" pitchFamily="2" charset="-122"/>
                        </a:rPr>
                        <a:t>0</a:t>
                      </a:r>
                    </a:p>
                  </a:txBody>
                  <a:tcPr marT="45734" marB="4573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2DBFE"/>
                    </a:solidFill>
                  </a:tcPr>
                </a:tc>
                <a:tc>
                  <a:txBody>
                    <a:bodyPr/>
                    <a:lstStyle>
                      <a:lvl1pPr>
                        <a:spcBef>
                          <a:spcPct val="25000"/>
                        </a:spcBef>
                        <a:buClr>
                          <a:schemeClr val="tx1"/>
                        </a:buClr>
                        <a:buSzPct val="80000"/>
                        <a:defRPr sz="2200">
                          <a:solidFill>
                            <a:srgbClr val="000066"/>
                          </a:solidFill>
                          <a:latin typeface="Arial Narrow" panose="020B0606020202030204" pitchFamily="34" charset="0"/>
                        </a:defRPr>
                      </a:lvl1pPr>
                      <a:lvl2pPr marL="742950" indent="-285750">
                        <a:spcBef>
                          <a:spcPct val="25000"/>
                        </a:spcBef>
                        <a:buClr>
                          <a:schemeClr val="tx1"/>
                        </a:buClr>
                        <a:buSzPct val="80000"/>
                        <a:defRPr sz="2000">
                          <a:solidFill>
                            <a:srgbClr val="480024"/>
                          </a:solidFill>
                          <a:latin typeface="Arial Narrow" panose="020B0606020202030204" pitchFamily="34" charset="0"/>
                        </a:defRPr>
                      </a:lvl2pPr>
                      <a:lvl3pPr marL="1143000" indent="-228600">
                        <a:spcBef>
                          <a:spcPct val="25000"/>
                        </a:spcBef>
                        <a:buClr>
                          <a:schemeClr val="tx1"/>
                        </a:buClr>
                        <a:buSzPct val="80000"/>
                        <a:defRPr>
                          <a:solidFill>
                            <a:srgbClr val="0B2200"/>
                          </a:solidFill>
                          <a:latin typeface="Arial Narrow" panose="020B0606020202030204" pitchFamily="34" charset="0"/>
                        </a:defRPr>
                      </a:lvl3pPr>
                      <a:lvl4pPr marL="1600200" indent="-228600">
                        <a:spcBef>
                          <a:spcPct val="20000"/>
                        </a:spcBef>
                        <a:buClr>
                          <a:schemeClr val="tx1"/>
                        </a:buClr>
                        <a:buSzPct val="80000"/>
                        <a:defRPr sz="1600">
                          <a:solidFill>
                            <a:srgbClr val="543800"/>
                          </a:solidFill>
                          <a:latin typeface="Arial Narrow" panose="020B0606020202030204" pitchFamily="34" charset="0"/>
                        </a:defRPr>
                      </a:lvl4pPr>
                      <a:lvl5pPr marL="2057400" indent="-228600">
                        <a:spcBef>
                          <a:spcPct val="20000"/>
                        </a:spcBef>
                        <a:buClr>
                          <a:schemeClr val="tx1"/>
                        </a:buClr>
                        <a:buSzPct val="80000"/>
                        <a:defRPr sz="1400">
                          <a:solidFill>
                            <a:srgbClr val="330066"/>
                          </a:solidFill>
                          <a:latin typeface="Arial Narrow" panose="020B0606020202030204"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IN" altLang="zh-CN" sz="1800" b="0" i="0" u="none" strike="noStrike" cap="none" normalizeH="0" baseline="0" dirty="0" err="1" smtClean="0">
                          <a:ln>
                            <a:noFill/>
                          </a:ln>
                          <a:solidFill>
                            <a:srgbClr val="000000"/>
                          </a:solidFill>
                          <a:effectLst/>
                          <a:latin typeface="Arial Narrow" panose="020B0606020202030204" pitchFamily="34" charset="0"/>
                          <a:ea typeface="宋体" panose="02010600030101010101" pitchFamily="2" charset="-122"/>
                        </a:rPr>
                        <a:t>ObservationEnabled</a:t>
                      </a:r>
                      <a:endParaRPr kumimoji="0" lang="en-IN" altLang="zh-CN" sz="1800" b="0" i="0" u="none" strike="noStrike" cap="none" normalizeH="0" baseline="0" dirty="0" smtClean="0">
                        <a:ln>
                          <a:noFill/>
                        </a:ln>
                        <a:solidFill>
                          <a:srgbClr val="000000"/>
                        </a:solidFill>
                        <a:effectLst/>
                        <a:latin typeface="Arial Narrow" panose="020B0606020202030204" pitchFamily="34" charset="0"/>
                        <a:ea typeface="宋体" panose="02010600030101010101" pitchFamily="2" charset="-122"/>
                      </a:endParaRPr>
                    </a:p>
                  </a:txBody>
                  <a:tcPr marT="45734" marB="4573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2DBFE"/>
                    </a:solidFill>
                  </a:tcPr>
                </a:tc>
                <a:tc>
                  <a:txBody>
                    <a:bodyPr/>
                    <a:lstStyle>
                      <a:lvl1pPr>
                        <a:spcBef>
                          <a:spcPct val="25000"/>
                        </a:spcBef>
                        <a:buClr>
                          <a:schemeClr val="tx1"/>
                        </a:buClr>
                        <a:buSzPct val="80000"/>
                        <a:defRPr sz="2200">
                          <a:solidFill>
                            <a:srgbClr val="000066"/>
                          </a:solidFill>
                          <a:latin typeface="Arial Narrow" panose="020B0606020202030204" pitchFamily="34" charset="0"/>
                        </a:defRPr>
                      </a:lvl1pPr>
                      <a:lvl2pPr marL="742950" indent="-285750">
                        <a:spcBef>
                          <a:spcPct val="25000"/>
                        </a:spcBef>
                        <a:buClr>
                          <a:schemeClr val="tx1"/>
                        </a:buClr>
                        <a:buSzPct val="80000"/>
                        <a:defRPr sz="2000">
                          <a:solidFill>
                            <a:srgbClr val="480024"/>
                          </a:solidFill>
                          <a:latin typeface="Arial Narrow" panose="020B0606020202030204" pitchFamily="34" charset="0"/>
                        </a:defRPr>
                      </a:lvl2pPr>
                      <a:lvl3pPr marL="1143000" indent="-228600">
                        <a:spcBef>
                          <a:spcPct val="25000"/>
                        </a:spcBef>
                        <a:buClr>
                          <a:schemeClr val="tx1"/>
                        </a:buClr>
                        <a:buSzPct val="80000"/>
                        <a:defRPr>
                          <a:solidFill>
                            <a:srgbClr val="0B2200"/>
                          </a:solidFill>
                          <a:latin typeface="Arial Narrow" panose="020B0606020202030204" pitchFamily="34" charset="0"/>
                        </a:defRPr>
                      </a:lvl3pPr>
                      <a:lvl4pPr marL="1600200" indent="-228600">
                        <a:spcBef>
                          <a:spcPct val="20000"/>
                        </a:spcBef>
                        <a:buClr>
                          <a:schemeClr val="tx1"/>
                        </a:buClr>
                        <a:buSzPct val="80000"/>
                        <a:defRPr sz="1600">
                          <a:solidFill>
                            <a:srgbClr val="543800"/>
                          </a:solidFill>
                          <a:latin typeface="Arial Narrow" panose="020B0606020202030204" pitchFamily="34" charset="0"/>
                        </a:defRPr>
                      </a:lvl4pPr>
                      <a:lvl5pPr marL="2057400" indent="-228600">
                        <a:spcBef>
                          <a:spcPct val="20000"/>
                        </a:spcBef>
                        <a:buClr>
                          <a:schemeClr val="tx1"/>
                        </a:buClr>
                        <a:buSzPct val="80000"/>
                        <a:defRPr sz="1400">
                          <a:solidFill>
                            <a:srgbClr val="330066"/>
                          </a:solidFill>
                          <a:latin typeface="Arial Narrow" panose="020B0606020202030204"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IN" altLang="zh-CN" sz="1800" b="0" i="0" u="none" strike="noStrike" cap="none" normalizeH="0" baseline="0" dirty="0" smtClean="0">
                          <a:ln>
                            <a:noFill/>
                          </a:ln>
                          <a:solidFill>
                            <a:srgbClr val="000000"/>
                          </a:solidFill>
                          <a:effectLst/>
                          <a:latin typeface="Arial Narrow" panose="020B0606020202030204" pitchFamily="34" charset="0"/>
                          <a:ea typeface="宋体" panose="02010600030101010101" pitchFamily="2" charset="-122"/>
                        </a:rPr>
                        <a:t>W</a:t>
                      </a:r>
                    </a:p>
                  </a:txBody>
                  <a:tcPr marT="45734" marB="4573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2DBFE"/>
                    </a:solidFill>
                  </a:tcPr>
                </a:tc>
                <a:tc>
                  <a:txBody>
                    <a:bodyPr/>
                    <a:lstStyle>
                      <a:lvl1pPr>
                        <a:spcBef>
                          <a:spcPct val="25000"/>
                        </a:spcBef>
                        <a:buClr>
                          <a:schemeClr val="tx1"/>
                        </a:buClr>
                        <a:buSzPct val="80000"/>
                        <a:defRPr sz="2200">
                          <a:solidFill>
                            <a:srgbClr val="000066"/>
                          </a:solidFill>
                          <a:latin typeface="Arial Narrow" panose="020B0606020202030204" pitchFamily="34" charset="0"/>
                        </a:defRPr>
                      </a:lvl1pPr>
                      <a:lvl2pPr marL="742950" indent="-285750">
                        <a:spcBef>
                          <a:spcPct val="25000"/>
                        </a:spcBef>
                        <a:buClr>
                          <a:schemeClr val="tx1"/>
                        </a:buClr>
                        <a:buSzPct val="80000"/>
                        <a:defRPr sz="2000">
                          <a:solidFill>
                            <a:srgbClr val="480024"/>
                          </a:solidFill>
                          <a:latin typeface="Arial Narrow" panose="020B0606020202030204" pitchFamily="34" charset="0"/>
                        </a:defRPr>
                      </a:lvl2pPr>
                      <a:lvl3pPr marL="1143000" indent="-228600">
                        <a:spcBef>
                          <a:spcPct val="25000"/>
                        </a:spcBef>
                        <a:buClr>
                          <a:schemeClr val="tx1"/>
                        </a:buClr>
                        <a:buSzPct val="80000"/>
                        <a:defRPr>
                          <a:solidFill>
                            <a:srgbClr val="0B2200"/>
                          </a:solidFill>
                          <a:latin typeface="Arial Narrow" panose="020B0606020202030204" pitchFamily="34" charset="0"/>
                        </a:defRPr>
                      </a:lvl3pPr>
                      <a:lvl4pPr marL="1600200" indent="-228600">
                        <a:spcBef>
                          <a:spcPct val="20000"/>
                        </a:spcBef>
                        <a:buClr>
                          <a:schemeClr val="tx1"/>
                        </a:buClr>
                        <a:buSzPct val="80000"/>
                        <a:defRPr sz="1600">
                          <a:solidFill>
                            <a:srgbClr val="543800"/>
                          </a:solidFill>
                          <a:latin typeface="Arial Narrow" panose="020B0606020202030204" pitchFamily="34" charset="0"/>
                        </a:defRPr>
                      </a:lvl4pPr>
                      <a:lvl5pPr marL="2057400" indent="-228600">
                        <a:spcBef>
                          <a:spcPct val="20000"/>
                        </a:spcBef>
                        <a:buClr>
                          <a:schemeClr val="tx1"/>
                        </a:buClr>
                        <a:buSzPct val="80000"/>
                        <a:defRPr sz="1400">
                          <a:solidFill>
                            <a:srgbClr val="330066"/>
                          </a:solidFill>
                          <a:latin typeface="Arial Narrow" panose="020B0606020202030204"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smtClean="0">
                          <a:ln>
                            <a:noFill/>
                          </a:ln>
                          <a:solidFill>
                            <a:srgbClr val="000000"/>
                          </a:solidFill>
                          <a:effectLst/>
                          <a:latin typeface="Arial Narrow" panose="020B0606020202030204" pitchFamily="34" charset="0"/>
                          <a:ea typeface="宋体" panose="02010600030101010101" pitchFamily="2" charset="-122"/>
                        </a:rPr>
                        <a:t>Single</a:t>
                      </a:r>
                      <a:endParaRPr kumimoji="0" lang="en-IN" altLang="zh-CN" sz="1800" b="0" i="0" u="none" strike="noStrike" cap="none" normalizeH="0" baseline="0" smtClean="0">
                        <a:ln>
                          <a:noFill/>
                        </a:ln>
                        <a:solidFill>
                          <a:srgbClr val="000000"/>
                        </a:solidFill>
                        <a:effectLst/>
                        <a:latin typeface="Arial Narrow" panose="020B0606020202030204" pitchFamily="34" charset="0"/>
                        <a:ea typeface="宋体" panose="02010600030101010101" pitchFamily="2" charset="-122"/>
                      </a:endParaRPr>
                    </a:p>
                  </a:txBody>
                  <a:tcPr marT="45734" marB="4573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2DBFE"/>
                    </a:solidFill>
                  </a:tcPr>
                </a:tc>
                <a:tc>
                  <a:txBody>
                    <a:bodyPr/>
                    <a:lstStyle>
                      <a:lvl1pPr>
                        <a:spcBef>
                          <a:spcPct val="25000"/>
                        </a:spcBef>
                        <a:buClr>
                          <a:schemeClr val="tx1"/>
                        </a:buClr>
                        <a:buSzPct val="80000"/>
                        <a:defRPr sz="2200">
                          <a:solidFill>
                            <a:srgbClr val="000066"/>
                          </a:solidFill>
                          <a:latin typeface="Arial Narrow" panose="020B0606020202030204" pitchFamily="34" charset="0"/>
                        </a:defRPr>
                      </a:lvl1pPr>
                      <a:lvl2pPr marL="742950" indent="-285750">
                        <a:spcBef>
                          <a:spcPct val="25000"/>
                        </a:spcBef>
                        <a:buClr>
                          <a:schemeClr val="tx1"/>
                        </a:buClr>
                        <a:buSzPct val="80000"/>
                        <a:defRPr sz="2000">
                          <a:solidFill>
                            <a:srgbClr val="480024"/>
                          </a:solidFill>
                          <a:latin typeface="Arial Narrow" panose="020B0606020202030204" pitchFamily="34" charset="0"/>
                        </a:defRPr>
                      </a:lvl2pPr>
                      <a:lvl3pPr marL="1143000" indent="-228600">
                        <a:spcBef>
                          <a:spcPct val="25000"/>
                        </a:spcBef>
                        <a:buClr>
                          <a:schemeClr val="tx1"/>
                        </a:buClr>
                        <a:buSzPct val="80000"/>
                        <a:defRPr>
                          <a:solidFill>
                            <a:srgbClr val="0B2200"/>
                          </a:solidFill>
                          <a:latin typeface="Arial Narrow" panose="020B0606020202030204" pitchFamily="34" charset="0"/>
                        </a:defRPr>
                      </a:lvl3pPr>
                      <a:lvl4pPr marL="1600200" indent="-228600">
                        <a:spcBef>
                          <a:spcPct val="20000"/>
                        </a:spcBef>
                        <a:buClr>
                          <a:schemeClr val="tx1"/>
                        </a:buClr>
                        <a:buSzPct val="80000"/>
                        <a:defRPr sz="1600">
                          <a:solidFill>
                            <a:srgbClr val="543800"/>
                          </a:solidFill>
                          <a:latin typeface="Arial Narrow" panose="020B0606020202030204" pitchFamily="34" charset="0"/>
                        </a:defRPr>
                      </a:lvl4pPr>
                      <a:lvl5pPr marL="2057400" indent="-228600">
                        <a:spcBef>
                          <a:spcPct val="20000"/>
                        </a:spcBef>
                        <a:buClr>
                          <a:schemeClr val="tx1"/>
                        </a:buClr>
                        <a:buSzPct val="80000"/>
                        <a:defRPr sz="1400">
                          <a:solidFill>
                            <a:srgbClr val="330066"/>
                          </a:solidFill>
                          <a:latin typeface="Arial Narrow" panose="020B0606020202030204"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smtClean="0">
                          <a:ln>
                            <a:noFill/>
                          </a:ln>
                          <a:solidFill>
                            <a:srgbClr val="000000"/>
                          </a:solidFill>
                          <a:effectLst/>
                          <a:latin typeface="Arial Narrow" panose="020B0606020202030204" pitchFamily="34" charset="0"/>
                          <a:ea typeface="宋体" panose="02010600030101010101" pitchFamily="2" charset="-122"/>
                        </a:rPr>
                        <a:t>Boolean</a:t>
                      </a:r>
                      <a:endParaRPr kumimoji="0" lang="en-IN" altLang="zh-CN" sz="1800" b="0" i="0" u="none" strike="noStrike" cap="none" normalizeH="0" baseline="0" smtClean="0">
                        <a:ln>
                          <a:noFill/>
                        </a:ln>
                        <a:solidFill>
                          <a:srgbClr val="000000"/>
                        </a:solidFill>
                        <a:effectLst/>
                        <a:latin typeface="Arial Narrow" panose="020B0606020202030204" pitchFamily="34" charset="0"/>
                        <a:ea typeface="宋体" panose="02010600030101010101" pitchFamily="2" charset="-122"/>
                      </a:endParaRPr>
                    </a:p>
                  </a:txBody>
                  <a:tcPr marT="45734" marB="4573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2DBFE"/>
                    </a:solidFill>
                  </a:tcPr>
                </a:tc>
                <a:tc>
                  <a:txBody>
                    <a:bodyPr/>
                    <a:lstStyle>
                      <a:lvl1pPr>
                        <a:spcBef>
                          <a:spcPct val="25000"/>
                        </a:spcBef>
                        <a:buClr>
                          <a:schemeClr val="tx1"/>
                        </a:buClr>
                        <a:buSzPct val="80000"/>
                        <a:defRPr sz="2200">
                          <a:solidFill>
                            <a:srgbClr val="000066"/>
                          </a:solidFill>
                          <a:latin typeface="Arial Narrow" panose="020B0606020202030204" pitchFamily="34" charset="0"/>
                        </a:defRPr>
                      </a:lvl1pPr>
                      <a:lvl2pPr marL="742950" indent="-285750">
                        <a:spcBef>
                          <a:spcPct val="25000"/>
                        </a:spcBef>
                        <a:buClr>
                          <a:schemeClr val="tx1"/>
                        </a:buClr>
                        <a:buSzPct val="80000"/>
                        <a:defRPr sz="2000">
                          <a:solidFill>
                            <a:srgbClr val="480024"/>
                          </a:solidFill>
                          <a:latin typeface="Arial Narrow" panose="020B0606020202030204" pitchFamily="34" charset="0"/>
                        </a:defRPr>
                      </a:lvl2pPr>
                      <a:lvl3pPr marL="1143000" indent="-228600">
                        <a:spcBef>
                          <a:spcPct val="25000"/>
                        </a:spcBef>
                        <a:buClr>
                          <a:schemeClr val="tx1"/>
                        </a:buClr>
                        <a:buSzPct val="80000"/>
                        <a:defRPr>
                          <a:solidFill>
                            <a:srgbClr val="0B2200"/>
                          </a:solidFill>
                          <a:latin typeface="Arial Narrow" panose="020B0606020202030204" pitchFamily="34" charset="0"/>
                        </a:defRPr>
                      </a:lvl3pPr>
                      <a:lvl4pPr marL="1600200" indent="-228600">
                        <a:spcBef>
                          <a:spcPct val="20000"/>
                        </a:spcBef>
                        <a:buClr>
                          <a:schemeClr val="tx1"/>
                        </a:buClr>
                        <a:buSzPct val="80000"/>
                        <a:defRPr sz="1600">
                          <a:solidFill>
                            <a:srgbClr val="543800"/>
                          </a:solidFill>
                          <a:latin typeface="Arial Narrow" panose="020B0606020202030204" pitchFamily="34" charset="0"/>
                        </a:defRPr>
                      </a:lvl4pPr>
                      <a:lvl5pPr marL="2057400" indent="-228600">
                        <a:spcBef>
                          <a:spcPct val="20000"/>
                        </a:spcBef>
                        <a:buClr>
                          <a:schemeClr val="tx1"/>
                        </a:buClr>
                        <a:buSzPct val="80000"/>
                        <a:defRPr sz="1400">
                          <a:solidFill>
                            <a:srgbClr val="330066"/>
                          </a:solidFill>
                          <a:latin typeface="Arial Narrow" panose="020B0606020202030204"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smtClean="0">
                          <a:ln>
                            <a:noFill/>
                          </a:ln>
                          <a:solidFill>
                            <a:srgbClr val="000000"/>
                          </a:solidFill>
                          <a:effectLst/>
                          <a:latin typeface="Arial Narrow" panose="020B0606020202030204" pitchFamily="34" charset="0"/>
                          <a:ea typeface="宋体" panose="02010600030101010101" pitchFamily="2" charset="-122"/>
                        </a:rPr>
                        <a:t>Mandatory</a:t>
                      </a:r>
                      <a:endParaRPr kumimoji="0" lang="en-IN" altLang="zh-CN" sz="1800" b="0" i="0" u="none" strike="noStrike" cap="none" normalizeH="0" baseline="0" smtClean="0">
                        <a:ln>
                          <a:noFill/>
                        </a:ln>
                        <a:solidFill>
                          <a:srgbClr val="000000"/>
                        </a:solidFill>
                        <a:effectLst/>
                        <a:latin typeface="Arial Narrow" panose="020B0606020202030204" pitchFamily="34" charset="0"/>
                        <a:ea typeface="宋体" panose="02010600030101010101" pitchFamily="2" charset="-122"/>
                      </a:endParaRPr>
                    </a:p>
                  </a:txBody>
                  <a:tcPr marT="45734" marB="4573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2DBFE"/>
                    </a:solidFill>
                  </a:tcPr>
                </a:tc>
              </a:tr>
              <a:tr h="371475">
                <a:tc>
                  <a:txBody>
                    <a:bodyPr/>
                    <a:lstStyle>
                      <a:lvl1pPr>
                        <a:spcBef>
                          <a:spcPct val="25000"/>
                        </a:spcBef>
                        <a:buClr>
                          <a:schemeClr val="tx1"/>
                        </a:buClr>
                        <a:buSzPct val="80000"/>
                        <a:defRPr sz="2200">
                          <a:solidFill>
                            <a:srgbClr val="000066"/>
                          </a:solidFill>
                          <a:latin typeface="Arial Narrow" panose="020B0606020202030204" pitchFamily="34" charset="0"/>
                        </a:defRPr>
                      </a:lvl1pPr>
                      <a:lvl2pPr marL="742950" indent="-285750">
                        <a:spcBef>
                          <a:spcPct val="25000"/>
                        </a:spcBef>
                        <a:buClr>
                          <a:schemeClr val="tx1"/>
                        </a:buClr>
                        <a:buSzPct val="80000"/>
                        <a:defRPr sz="2000">
                          <a:solidFill>
                            <a:srgbClr val="480024"/>
                          </a:solidFill>
                          <a:latin typeface="Arial Narrow" panose="020B0606020202030204" pitchFamily="34" charset="0"/>
                        </a:defRPr>
                      </a:lvl2pPr>
                      <a:lvl3pPr marL="1143000" indent="-228600">
                        <a:spcBef>
                          <a:spcPct val="25000"/>
                        </a:spcBef>
                        <a:buClr>
                          <a:schemeClr val="tx1"/>
                        </a:buClr>
                        <a:buSzPct val="80000"/>
                        <a:defRPr>
                          <a:solidFill>
                            <a:srgbClr val="0B2200"/>
                          </a:solidFill>
                          <a:latin typeface="Arial Narrow" panose="020B0606020202030204" pitchFamily="34" charset="0"/>
                        </a:defRPr>
                      </a:lvl3pPr>
                      <a:lvl4pPr marL="1600200" indent="-228600">
                        <a:spcBef>
                          <a:spcPct val="20000"/>
                        </a:spcBef>
                        <a:buClr>
                          <a:schemeClr val="tx1"/>
                        </a:buClr>
                        <a:buSzPct val="80000"/>
                        <a:defRPr sz="1600">
                          <a:solidFill>
                            <a:srgbClr val="543800"/>
                          </a:solidFill>
                          <a:latin typeface="Arial Narrow" panose="020B0606020202030204" pitchFamily="34" charset="0"/>
                        </a:defRPr>
                      </a:lvl4pPr>
                      <a:lvl5pPr marL="2057400" indent="-228600">
                        <a:spcBef>
                          <a:spcPct val="20000"/>
                        </a:spcBef>
                        <a:buClr>
                          <a:schemeClr val="tx1"/>
                        </a:buClr>
                        <a:buSzPct val="80000"/>
                        <a:defRPr sz="1400">
                          <a:solidFill>
                            <a:srgbClr val="330066"/>
                          </a:solidFill>
                          <a:latin typeface="Arial Narrow" panose="020B0606020202030204"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IN" altLang="zh-CN" sz="1800" b="0" i="0" u="none" strike="noStrike" cap="none" normalizeH="0" baseline="0" smtClean="0">
                          <a:ln>
                            <a:noFill/>
                          </a:ln>
                          <a:solidFill>
                            <a:srgbClr val="000000"/>
                          </a:solidFill>
                          <a:effectLst/>
                          <a:latin typeface="Arial Narrow" panose="020B0606020202030204" pitchFamily="34" charset="0"/>
                          <a:ea typeface="宋体" panose="02010600030101010101" pitchFamily="2" charset="-122"/>
                        </a:rPr>
                        <a:t>1</a:t>
                      </a:r>
                    </a:p>
                  </a:txBody>
                  <a:tcPr marT="45734" marB="4573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AEEFF"/>
                    </a:solidFill>
                  </a:tcPr>
                </a:tc>
                <a:tc>
                  <a:txBody>
                    <a:bodyPr/>
                    <a:lstStyle>
                      <a:lvl1pPr>
                        <a:spcBef>
                          <a:spcPct val="25000"/>
                        </a:spcBef>
                        <a:buClr>
                          <a:schemeClr val="tx1"/>
                        </a:buClr>
                        <a:buSzPct val="80000"/>
                        <a:defRPr sz="2200">
                          <a:solidFill>
                            <a:srgbClr val="000066"/>
                          </a:solidFill>
                          <a:latin typeface="Arial Narrow" panose="020B0606020202030204" pitchFamily="34" charset="0"/>
                        </a:defRPr>
                      </a:lvl1pPr>
                      <a:lvl2pPr marL="742950" indent="-285750">
                        <a:spcBef>
                          <a:spcPct val="25000"/>
                        </a:spcBef>
                        <a:buClr>
                          <a:schemeClr val="tx1"/>
                        </a:buClr>
                        <a:buSzPct val="80000"/>
                        <a:defRPr sz="2000">
                          <a:solidFill>
                            <a:srgbClr val="480024"/>
                          </a:solidFill>
                          <a:latin typeface="Arial Narrow" panose="020B0606020202030204" pitchFamily="34" charset="0"/>
                        </a:defRPr>
                      </a:lvl2pPr>
                      <a:lvl3pPr marL="1143000" indent="-228600">
                        <a:spcBef>
                          <a:spcPct val="25000"/>
                        </a:spcBef>
                        <a:buClr>
                          <a:schemeClr val="tx1"/>
                        </a:buClr>
                        <a:buSzPct val="80000"/>
                        <a:defRPr>
                          <a:solidFill>
                            <a:srgbClr val="0B2200"/>
                          </a:solidFill>
                          <a:latin typeface="Arial Narrow" panose="020B0606020202030204" pitchFamily="34" charset="0"/>
                        </a:defRPr>
                      </a:lvl3pPr>
                      <a:lvl4pPr marL="1600200" indent="-228600">
                        <a:spcBef>
                          <a:spcPct val="20000"/>
                        </a:spcBef>
                        <a:buClr>
                          <a:schemeClr val="tx1"/>
                        </a:buClr>
                        <a:buSzPct val="80000"/>
                        <a:defRPr sz="1600">
                          <a:solidFill>
                            <a:srgbClr val="543800"/>
                          </a:solidFill>
                          <a:latin typeface="Arial Narrow" panose="020B0606020202030204" pitchFamily="34" charset="0"/>
                        </a:defRPr>
                      </a:lvl4pPr>
                      <a:lvl5pPr marL="2057400" indent="-228600">
                        <a:spcBef>
                          <a:spcPct val="20000"/>
                        </a:spcBef>
                        <a:buClr>
                          <a:schemeClr val="tx1"/>
                        </a:buClr>
                        <a:buSzPct val="80000"/>
                        <a:defRPr sz="1400">
                          <a:solidFill>
                            <a:srgbClr val="330066"/>
                          </a:solidFill>
                          <a:latin typeface="Arial Narrow" panose="020B0606020202030204"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smtClean="0">
                          <a:ln>
                            <a:noFill/>
                          </a:ln>
                          <a:solidFill>
                            <a:srgbClr val="000000"/>
                          </a:solidFill>
                          <a:effectLst/>
                          <a:latin typeface="Arial Narrow" panose="020B0606020202030204" pitchFamily="34" charset="0"/>
                          <a:ea typeface="宋体" panose="02010600030101010101" pitchFamily="2" charset="-122"/>
                        </a:rPr>
                        <a:t>ObserveLinks</a:t>
                      </a:r>
                      <a:endParaRPr kumimoji="0" lang="en-IN" altLang="zh-CN" sz="1800" b="0" i="0" u="none" strike="noStrike" cap="none" normalizeH="0" baseline="0" smtClean="0">
                        <a:ln>
                          <a:noFill/>
                        </a:ln>
                        <a:solidFill>
                          <a:srgbClr val="000000"/>
                        </a:solidFill>
                        <a:effectLst/>
                        <a:latin typeface="Arial Narrow" panose="020B0606020202030204" pitchFamily="34" charset="0"/>
                        <a:ea typeface="宋体" panose="02010600030101010101" pitchFamily="2" charset="-122"/>
                      </a:endParaRPr>
                    </a:p>
                  </a:txBody>
                  <a:tcPr marT="45734" marB="4573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AEEFF"/>
                    </a:solidFill>
                  </a:tcPr>
                </a:tc>
                <a:tc>
                  <a:txBody>
                    <a:bodyPr/>
                    <a:lstStyle>
                      <a:lvl1pPr>
                        <a:spcBef>
                          <a:spcPct val="25000"/>
                        </a:spcBef>
                        <a:buClr>
                          <a:schemeClr val="tx1"/>
                        </a:buClr>
                        <a:buSzPct val="80000"/>
                        <a:defRPr sz="2200">
                          <a:solidFill>
                            <a:srgbClr val="000066"/>
                          </a:solidFill>
                          <a:latin typeface="Arial Narrow" panose="020B0606020202030204" pitchFamily="34" charset="0"/>
                        </a:defRPr>
                      </a:lvl1pPr>
                      <a:lvl2pPr marL="742950" indent="-285750">
                        <a:spcBef>
                          <a:spcPct val="25000"/>
                        </a:spcBef>
                        <a:buClr>
                          <a:schemeClr val="tx1"/>
                        </a:buClr>
                        <a:buSzPct val="80000"/>
                        <a:defRPr sz="2000">
                          <a:solidFill>
                            <a:srgbClr val="480024"/>
                          </a:solidFill>
                          <a:latin typeface="Arial Narrow" panose="020B0606020202030204" pitchFamily="34" charset="0"/>
                        </a:defRPr>
                      </a:lvl2pPr>
                      <a:lvl3pPr marL="1143000" indent="-228600">
                        <a:spcBef>
                          <a:spcPct val="25000"/>
                        </a:spcBef>
                        <a:buClr>
                          <a:schemeClr val="tx1"/>
                        </a:buClr>
                        <a:buSzPct val="80000"/>
                        <a:defRPr>
                          <a:solidFill>
                            <a:srgbClr val="0B2200"/>
                          </a:solidFill>
                          <a:latin typeface="Arial Narrow" panose="020B0606020202030204" pitchFamily="34" charset="0"/>
                        </a:defRPr>
                      </a:lvl3pPr>
                      <a:lvl4pPr marL="1600200" indent="-228600">
                        <a:spcBef>
                          <a:spcPct val="20000"/>
                        </a:spcBef>
                        <a:buClr>
                          <a:schemeClr val="tx1"/>
                        </a:buClr>
                        <a:buSzPct val="80000"/>
                        <a:defRPr sz="1600">
                          <a:solidFill>
                            <a:srgbClr val="543800"/>
                          </a:solidFill>
                          <a:latin typeface="Arial Narrow" panose="020B0606020202030204" pitchFamily="34" charset="0"/>
                        </a:defRPr>
                      </a:lvl4pPr>
                      <a:lvl5pPr marL="2057400" indent="-228600">
                        <a:spcBef>
                          <a:spcPct val="20000"/>
                        </a:spcBef>
                        <a:buClr>
                          <a:schemeClr val="tx1"/>
                        </a:buClr>
                        <a:buSzPct val="80000"/>
                        <a:defRPr sz="1400">
                          <a:solidFill>
                            <a:srgbClr val="330066"/>
                          </a:solidFill>
                          <a:latin typeface="Arial Narrow" panose="020B0606020202030204"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IN" altLang="zh-CN" sz="1800" b="0" i="0" u="none" strike="noStrike" cap="none" normalizeH="0" baseline="0" dirty="0" smtClean="0">
                          <a:ln>
                            <a:noFill/>
                          </a:ln>
                          <a:solidFill>
                            <a:srgbClr val="000000"/>
                          </a:solidFill>
                          <a:effectLst/>
                          <a:latin typeface="Arial Narrow" panose="020B0606020202030204" pitchFamily="34" charset="0"/>
                          <a:ea typeface="宋体" panose="02010600030101010101" pitchFamily="2" charset="-122"/>
                        </a:rPr>
                        <a:t>RW</a:t>
                      </a:r>
                    </a:p>
                  </a:txBody>
                  <a:tcPr marT="45734" marB="4573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AEEFF"/>
                    </a:solidFill>
                  </a:tcPr>
                </a:tc>
                <a:tc>
                  <a:txBody>
                    <a:bodyPr/>
                    <a:lstStyle>
                      <a:lvl1pPr>
                        <a:spcBef>
                          <a:spcPct val="25000"/>
                        </a:spcBef>
                        <a:buClr>
                          <a:schemeClr val="tx1"/>
                        </a:buClr>
                        <a:buSzPct val="80000"/>
                        <a:defRPr sz="2200">
                          <a:solidFill>
                            <a:srgbClr val="000066"/>
                          </a:solidFill>
                          <a:latin typeface="Arial Narrow" panose="020B0606020202030204" pitchFamily="34" charset="0"/>
                        </a:defRPr>
                      </a:lvl1pPr>
                      <a:lvl2pPr marL="742950" indent="-285750">
                        <a:spcBef>
                          <a:spcPct val="25000"/>
                        </a:spcBef>
                        <a:buClr>
                          <a:schemeClr val="tx1"/>
                        </a:buClr>
                        <a:buSzPct val="80000"/>
                        <a:defRPr sz="2000">
                          <a:solidFill>
                            <a:srgbClr val="480024"/>
                          </a:solidFill>
                          <a:latin typeface="Arial Narrow" panose="020B0606020202030204" pitchFamily="34" charset="0"/>
                        </a:defRPr>
                      </a:lvl2pPr>
                      <a:lvl3pPr marL="1143000" indent="-228600">
                        <a:spcBef>
                          <a:spcPct val="25000"/>
                        </a:spcBef>
                        <a:buClr>
                          <a:schemeClr val="tx1"/>
                        </a:buClr>
                        <a:buSzPct val="80000"/>
                        <a:defRPr>
                          <a:solidFill>
                            <a:srgbClr val="0B2200"/>
                          </a:solidFill>
                          <a:latin typeface="Arial Narrow" panose="020B0606020202030204" pitchFamily="34" charset="0"/>
                        </a:defRPr>
                      </a:lvl3pPr>
                      <a:lvl4pPr marL="1600200" indent="-228600">
                        <a:spcBef>
                          <a:spcPct val="20000"/>
                        </a:spcBef>
                        <a:buClr>
                          <a:schemeClr val="tx1"/>
                        </a:buClr>
                        <a:buSzPct val="80000"/>
                        <a:defRPr sz="1600">
                          <a:solidFill>
                            <a:srgbClr val="543800"/>
                          </a:solidFill>
                          <a:latin typeface="Arial Narrow" panose="020B0606020202030204" pitchFamily="34" charset="0"/>
                        </a:defRPr>
                      </a:lvl4pPr>
                      <a:lvl5pPr marL="2057400" indent="-228600">
                        <a:spcBef>
                          <a:spcPct val="20000"/>
                        </a:spcBef>
                        <a:buClr>
                          <a:schemeClr val="tx1"/>
                        </a:buClr>
                        <a:buSzPct val="80000"/>
                        <a:defRPr sz="1400">
                          <a:solidFill>
                            <a:srgbClr val="330066"/>
                          </a:solidFill>
                          <a:latin typeface="Arial Narrow" panose="020B0606020202030204"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dirty="0" smtClean="0">
                          <a:ln>
                            <a:noFill/>
                          </a:ln>
                          <a:solidFill>
                            <a:srgbClr val="000000"/>
                          </a:solidFill>
                          <a:effectLst/>
                          <a:latin typeface="Arial Narrow" panose="020B0606020202030204" pitchFamily="34" charset="0"/>
                          <a:ea typeface="宋体" panose="02010600030101010101" pitchFamily="2" charset="-122"/>
                        </a:rPr>
                        <a:t>Multiple</a:t>
                      </a:r>
                      <a:endParaRPr kumimoji="0" lang="en-IN" altLang="zh-CN" sz="1800" b="0" i="0" u="none" strike="noStrike" cap="none" normalizeH="0" baseline="0" dirty="0" smtClean="0">
                        <a:ln>
                          <a:noFill/>
                        </a:ln>
                        <a:solidFill>
                          <a:srgbClr val="000000"/>
                        </a:solidFill>
                        <a:effectLst/>
                        <a:latin typeface="Arial Narrow" panose="020B0606020202030204" pitchFamily="34" charset="0"/>
                        <a:ea typeface="宋体" panose="02010600030101010101" pitchFamily="2" charset="-122"/>
                      </a:endParaRPr>
                    </a:p>
                  </a:txBody>
                  <a:tcPr marT="45734" marB="4573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AEEFF"/>
                    </a:solidFill>
                  </a:tcPr>
                </a:tc>
                <a:tc>
                  <a:txBody>
                    <a:bodyPr/>
                    <a:lstStyle>
                      <a:lvl1pPr>
                        <a:spcBef>
                          <a:spcPct val="25000"/>
                        </a:spcBef>
                        <a:buClr>
                          <a:schemeClr val="tx1"/>
                        </a:buClr>
                        <a:buSzPct val="80000"/>
                        <a:defRPr sz="2200">
                          <a:solidFill>
                            <a:srgbClr val="000066"/>
                          </a:solidFill>
                          <a:latin typeface="Arial Narrow" panose="020B0606020202030204" pitchFamily="34" charset="0"/>
                        </a:defRPr>
                      </a:lvl1pPr>
                      <a:lvl2pPr marL="742950" indent="-285750">
                        <a:spcBef>
                          <a:spcPct val="25000"/>
                        </a:spcBef>
                        <a:buClr>
                          <a:schemeClr val="tx1"/>
                        </a:buClr>
                        <a:buSzPct val="80000"/>
                        <a:defRPr sz="2000">
                          <a:solidFill>
                            <a:srgbClr val="480024"/>
                          </a:solidFill>
                          <a:latin typeface="Arial Narrow" panose="020B0606020202030204" pitchFamily="34" charset="0"/>
                        </a:defRPr>
                      </a:lvl2pPr>
                      <a:lvl3pPr marL="1143000" indent="-228600">
                        <a:spcBef>
                          <a:spcPct val="25000"/>
                        </a:spcBef>
                        <a:buClr>
                          <a:schemeClr val="tx1"/>
                        </a:buClr>
                        <a:buSzPct val="80000"/>
                        <a:defRPr>
                          <a:solidFill>
                            <a:srgbClr val="0B2200"/>
                          </a:solidFill>
                          <a:latin typeface="Arial Narrow" panose="020B0606020202030204" pitchFamily="34" charset="0"/>
                        </a:defRPr>
                      </a:lvl3pPr>
                      <a:lvl4pPr marL="1600200" indent="-228600">
                        <a:spcBef>
                          <a:spcPct val="20000"/>
                        </a:spcBef>
                        <a:buClr>
                          <a:schemeClr val="tx1"/>
                        </a:buClr>
                        <a:buSzPct val="80000"/>
                        <a:defRPr sz="1600">
                          <a:solidFill>
                            <a:srgbClr val="543800"/>
                          </a:solidFill>
                          <a:latin typeface="Arial Narrow" panose="020B0606020202030204" pitchFamily="34" charset="0"/>
                        </a:defRPr>
                      </a:lvl4pPr>
                      <a:lvl5pPr marL="2057400" indent="-228600">
                        <a:spcBef>
                          <a:spcPct val="20000"/>
                        </a:spcBef>
                        <a:buClr>
                          <a:schemeClr val="tx1"/>
                        </a:buClr>
                        <a:buSzPct val="80000"/>
                        <a:defRPr sz="1400">
                          <a:solidFill>
                            <a:srgbClr val="330066"/>
                          </a:solidFill>
                          <a:latin typeface="Arial Narrow" panose="020B0606020202030204"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smtClean="0">
                          <a:ln>
                            <a:noFill/>
                          </a:ln>
                          <a:solidFill>
                            <a:srgbClr val="000000"/>
                          </a:solidFill>
                          <a:effectLst/>
                          <a:latin typeface="Arial Narrow" panose="020B0606020202030204" pitchFamily="34" charset="0"/>
                          <a:ea typeface="宋体" panose="02010600030101010101" pitchFamily="2" charset="-122"/>
                        </a:rPr>
                        <a:t>Corelnk</a:t>
                      </a:r>
                      <a:endParaRPr kumimoji="0" lang="en-IN" altLang="zh-CN" sz="1800" b="0" i="0" u="none" strike="noStrike" cap="none" normalizeH="0" baseline="0" smtClean="0">
                        <a:ln>
                          <a:noFill/>
                        </a:ln>
                        <a:solidFill>
                          <a:srgbClr val="000000"/>
                        </a:solidFill>
                        <a:effectLst/>
                        <a:latin typeface="Arial Narrow" panose="020B0606020202030204" pitchFamily="34" charset="0"/>
                        <a:ea typeface="宋体" panose="02010600030101010101" pitchFamily="2" charset="-122"/>
                      </a:endParaRPr>
                    </a:p>
                  </a:txBody>
                  <a:tcPr marT="45734" marB="4573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AEEFF"/>
                    </a:solidFill>
                  </a:tcPr>
                </a:tc>
                <a:tc>
                  <a:txBody>
                    <a:bodyPr/>
                    <a:lstStyle>
                      <a:lvl1pPr>
                        <a:spcBef>
                          <a:spcPct val="25000"/>
                        </a:spcBef>
                        <a:buClr>
                          <a:schemeClr val="tx1"/>
                        </a:buClr>
                        <a:buSzPct val="80000"/>
                        <a:defRPr sz="2200">
                          <a:solidFill>
                            <a:srgbClr val="000066"/>
                          </a:solidFill>
                          <a:latin typeface="Arial Narrow" panose="020B0606020202030204" pitchFamily="34" charset="0"/>
                        </a:defRPr>
                      </a:lvl1pPr>
                      <a:lvl2pPr marL="742950" indent="-285750">
                        <a:spcBef>
                          <a:spcPct val="25000"/>
                        </a:spcBef>
                        <a:buClr>
                          <a:schemeClr val="tx1"/>
                        </a:buClr>
                        <a:buSzPct val="80000"/>
                        <a:defRPr sz="2000">
                          <a:solidFill>
                            <a:srgbClr val="480024"/>
                          </a:solidFill>
                          <a:latin typeface="Arial Narrow" panose="020B0606020202030204" pitchFamily="34" charset="0"/>
                        </a:defRPr>
                      </a:lvl2pPr>
                      <a:lvl3pPr marL="1143000" indent="-228600">
                        <a:spcBef>
                          <a:spcPct val="25000"/>
                        </a:spcBef>
                        <a:buClr>
                          <a:schemeClr val="tx1"/>
                        </a:buClr>
                        <a:buSzPct val="80000"/>
                        <a:defRPr>
                          <a:solidFill>
                            <a:srgbClr val="0B2200"/>
                          </a:solidFill>
                          <a:latin typeface="Arial Narrow" panose="020B0606020202030204" pitchFamily="34" charset="0"/>
                        </a:defRPr>
                      </a:lvl3pPr>
                      <a:lvl4pPr marL="1600200" indent="-228600">
                        <a:spcBef>
                          <a:spcPct val="20000"/>
                        </a:spcBef>
                        <a:buClr>
                          <a:schemeClr val="tx1"/>
                        </a:buClr>
                        <a:buSzPct val="80000"/>
                        <a:defRPr sz="1600">
                          <a:solidFill>
                            <a:srgbClr val="543800"/>
                          </a:solidFill>
                          <a:latin typeface="Arial Narrow" panose="020B0606020202030204" pitchFamily="34" charset="0"/>
                        </a:defRPr>
                      </a:lvl4pPr>
                      <a:lvl5pPr marL="2057400" indent="-228600">
                        <a:spcBef>
                          <a:spcPct val="20000"/>
                        </a:spcBef>
                        <a:buClr>
                          <a:schemeClr val="tx1"/>
                        </a:buClr>
                        <a:buSzPct val="80000"/>
                        <a:defRPr sz="1400">
                          <a:solidFill>
                            <a:srgbClr val="330066"/>
                          </a:solidFill>
                          <a:latin typeface="Arial Narrow" panose="020B0606020202030204"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smtClean="0">
                          <a:ln>
                            <a:noFill/>
                          </a:ln>
                          <a:solidFill>
                            <a:srgbClr val="000000"/>
                          </a:solidFill>
                          <a:effectLst/>
                          <a:latin typeface="Arial Narrow" panose="020B0606020202030204" pitchFamily="34" charset="0"/>
                          <a:ea typeface="宋体" panose="02010600030101010101" pitchFamily="2" charset="-122"/>
                        </a:rPr>
                        <a:t>Mandatory</a:t>
                      </a:r>
                      <a:endParaRPr kumimoji="0" lang="en-IN" altLang="zh-CN" sz="1800" b="0" i="0" u="none" strike="noStrike" cap="none" normalizeH="0" baseline="0" smtClean="0">
                        <a:ln>
                          <a:noFill/>
                        </a:ln>
                        <a:solidFill>
                          <a:srgbClr val="000000"/>
                        </a:solidFill>
                        <a:effectLst/>
                        <a:latin typeface="Arial Narrow" panose="020B0606020202030204" pitchFamily="34" charset="0"/>
                        <a:ea typeface="宋体" panose="02010600030101010101" pitchFamily="2" charset="-122"/>
                      </a:endParaRPr>
                    </a:p>
                  </a:txBody>
                  <a:tcPr marT="45734" marB="4573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AEEFF"/>
                    </a:solidFill>
                  </a:tcPr>
                </a:tc>
              </a:tr>
              <a:tr h="371475">
                <a:tc>
                  <a:txBody>
                    <a:bodyPr/>
                    <a:lstStyle>
                      <a:lvl1pPr>
                        <a:spcBef>
                          <a:spcPct val="25000"/>
                        </a:spcBef>
                        <a:buClr>
                          <a:schemeClr val="tx1"/>
                        </a:buClr>
                        <a:buSzPct val="80000"/>
                        <a:defRPr sz="2200">
                          <a:solidFill>
                            <a:srgbClr val="000066"/>
                          </a:solidFill>
                          <a:latin typeface="Arial Narrow" panose="020B0606020202030204" pitchFamily="34" charset="0"/>
                        </a:defRPr>
                      </a:lvl1pPr>
                      <a:lvl2pPr marL="742950" indent="-285750">
                        <a:spcBef>
                          <a:spcPct val="25000"/>
                        </a:spcBef>
                        <a:buClr>
                          <a:schemeClr val="tx1"/>
                        </a:buClr>
                        <a:buSzPct val="80000"/>
                        <a:defRPr sz="2000">
                          <a:solidFill>
                            <a:srgbClr val="480024"/>
                          </a:solidFill>
                          <a:latin typeface="Arial Narrow" panose="020B0606020202030204" pitchFamily="34" charset="0"/>
                        </a:defRPr>
                      </a:lvl2pPr>
                      <a:lvl3pPr marL="1143000" indent="-228600">
                        <a:spcBef>
                          <a:spcPct val="25000"/>
                        </a:spcBef>
                        <a:buClr>
                          <a:schemeClr val="tx1"/>
                        </a:buClr>
                        <a:buSzPct val="80000"/>
                        <a:defRPr>
                          <a:solidFill>
                            <a:srgbClr val="0B2200"/>
                          </a:solidFill>
                          <a:latin typeface="Arial Narrow" panose="020B0606020202030204" pitchFamily="34" charset="0"/>
                        </a:defRPr>
                      </a:lvl3pPr>
                      <a:lvl4pPr marL="1600200" indent="-228600">
                        <a:spcBef>
                          <a:spcPct val="20000"/>
                        </a:spcBef>
                        <a:buClr>
                          <a:schemeClr val="tx1"/>
                        </a:buClr>
                        <a:buSzPct val="80000"/>
                        <a:defRPr sz="1600">
                          <a:solidFill>
                            <a:srgbClr val="543800"/>
                          </a:solidFill>
                          <a:latin typeface="Arial Narrow" panose="020B0606020202030204" pitchFamily="34" charset="0"/>
                        </a:defRPr>
                      </a:lvl4pPr>
                      <a:lvl5pPr marL="2057400" indent="-228600">
                        <a:spcBef>
                          <a:spcPct val="20000"/>
                        </a:spcBef>
                        <a:buClr>
                          <a:schemeClr val="tx1"/>
                        </a:buClr>
                        <a:buSzPct val="80000"/>
                        <a:defRPr sz="1400">
                          <a:solidFill>
                            <a:srgbClr val="330066"/>
                          </a:solidFill>
                          <a:latin typeface="Arial Narrow" panose="020B0606020202030204"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IN" altLang="zh-CN" sz="1800" b="0" i="0" u="none" strike="noStrike" cap="none" normalizeH="0" baseline="0" dirty="0" smtClean="0">
                          <a:ln>
                            <a:noFill/>
                          </a:ln>
                          <a:solidFill>
                            <a:srgbClr val="000000"/>
                          </a:solidFill>
                          <a:effectLst/>
                          <a:latin typeface="Arial Narrow" panose="020B0606020202030204" pitchFamily="34" charset="0"/>
                          <a:ea typeface="宋体" panose="02010600030101010101" pitchFamily="2" charset="-122"/>
                        </a:rPr>
                        <a:t>2</a:t>
                      </a:r>
                    </a:p>
                  </a:txBody>
                  <a:tcPr marT="45734" marB="4573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2DBFE"/>
                    </a:solidFill>
                  </a:tcPr>
                </a:tc>
                <a:tc>
                  <a:txBody>
                    <a:bodyPr/>
                    <a:lstStyle>
                      <a:lvl1pPr>
                        <a:spcBef>
                          <a:spcPct val="25000"/>
                        </a:spcBef>
                        <a:buClr>
                          <a:schemeClr val="tx1"/>
                        </a:buClr>
                        <a:buSzPct val="80000"/>
                        <a:defRPr sz="2200">
                          <a:solidFill>
                            <a:srgbClr val="000066"/>
                          </a:solidFill>
                          <a:latin typeface="Arial Narrow" panose="020B0606020202030204" pitchFamily="34" charset="0"/>
                        </a:defRPr>
                      </a:lvl1pPr>
                      <a:lvl2pPr marL="742950" indent="-285750">
                        <a:spcBef>
                          <a:spcPct val="25000"/>
                        </a:spcBef>
                        <a:buClr>
                          <a:schemeClr val="tx1"/>
                        </a:buClr>
                        <a:buSzPct val="80000"/>
                        <a:defRPr sz="2000">
                          <a:solidFill>
                            <a:srgbClr val="480024"/>
                          </a:solidFill>
                          <a:latin typeface="Arial Narrow" panose="020B0606020202030204" pitchFamily="34" charset="0"/>
                        </a:defRPr>
                      </a:lvl2pPr>
                      <a:lvl3pPr marL="1143000" indent="-228600">
                        <a:spcBef>
                          <a:spcPct val="25000"/>
                        </a:spcBef>
                        <a:buClr>
                          <a:schemeClr val="tx1"/>
                        </a:buClr>
                        <a:buSzPct val="80000"/>
                        <a:defRPr>
                          <a:solidFill>
                            <a:srgbClr val="0B2200"/>
                          </a:solidFill>
                          <a:latin typeface="Arial Narrow" panose="020B0606020202030204" pitchFamily="34" charset="0"/>
                        </a:defRPr>
                      </a:lvl3pPr>
                      <a:lvl4pPr marL="1600200" indent="-228600">
                        <a:spcBef>
                          <a:spcPct val="20000"/>
                        </a:spcBef>
                        <a:buClr>
                          <a:schemeClr val="tx1"/>
                        </a:buClr>
                        <a:buSzPct val="80000"/>
                        <a:defRPr sz="1600">
                          <a:solidFill>
                            <a:srgbClr val="543800"/>
                          </a:solidFill>
                          <a:latin typeface="Arial Narrow" panose="020B0606020202030204" pitchFamily="34" charset="0"/>
                        </a:defRPr>
                      </a:lvl4pPr>
                      <a:lvl5pPr marL="2057400" indent="-228600">
                        <a:spcBef>
                          <a:spcPct val="20000"/>
                        </a:spcBef>
                        <a:buClr>
                          <a:schemeClr val="tx1"/>
                        </a:buClr>
                        <a:buSzPct val="80000"/>
                        <a:defRPr sz="1400">
                          <a:solidFill>
                            <a:srgbClr val="330066"/>
                          </a:solidFill>
                          <a:latin typeface="Arial Narrow" panose="020B0606020202030204"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IN" altLang="zh-CN" sz="1800" b="0" i="0" u="none" strike="noStrike" cap="none" normalizeH="0" baseline="0" dirty="0" err="1" smtClean="0">
                          <a:ln>
                            <a:noFill/>
                          </a:ln>
                          <a:solidFill>
                            <a:srgbClr val="000000"/>
                          </a:solidFill>
                          <a:effectLst/>
                          <a:latin typeface="Arial Narrow" panose="020B0606020202030204" pitchFamily="34" charset="0"/>
                          <a:ea typeface="宋体" panose="02010600030101010101" pitchFamily="2" charset="-122"/>
                        </a:rPr>
                        <a:t>ReportLinks</a:t>
                      </a:r>
                      <a:endParaRPr kumimoji="0" lang="en-IN" altLang="zh-CN" sz="1800" b="0" i="0" u="none" strike="noStrike" cap="none" normalizeH="0" baseline="0" dirty="0" smtClean="0">
                        <a:ln>
                          <a:noFill/>
                        </a:ln>
                        <a:solidFill>
                          <a:srgbClr val="000000"/>
                        </a:solidFill>
                        <a:effectLst/>
                        <a:latin typeface="Arial Narrow" panose="020B0606020202030204" pitchFamily="34" charset="0"/>
                        <a:ea typeface="宋体" panose="02010600030101010101" pitchFamily="2" charset="-122"/>
                      </a:endParaRPr>
                    </a:p>
                  </a:txBody>
                  <a:tcPr marT="45734" marB="4573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2DBFE"/>
                    </a:solidFill>
                  </a:tcPr>
                </a:tc>
                <a:tc>
                  <a:txBody>
                    <a:bodyPr/>
                    <a:lstStyle>
                      <a:lvl1pPr>
                        <a:spcBef>
                          <a:spcPct val="25000"/>
                        </a:spcBef>
                        <a:buClr>
                          <a:schemeClr val="tx1"/>
                        </a:buClr>
                        <a:buSzPct val="80000"/>
                        <a:defRPr sz="2200">
                          <a:solidFill>
                            <a:srgbClr val="000066"/>
                          </a:solidFill>
                          <a:latin typeface="Arial Narrow" panose="020B0606020202030204" pitchFamily="34" charset="0"/>
                        </a:defRPr>
                      </a:lvl1pPr>
                      <a:lvl2pPr marL="742950" indent="-285750">
                        <a:spcBef>
                          <a:spcPct val="25000"/>
                        </a:spcBef>
                        <a:buClr>
                          <a:schemeClr val="tx1"/>
                        </a:buClr>
                        <a:buSzPct val="80000"/>
                        <a:defRPr sz="2000">
                          <a:solidFill>
                            <a:srgbClr val="480024"/>
                          </a:solidFill>
                          <a:latin typeface="Arial Narrow" panose="020B0606020202030204" pitchFamily="34" charset="0"/>
                        </a:defRPr>
                      </a:lvl2pPr>
                      <a:lvl3pPr marL="1143000" indent="-228600">
                        <a:spcBef>
                          <a:spcPct val="25000"/>
                        </a:spcBef>
                        <a:buClr>
                          <a:schemeClr val="tx1"/>
                        </a:buClr>
                        <a:buSzPct val="80000"/>
                        <a:defRPr>
                          <a:solidFill>
                            <a:srgbClr val="0B2200"/>
                          </a:solidFill>
                          <a:latin typeface="Arial Narrow" panose="020B0606020202030204" pitchFamily="34" charset="0"/>
                        </a:defRPr>
                      </a:lvl3pPr>
                      <a:lvl4pPr marL="1600200" indent="-228600">
                        <a:spcBef>
                          <a:spcPct val="20000"/>
                        </a:spcBef>
                        <a:buClr>
                          <a:schemeClr val="tx1"/>
                        </a:buClr>
                        <a:buSzPct val="80000"/>
                        <a:defRPr sz="1600">
                          <a:solidFill>
                            <a:srgbClr val="543800"/>
                          </a:solidFill>
                          <a:latin typeface="Arial Narrow" panose="020B0606020202030204" pitchFamily="34" charset="0"/>
                        </a:defRPr>
                      </a:lvl4pPr>
                      <a:lvl5pPr marL="2057400" indent="-228600">
                        <a:spcBef>
                          <a:spcPct val="20000"/>
                        </a:spcBef>
                        <a:buClr>
                          <a:schemeClr val="tx1"/>
                        </a:buClr>
                        <a:buSzPct val="80000"/>
                        <a:defRPr sz="1400">
                          <a:solidFill>
                            <a:srgbClr val="330066"/>
                          </a:solidFill>
                          <a:latin typeface="Arial Narrow" panose="020B0606020202030204"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IN" altLang="zh-CN" sz="1800" b="0" i="0" u="none" strike="noStrike" cap="none" normalizeH="0" baseline="0" dirty="0" smtClean="0">
                          <a:ln>
                            <a:noFill/>
                          </a:ln>
                          <a:solidFill>
                            <a:srgbClr val="000000"/>
                          </a:solidFill>
                          <a:effectLst/>
                          <a:latin typeface="Arial Narrow" panose="020B0606020202030204" pitchFamily="34" charset="0"/>
                          <a:ea typeface="宋体" panose="02010600030101010101" pitchFamily="2" charset="-122"/>
                        </a:rPr>
                        <a:t>RW</a:t>
                      </a:r>
                    </a:p>
                  </a:txBody>
                  <a:tcPr marT="45734" marB="4573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2DBFE"/>
                    </a:solidFill>
                  </a:tcPr>
                </a:tc>
                <a:tc>
                  <a:txBody>
                    <a:bodyPr/>
                    <a:lstStyle>
                      <a:lvl1pPr>
                        <a:spcBef>
                          <a:spcPct val="25000"/>
                        </a:spcBef>
                        <a:buClr>
                          <a:schemeClr val="tx1"/>
                        </a:buClr>
                        <a:buSzPct val="80000"/>
                        <a:defRPr sz="2200">
                          <a:solidFill>
                            <a:srgbClr val="000066"/>
                          </a:solidFill>
                          <a:latin typeface="Arial Narrow" panose="020B0606020202030204" pitchFamily="34" charset="0"/>
                        </a:defRPr>
                      </a:lvl1pPr>
                      <a:lvl2pPr marL="742950" indent="-285750">
                        <a:spcBef>
                          <a:spcPct val="25000"/>
                        </a:spcBef>
                        <a:buClr>
                          <a:schemeClr val="tx1"/>
                        </a:buClr>
                        <a:buSzPct val="80000"/>
                        <a:defRPr sz="2000">
                          <a:solidFill>
                            <a:srgbClr val="480024"/>
                          </a:solidFill>
                          <a:latin typeface="Arial Narrow" panose="020B0606020202030204" pitchFamily="34" charset="0"/>
                        </a:defRPr>
                      </a:lvl2pPr>
                      <a:lvl3pPr marL="1143000" indent="-228600">
                        <a:spcBef>
                          <a:spcPct val="25000"/>
                        </a:spcBef>
                        <a:buClr>
                          <a:schemeClr val="tx1"/>
                        </a:buClr>
                        <a:buSzPct val="80000"/>
                        <a:defRPr>
                          <a:solidFill>
                            <a:srgbClr val="0B2200"/>
                          </a:solidFill>
                          <a:latin typeface="Arial Narrow" panose="020B0606020202030204" pitchFamily="34" charset="0"/>
                        </a:defRPr>
                      </a:lvl3pPr>
                      <a:lvl4pPr marL="1600200" indent="-228600">
                        <a:spcBef>
                          <a:spcPct val="20000"/>
                        </a:spcBef>
                        <a:buClr>
                          <a:schemeClr val="tx1"/>
                        </a:buClr>
                        <a:buSzPct val="80000"/>
                        <a:defRPr sz="1600">
                          <a:solidFill>
                            <a:srgbClr val="543800"/>
                          </a:solidFill>
                          <a:latin typeface="Arial Narrow" panose="020B0606020202030204" pitchFamily="34" charset="0"/>
                        </a:defRPr>
                      </a:lvl4pPr>
                      <a:lvl5pPr marL="2057400" indent="-228600">
                        <a:spcBef>
                          <a:spcPct val="20000"/>
                        </a:spcBef>
                        <a:buClr>
                          <a:schemeClr val="tx1"/>
                        </a:buClr>
                        <a:buSzPct val="80000"/>
                        <a:defRPr sz="1400">
                          <a:solidFill>
                            <a:srgbClr val="330066"/>
                          </a:solidFill>
                          <a:latin typeface="Arial Narrow" panose="020B0606020202030204"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dirty="0" smtClean="0">
                          <a:ln>
                            <a:noFill/>
                          </a:ln>
                          <a:solidFill>
                            <a:srgbClr val="000000"/>
                          </a:solidFill>
                          <a:effectLst/>
                          <a:latin typeface="Arial Narrow" panose="020B0606020202030204" pitchFamily="34" charset="0"/>
                          <a:ea typeface="宋体" panose="02010600030101010101" pitchFamily="2" charset="-122"/>
                        </a:rPr>
                        <a:t>Multiple</a:t>
                      </a:r>
                      <a:endParaRPr kumimoji="0" lang="en-IN" altLang="zh-CN" sz="1800" b="0" i="0" u="none" strike="noStrike" cap="none" normalizeH="0" baseline="0" dirty="0" smtClean="0">
                        <a:ln>
                          <a:noFill/>
                        </a:ln>
                        <a:solidFill>
                          <a:srgbClr val="000000"/>
                        </a:solidFill>
                        <a:effectLst/>
                        <a:latin typeface="Arial Narrow" panose="020B0606020202030204" pitchFamily="34" charset="0"/>
                        <a:ea typeface="宋体" panose="02010600030101010101" pitchFamily="2" charset="-122"/>
                      </a:endParaRPr>
                    </a:p>
                  </a:txBody>
                  <a:tcPr marT="45734" marB="4573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2DBFE"/>
                    </a:solidFill>
                  </a:tcPr>
                </a:tc>
                <a:tc>
                  <a:txBody>
                    <a:bodyPr/>
                    <a:lstStyle>
                      <a:lvl1pPr>
                        <a:spcBef>
                          <a:spcPct val="25000"/>
                        </a:spcBef>
                        <a:buClr>
                          <a:schemeClr val="tx1"/>
                        </a:buClr>
                        <a:buSzPct val="80000"/>
                        <a:defRPr sz="2200">
                          <a:solidFill>
                            <a:srgbClr val="000066"/>
                          </a:solidFill>
                          <a:latin typeface="Arial Narrow" panose="020B0606020202030204" pitchFamily="34" charset="0"/>
                        </a:defRPr>
                      </a:lvl1pPr>
                      <a:lvl2pPr marL="742950" indent="-285750">
                        <a:spcBef>
                          <a:spcPct val="25000"/>
                        </a:spcBef>
                        <a:buClr>
                          <a:schemeClr val="tx1"/>
                        </a:buClr>
                        <a:buSzPct val="80000"/>
                        <a:defRPr sz="2000">
                          <a:solidFill>
                            <a:srgbClr val="480024"/>
                          </a:solidFill>
                          <a:latin typeface="Arial Narrow" panose="020B0606020202030204" pitchFamily="34" charset="0"/>
                        </a:defRPr>
                      </a:lvl2pPr>
                      <a:lvl3pPr marL="1143000" indent="-228600">
                        <a:spcBef>
                          <a:spcPct val="25000"/>
                        </a:spcBef>
                        <a:buClr>
                          <a:schemeClr val="tx1"/>
                        </a:buClr>
                        <a:buSzPct val="80000"/>
                        <a:defRPr>
                          <a:solidFill>
                            <a:srgbClr val="0B2200"/>
                          </a:solidFill>
                          <a:latin typeface="Arial Narrow" panose="020B0606020202030204" pitchFamily="34" charset="0"/>
                        </a:defRPr>
                      </a:lvl3pPr>
                      <a:lvl4pPr marL="1600200" indent="-228600">
                        <a:spcBef>
                          <a:spcPct val="20000"/>
                        </a:spcBef>
                        <a:buClr>
                          <a:schemeClr val="tx1"/>
                        </a:buClr>
                        <a:buSzPct val="80000"/>
                        <a:defRPr sz="1600">
                          <a:solidFill>
                            <a:srgbClr val="543800"/>
                          </a:solidFill>
                          <a:latin typeface="Arial Narrow" panose="020B0606020202030204" pitchFamily="34" charset="0"/>
                        </a:defRPr>
                      </a:lvl4pPr>
                      <a:lvl5pPr marL="2057400" indent="-228600">
                        <a:spcBef>
                          <a:spcPct val="20000"/>
                        </a:spcBef>
                        <a:buClr>
                          <a:schemeClr val="tx1"/>
                        </a:buClr>
                        <a:buSzPct val="80000"/>
                        <a:defRPr sz="1400">
                          <a:solidFill>
                            <a:srgbClr val="330066"/>
                          </a:solidFill>
                          <a:latin typeface="Arial Narrow" panose="020B0606020202030204"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dirty="0" err="1" smtClean="0">
                          <a:ln>
                            <a:noFill/>
                          </a:ln>
                          <a:solidFill>
                            <a:srgbClr val="000000"/>
                          </a:solidFill>
                          <a:effectLst/>
                          <a:latin typeface="Arial Narrow" panose="020B0606020202030204" pitchFamily="34" charset="0"/>
                          <a:ea typeface="宋体" panose="02010600030101010101" pitchFamily="2" charset="-122"/>
                        </a:rPr>
                        <a:t>Corelnk</a:t>
                      </a:r>
                      <a:endParaRPr kumimoji="0" lang="en-IN" altLang="zh-CN" sz="1800" b="0" i="0" u="none" strike="noStrike" cap="none" normalizeH="0" baseline="0" dirty="0" smtClean="0">
                        <a:ln>
                          <a:noFill/>
                        </a:ln>
                        <a:solidFill>
                          <a:srgbClr val="000000"/>
                        </a:solidFill>
                        <a:effectLst/>
                        <a:latin typeface="Arial Narrow" panose="020B0606020202030204" pitchFamily="34" charset="0"/>
                        <a:ea typeface="宋体" panose="02010600030101010101" pitchFamily="2" charset="-122"/>
                      </a:endParaRPr>
                    </a:p>
                  </a:txBody>
                  <a:tcPr marT="45734" marB="4573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2DBFE"/>
                    </a:solidFill>
                  </a:tcPr>
                </a:tc>
                <a:tc>
                  <a:txBody>
                    <a:bodyPr/>
                    <a:lstStyle>
                      <a:lvl1pPr>
                        <a:spcBef>
                          <a:spcPct val="25000"/>
                        </a:spcBef>
                        <a:buClr>
                          <a:schemeClr val="tx1"/>
                        </a:buClr>
                        <a:buSzPct val="80000"/>
                        <a:defRPr sz="2200">
                          <a:solidFill>
                            <a:srgbClr val="000066"/>
                          </a:solidFill>
                          <a:latin typeface="Arial Narrow" panose="020B0606020202030204" pitchFamily="34" charset="0"/>
                        </a:defRPr>
                      </a:lvl1pPr>
                      <a:lvl2pPr marL="742950" indent="-285750">
                        <a:spcBef>
                          <a:spcPct val="25000"/>
                        </a:spcBef>
                        <a:buClr>
                          <a:schemeClr val="tx1"/>
                        </a:buClr>
                        <a:buSzPct val="80000"/>
                        <a:defRPr sz="2000">
                          <a:solidFill>
                            <a:srgbClr val="480024"/>
                          </a:solidFill>
                          <a:latin typeface="Arial Narrow" panose="020B0606020202030204" pitchFamily="34" charset="0"/>
                        </a:defRPr>
                      </a:lvl2pPr>
                      <a:lvl3pPr marL="1143000" indent="-228600">
                        <a:spcBef>
                          <a:spcPct val="25000"/>
                        </a:spcBef>
                        <a:buClr>
                          <a:schemeClr val="tx1"/>
                        </a:buClr>
                        <a:buSzPct val="80000"/>
                        <a:defRPr>
                          <a:solidFill>
                            <a:srgbClr val="0B2200"/>
                          </a:solidFill>
                          <a:latin typeface="Arial Narrow" panose="020B0606020202030204" pitchFamily="34" charset="0"/>
                        </a:defRPr>
                      </a:lvl3pPr>
                      <a:lvl4pPr marL="1600200" indent="-228600">
                        <a:spcBef>
                          <a:spcPct val="20000"/>
                        </a:spcBef>
                        <a:buClr>
                          <a:schemeClr val="tx1"/>
                        </a:buClr>
                        <a:buSzPct val="80000"/>
                        <a:defRPr sz="1600">
                          <a:solidFill>
                            <a:srgbClr val="543800"/>
                          </a:solidFill>
                          <a:latin typeface="Arial Narrow" panose="020B0606020202030204" pitchFamily="34" charset="0"/>
                        </a:defRPr>
                      </a:lvl4pPr>
                      <a:lvl5pPr marL="2057400" indent="-228600">
                        <a:spcBef>
                          <a:spcPct val="20000"/>
                        </a:spcBef>
                        <a:buClr>
                          <a:schemeClr val="tx1"/>
                        </a:buClr>
                        <a:buSzPct val="80000"/>
                        <a:defRPr sz="1400">
                          <a:solidFill>
                            <a:srgbClr val="330066"/>
                          </a:solidFill>
                          <a:latin typeface="Arial Narrow" panose="020B0606020202030204"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dirty="0" smtClean="0">
                          <a:ln>
                            <a:noFill/>
                          </a:ln>
                          <a:solidFill>
                            <a:srgbClr val="000000"/>
                          </a:solidFill>
                          <a:effectLst/>
                          <a:latin typeface="Arial Narrow" panose="020B0606020202030204" pitchFamily="34" charset="0"/>
                          <a:ea typeface="宋体" panose="02010600030101010101" pitchFamily="2" charset="-122"/>
                        </a:rPr>
                        <a:t>Optional</a:t>
                      </a:r>
                      <a:endParaRPr kumimoji="0" lang="en-IN" altLang="zh-CN" sz="1800" b="0" i="0" u="none" strike="noStrike" cap="none" normalizeH="0" baseline="0" dirty="0" smtClean="0">
                        <a:ln>
                          <a:noFill/>
                        </a:ln>
                        <a:solidFill>
                          <a:srgbClr val="000000"/>
                        </a:solidFill>
                        <a:effectLst/>
                        <a:latin typeface="Arial Narrow" panose="020B0606020202030204" pitchFamily="34" charset="0"/>
                        <a:ea typeface="宋体" panose="02010600030101010101" pitchFamily="2" charset="-122"/>
                      </a:endParaRPr>
                    </a:p>
                  </a:txBody>
                  <a:tcPr marT="45734" marB="4573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2DBFE"/>
                    </a:solidFill>
                  </a:tcPr>
                </a:tc>
              </a:tr>
              <a:tr h="371475">
                <a:tc>
                  <a:txBody>
                    <a:bodyPr/>
                    <a:lstStyle>
                      <a:lvl1pPr>
                        <a:spcBef>
                          <a:spcPct val="25000"/>
                        </a:spcBef>
                        <a:buClr>
                          <a:schemeClr val="tx1"/>
                        </a:buClr>
                        <a:buSzPct val="80000"/>
                        <a:defRPr sz="2200">
                          <a:solidFill>
                            <a:srgbClr val="000066"/>
                          </a:solidFill>
                          <a:latin typeface="Arial Narrow" panose="020B0606020202030204" pitchFamily="34" charset="0"/>
                        </a:defRPr>
                      </a:lvl1pPr>
                      <a:lvl2pPr marL="742950" indent="-285750">
                        <a:spcBef>
                          <a:spcPct val="25000"/>
                        </a:spcBef>
                        <a:buClr>
                          <a:schemeClr val="tx1"/>
                        </a:buClr>
                        <a:buSzPct val="80000"/>
                        <a:defRPr sz="2000">
                          <a:solidFill>
                            <a:srgbClr val="480024"/>
                          </a:solidFill>
                          <a:latin typeface="Arial Narrow" panose="020B0606020202030204" pitchFamily="34" charset="0"/>
                        </a:defRPr>
                      </a:lvl2pPr>
                      <a:lvl3pPr marL="1143000" indent="-228600">
                        <a:spcBef>
                          <a:spcPct val="25000"/>
                        </a:spcBef>
                        <a:buClr>
                          <a:schemeClr val="tx1"/>
                        </a:buClr>
                        <a:buSzPct val="80000"/>
                        <a:defRPr>
                          <a:solidFill>
                            <a:srgbClr val="0B2200"/>
                          </a:solidFill>
                          <a:latin typeface="Arial Narrow" panose="020B0606020202030204" pitchFamily="34" charset="0"/>
                        </a:defRPr>
                      </a:lvl3pPr>
                      <a:lvl4pPr marL="1600200" indent="-228600">
                        <a:spcBef>
                          <a:spcPct val="20000"/>
                        </a:spcBef>
                        <a:buClr>
                          <a:schemeClr val="tx1"/>
                        </a:buClr>
                        <a:buSzPct val="80000"/>
                        <a:defRPr sz="1600">
                          <a:solidFill>
                            <a:srgbClr val="543800"/>
                          </a:solidFill>
                          <a:latin typeface="Arial Narrow" panose="020B0606020202030204" pitchFamily="34" charset="0"/>
                        </a:defRPr>
                      </a:lvl4pPr>
                      <a:lvl5pPr marL="2057400" indent="-228600">
                        <a:spcBef>
                          <a:spcPct val="20000"/>
                        </a:spcBef>
                        <a:buClr>
                          <a:schemeClr val="tx1"/>
                        </a:buClr>
                        <a:buSzPct val="80000"/>
                        <a:defRPr sz="1400">
                          <a:solidFill>
                            <a:srgbClr val="330066"/>
                          </a:solidFill>
                          <a:latin typeface="Arial Narrow" panose="020B0606020202030204"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IN" altLang="zh-CN" sz="1800" b="0" i="0" u="none" strike="noStrike" cap="none" normalizeH="0" baseline="0" smtClean="0">
                          <a:ln>
                            <a:noFill/>
                          </a:ln>
                          <a:solidFill>
                            <a:srgbClr val="000000"/>
                          </a:solidFill>
                          <a:effectLst/>
                          <a:latin typeface="Arial Narrow" panose="020B0606020202030204" pitchFamily="34" charset="0"/>
                          <a:ea typeface="宋体" panose="02010600030101010101" pitchFamily="2" charset="-122"/>
                        </a:rPr>
                        <a:t>3</a:t>
                      </a:r>
                    </a:p>
                  </a:txBody>
                  <a:tcPr marT="45734" marB="4573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AEEFF"/>
                    </a:solidFill>
                  </a:tcPr>
                </a:tc>
                <a:tc>
                  <a:txBody>
                    <a:bodyPr/>
                    <a:lstStyle>
                      <a:lvl1pPr>
                        <a:spcBef>
                          <a:spcPct val="25000"/>
                        </a:spcBef>
                        <a:buClr>
                          <a:schemeClr val="tx1"/>
                        </a:buClr>
                        <a:buSzPct val="80000"/>
                        <a:defRPr sz="2200">
                          <a:solidFill>
                            <a:srgbClr val="000066"/>
                          </a:solidFill>
                          <a:latin typeface="Arial Narrow" panose="020B0606020202030204" pitchFamily="34" charset="0"/>
                        </a:defRPr>
                      </a:lvl1pPr>
                      <a:lvl2pPr marL="742950" indent="-285750">
                        <a:spcBef>
                          <a:spcPct val="25000"/>
                        </a:spcBef>
                        <a:buClr>
                          <a:schemeClr val="tx1"/>
                        </a:buClr>
                        <a:buSzPct val="80000"/>
                        <a:defRPr sz="2000">
                          <a:solidFill>
                            <a:srgbClr val="480024"/>
                          </a:solidFill>
                          <a:latin typeface="Arial Narrow" panose="020B0606020202030204" pitchFamily="34" charset="0"/>
                        </a:defRPr>
                      </a:lvl2pPr>
                      <a:lvl3pPr marL="1143000" indent="-228600">
                        <a:spcBef>
                          <a:spcPct val="25000"/>
                        </a:spcBef>
                        <a:buClr>
                          <a:schemeClr val="tx1"/>
                        </a:buClr>
                        <a:buSzPct val="80000"/>
                        <a:defRPr>
                          <a:solidFill>
                            <a:srgbClr val="0B2200"/>
                          </a:solidFill>
                          <a:latin typeface="Arial Narrow" panose="020B0606020202030204" pitchFamily="34" charset="0"/>
                        </a:defRPr>
                      </a:lvl3pPr>
                      <a:lvl4pPr marL="1600200" indent="-228600">
                        <a:spcBef>
                          <a:spcPct val="20000"/>
                        </a:spcBef>
                        <a:buClr>
                          <a:schemeClr val="tx1"/>
                        </a:buClr>
                        <a:buSzPct val="80000"/>
                        <a:defRPr sz="1600">
                          <a:solidFill>
                            <a:srgbClr val="543800"/>
                          </a:solidFill>
                          <a:latin typeface="Arial Narrow" panose="020B0606020202030204" pitchFamily="34" charset="0"/>
                        </a:defRPr>
                      </a:lvl4pPr>
                      <a:lvl5pPr marL="2057400" indent="-228600">
                        <a:spcBef>
                          <a:spcPct val="20000"/>
                        </a:spcBef>
                        <a:buClr>
                          <a:schemeClr val="tx1"/>
                        </a:buClr>
                        <a:buSzPct val="80000"/>
                        <a:defRPr sz="1400">
                          <a:solidFill>
                            <a:srgbClr val="330066"/>
                          </a:solidFill>
                          <a:latin typeface="Arial Narrow" panose="020B0606020202030204"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smtClean="0">
                          <a:ln>
                            <a:noFill/>
                          </a:ln>
                          <a:solidFill>
                            <a:srgbClr val="000000"/>
                          </a:solidFill>
                          <a:effectLst/>
                          <a:latin typeface="Arial Narrow" panose="020B0606020202030204" pitchFamily="34" charset="0"/>
                          <a:ea typeface="宋体" panose="02010600030101010101" pitchFamily="2" charset="-122"/>
                        </a:rPr>
                        <a:t>Report</a:t>
                      </a:r>
                      <a:endParaRPr kumimoji="0" lang="en-IN" altLang="zh-CN" sz="1800" b="0" i="0" u="none" strike="noStrike" cap="none" normalizeH="0" baseline="0" smtClean="0">
                        <a:ln>
                          <a:noFill/>
                        </a:ln>
                        <a:solidFill>
                          <a:srgbClr val="000000"/>
                        </a:solidFill>
                        <a:effectLst/>
                        <a:latin typeface="Arial Narrow" panose="020B0606020202030204" pitchFamily="34" charset="0"/>
                        <a:ea typeface="宋体" panose="02010600030101010101" pitchFamily="2" charset="-122"/>
                      </a:endParaRPr>
                    </a:p>
                  </a:txBody>
                  <a:tcPr marT="45734" marB="4573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AEEFF"/>
                    </a:solidFill>
                  </a:tcPr>
                </a:tc>
                <a:tc>
                  <a:txBody>
                    <a:bodyPr/>
                    <a:lstStyle>
                      <a:lvl1pPr>
                        <a:spcBef>
                          <a:spcPct val="25000"/>
                        </a:spcBef>
                        <a:buClr>
                          <a:schemeClr val="tx1"/>
                        </a:buClr>
                        <a:buSzPct val="80000"/>
                        <a:defRPr sz="2200">
                          <a:solidFill>
                            <a:srgbClr val="000066"/>
                          </a:solidFill>
                          <a:latin typeface="Arial Narrow" panose="020B0606020202030204" pitchFamily="34" charset="0"/>
                        </a:defRPr>
                      </a:lvl1pPr>
                      <a:lvl2pPr marL="742950" indent="-285750">
                        <a:spcBef>
                          <a:spcPct val="25000"/>
                        </a:spcBef>
                        <a:buClr>
                          <a:schemeClr val="tx1"/>
                        </a:buClr>
                        <a:buSzPct val="80000"/>
                        <a:defRPr sz="2000">
                          <a:solidFill>
                            <a:srgbClr val="480024"/>
                          </a:solidFill>
                          <a:latin typeface="Arial Narrow" panose="020B0606020202030204" pitchFamily="34" charset="0"/>
                        </a:defRPr>
                      </a:lvl2pPr>
                      <a:lvl3pPr marL="1143000" indent="-228600">
                        <a:spcBef>
                          <a:spcPct val="25000"/>
                        </a:spcBef>
                        <a:buClr>
                          <a:schemeClr val="tx1"/>
                        </a:buClr>
                        <a:buSzPct val="80000"/>
                        <a:defRPr>
                          <a:solidFill>
                            <a:srgbClr val="0B2200"/>
                          </a:solidFill>
                          <a:latin typeface="Arial Narrow" panose="020B0606020202030204" pitchFamily="34" charset="0"/>
                        </a:defRPr>
                      </a:lvl3pPr>
                      <a:lvl4pPr marL="1600200" indent="-228600">
                        <a:spcBef>
                          <a:spcPct val="20000"/>
                        </a:spcBef>
                        <a:buClr>
                          <a:schemeClr val="tx1"/>
                        </a:buClr>
                        <a:buSzPct val="80000"/>
                        <a:defRPr sz="1600">
                          <a:solidFill>
                            <a:srgbClr val="543800"/>
                          </a:solidFill>
                          <a:latin typeface="Arial Narrow" panose="020B0606020202030204" pitchFamily="34" charset="0"/>
                        </a:defRPr>
                      </a:lvl4pPr>
                      <a:lvl5pPr marL="2057400" indent="-228600">
                        <a:spcBef>
                          <a:spcPct val="20000"/>
                        </a:spcBef>
                        <a:buClr>
                          <a:schemeClr val="tx1"/>
                        </a:buClr>
                        <a:buSzPct val="80000"/>
                        <a:defRPr sz="1400">
                          <a:solidFill>
                            <a:srgbClr val="330066"/>
                          </a:solidFill>
                          <a:latin typeface="Arial Narrow" panose="020B0606020202030204"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IN" altLang="zh-CN" sz="1800" b="0" i="0" u="none" strike="noStrike" cap="none" normalizeH="0" baseline="0" smtClean="0">
                          <a:ln>
                            <a:noFill/>
                          </a:ln>
                          <a:solidFill>
                            <a:srgbClr val="000000"/>
                          </a:solidFill>
                          <a:effectLst/>
                          <a:latin typeface="Arial Narrow" panose="020B0606020202030204" pitchFamily="34" charset="0"/>
                          <a:ea typeface="宋体" panose="02010600030101010101" pitchFamily="2" charset="-122"/>
                        </a:rPr>
                        <a:t>R</a:t>
                      </a:r>
                    </a:p>
                  </a:txBody>
                  <a:tcPr marT="45734" marB="4573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AEEFF"/>
                    </a:solidFill>
                  </a:tcPr>
                </a:tc>
                <a:tc>
                  <a:txBody>
                    <a:bodyPr/>
                    <a:lstStyle>
                      <a:lvl1pPr>
                        <a:spcBef>
                          <a:spcPct val="25000"/>
                        </a:spcBef>
                        <a:buClr>
                          <a:schemeClr val="tx1"/>
                        </a:buClr>
                        <a:buSzPct val="80000"/>
                        <a:defRPr sz="2200">
                          <a:solidFill>
                            <a:srgbClr val="000066"/>
                          </a:solidFill>
                          <a:latin typeface="Arial Narrow" panose="020B0606020202030204" pitchFamily="34" charset="0"/>
                        </a:defRPr>
                      </a:lvl1pPr>
                      <a:lvl2pPr marL="742950" indent="-285750">
                        <a:spcBef>
                          <a:spcPct val="25000"/>
                        </a:spcBef>
                        <a:buClr>
                          <a:schemeClr val="tx1"/>
                        </a:buClr>
                        <a:buSzPct val="80000"/>
                        <a:defRPr sz="2000">
                          <a:solidFill>
                            <a:srgbClr val="480024"/>
                          </a:solidFill>
                          <a:latin typeface="Arial Narrow" panose="020B0606020202030204" pitchFamily="34" charset="0"/>
                        </a:defRPr>
                      </a:lvl2pPr>
                      <a:lvl3pPr marL="1143000" indent="-228600">
                        <a:spcBef>
                          <a:spcPct val="25000"/>
                        </a:spcBef>
                        <a:buClr>
                          <a:schemeClr val="tx1"/>
                        </a:buClr>
                        <a:buSzPct val="80000"/>
                        <a:defRPr>
                          <a:solidFill>
                            <a:srgbClr val="0B2200"/>
                          </a:solidFill>
                          <a:latin typeface="Arial Narrow" panose="020B0606020202030204" pitchFamily="34" charset="0"/>
                        </a:defRPr>
                      </a:lvl3pPr>
                      <a:lvl4pPr marL="1600200" indent="-228600">
                        <a:spcBef>
                          <a:spcPct val="20000"/>
                        </a:spcBef>
                        <a:buClr>
                          <a:schemeClr val="tx1"/>
                        </a:buClr>
                        <a:buSzPct val="80000"/>
                        <a:defRPr sz="1600">
                          <a:solidFill>
                            <a:srgbClr val="543800"/>
                          </a:solidFill>
                          <a:latin typeface="Arial Narrow" panose="020B0606020202030204" pitchFamily="34" charset="0"/>
                        </a:defRPr>
                      </a:lvl4pPr>
                      <a:lvl5pPr marL="2057400" indent="-228600">
                        <a:spcBef>
                          <a:spcPct val="20000"/>
                        </a:spcBef>
                        <a:buClr>
                          <a:schemeClr val="tx1"/>
                        </a:buClr>
                        <a:buSzPct val="80000"/>
                        <a:defRPr sz="1400">
                          <a:solidFill>
                            <a:srgbClr val="330066"/>
                          </a:solidFill>
                          <a:latin typeface="Arial Narrow" panose="020B0606020202030204"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smtClean="0">
                          <a:ln>
                            <a:noFill/>
                          </a:ln>
                          <a:solidFill>
                            <a:srgbClr val="000000"/>
                          </a:solidFill>
                          <a:effectLst/>
                          <a:latin typeface="Arial Narrow" panose="020B0606020202030204" pitchFamily="34" charset="0"/>
                          <a:ea typeface="宋体" panose="02010600030101010101" pitchFamily="2" charset="-122"/>
                        </a:rPr>
                        <a:t>Single</a:t>
                      </a:r>
                      <a:endParaRPr kumimoji="0" lang="en-IN" altLang="zh-CN" sz="1800" b="0" i="0" u="none" strike="noStrike" cap="none" normalizeH="0" baseline="0" smtClean="0">
                        <a:ln>
                          <a:noFill/>
                        </a:ln>
                        <a:solidFill>
                          <a:srgbClr val="000000"/>
                        </a:solidFill>
                        <a:effectLst/>
                        <a:latin typeface="Arial Narrow" panose="020B0606020202030204" pitchFamily="34" charset="0"/>
                        <a:ea typeface="宋体" panose="02010600030101010101" pitchFamily="2" charset="-122"/>
                      </a:endParaRPr>
                    </a:p>
                  </a:txBody>
                  <a:tcPr marT="45734" marB="4573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AEEFF"/>
                    </a:solidFill>
                  </a:tcPr>
                </a:tc>
                <a:tc>
                  <a:txBody>
                    <a:bodyPr/>
                    <a:lstStyle>
                      <a:lvl1pPr>
                        <a:spcBef>
                          <a:spcPct val="25000"/>
                        </a:spcBef>
                        <a:buClr>
                          <a:schemeClr val="tx1"/>
                        </a:buClr>
                        <a:buSzPct val="80000"/>
                        <a:defRPr sz="2200">
                          <a:solidFill>
                            <a:srgbClr val="000066"/>
                          </a:solidFill>
                          <a:latin typeface="Arial Narrow" panose="020B0606020202030204" pitchFamily="34" charset="0"/>
                        </a:defRPr>
                      </a:lvl1pPr>
                      <a:lvl2pPr marL="742950" indent="-285750">
                        <a:spcBef>
                          <a:spcPct val="25000"/>
                        </a:spcBef>
                        <a:buClr>
                          <a:schemeClr val="tx1"/>
                        </a:buClr>
                        <a:buSzPct val="80000"/>
                        <a:defRPr sz="2000">
                          <a:solidFill>
                            <a:srgbClr val="480024"/>
                          </a:solidFill>
                          <a:latin typeface="Arial Narrow" panose="020B0606020202030204" pitchFamily="34" charset="0"/>
                        </a:defRPr>
                      </a:lvl2pPr>
                      <a:lvl3pPr marL="1143000" indent="-228600">
                        <a:spcBef>
                          <a:spcPct val="25000"/>
                        </a:spcBef>
                        <a:buClr>
                          <a:schemeClr val="tx1"/>
                        </a:buClr>
                        <a:buSzPct val="80000"/>
                        <a:defRPr>
                          <a:solidFill>
                            <a:srgbClr val="0B2200"/>
                          </a:solidFill>
                          <a:latin typeface="Arial Narrow" panose="020B0606020202030204" pitchFamily="34" charset="0"/>
                        </a:defRPr>
                      </a:lvl3pPr>
                      <a:lvl4pPr marL="1600200" indent="-228600">
                        <a:spcBef>
                          <a:spcPct val="20000"/>
                        </a:spcBef>
                        <a:buClr>
                          <a:schemeClr val="tx1"/>
                        </a:buClr>
                        <a:buSzPct val="80000"/>
                        <a:defRPr sz="1600">
                          <a:solidFill>
                            <a:srgbClr val="543800"/>
                          </a:solidFill>
                          <a:latin typeface="Arial Narrow" panose="020B0606020202030204" pitchFamily="34" charset="0"/>
                        </a:defRPr>
                      </a:lvl4pPr>
                      <a:lvl5pPr marL="2057400" indent="-228600">
                        <a:spcBef>
                          <a:spcPct val="20000"/>
                        </a:spcBef>
                        <a:buClr>
                          <a:schemeClr val="tx1"/>
                        </a:buClr>
                        <a:buSzPct val="80000"/>
                        <a:defRPr sz="1400">
                          <a:solidFill>
                            <a:srgbClr val="330066"/>
                          </a:solidFill>
                          <a:latin typeface="Arial Narrow" panose="020B0606020202030204"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dirty="0" smtClean="0">
                          <a:ln>
                            <a:noFill/>
                          </a:ln>
                          <a:solidFill>
                            <a:srgbClr val="000000"/>
                          </a:solidFill>
                          <a:effectLst/>
                          <a:latin typeface="Arial Narrow" panose="020B0606020202030204" pitchFamily="34" charset="0"/>
                          <a:ea typeface="宋体" panose="02010600030101010101" pitchFamily="2" charset="-122"/>
                        </a:rPr>
                        <a:t>Opaque</a:t>
                      </a:r>
                      <a:endParaRPr kumimoji="0" lang="en-IN" altLang="zh-CN" sz="1800" b="0" i="0" u="none" strike="noStrike" cap="none" normalizeH="0" baseline="0" dirty="0" smtClean="0">
                        <a:ln>
                          <a:noFill/>
                        </a:ln>
                        <a:solidFill>
                          <a:srgbClr val="000000"/>
                        </a:solidFill>
                        <a:effectLst/>
                        <a:latin typeface="Arial Narrow" panose="020B0606020202030204" pitchFamily="34" charset="0"/>
                        <a:ea typeface="宋体" panose="02010600030101010101" pitchFamily="2" charset="-122"/>
                      </a:endParaRPr>
                    </a:p>
                  </a:txBody>
                  <a:tcPr marT="45734" marB="4573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AEEFF"/>
                    </a:solidFill>
                  </a:tcPr>
                </a:tc>
                <a:tc>
                  <a:txBody>
                    <a:bodyPr/>
                    <a:lstStyle>
                      <a:lvl1pPr>
                        <a:spcBef>
                          <a:spcPct val="25000"/>
                        </a:spcBef>
                        <a:buClr>
                          <a:schemeClr val="tx1"/>
                        </a:buClr>
                        <a:buSzPct val="80000"/>
                        <a:defRPr sz="2200">
                          <a:solidFill>
                            <a:srgbClr val="000066"/>
                          </a:solidFill>
                          <a:latin typeface="Arial Narrow" panose="020B0606020202030204" pitchFamily="34" charset="0"/>
                        </a:defRPr>
                      </a:lvl1pPr>
                      <a:lvl2pPr marL="742950" indent="-285750">
                        <a:spcBef>
                          <a:spcPct val="25000"/>
                        </a:spcBef>
                        <a:buClr>
                          <a:schemeClr val="tx1"/>
                        </a:buClr>
                        <a:buSzPct val="80000"/>
                        <a:defRPr sz="2000">
                          <a:solidFill>
                            <a:srgbClr val="480024"/>
                          </a:solidFill>
                          <a:latin typeface="Arial Narrow" panose="020B0606020202030204" pitchFamily="34" charset="0"/>
                        </a:defRPr>
                      </a:lvl2pPr>
                      <a:lvl3pPr marL="1143000" indent="-228600">
                        <a:spcBef>
                          <a:spcPct val="25000"/>
                        </a:spcBef>
                        <a:buClr>
                          <a:schemeClr val="tx1"/>
                        </a:buClr>
                        <a:buSzPct val="80000"/>
                        <a:defRPr>
                          <a:solidFill>
                            <a:srgbClr val="0B2200"/>
                          </a:solidFill>
                          <a:latin typeface="Arial Narrow" panose="020B0606020202030204" pitchFamily="34" charset="0"/>
                        </a:defRPr>
                      </a:lvl3pPr>
                      <a:lvl4pPr marL="1600200" indent="-228600">
                        <a:spcBef>
                          <a:spcPct val="20000"/>
                        </a:spcBef>
                        <a:buClr>
                          <a:schemeClr val="tx1"/>
                        </a:buClr>
                        <a:buSzPct val="80000"/>
                        <a:defRPr sz="1600">
                          <a:solidFill>
                            <a:srgbClr val="543800"/>
                          </a:solidFill>
                          <a:latin typeface="Arial Narrow" panose="020B0606020202030204" pitchFamily="34" charset="0"/>
                        </a:defRPr>
                      </a:lvl4pPr>
                      <a:lvl5pPr marL="2057400" indent="-228600">
                        <a:spcBef>
                          <a:spcPct val="20000"/>
                        </a:spcBef>
                        <a:buClr>
                          <a:schemeClr val="tx1"/>
                        </a:buClr>
                        <a:buSzPct val="80000"/>
                        <a:defRPr sz="1400">
                          <a:solidFill>
                            <a:srgbClr val="330066"/>
                          </a:solidFill>
                          <a:latin typeface="Arial Narrow" panose="020B0606020202030204"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dirty="0" smtClean="0">
                          <a:ln>
                            <a:noFill/>
                          </a:ln>
                          <a:solidFill>
                            <a:srgbClr val="000000"/>
                          </a:solidFill>
                          <a:effectLst/>
                          <a:latin typeface="Arial Narrow" panose="020B0606020202030204" pitchFamily="34" charset="0"/>
                          <a:ea typeface="宋体" panose="02010600030101010101" pitchFamily="2" charset="-122"/>
                        </a:rPr>
                        <a:t>Mandatory</a:t>
                      </a:r>
                      <a:endParaRPr kumimoji="0" lang="en-IN" altLang="zh-CN" sz="1800" b="0" i="0" u="none" strike="noStrike" cap="none" normalizeH="0" baseline="0" dirty="0" smtClean="0">
                        <a:ln>
                          <a:noFill/>
                        </a:ln>
                        <a:solidFill>
                          <a:srgbClr val="000000"/>
                        </a:solidFill>
                        <a:effectLst/>
                        <a:latin typeface="Arial Narrow" panose="020B0606020202030204" pitchFamily="34" charset="0"/>
                        <a:ea typeface="宋体" panose="02010600030101010101" pitchFamily="2" charset="-122"/>
                      </a:endParaRPr>
                    </a:p>
                  </a:txBody>
                  <a:tcPr marT="45734" marB="4573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AEEFF"/>
                    </a:solidFill>
                  </a:tcPr>
                </a:tc>
              </a:tr>
              <a:tr h="37147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IN" altLang="zh-CN" sz="1800" b="0" i="1" u="none" strike="noStrike" kern="1200" cap="none" normalizeH="0" baseline="0" dirty="0" smtClean="0">
                          <a:ln>
                            <a:noFill/>
                          </a:ln>
                          <a:solidFill>
                            <a:srgbClr val="C00000"/>
                          </a:solidFill>
                          <a:effectLst/>
                          <a:latin typeface="Arial Narrow" panose="020B0606020202030204" pitchFamily="34" charset="0"/>
                          <a:ea typeface="宋体" panose="02010600030101010101" pitchFamily="2" charset="-122"/>
                          <a:cs typeface="+mn-cs"/>
                        </a:rPr>
                        <a:t>4</a:t>
                      </a:r>
                    </a:p>
                  </a:txBody>
                  <a:tcPr marT="45734" marB="4573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5"/>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IN" altLang="zh-CN" sz="1800" b="0" i="1" u="none" strike="noStrike" kern="1200" cap="none" normalizeH="0" baseline="0" dirty="0" err="1" smtClean="0">
                          <a:ln>
                            <a:noFill/>
                          </a:ln>
                          <a:solidFill>
                            <a:srgbClr val="C00000"/>
                          </a:solidFill>
                          <a:effectLst/>
                          <a:latin typeface="Arial Narrow" panose="020B0606020202030204" pitchFamily="34" charset="0"/>
                          <a:ea typeface="宋体" panose="02010600030101010101" pitchFamily="2" charset="-122"/>
                          <a:cs typeface="+mn-cs"/>
                        </a:rPr>
                        <a:t>ObserveRelation</a:t>
                      </a:r>
                      <a:endParaRPr kumimoji="0" lang="en-IN" altLang="zh-CN" sz="1800" b="0" i="1" u="none" strike="noStrike" kern="1200" cap="none" normalizeH="0" baseline="0" dirty="0" smtClean="0">
                        <a:ln>
                          <a:noFill/>
                        </a:ln>
                        <a:solidFill>
                          <a:srgbClr val="C00000"/>
                        </a:solidFill>
                        <a:effectLst/>
                        <a:latin typeface="Arial Narrow" panose="020B0606020202030204" pitchFamily="34" charset="0"/>
                        <a:ea typeface="宋体" panose="02010600030101010101" pitchFamily="2" charset="-122"/>
                        <a:cs typeface="+mn-cs"/>
                      </a:endParaRPr>
                    </a:p>
                  </a:txBody>
                  <a:tcPr marT="45734" marB="4573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5"/>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IN" altLang="zh-CN" sz="1800" b="0" i="1" u="none" strike="noStrike" kern="1200" cap="none" normalizeH="0" baseline="0" dirty="0" smtClean="0">
                          <a:ln>
                            <a:noFill/>
                          </a:ln>
                          <a:solidFill>
                            <a:srgbClr val="C00000"/>
                          </a:solidFill>
                          <a:effectLst/>
                          <a:latin typeface="Arial Narrow" panose="020B0606020202030204" pitchFamily="34" charset="0"/>
                          <a:ea typeface="宋体" panose="02010600030101010101" pitchFamily="2" charset="-122"/>
                          <a:cs typeface="+mn-cs"/>
                        </a:rPr>
                        <a:t>RW</a:t>
                      </a:r>
                    </a:p>
                  </a:txBody>
                  <a:tcPr marT="45734" marB="4573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5"/>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IN" altLang="zh-CN" sz="1800" b="0" i="1" u="none" strike="noStrike" kern="1200" cap="none" normalizeH="0" baseline="0" dirty="0" smtClean="0">
                          <a:ln>
                            <a:noFill/>
                          </a:ln>
                          <a:solidFill>
                            <a:srgbClr val="C00000"/>
                          </a:solidFill>
                          <a:effectLst/>
                          <a:latin typeface="Arial Narrow" panose="020B0606020202030204" pitchFamily="34" charset="0"/>
                          <a:ea typeface="宋体" panose="02010600030101010101" pitchFamily="2" charset="-122"/>
                          <a:cs typeface="+mn-cs"/>
                        </a:rPr>
                        <a:t>Single</a:t>
                      </a:r>
                    </a:p>
                  </a:txBody>
                  <a:tcPr marT="45734" marB="4573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5"/>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IN" altLang="zh-CN" sz="1800" b="0" i="1" u="none" strike="noStrike" kern="1200" cap="none" normalizeH="0" baseline="0" dirty="0" smtClean="0">
                          <a:ln>
                            <a:noFill/>
                          </a:ln>
                          <a:solidFill>
                            <a:srgbClr val="C00000"/>
                          </a:solidFill>
                          <a:effectLst/>
                          <a:latin typeface="Arial Narrow" panose="020B0606020202030204" pitchFamily="34" charset="0"/>
                          <a:ea typeface="宋体" panose="02010600030101010101" pitchFamily="2" charset="-122"/>
                          <a:cs typeface="+mn-cs"/>
                        </a:rPr>
                        <a:t>String</a:t>
                      </a:r>
                    </a:p>
                  </a:txBody>
                  <a:tcPr marT="45734" marB="4573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5"/>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IN" altLang="zh-CN" sz="1800" b="0" i="1" u="none" strike="noStrike" kern="1200" cap="none" normalizeH="0" baseline="0" dirty="0" smtClean="0">
                          <a:ln>
                            <a:noFill/>
                          </a:ln>
                          <a:solidFill>
                            <a:srgbClr val="C00000"/>
                          </a:solidFill>
                          <a:effectLst/>
                          <a:latin typeface="Arial Narrow" panose="020B0606020202030204" pitchFamily="34" charset="0"/>
                          <a:ea typeface="宋体" panose="02010600030101010101" pitchFamily="2" charset="-122"/>
                          <a:cs typeface="+mn-cs"/>
                        </a:rPr>
                        <a:t>Optional (need to be discussed)</a:t>
                      </a:r>
                      <a:endParaRPr kumimoji="0" lang="en-IN" altLang="zh-CN" sz="1800" b="0" i="1" u="none" strike="noStrike" kern="1200" cap="none" normalizeH="0" baseline="0" dirty="0" smtClean="0">
                        <a:ln>
                          <a:noFill/>
                        </a:ln>
                        <a:solidFill>
                          <a:srgbClr val="C00000"/>
                        </a:solidFill>
                        <a:effectLst/>
                        <a:latin typeface="Arial Narrow" panose="020B0606020202030204" pitchFamily="34" charset="0"/>
                        <a:ea typeface="宋体" panose="02010600030101010101" pitchFamily="2" charset="-122"/>
                        <a:cs typeface="+mn-cs"/>
                      </a:endParaRPr>
                    </a:p>
                  </a:txBody>
                  <a:tcPr marT="45734" marB="4573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5"/>
                    </a:solidFill>
                  </a:tcPr>
                </a:tc>
              </a:tr>
              <a:tr h="37147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IN" altLang="zh-CN" sz="1800" b="0" i="0" u="none" strike="noStrike" cap="none" normalizeH="0" baseline="0" dirty="0" smtClean="0">
                          <a:ln>
                            <a:noFill/>
                          </a:ln>
                          <a:solidFill>
                            <a:srgbClr val="000000"/>
                          </a:solidFill>
                          <a:effectLst/>
                          <a:latin typeface="Arial Narrow" panose="020B0606020202030204" pitchFamily="34" charset="0"/>
                          <a:ea typeface="宋体" panose="02010600030101010101" pitchFamily="2" charset="-122"/>
                        </a:rPr>
                        <a:t>5</a:t>
                      </a:r>
                    </a:p>
                  </a:txBody>
                  <a:tcPr marT="45734" marB="4573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AEEF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IN" altLang="zh-CN" sz="1800" b="0" i="0" u="none" strike="noStrike" cap="none" normalizeH="0" baseline="0" dirty="0" err="1" smtClean="0">
                          <a:ln>
                            <a:noFill/>
                          </a:ln>
                          <a:solidFill>
                            <a:schemeClr val="tx1"/>
                          </a:solidFill>
                          <a:effectLst/>
                          <a:latin typeface="Arial Narrow" panose="020B0606020202030204" pitchFamily="34" charset="0"/>
                          <a:ea typeface="宋体" panose="02010600030101010101" pitchFamily="2" charset="-122"/>
                        </a:rPr>
                        <a:t>ResourceFiltering</a:t>
                      </a:r>
                      <a:endParaRPr kumimoji="0" lang="en-IN" altLang="zh-CN" sz="1800" b="0" i="0" u="none" strike="noStrike" cap="none" normalizeH="0" baseline="0" dirty="0" smtClean="0">
                        <a:ln>
                          <a:noFill/>
                        </a:ln>
                        <a:solidFill>
                          <a:schemeClr val="tx1"/>
                        </a:solidFill>
                        <a:effectLst/>
                        <a:latin typeface="Arial Narrow" panose="020B0606020202030204" pitchFamily="34" charset="0"/>
                        <a:ea typeface="宋体" panose="02010600030101010101" pitchFamily="2" charset="-122"/>
                      </a:endParaRPr>
                    </a:p>
                  </a:txBody>
                  <a:tcPr marT="45734" marB="4573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AEEF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IN" altLang="zh-CN" sz="1800" b="0" i="0" u="none" strike="noStrike" cap="none" normalizeH="0" baseline="0" dirty="0" smtClean="0">
                          <a:ln>
                            <a:noFill/>
                          </a:ln>
                          <a:solidFill>
                            <a:schemeClr val="tx1"/>
                          </a:solidFill>
                          <a:effectLst/>
                          <a:latin typeface="Arial Narrow" panose="020B0606020202030204" pitchFamily="34" charset="0"/>
                          <a:ea typeface="宋体" panose="02010600030101010101" pitchFamily="2" charset="-122"/>
                        </a:rPr>
                        <a:t>RW</a:t>
                      </a:r>
                    </a:p>
                  </a:txBody>
                  <a:tcPr marT="45734" marB="4573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AEEF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IN" altLang="zh-CN" sz="1800" b="0" i="0" u="none" strike="noStrike" cap="none" normalizeH="0" baseline="0" dirty="0" smtClean="0">
                          <a:ln>
                            <a:noFill/>
                          </a:ln>
                          <a:solidFill>
                            <a:schemeClr val="tx1"/>
                          </a:solidFill>
                          <a:effectLst/>
                          <a:latin typeface="Arial Narrow" panose="020B0606020202030204" pitchFamily="34" charset="0"/>
                          <a:ea typeface="宋体" panose="02010600030101010101" pitchFamily="2" charset="-122"/>
                        </a:rPr>
                        <a:t>Single</a:t>
                      </a:r>
                    </a:p>
                  </a:txBody>
                  <a:tcPr marT="45734" marB="4573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AEEF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IN" altLang="zh-CN" sz="1800" b="0" i="0" u="none" strike="noStrike" cap="none" normalizeH="0" baseline="0" dirty="0" smtClean="0">
                          <a:ln>
                            <a:noFill/>
                          </a:ln>
                          <a:solidFill>
                            <a:schemeClr val="tx1"/>
                          </a:solidFill>
                          <a:effectLst/>
                          <a:latin typeface="Arial Narrow" panose="020B0606020202030204" pitchFamily="34" charset="0"/>
                          <a:ea typeface="宋体" panose="02010600030101010101" pitchFamily="2" charset="-122"/>
                        </a:rPr>
                        <a:t>Boolean</a:t>
                      </a:r>
                    </a:p>
                  </a:txBody>
                  <a:tcPr marT="45734" marB="4573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AEEF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IN" altLang="zh-CN" sz="1800" b="0" i="0" u="none" strike="noStrike" cap="none" normalizeH="0" baseline="0" dirty="0" smtClean="0">
                          <a:ln>
                            <a:noFill/>
                          </a:ln>
                          <a:solidFill>
                            <a:schemeClr val="tx1"/>
                          </a:solidFill>
                          <a:effectLst/>
                          <a:latin typeface="Arial Narrow" panose="020B0606020202030204" pitchFamily="34" charset="0"/>
                          <a:ea typeface="宋体" panose="02010600030101010101" pitchFamily="2" charset="-122"/>
                        </a:rPr>
                        <a:t>Optional</a:t>
                      </a:r>
                    </a:p>
                  </a:txBody>
                  <a:tcPr marT="45734" marB="4573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AEEFF"/>
                    </a:solidFill>
                  </a:tcPr>
                </a:tc>
              </a:tr>
            </a:tbl>
          </a:graphicData>
        </a:graphic>
      </p:graphicFrame>
    </p:spTree>
    <p:extLst>
      <p:ext uri="{BB962C8B-B14F-4D97-AF65-F5344CB8AC3E}">
        <p14:creationId xmlns:p14="http://schemas.microsoft.com/office/powerpoint/2010/main" val="113304011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p:cNvSpPr>
            <a:spLocks noGrp="1"/>
          </p:cNvSpPr>
          <p:nvPr>
            <p:ph type="title"/>
          </p:nvPr>
        </p:nvSpPr>
        <p:spPr/>
        <p:txBody>
          <a:bodyPr/>
          <a:lstStyle/>
          <a:p>
            <a:r>
              <a:rPr lang="en-GB" altLang="zh-CN" sz="2800" smtClean="0">
                <a:ea typeface="宋体" panose="02010600030101010101" pitchFamily="2" charset="-122"/>
              </a:rPr>
              <a:t>Virtual Observe Notify Object Definition</a:t>
            </a:r>
            <a:endParaRPr lang="en-GB" altLang="en-US" sz="2800" smtClean="0"/>
          </a:p>
        </p:txBody>
      </p:sp>
      <p:sp>
        <p:nvSpPr>
          <p:cNvPr id="6147" name="Content Placeholder 2"/>
          <p:cNvSpPr>
            <a:spLocks noGrp="1"/>
          </p:cNvSpPr>
          <p:nvPr>
            <p:ph idx="1"/>
          </p:nvPr>
        </p:nvSpPr>
        <p:spPr>
          <a:xfrm>
            <a:off x="307790" y="958924"/>
            <a:ext cx="8778875" cy="4856163"/>
          </a:xfrm>
        </p:spPr>
        <p:txBody>
          <a:bodyPr/>
          <a:lstStyle/>
          <a:p>
            <a:pPr>
              <a:buClr>
                <a:srgbClr val="C00000"/>
              </a:buClr>
              <a:buFont typeface="Wingdings" panose="05000000000000000000" pitchFamily="2" charset="2"/>
              <a:buChar char="q"/>
            </a:pPr>
            <a:r>
              <a:rPr lang="en-GB" altLang="zh-CN" sz="1800" b="1" dirty="0" err="1" smtClean="0">
                <a:ea typeface="宋体" panose="02010600030101010101" pitchFamily="2" charset="-122"/>
              </a:rPr>
              <a:t>ReportLinks</a:t>
            </a:r>
            <a:endParaRPr lang="en-GB" altLang="en-US" sz="1800" b="1" dirty="0" smtClean="0"/>
          </a:p>
          <a:p>
            <a:pPr lvl="1">
              <a:buClr>
                <a:srgbClr val="C00000"/>
              </a:buClr>
              <a:buFont typeface="Wingdings" panose="05000000000000000000" pitchFamily="2" charset="2"/>
              <a:buChar char="Ø"/>
            </a:pPr>
            <a:r>
              <a:rPr lang="en-GB" altLang="en-US" sz="1600" dirty="0" smtClean="0">
                <a:cs typeface="Times New Roman" panose="02020603050405020304" pitchFamily="18" charset="0"/>
              </a:rPr>
              <a:t>Array of resource Links where each element identifies the resource to be included in the notification.</a:t>
            </a:r>
          </a:p>
          <a:p>
            <a:pPr lvl="1">
              <a:buClr>
                <a:srgbClr val="C00000"/>
              </a:buClr>
              <a:buFont typeface="Wingdings" panose="05000000000000000000" pitchFamily="2" charset="2"/>
              <a:buChar char="Ø"/>
            </a:pPr>
            <a:r>
              <a:rPr lang="en-GB" altLang="en-US" sz="1600" dirty="0" smtClean="0">
                <a:cs typeface="Times New Roman" panose="02020603050405020304" pitchFamily="18" charset="0"/>
              </a:rPr>
              <a:t>If </a:t>
            </a:r>
            <a:r>
              <a:rPr lang="en-GB" altLang="en-US" sz="1600" dirty="0" err="1" smtClean="0">
                <a:cs typeface="Times New Roman" panose="02020603050405020304" pitchFamily="18" charset="0"/>
              </a:rPr>
              <a:t>ReportLinks</a:t>
            </a:r>
            <a:r>
              <a:rPr lang="en-GB" altLang="en-US" sz="1600" dirty="0" smtClean="0">
                <a:cs typeface="Times New Roman" panose="02020603050405020304" pitchFamily="18" charset="0"/>
              </a:rPr>
              <a:t> resource is absent, the notification will include the resources that are observed.</a:t>
            </a:r>
          </a:p>
          <a:p>
            <a:pPr lvl="1">
              <a:buClr>
                <a:srgbClr val="C00000"/>
              </a:buClr>
              <a:buFont typeface="Wingdings" panose="05000000000000000000" pitchFamily="2" charset="2"/>
              <a:buChar char="Ø"/>
            </a:pPr>
            <a:r>
              <a:rPr lang="en-GB" altLang="en-US" sz="1600" dirty="0" smtClean="0">
                <a:cs typeface="Times New Roman" panose="02020603050405020304" pitchFamily="18" charset="0"/>
              </a:rPr>
              <a:t>If the </a:t>
            </a:r>
            <a:r>
              <a:rPr lang="en-GB" altLang="en-US" sz="1600" dirty="0" err="1" smtClean="0">
                <a:cs typeface="Times New Roman" panose="02020603050405020304" pitchFamily="18" charset="0"/>
              </a:rPr>
              <a:t>ReportLinks</a:t>
            </a:r>
            <a:r>
              <a:rPr lang="en-GB" altLang="en-US" sz="1600" dirty="0" smtClean="0">
                <a:cs typeface="Times New Roman" panose="02020603050405020304" pitchFamily="18" charset="0"/>
              </a:rPr>
              <a:t> resource is present, the notification will only include the resources that are listed in </a:t>
            </a:r>
            <a:r>
              <a:rPr lang="en-GB" altLang="en-US" sz="1600" dirty="0" err="1" smtClean="0">
                <a:cs typeface="Times New Roman" panose="02020603050405020304" pitchFamily="18" charset="0"/>
              </a:rPr>
              <a:t>ReportLinks</a:t>
            </a:r>
            <a:r>
              <a:rPr lang="en-GB" altLang="en-US" sz="1600" dirty="0" smtClean="0">
                <a:cs typeface="Times New Roman" panose="02020603050405020304" pitchFamily="18" charset="0"/>
              </a:rPr>
              <a:t>.</a:t>
            </a:r>
          </a:p>
          <a:p>
            <a:pPr lvl="1">
              <a:buClr>
                <a:srgbClr val="C00000"/>
              </a:buClr>
              <a:buFont typeface="Wingdings" panose="05000000000000000000" pitchFamily="2" charset="2"/>
              <a:buChar char="Ø"/>
            </a:pPr>
            <a:r>
              <a:rPr lang="en-GB" altLang="en-US" sz="1600" dirty="0" smtClean="0">
                <a:cs typeface="Times New Roman" panose="02020603050405020304" pitchFamily="18" charset="0"/>
              </a:rPr>
              <a:t>To provide maximum flexibility to the server the Notifications will not comprise the union of resources in </a:t>
            </a:r>
            <a:r>
              <a:rPr lang="en-GB" altLang="en-US" sz="1600" dirty="0" err="1" smtClean="0">
                <a:cs typeface="Times New Roman" panose="02020603050405020304" pitchFamily="18" charset="0"/>
              </a:rPr>
              <a:t>ObserveLinks</a:t>
            </a:r>
            <a:r>
              <a:rPr lang="en-GB" altLang="en-US" sz="1600" dirty="0" smtClean="0">
                <a:cs typeface="Times New Roman" panose="02020603050405020304" pitchFamily="18" charset="0"/>
              </a:rPr>
              <a:t> and </a:t>
            </a:r>
            <a:r>
              <a:rPr lang="en-GB" altLang="en-US" sz="1600" dirty="0" err="1" smtClean="0">
                <a:cs typeface="Times New Roman" panose="02020603050405020304" pitchFamily="18" charset="0"/>
              </a:rPr>
              <a:t>ReportLinks</a:t>
            </a:r>
            <a:r>
              <a:rPr lang="en-GB" altLang="en-US" sz="1600" dirty="0" smtClean="0">
                <a:cs typeface="Times New Roman" panose="02020603050405020304" pitchFamily="18" charset="0"/>
              </a:rPr>
              <a:t> when both present.</a:t>
            </a:r>
          </a:p>
          <a:p>
            <a:pPr>
              <a:buClr>
                <a:srgbClr val="C00000"/>
              </a:buClr>
              <a:buFont typeface="Wingdings" panose="05000000000000000000" pitchFamily="2" charset="2"/>
              <a:buChar char="q"/>
            </a:pPr>
            <a:r>
              <a:rPr lang="en-GB" altLang="zh-CN" sz="1800" b="1" dirty="0" smtClean="0">
                <a:ea typeface="宋体" panose="02010600030101010101" pitchFamily="2" charset="-122"/>
              </a:rPr>
              <a:t>Report</a:t>
            </a:r>
            <a:endParaRPr lang="en-GB" altLang="en-US" sz="1800" b="1" dirty="0" smtClean="0"/>
          </a:p>
          <a:p>
            <a:pPr lvl="1">
              <a:buClr>
                <a:srgbClr val="C00000"/>
              </a:buClr>
              <a:buFont typeface="Wingdings" panose="05000000000000000000" pitchFamily="2" charset="2"/>
              <a:buChar char="Ø"/>
            </a:pPr>
            <a:r>
              <a:rPr lang="en-GB" altLang="en-US" sz="1600" dirty="0" smtClean="0">
                <a:cs typeface="Times New Roman" panose="02020603050405020304" pitchFamily="18" charset="0"/>
              </a:rPr>
              <a:t>Contiguous string of resources and their corresponding values either in JSON or CBOR.</a:t>
            </a:r>
          </a:p>
          <a:p>
            <a:pPr lvl="1">
              <a:buClr>
                <a:srgbClr val="C00000"/>
              </a:buClr>
              <a:buFont typeface="Wingdings" panose="05000000000000000000" pitchFamily="2" charset="2"/>
              <a:buChar char="Ø"/>
            </a:pPr>
            <a:r>
              <a:rPr lang="en-GB" altLang="en-US" sz="1600" dirty="0" smtClean="0">
                <a:cs typeface="Times New Roman" panose="02020603050405020304" pitchFamily="18" charset="0"/>
              </a:rPr>
              <a:t>The report resource is populated by the client each time an observed resource from </a:t>
            </a:r>
            <a:r>
              <a:rPr lang="en-GB" altLang="en-US" sz="1600" dirty="0" err="1" smtClean="0">
                <a:cs typeface="Times New Roman" panose="02020603050405020304" pitchFamily="18" charset="0"/>
              </a:rPr>
              <a:t>ObserveLinks</a:t>
            </a:r>
            <a:r>
              <a:rPr lang="en-GB" altLang="en-US" sz="1600" dirty="0" smtClean="0">
                <a:cs typeface="Times New Roman" panose="02020603050405020304" pitchFamily="18" charset="0"/>
              </a:rPr>
              <a:t> meets its observation criteria, thereby resulting in a notification to a server that is observing Report </a:t>
            </a:r>
            <a:r>
              <a:rPr lang="en-GB" altLang="en-US" sz="1600" dirty="0" smtClean="0">
                <a:cs typeface="Times New Roman" panose="02020603050405020304" pitchFamily="18" charset="0"/>
              </a:rPr>
              <a:t>resource</a:t>
            </a:r>
          </a:p>
          <a:p>
            <a:pPr>
              <a:buClr>
                <a:srgbClr val="C00000"/>
              </a:buClr>
              <a:buFont typeface="Wingdings" panose="05000000000000000000" pitchFamily="2" charset="2"/>
              <a:buChar char="q"/>
            </a:pPr>
            <a:r>
              <a:rPr lang="en-GB" altLang="zh-CN" sz="1800" b="1" i="1" dirty="0" err="1">
                <a:ea typeface="宋体" panose="02010600030101010101" pitchFamily="2" charset="-122"/>
              </a:rPr>
              <a:t>ObserveRelation</a:t>
            </a:r>
            <a:endParaRPr lang="en-GB" altLang="zh-CN" sz="1800" b="1" i="1" dirty="0">
              <a:ea typeface="宋体" panose="02010600030101010101" pitchFamily="2" charset="-122"/>
            </a:endParaRPr>
          </a:p>
          <a:p>
            <a:pPr lvl="1">
              <a:buClr>
                <a:srgbClr val="C00000"/>
              </a:buClr>
              <a:buFont typeface="Wingdings" panose="05000000000000000000" pitchFamily="2" charset="2"/>
              <a:buChar char="Ø"/>
            </a:pPr>
            <a:r>
              <a:rPr lang="en-GB" altLang="zh-CN" sz="1600" dirty="0">
                <a:solidFill>
                  <a:schemeClr val="tx1"/>
                </a:solidFill>
                <a:ea typeface="宋体" panose="02010600030101010101" pitchFamily="2" charset="-122"/>
                <a:cs typeface="Times New Roman" panose="02020603050405020304" pitchFamily="18" charset="0"/>
              </a:rPr>
              <a:t>Used by the server to indicate the AND relationship between or among instances of </a:t>
            </a:r>
            <a:r>
              <a:rPr lang="en-GB" altLang="zh-CN" sz="1600" dirty="0" err="1">
                <a:solidFill>
                  <a:schemeClr val="tx1"/>
                </a:solidFill>
                <a:ea typeface="宋体" panose="02010600030101010101" pitchFamily="2" charset="-122"/>
                <a:cs typeface="Times New Roman" panose="02020603050405020304" pitchFamily="18" charset="0"/>
              </a:rPr>
              <a:t>ObserveLinks</a:t>
            </a:r>
            <a:r>
              <a:rPr lang="en-GB" altLang="en-US" sz="1600" dirty="0" smtClean="0">
                <a:cs typeface="Times New Roman" panose="02020603050405020304" pitchFamily="18" charset="0"/>
              </a:rPr>
              <a:t>.</a:t>
            </a:r>
          </a:p>
          <a:p>
            <a:pPr lvl="1">
              <a:buClr>
                <a:srgbClr val="C00000"/>
              </a:buClr>
              <a:buFont typeface="Wingdings" panose="05000000000000000000" pitchFamily="2" charset="2"/>
              <a:buChar char="Ø"/>
            </a:pPr>
            <a:r>
              <a:rPr lang="en-GB" altLang="en-US" sz="1600" i="1" dirty="0" smtClean="0">
                <a:solidFill>
                  <a:srgbClr val="C00000"/>
                </a:solidFill>
                <a:cs typeface="Times New Roman" panose="02020603050405020304" pitchFamily="18" charset="0"/>
              </a:rPr>
              <a:t>Noted: this resource need to be further discussed.</a:t>
            </a:r>
          </a:p>
          <a:p>
            <a:pPr>
              <a:buClr>
                <a:srgbClr val="C00000"/>
              </a:buClr>
              <a:buFont typeface="Wingdings" panose="05000000000000000000" pitchFamily="2" charset="2"/>
              <a:buChar char="q"/>
            </a:pPr>
            <a:r>
              <a:rPr lang="en-GB" altLang="zh-CN" sz="1800" b="1" dirty="0" err="1">
                <a:ea typeface="宋体" panose="02010600030101010101" pitchFamily="2" charset="-122"/>
              </a:rPr>
              <a:t>ResourceFiltering</a:t>
            </a:r>
            <a:endParaRPr lang="en-GB" altLang="zh-CN" sz="1800" b="1" dirty="0">
              <a:ea typeface="宋体" panose="02010600030101010101" pitchFamily="2" charset="-122"/>
            </a:endParaRPr>
          </a:p>
          <a:p>
            <a:pPr>
              <a:buClr>
                <a:srgbClr val="C00000"/>
              </a:buClr>
            </a:pPr>
            <a:r>
              <a:rPr lang="en-GB" altLang="zh-CN" sz="1600" dirty="0">
                <a:solidFill>
                  <a:schemeClr val="tx1"/>
                </a:solidFill>
                <a:ea typeface="宋体" panose="02010600030101010101" pitchFamily="2" charset="-122"/>
                <a:cs typeface="Times New Roman" panose="02020603050405020304" pitchFamily="18" charset="0"/>
              </a:rPr>
              <a:t>Used by the server to indicate the client whether report all instances of </a:t>
            </a:r>
            <a:r>
              <a:rPr lang="en-GB" altLang="zh-CN" sz="1600" dirty="0" err="1">
                <a:solidFill>
                  <a:schemeClr val="tx1"/>
                </a:solidFill>
                <a:ea typeface="宋体" panose="02010600030101010101" pitchFamily="2" charset="-122"/>
                <a:cs typeface="Times New Roman" panose="02020603050405020304" pitchFamily="18" charset="0"/>
              </a:rPr>
              <a:t>ReportLinks</a:t>
            </a:r>
            <a:r>
              <a:rPr lang="en-GB" altLang="zh-CN" sz="1600" dirty="0">
                <a:solidFill>
                  <a:schemeClr val="tx1"/>
                </a:solidFill>
                <a:ea typeface="宋体" panose="02010600030101010101" pitchFamily="2" charset="-122"/>
                <a:cs typeface="Times New Roman" panose="02020603050405020304" pitchFamily="18" charset="0"/>
              </a:rPr>
              <a:t> or </a:t>
            </a:r>
            <a:r>
              <a:rPr lang="en-GB" altLang="zh-CN" sz="1600" dirty="0" err="1">
                <a:solidFill>
                  <a:schemeClr val="tx1"/>
                </a:solidFill>
                <a:ea typeface="宋体" panose="02010600030101010101" pitchFamily="2" charset="-122"/>
                <a:cs typeface="Times New Roman" panose="02020603050405020304" pitchFamily="18" charset="0"/>
              </a:rPr>
              <a:t>ObserveLinks</a:t>
            </a:r>
            <a:r>
              <a:rPr lang="en-GB" altLang="zh-CN" sz="1600" dirty="0">
                <a:solidFill>
                  <a:schemeClr val="tx1"/>
                </a:solidFill>
                <a:ea typeface="宋体" panose="02010600030101010101" pitchFamily="2" charset="-122"/>
                <a:cs typeface="Times New Roman" panose="02020603050405020304" pitchFamily="18" charset="0"/>
              </a:rPr>
              <a:t> or changed instances of </a:t>
            </a:r>
            <a:r>
              <a:rPr lang="en-GB" altLang="zh-CN" sz="1600" dirty="0" err="1">
                <a:solidFill>
                  <a:schemeClr val="tx1"/>
                </a:solidFill>
                <a:ea typeface="宋体" panose="02010600030101010101" pitchFamily="2" charset="-122"/>
                <a:cs typeface="Times New Roman" panose="02020603050405020304" pitchFamily="18" charset="0"/>
              </a:rPr>
              <a:t>ReportLinks</a:t>
            </a:r>
            <a:r>
              <a:rPr lang="en-GB" altLang="zh-CN" sz="1600" dirty="0">
                <a:solidFill>
                  <a:schemeClr val="tx1"/>
                </a:solidFill>
                <a:ea typeface="宋体" panose="02010600030101010101" pitchFamily="2" charset="-122"/>
                <a:cs typeface="Times New Roman" panose="02020603050405020304" pitchFamily="18" charset="0"/>
              </a:rPr>
              <a:t> or </a:t>
            </a:r>
            <a:r>
              <a:rPr lang="en-GB" altLang="zh-CN" sz="1600" dirty="0" err="1">
                <a:solidFill>
                  <a:schemeClr val="tx1"/>
                </a:solidFill>
                <a:ea typeface="宋体" panose="02010600030101010101" pitchFamily="2" charset="-122"/>
                <a:cs typeface="Times New Roman" panose="02020603050405020304" pitchFamily="18" charset="0"/>
              </a:rPr>
              <a:t>ObserveLinks</a:t>
            </a:r>
            <a:r>
              <a:rPr lang="en-GB" altLang="zh-CN" sz="1600" dirty="0">
                <a:solidFill>
                  <a:schemeClr val="tx1"/>
                </a:solidFill>
                <a:ea typeface="宋体" panose="02010600030101010101" pitchFamily="2" charset="-122"/>
                <a:cs typeface="Times New Roman" panose="02020603050405020304" pitchFamily="18" charset="0"/>
              </a:rPr>
              <a:t>. </a:t>
            </a:r>
            <a:r>
              <a:rPr lang="en-US" altLang="zh-CN" sz="1600" dirty="0"/>
              <a:t>0 represents reporting all resources, 1 represents reporting only changed resources compared with last notification.</a:t>
            </a:r>
            <a:endParaRPr lang="en-GB" altLang="zh-CN" sz="1600" b="1" dirty="0">
              <a:solidFill>
                <a:schemeClr val="tx1"/>
              </a:solidFill>
              <a:ea typeface="宋体" panose="02010600030101010101" pitchFamily="2" charset="-122"/>
            </a:endParaRPr>
          </a:p>
          <a:p>
            <a:pPr marL="225425" lvl="1" indent="0">
              <a:buClr>
                <a:srgbClr val="C00000"/>
              </a:buClr>
              <a:buNone/>
            </a:pPr>
            <a:endParaRPr lang="en-GB" altLang="en-US" sz="1800" dirty="0" smtClean="0">
              <a:cs typeface="Times New Roman" panose="02020603050405020304" pitchFamily="18" charset="0"/>
            </a:endParaRPr>
          </a:p>
          <a:p>
            <a:pPr lvl="1">
              <a:buClr>
                <a:srgbClr val="C00000"/>
              </a:buClr>
              <a:buFont typeface="Wingdings" panose="05000000000000000000" pitchFamily="2" charset="2"/>
              <a:buChar char="Ø"/>
            </a:pPr>
            <a:endParaRPr lang="en-GB" altLang="en-US" sz="1800" dirty="0" smtClean="0">
              <a:cs typeface="Times New Roman" panose="02020603050405020304" pitchFamily="18" charset="0"/>
            </a:endParaRPr>
          </a:p>
        </p:txBody>
      </p:sp>
    </p:spTree>
    <p:extLst>
      <p:ext uri="{BB962C8B-B14F-4D97-AF65-F5344CB8AC3E}">
        <p14:creationId xmlns:p14="http://schemas.microsoft.com/office/powerpoint/2010/main" val="83545618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4"/>
          <p:cNvSpPr>
            <a:spLocks noGrp="1" noChangeArrowheads="1"/>
          </p:cNvSpPr>
          <p:nvPr>
            <p:ph type="title"/>
          </p:nvPr>
        </p:nvSpPr>
        <p:spPr/>
        <p:txBody>
          <a:bodyPr/>
          <a:lstStyle/>
          <a:p>
            <a:r>
              <a:rPr lang="en-GB" altLang="zh-CN" smtClean="0">
                <a:ea typeface="SimSun" pitchFamily="2" charset="-122"/>
              </a:rPr>
              <a:t>Main Use Case(s)</a:t>
            </a:r>
          </a:p>
        </p:txBody>
      </p:sp>
      <p:sp>
        <p:nvSpPr>
          <p:cNvPr id="4" name="Content Placeholder 2"/>
          <p:cNvSpPr>
            <a:spLocks noGrp="1"/>
          </p:cNvSpPr>
          <p:nvPr>
            <p:ph idx="1"/>
          </p:nvPr>
        </p:nvSpPr>
        <p:spPr>
          <a:xfrm>
            <a:off x="185737" y="1073150"/>
            <a:ext cx="8778875" cy="5160962"/>
          </a:xfrm>
        </p:spPr>
        <p:txBody>
          <a:bodyPr/>
          <a:lstStyle/>
          <a:p>
            <a:pPr>
              <a:buClr>
                <a:srgbClr val="C00000"/>
              </a:buClr>
            </a:pPr>
            <a:r>
              <a:rPr lang="en-GB" altLang="en-US" sz="2400" b="1" dirty="0" smtClean="0"/>
              <a:t>Client with Objects</a:t>
            </a:r>
          </a:p>
          <a:p>
            <a:pPr>
              <a:buClr>
                <a:srgbClr val="C00000"/>
              </a:buClr>
            </a:pPr>
            <a:endParaRPr lang="en-GB" altLang="zh-CN" sz="2400" b="1" dirty="0" smtClean="0">
              <a:ea typeface="宋体" panose="02010600030101010101" pitchFamily="2" charset="-122"/>
            </a:endParaRPr>
          </a:p>
          <a:p>
            <a:pPr>
              <a:buClr>
                <a:srgbClr val="C00000"/>
              </a:buClr>
            </a:pPr>
            <a:endParaRPr lang="en-GB" altLang="zh-CN" sz="2400" b="1" dirty="0" smtClean="0">
              <a:ea typeface="宋体" panose="02010600030101010101" pitchFamily="2" charset="-122"/>
            </a:endParaRPr>
          </a:p>
          <a:p>
            <a:pPr>
              <a:buClr>
                <a:srgbClr val="C00000"/>
              </a:buClr>
            </a:pPr>
            <a:endParaRPr lang="en-GB" altLang="zh-CN" sz="2400" b="1" dirty="0" smtClean="0">
              <a:ea typeface="宋体" panose="02010600030101010101" pitchFamily="2" charset="-122"/>
            </a:endParaRPr>
          </a:p>
          <a:p>
            <a:pPr>
              <a:buClr>
                <a:srgbClr val="C00000"/>
              </a:buClr>
            </a:pPr>
            <a:endParaRPr lang="en-GB" altLang="zh-CN" sz="2400" b="1" dirty="0" smtClean="0">
              <a:ea typeface="宋体" panose="02010600030101010101" pitchFamily="2" charset="-122"/>
            </a:endParaRPr>
          </a:p>
          <a:p>
            <a:pPr marL="0" indent="0">
              <a:buClr>
                <a:srgbClr val="C00000"/>
              </a:buClr>
              <a:buNone/>
            </a:pPr>
            <a:endParaRPr lang="en-GB" altLang="zh-CN" sz="2400" b="1" dirty="0" smtClean="0">
              <a:ea typeface="宋体" panose="02010600030101010101" pitchFamily="2" charset="-122"/>
            </a:endParaRPr>
          </a:p>
          <a:p>
            <a:pPr>
              <a:buClr>
                <a:srgbClr val="C00000"/>
              </a:buClr>
            </a:pPr>
            <a:r>
              <a:rPr lang="en-GB" altLang="zh-CN" sz="2400" b="1" dirty="0" smtClean="0">
                <a:ea typeface="宋体" panose="02010600030101010101" pitchFamily="2" charset="-122"/>
              </a:rPr>
              <a:t>Notification condition</a:t>
            </a:r>
          </a:p>
          <a:p>
            <a:pPr lvl="1">
              <a:buClr>
                <a:srgbClr val="C00000"/>
              </a:buClr>
            </a:pPr>
            <a:r>
              <a:rPr lang="en-GB" altLang="zh-CN" sz="2000" b="1" dirty="0" smtClean="0">
                <a:ea typeface="宋体" panose="02010600030101010101" pitchFamily="2" charset="-122"/>
              </a:rPr>
              <a:t>Temperature &gt; 28</a:t>
            </a:r>
            <a:r>
              <a:rPr lang="en-GB" altLang="zh-CN" sz="1100" b="1" baseline="80000" dirty="0" smtClean="0">
                <a:ea typeface="宋体" panose="02010600030101010101" pitchFamily="2" charset="-122"/>
                <a:sym typeface="Wingdings" panose="05000000000000000000" pitchFamily="2" charset="2"/>
              </a:rPr>
              <a:t></a:t>
            </a:r>
            <a:r>
              <a:rPr lang="en-GB" altLang="zh-CN" sz="2000" b="1" dirty="0" smtClean="0">
                <a:ea typeface="宋体" panose="02010600030101010101" pitchFamily="2" charset="-122"/>
              </a:rPr>
              <a:t> C</a:t>
            </a:r>
          </a:p>
          <a:p>
            <a:pPr lvl="1">
              <a:buClr>
                <a:srgbClr val="C00000"/>
              </a:buClr>
            </a:pPr>
            <a:r>
              <a:rPr lang="en-GB" altLang="zh-CN" sz="2000" b="1" dirty="0" smtClean="0">
                <a:ea typeface="宋体" panose="02010600030101010101" pitchFamily="2" charset="-122"/>
              </a:rPr>
              <a:t>Temperature &lt; 25</a:t>
            </a:r>
            <a:r>
              <a:rPr lang="en-GB" altLang="zh-CN" sz="2000" b="1" baseline="80000" dirty="0" smtClean="0">
                <a:ea typeface="宋体" panose="02010600030101010101" pitchFamily="2" charset="-122"/>
                <a:sym typeface="Wingdings" panose="05000000000000000000" pitchFamily="2" charset="2"/>
              </a:rPr>
              <a:t> </a:t>
            </a:r>
            <a:r>
              <a:rPr lang="en-GB" altLang="zh-CN" sz="1100" b="1" baseline="80000" dirty="0" smtClean="0">
                <a:ea typeface="宋体" panose="02010600030101010101" pitchFamily="2" charset="-122"/>
                <a:sym typeface="Wingdings" panose="05000000000000000000" pitchFamily="2" charset="2"/>
              </a:rPr>
              <a:t></a:t>
            </a:r>
            <a:r>
              <a:rPr lang="en-GB" altLang="zh-CN" sz="2000" b="1" dirty="0" smtClean="0">
                <a:ea typeface="宋体" panose="02010600030101010101" pitchFamily="2" charset="-122"/>
              </a:rPr>
              <a:t> C</a:t>
            </a:r>
          </a:p>
          <a:p>
            <a:pPr lvl="1">
              <a:buClr>
                <a:srgbClr val="C00000"/>
              </a:buClr>
            </a:pPr>
            <a:r>
              <a:rPr lang="en-GB" altLang="zh-CN" sz="2000" b="1" dirty="0" smtClean="0">
                <a:ea typeface="宋体" panose="02010600030101010101" pitchFamily="2" charset="-122"/>
              </a:rPr>
              <a:t>Humidity &lt; 65%</a:t>
            </a:r>
          </a:p>
          <a:p>
            <a:pPr lvl="1">
              <a:buClr>
                <a:srgbClr val="C00000"/>
              </a:buClr>
            </a:pPr>
            <a:r>
              <a:rPr lang="en-GB" altLang="zh-CN" sz="2000" b="1" dirty="0" smtClean="0">
                <a:ea typeface="宋体" panose="02010600030101010101" pitchFamily="2" charset="-122"/>
              </a:rPr>
              <a:t>Battery Level</a:t>
            </a:r>
          </a:p>
        </p:txBody>
      </p:sp>
      <p:graphicFrame>
        <p:nvGraphicFramePr>
          <p:cNvPr id="5" name="Content Placeholder 4"/>
          <p:cNvGraphicFramePr>
            <a:graphicFrameLocks noGrp="1"/>
          </p:cNvGraphicFramePr>
          <p:nvPr>
            <p:extLst>
              <p:ext uri="{D42A27DB-BD31-4B8C-83A1-F6EECF244321}">
                <p14:modId xmlns:p14="http://schemas.microsoft.com/office/powerpoint/2010/main" val="836525325"/>
              </p:ext>
            </p:extLst>
          </p:nvPr>
        </p:nvGraphicFramePr>
        <p:xfrm>
          <a:off x="306388" y="1530350"/>
          <a:ext cx="5913437" cy="2228850"/>
        </p:xfrm>
        <a:graphic>
          <a:graphicData uri="http://schemas.openxmlformats.org/drawingml/2006/table">
            <a:tbl>
              <a:tblPr/>
              <a:tblGrid>
                <a:gridCol w="2684462"/>
                <a:gridCol w="1095375"/>
                <a:gridCol w="2133600"/>
              </a:tblGrid>
              <a:tr h="371475">
                <a:tc>
                  <a:txBody>
                    <a:bodyPr/>
                    <a:lstStyle>
                      <a:lvl1pPr>
                        <a:spcBef>
                          <a:spcPct val="25000"/>
                        </a:spcBef>
                        <a:buClr>
                          <a:schemeClr val="tx1"/>
                        </a:buClr>
                        <a:buSzPct val="80000"/>
                        <a:defRPr sz="2200">
                          <a:solidFill>
                            <a:srgbClr val="000066"/>
                          </a:solidFill>
                          <a:latin typeface="Arial Narrow" panose="020B0606020202030204" pitchFamily="34" charset="0"/>
                        </a:defRPr>
                      </a:lvl1pPr>
                      <a:lvl2pPr marL="742950" indent="-285750">
                        <a:spcBef>
                          <a:spcPct val="25000"/>
                        </a:spcBef>
                        <a:buClr>
                          <a:schemeClr val="tx1"/>
                        </a:buClr>
                        <a:buSzPct val="80000"/>
                        <a:defRPr sz="2000">
                          <a:solidFill>
                            <a:srgbClr val="480024"/>
                          </a:solidFill>
                          <a:latin typeface="Arial Narrow" panose="020B0606020202030204" pitchFamily="34" charset="0"/>
                        </a:defRPr>
                      </a:lvl2pPr>
                      <a:lvl3pPr marL="1143000" indent="-228600">
                        <a:spcBef>
                          <a:spcPct val="25000"/>
                        </a:spcBef>
                        <a:buClr>
                          <a:schemeClr val="tx1"/>
                        </a:buClr>
                        <a:buSzPct val="80000"/>
                        <a:defRPr>
                          <a:solidFill>
                            <a:srgbClr val="0B2200"/>
                          </a:solidFill>
                          <a:latin typeface="Arial Narrow" panose="020B0606020202030204" pitchFamily="34" charset="0"/>
                        </a:defRPr>
                      </a:lvl3pPr>
                      <a:lvl4pPr marL="1600200" indent="-228600">
                        <a:spcBef>
                          <a:spcPct val="20000"/>
                        </a:spcBef>
                        <a:buClr>
                          <a:schemeClr val="tx1"/>
                        </a:buClr>
                        <a:buSzPct val="80000"/>
                        <a:defRPr sz="1600">
                          <a:solidFill>
                            <a:srgbClr val="543800"/>
                          </a:solidFill>
                          <a:latin typeface="Arial Narrow" panose="020B0606020202030204" pitchFamily="34" charset="0"/>
                        </a:defRPr>
                      </a:lvl4pPr>
                      <a:lvl5pPr marL="2057400" indent="-228600">
                        <a:spcBef>
                          <a:spcPct val="20000"/>
                        </a:spcBef>
                        <a:buClr>
                          <a:schemeClr val="tx1"/>
                        </a:buClr>
                        <a:buSzPct val="80000"/>
                        <a:defRPr sz="1400">
                          <a:solidFill>
                            <a:srgbClr val="330066"/>
                          </a:solidFill>
                          <a:latin typeface="Arial Narrow" panose="020B0606020202030204"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b="1" i="0" u="none" strike="noStrike" cap="none" normalizeH="0" baseline="0" dirty="0" smtClean="0">
                          <a:ln>
                            <a:noFill/>
                          </a:ln>
                          <a:solidFill>
                            <a:srgbClr val="FFFFFF"/>
                          </a:solidFill>
                          <a:effectLst/>
                          <a:latin typeface="Arial Narrow" panose="020B0606020202030204" pitchFamily="34" charset="0"/>
                          <a:ea typeface="宋体" panose="02010600030101010101" pitchFamily="2" charset="-122"/>
                        </a:rPr>
                        <a:t>Object Name</a:t>
                      </a:r>
                      <a:endParaRPr kumimoji="0" lang="en-IN" altLang="zh-CN" sz="1800" b="1" i="0" u="none" strike="noStrike" cap="none" normalizeH="0" baseline="0" dirty="0" smtClean="0">
                        <a:ln>
                          <a:noFill/>
                        </a:ln>
                        <a:solidFill>
                          <a:srgbClr val="FFFFFF"/>
                        </a:solidFill>
                        <a:effectLst/>
                        <a:latin typeface="Arial Narrow" panose="020B0606020202030204" pitchFamily="34" charset="0"/>
                        <a:ea typeface="宋体" panose="02010600030101010101" pitchFamily="2" charset="-122"/>
                      </a:endParaRPr>
                    </a:p>
                  </a:txBody>
                  <a:tcPr marT="45733" marB="4573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a:spcBef>
                          <a:spcPct val="25000"/>
                        </a:spcBef>
                        <a:buClr>
                          <a:schemeClr val="tx1"/>
                        </a:buClr>
                        <a:buSzPct val="80000"/>
                        <a:defRPr sz="2200">
                          <a:solidFill>
                            <a:srgbClr val="000066"/>
                          </a:solidFill>
                          <a:latin typeface="Arial Narrow" panose="020B0606020202030204" pitchFamily="34" charset="0"/>
                        </a:defRPr>
                      </a:lvl1pPr>
                      <a:lvl2pPr marL="742950" indent="-285750">
                        <a:spcBef>
                          <a:spcPct val="25000"/>
                        </a:spcBef>
                        <a:buClr>
                          <a:schemeClr val="tx1"/>
                        </a:buClr>
                        <a:buSzPct val="80000"/>
                        <a:defRPr sz="2000">
                          <a:solidFill>
                            <a:srgbClr val="480024"/>
                          </a:solidFill>
                          <a:latin typeface="Arial Narrow" panose="020B0606020202030204" pitchFamily="34" charset="0"/>
                        </a:defRPr>
                      </a:lvl2pPr>
                      <a:lvl3pPr marL="1143000" indent="-228600">
                        <a:spcBef>
                          <a:spcPct val="25000"/>
                        </a:spcBef>
                        <a:buClr>
                          <a:schemeClr val="tx1"/>
                        </a:buClr>
                        <a:buSzPct val="80000"/>
                        <a:defRPr>
                          <a:solidFill>
                            <a:srgbClr val="0B2200"/>
                          </a:solidFill>
                          <a:latin typeface="Arial Narrow" panose="020B0606020202030204" pitchFamily="34" charset="0"/>
                        </a:defRPr>
                      </a:lvl3pPr>
                      <a:lvl4pPr marL="1600200" indent="-228600">
                        <a:spcBef>
                          <a:spcPct val="20000"/>
                        </a:spcBef>
                        <a:buClr>
                          <a:schemeClr val="tx1"/>
                        </a:buClr>
                        <a:buSzPct val="80000"/>
                        <a:defRPr sz="1600">
                          <a:solidFill>
                            <a:srgbClr val="543800"/>
                          </a:solidFill>
                          <a:latin typeface="Arial Narrow" panose="020B0606020202030204" pitchFamily="34" charset="0"/>
                        </a:defRPr>
                      </a:lvl4pPr>
                      <a:lvl5pPr marL="2057400" indent="-228600">
                        <a:spcBef>
                          <a:spcPct val="20000"/>
                        </a:spcBef>
                        <a:buClr>
                          <a:schemeClr val="tx1"/>
                        </a:buClr>
                        <a:buSzPct val="80000"/>
                        <a:defRPr sz="1400">
                          <a:solidFill>
                            <a:srgbClr val="330066"/>
                          </a:solidFill>
                          <a:latin typeface="Arial Narrow" panose="020B0606020202030204"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b="1" i="0" u="none" strike="noStrike" cap="none" normalizeH="0" baseline="0" dirty="0" smtClean="0">
                          <a:ln>
                            <a:noFill/>
                          </a:ln>
                          <a:solidFill>
                            <a:srgbClr val="FFFFFF"/>
                          </a:solidFill>
                          <a:effectLst/>
                          <a:latin typeface="Arial Narrow" panose="020B0606020202030204" pitchFamily="34" charset="0"/>
                          <a:ea typeface="宋体" panose="02010600030101010101" pitchFamily="2" charset="-122"/>
                        </a:rPr>
                        <a:t>Object ID</a:t>
                      </a:r>
                      <a:endParaRPr kumimoji="0" lang="en-IN" altLang="zh-CN" sz="1800" b="1" i="0" u="none" strike="noStrike" cap="none" normalizeH="0" baseline="0" dirty="0" smtClean="0">
                        <a:ln>
                          <a:noFill/>
                        </a:ln>
                        <a:solidFill>
                          <a:srgbClr val="FFFFFF"/>
                        </a:solidFill>
                        <a:effectLst/>
                        <a:latin typeface="Arial Narrow" panose="020B0606020202030204" pitchFamily="34" charset="0"/>
                        <a:ea typeface="宋体" panose="02010600030101010101" pitchFamily="2" charset="-122"/>
                      </a:endParaRPr>
                    </a:p>
                  </a:txBody>
                  <a:tcPr marT="45733" marB="4573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a:spcBef>
                          <a:spcPct val="25000"/>
                        </a:spcBef>
                        <a:buClr>
                          <a:schemeClr val="tx1"/>
                        </a:buClr>
                        <a:buSzPct val="80000"/>
                        <a:defRPr sz="2200">
                          <a:solidFill>
                            <a:srgbClr val="000066"/>
                          </a:solidFill>
                          <a:latin typeface="Arial Narrow" panose="020B0606020202030204" pitchFamily="34" charset="0"/>
                        </a:defRPr>
                      </a:lvl1pPr>
                      <a:lvl2pPr marL="742950" indent="-285750">
                        <a:spcBef>
                          <a:spcPct val="25000"/>
                        </a:spcBef>
                        <a:buClr>
                          <a:schemeClr val="tx1"/>
                        </a:buClr>
                        <a:buSzPct val="80000"/>
                        <a:defRPr sz="2000">
                          <a:solidFill>
                            <a:srgbClr val="480024"/>
                          </a:solidFill>
                          <a:latin typeface="Arial Narrow" panose="020B0606020202030204" pitchFamily="34" charset="0"/>
                        </a:defRPr>
                      </a:lvl2pPr>
                      <a:lvl3pPr marL="1143000" indent="-228600">
                        <a:spcBef>
                          <a:spcPct val="25000"/>
                        </a:spcBef>
                        <a:buClr>
                          <a:schemeClr val="tx1"/>
                        </a:buClr>
                        <a:buSzPct val="80000"/>
                        <a:defRPr>
                          <a:solidFill>
                            <a:srgbClr val="0B2200"/>
                          </a:solidFill>
                          <a:latin typeface="Arial Narrow" panose="020B0606020202030204" pitchFamily="34" charset="0"/>
                        </a:defRPr>
                      </a:lvl3pPr>
                      <a:lvl4pPr marL="1600200" indent="-228600">
                        <a:spcBef>
                          <a:spcPct val="20000"/>
                        </a:spcBef>
                        <a:buClr>
                          <a:schemeClr val="tx1"/>
                        </a:buClr>
                        <a:buSzPct val="80000"/>
                        <a:defRPr sz="1600">
                          <a:solidFill>
                            <a:srgbClr val="543800"/>
                          </a:solidFill>
                          <a:latin typeface="Arial Narrow" panose="020B0606020202030204" pitchFamily="34" charset="0"/>
                        </a:defRPr>
                      </a:lvl4pPr>
                      <a:lvl5pPr marL="2057400" indent="-228600">
                        <a:spcBef>
                          <a:spcPct val="20000"/>
                        </a:spcBef>
                        <a:buClr>
                          <a:schemeClr val="tx1"/>
                        </a:buClr>
                        <a:buSzPct val="80000"/>
                        <a:defRPr sz="1400">
                          <a:solidFill>
                            <a:srgbClr val="330066"/>
                          </a:solidFill>
                          <a:latin typeface="Arial Narrow" panose="020B0606020202030204"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b="1" i="0" u="none" strike="noStrike" cap="none" normalizeH="0" baseline="0" dirty="0" smtClean="0">
                          <a:ln>
                            <a:noFill/>
                          </a:ln>
                          <a:solidFill>
                            <a:srgbClr val="FFFFFF"/>
                          </a:solidFill>
                          <a:effectLst/>
                          <a:latin typeface="Arial Narrow" panose="020B0606020202030204" pitchFamily="34" charset="0"/>
                          <a:ea typeface="宋体" panose="02010600030101010101" pitchFamily="2" charset="-122"/>
                        </a:rPr>
                        <a:t>Number of Instances</a:t>
                      </a:r>
                      <a:endParaRPr kumimoji="0" lang="en-IN" altLang="zh-CN" sz="1800" b="1" i="0" u="none" strike="noStrike" cap="none" normalizeH="0" baseline="0" dirty="0" smtClean="0">
                        <a:ln>
                          <a:noFill/>
                        </a:ln>
                        <a:solidFill>
                          <a:srgbClr val="FFFFFF"/>
                        </a:solidFill>
                        <a:effectLst/>
                        <a:latin typeface="Arial Narrow" panose="020B0606020202030204" pitchFamily="34" charset="0"/>
                        <a:ea typeface="宋体" panose="02010600030101010101" pitchFamily="2" charset="-122"/>
                      </a:endParaRPr>
                    </a:p>
                  </a:txBody>
                  <a:tcPr marT="45733" marB="4573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r>
              <a:tr h="371475">
                <a:tc>
                  <a:txBody>
                    <a:bodyPr/>
                    <a:lstStyle>
                      <a:lvl1pPr>
                        <a:spcBef>
                          <a:spcPct val="25000"/>
                        </a:spcBef>
                        <a:buClr>
                          <a:schemeClr val="tx1"/>
                        </a:buClr>
                        <a:buSzPct val="80000"/>
                        <a:defRPr sz="2200">
                          <a:solidFill>
                            <a:srgbClr val="000066"/>
                          </a:solidFill>
                          <a:latin typeface="Arial Narrow" panose="020B0606020202030204" pitchFamily="34" charset="0"/>
                        </a:defRPr>
                      </a:lvl1pPr>
                      <a:lvl2pPr marL="742950" indent="-285750">
                        <a:spcBef>
                          <a:spcPct val="25000"/>
                        </a:spcBef>
                        <a:buClr>
                          <a:schemeClr val="tx1"/>
                        </a:buClr>
                        <a:buSzPct val="80000"/>
                        <a:defRPr sz="2000">
                          <a:solidFill>
                            <a:srgbClr val="480024"/>
                          </a:solidFill>
                          <a:latin typeface="Arial Narrow" panose="020B0606020202030204" pitchFamily="34" charset="0"/>
                        </a:defRPr>
                      </a:lvl2pPr>
                      <a:lvl3pPr marL="1143000" indent="-228600">
                        <a:spcBef>
                          <a:spcPct val="25000"/>
                        </a:spcBef>
                        <a:buClr>
                          <a:schemeClr val="tx1"/>
                        </a:buClr>
                        <a:buSzPct val="80000"/>
                        <a:defRPr>
                          <a:solidFill>
                            <a:srgbClr val="0B2200"/>
                          </a:solidFill>
                          <a:latin typeface="Arial Narrow" panose="020B0606020202030204" pitchFamily="34" charset="0"/>
                        </a:defRPr>
                      </a:lvl3pPr>
                      <a:lvl4pPr marL="1600200" indent="-228600">
                        <a:spcBef>
                          <a:spcPct val="20000"/>
                        </a:spcBef>
                        <a:buClr>
                          <a:schemeClr val="tx1"/>
                        </a:buClr>
                        <a:buSzPct val="80000"/>
                        <a:defRPr sz="1600">
                          <a:solidFill>
                            <a:srgbClr val="543800"/>
                          </a:solidFill>
                          <a:latin typeface="Arial Narrow" panose="020B0606020202030204" pitchFamily="34" charset="0"/>
                        </a:defRPr>
                      </a:lvl4pPr>
                      <a:lvl5pPr marL="2057400" indent="-228600">
                        <a:spcBef>
                          <a:spcPct val="20000"/>
                        </a:spcBef>
                        <a:buClr>
                          <a:schemeClr val="tx1"/>
                        </a:buClr>
                        <a:buSzPct val="80000"/>
                        <a:defRPr sz="1400">
                          <a:solidFill>
                            <a:srgbClr val="330066"/>
                          </a:solidFill>
                          <a:latin typeface="Arial Narrow" panose="020B0606020202030204"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IN" altLang="zh-CN" sz="1800" b="0" i="0" u="none" strike="noStrike" cap="none" normalizeH="0" baseline="0" smtClean="0">
                          <a:ln>
                            <a:noFill/>
                          </a:ln>
                          <a:solidFill>
                            <a:srgbClr val="000000"/>
                          </a:solidFill>
                          <a:effectLst/>
                          <a:latin typeface="Arial Narrow" panose="020B0606020202030204" pitchFamily="34" charset="0"/>
                          <a:ea typeface="宋体" panose="02010600030101010101" pitchFamily="2" charset="-122"/>
                        </a:rPr>
                        <a:t>Server</a:t>
                      </a:r>
                    </a:p>
                  </a:txBody>
                  <a:tcPr marT="45733" marB="4573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2DBFE"/>
                    </a:solidFill>
                  </a:tcPr>
                </a:tc>
                <a:tc>
                  <a:txBody>
                    <a:bodyPr/>
                    <a:lstStyle>
                      <a:lvl1pPr>
                        <a:spcBef>
                          <a:spcPct val="25000"/>
                        </a:spcBef>
                        <a:buClr>
                          <a:schemeClr val="tx1"/>
                        </a:buClr>
                        <a:buSzPct val="80000"/>
                        <a:defRPr sz="2200">
                          <a:solidFill>
                            <a:srgbClr val="000066"/>
                          </a:solidFill>
                          <a:latin typeface="Arial Narrow" panose="020B0606020202030204" pitchFamily="34" charset="0"/>
                        </a:defRPr>
                      </a:lvl1pPr>
                      <a:lvl2pPr marL="742950" indent="-285750">
                        <a:spcBef>
                          <a:spcPct val="25000"/>
                        </a:spcBef>
                        <a:buClr>
                          <a:schemeClr val="tx1"/>
                        </a:buClr>
                        <a:buSzPct val="80000"/>
                        <a:defRPr sz="2000">
                          <a:solidFill>
                            <a:srgbClr val="480024"/>
                          </a:solidFill>
                          <a:latin typeface="Arial Narrow" panose="020B0606020202030204" pitchFamily="34" charset="0"/>
                        </a:defRPr>
                      </a:lvl2pPr>
                      <a:lvl3pPr marL="1143000" indent="-228600">
                        <a:spcBef>
                          <a:spcPct val="25000"/>
                        </a:spcBef>
                        <a:buClr>
                          <a:schemeClr val="tx1"/>
                        </a:buClr>
                        <a:buSzPct val="80000"/>
                        <a:defRPr>
                          <a:solidFill>
                            <a:srgbClr val="0B2200"/>
                          </a:solidFill>
                          <a:latin typeface="Arial Narrow" panose="020B0606020202030204" pitchFamily="34" charset="0"/>
                        </a:defRPr>
                      </a:lvl3pPr>
                      <a:lvl4pPr marL="1600200" indent="-228600">
                        <a:spcBef>
                          <a:spcPct val="20000"/>
                        </a:spcBef>
                        <a:buClr>
                          <a:schemeClr val="tx1"/>
                        </a:buClr>
                        <a:buSzPct val="80000"/>
                        <a:defRPr sz="1600">
                          <a:solidFill>
                            <a:srgbClr val="543800"/>
                          </a:solidFill>
                          <a:latin typeface="Arial Narrow" panose="020B0606020202030204" pitchFamily="34" charset="0"/>
                        </a:defRPr>
                      </a:lvl4pPr>
                      <a:lvl5pPr marL="2057400" indent="-228600">
                        <a:spcBef>
                          <a:spcPct val="20000"/>
                        </a:spcBef>
                        <a:buClr>
                          <a:schemeClr val="tx1"/>
                        </a:buClr>
                        <a:buSzPct val="80000"/>
                        <a:defRPr sz="1400">
                          <a:solidFill>
                            <a:srgbClr val="330066"/>
                          </a:solidFill>
                          <a:latin typeface="Arial Narrow" panose="020B0606020202030204"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IN" altLang="zh-CN" sz="1800" b="0" i="0" u="none" strike="noStrike" cap="none" normalizeH="0" baseline="0" smtClean="0">
                          <a:ln>
                            <a:noFill/>
                          </a:ln>
                          <a:solidFill>
                            <a:srgbClr val="000000"/>
                          </a:solidFill>
                          <a:effectLst/>
                          <a:latin typeface="Arial Narrow" panose="020B0606020202030204" pitchFamily="34" charset="0"/>
                          <a:ea typeface="宋体" panose="02010600030101010101" pitchFamily="2" charset="-122"/>
                        </a:rPr>
                        <a:t>1</a:t>
                      </a:r>
                    </a:p>
                  </a:txBody>
                  <a:tcPr marT="45733" marB="4573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2DBFE"/>
                    </a:solidFill>
                  </a:tcPr>
                </a:tc>
                <a:tc>
                  <a:txBody>
                    <a:bodyPr/>
                    <a:lstStyle>
                      <a:lvl1pPr>
                        <a:spcBef>
                          <a:spcPct val="25000"/>
                        </a:spcBef>
                        <a:buClr>
                          <a:schemeClr val="tx1"/>
                        </a:buClr>
                        <a:buSzPct val="80000"/>
                        <a:defRPr sz="2200">
                          <a:solidFill>
                            <a:srgbClr val="000066"/>
                          </a:solidFill>
                          <a:latin typeface="Arial Narrow" panose="020B0606020202030204" pitchFamily="34" charset="0"/>
                        </a:defRPr>
                      </a:lvl1pPr>
                      <a:lvl2pPr marL="742950" indent="-285750">
                        <a:spcBef>
                          <a:spcPct val="25000"/>
                        </a:spcBef>
                        <a:buClr>
                          <a:schemeClr val="tx1"/>
                        </a:buClr>
                        <a:buSzPct val="80000"/>
                        <a:defRPr sz="2000">
                          <a:solidFill>
                            <a:srgbClr val="480024"/>
                          </a:solidFill>
                          <a:latin typeface="Arial Narrow" panose="020B0606020202030204" pitchFamily="34" charset="0"/>
                        </a:defRPr>
                      </a:lvl2pPr>
                      <a:lvl3pPr marL="1143000" indent="-228600">
                        <a:spcBef>
                          <a:spcPct val="25000"/>
                        </a:spcBef>
                        <a:buClr>
                          <a:schemeClr val="tx1"/>
                        </a:buClr>
                        <a:buSzPct val="80000"/>
                        <a:defRPr>
                          <a:solidFill>
                            <a:srgbClr val="0B2200"/>
                          </a:solidFill>
                          <a:latin typeface="Arial Narrow" panose="020B0606020202030204" pitchFamily="34" charset="0"/>
                        </a:defRPr>
                      </a:lvl3pPr>
                      <a:lvl4pPr marL="1600200" indent="-228600">
                        <a:spcBef>
                          <a:spcPct val="20000"/>
                        </a:spcBef>
                        <a:buClr>
                          <a:schemeClr val="tx1"/>
                        </a:buClr>
                        <a:buSzPct val="80000"/>
                        <a:defRPr sz="1600">
                          <a:solidFill>
                            <a:srgbClr val="543800"/>
                          </a:solidFill>
                          <a:latin typeface="Arial Narrow" panose="020B0606020202030204" pitchFamily="34" charset="0"/>
                        </a:defRPr>
                      </a:lvl4pPr>
                      <a:lvl5pPr marL="2057400" indent="-228600">
                        <a:spcBef>
                          <a:spcPct val="20000"/>
                        </a:spcBef>
                        <a:buClr>
                          <a:schemeClr val="tx1"/>
                        </a:buClr>
                        <a:buSzPct val="80000"/>
                        <a:defRPr sz="1400">
                          <a:solidFill>
                            <a:srgbClr val="330066"/>
                          </a:solidFill>
                          <a:latin typeface="Arial Narrow" panose="020B0606020202030204"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IN" altLang="zh-CN" sz="1800" b="0" i="0" u="none" strike="noStrike" cap="none" normalizeH="0" baseline="0" smtClean="0">
                          <a:ln>
                            <a:noFill/>
                          </a:ln>
                          <a:solidFill>
                            <a:srgbClr val="000000"/>
                          </a:solidFill>
                          <a:effectLst/>
                          <a:latin typeface="Arial Narrow" panose="020B0606020202030204" pitchFamily="34" charset="0"/>
                          <a:ea typeface="宋体" panose="02010600030101010101" pitchFamily="2" charset="-122"/>
                        </a:rPr>
                        <a:t>1</a:t>
                      </a:r>
                    </a:p>
                  </a:txBody>
                  <a:tcPr marT="45733" marB="4573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2DBFE"/>
                    </a:solidFill>
                  </a:tcPr>
                </a:tc>
              </a:tr>
              <a:tr h="371475">
                <a:tc>
                  <a:txBody>
                    <a:bodyPr/>
                    <a:lstStyle>
                      <a:lvl1pPr>
                        <a:spcBef>
                          <a:spcPct val="25000"/>
                        </a:spcBef>
                        <a:buClr>
                          <a:schemeClr val="tx1"/>
                        </a:buClr>
                        <a:buSzPct val="80000"/>
                        <a:defRPr sz="2200">
                          <a:solidFill>
                            <a:srgbClr val="000066"/>
                          </a:solidFill>
                          <a:latin typeface="Arial Narrow" panose="020B0606020202030204" pitchFamily="34" charset="0"/>
                        </a:defRPr>
                      </a:lvl1pPr>
                      <a:lvl2pPr marL="742950" indent="-285750">
                        <a:spcBef>
                          <a:spcPct val="25000"/>
                        </a:spcBef>
                        <a:buClr>
                          <a:schemeClr val="tx1"/>
                        </a:buClr>
                        <a:buSzPct val="80000"/>
                        <a:defRPr sz="2000">
                          <a:solidFill>
                            <a:srgbClr val="480024"/>
                          </a:solidFill>
                          <a:latin typeface="Arial Narrow" panose="020B0606020202030204" pitchFamily="34" charset="0"/>
                        </a:defRPr>
                      </a:lvl2pPr>
                      <a:lvl3pPr marL="1143000" indent="-228600">
                        <a:spcBef>
                          <a:spcPct val="25000"/>
                        </a:spcBef>
                        <a:buClr>
                          <a:schemeClr val="tx1"/>
                        </a:buClr>
                        <a:buSzPct val="80000"/>
                        <a:defRPr>
                          <a:solidFill>
                            <a:srgbClr val="0B2200"/>
                          </a:solidFill>
                          <a:latin typeface="Arial Narrow" panose="020B0606020202030204" pitchFamily="34" charset="0"/>
                        </a:defRPr>
                      </a:lvl3pPr>
                      <a:lvl4pPr marL="1600200" indent="-228600">
                        <a:spcBef>
                          <a:spcPct val="20000"/>
                        </a:spcBef>
                        <a:buClr>
                          <a:schemeClr val="tx1"/>
                        </a:buClr>
                        <a:buSzPct val="80000"/>
                        <a:defRPr sz="1600">
                          <a:solidFill>
                            <a:srgbClr val="543800"/>
                          </a:solidFill>
                          <a:latin typeface="Arial Narrow" panose="020B0606020202030204" pitchFamily="34" charset="0"/>
                        </a:defRPr>
                      </a:lvl4pPr>
                      <a:lvl5pPr marL="2057400" indent="-228600">
                        <a:spcBef>
                          <a:spcPct val="20000"/>
                        </a:spcBef>
                        <a:buClr>
                          <a:schemeClr val="tx1"/>
                        </a:buClr>
                        <a:buSzPct val="80000"/>
                        <a:defRPr sz="1400">
                          <a:solidFill>
                            <a:srgbClr val="330066"/>
                          </a:solidFill>
                          <a:latin typeface="Arial Narrow" panose="020B0606020202030204"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dirty="0" smtClean="0">
                          <a:ln>
                            <a:noFill/>
                          </a:ln>
                          <a:solidFill>
                            <a:srgbClr val="000000"/>
                          </a:solidFill>
                          <a:effectLst/>
                          <a:latin typeface="Arial Narrow" panose="020B0606020202030204" pitchFamily="34" charset="0"/>
                          <a:ea typeface="宋体" panose="02010600030101010101" pitchFamily="2" charset="-122"/>
                        </a:rPr>
                        <a:t>Device</a:t>
                      </a:r>
                      <a:endParaRPr kumimoji="0" lang="en-IN" altLang="zh-CN" sz="1800" b="0" i="0" u="none" strike="noStrike" cap="none" normalizeH="0" baseline="0" dirty="0" smtClean="0">
                        <a:ln>
                          <a:noFill/>
                        </a:ln>
                        <a:solidFill>
                          <a:srgbClr val="000000"/>
                        </a:solidFill>
                        <a:effectLst/>
                        <a:latin typeface="Arial Narrow" panose="020B0606020202030204" pitchFamily="34" charset="0"/>
                        <a:ea typeface="宋体" panose="02010600030101010101" pitchFamily="2" charset="-122"/>
                      </a:endParaRPr>
                    </a:p>
                  </a:txBody>
                  <a:tcPr marT="45733" marB="4573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AEEFF"/>
                    </a:solidFill>
                  </a:tcPr>
                </a:tc>
                <a:tc>
                  <a:txBody>
                    <a:bodyPr/>
                    <a:lstStyle>
                      <a:lvl1pPr>
                        <a:spcBef>
                          <a:spcPct val="25000"/>
                        </a:spcBef>
                        <a:buClr>
                          <a:schemeClr val="tx1"/>
                        </a:buClr>
                        <a:buSzPct val="80000"/>
                        <a:defRPr sz="2200">
                          <a:solidFill>
                            <a:srgbClr val="000066"/>
                          </a:solidFill>
                          <a:latin typeface="Arial Narrow" panose="020B0606020202030204" pitchFamily="34" charset="0"/>
                        </a:defRPr>
                      </a:lvl1pPr>
                      <a:lvl2pPr marL="742950" indent="-285750">
                        <a:spcBef>
                          <a:spcPct val="25000"/>
                        </a:spcBef>
                        <a:buClr>
                          <a:schemeClr val="tx1"/>
                        </a:buClr>
                        <a:buSzPct val="80000"/>
                        <a:defRPr sz="2000">
                          <a:solidFill>
                            <a:srgbClr val="480024"/>
                          </a:solidFill>
                          <a:latin typeface="Arial Narrow" panose="020B0606020202030204" pitchFamily="34" charset="0"/>
                        </a:defRPr>
                      </a:lvl2pPr>
                      <a:lvl3pPr marL="1143000" indent="-228600">
                        <a:spcBef>
                          <a:spcPct val="25000"/>
                        </a:spcBef>
                        <a:buClr>
                          <a:schemeClr val="tx1"/>
                        </a:buClr>
                        <a:buSzPct val="80000"/>
                        <a:defRPr>
                          <a:solidFill>
                            <a:srgbClr val="0B2200"/>
                          </a:solidFill>
                          <a:latin typeface="Arial Narrow" panose="020B0606020202030204" pitchFamily="34" charset="0"/>
                        </a:defRPr>
                      </a:lvl3pPr>
                      <a:lvl4pPr marL="1600200" indent="-228600">
                        <a:spcBef>
                          <a:spcPct val="20000"/>
                        </a:spcBef>
                        <a:buClr>
                          <a:schemeClr val="tx1"/>
                        </a:buClr>
                        <a:buSzPct val="80000"/>
                        <a:defRPr sz="1600">
                          <a:solidFill>
                            <a:srgbClr val="543800"/>
                          </a:solidFill>
                          <a:latin typeface="Arial Narrow" panose="020B0606020202030204" pitchFamily="34" charset="0"/>
                        </a:defRPr>
                      </a:lvl4pPr>
                      <a:lvl5pPr marL="2057400" indent="-228600">
                        <a:spcBef>
                          <a:spcPct val="20000"/>
                        </a:spcBef>
                        <a:buClr>
                          <a:schemeClr val="tx1"/>
                        </a:buClr>
                        <a:buSzPct val="80000"/>
                        <a:defRPr sz="1400">
                          <a:solidFill>
                            <a:srgbClr val="330066"/>
                          </a:solidFill>
                          <a:latin typeface="Arial Narrow" panose="020B0606020202030204"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IN" altLang="zh-CN" sz="1800" b="0" i="0" u="none" strike="noStrike" cap="none" normalizeH="0" baseline="0" smtClean="0">
                          <a:ln>
                            <a:noFill/>
                          </a:ln>
                          <a:solidFill>
                            <a:srgbClr val="000000"/>
                          </a:solidFill>
                          <a:effectLst/>
                          <a:latin typeface="Arial Narrow" panose="020B0606020202030204" pitchFamily="34" charset="0"/>
                          <a:ea typeface="宋体" panose="02010600030101010101" pitchFamily="2" charset="-122"/>
                        </a:rPr>
                        <a:t>3</a:t>
                      </a:r>
                    </a:p>
                  </a:txBody>
                  <a:tcPr marT="45733" marB="4573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AEEFF"/>
                    </a:solidFill>
                  </a:tcPr>
                </a:tc>
                <a:tc>
                  <a:txBody>
                    <a:bodyPr/>
                    <a:lstStyle>
                      <a:lvl1pPr>
                        <a:spcBef>
                          <a:spcPct val="25000"/>
                        </a:spcBef>
                        <a:buClr>
                          <a:schemeClr val="tx1"/>
                        </a:buClr>
                        <a:buSzPct val="80000"/>
                        <a:defRPr sz="2200">
                          <a:solidFill>
                            <a:srgbClr val="000066"/>
                          </a:solidFill>
                          <a:latin typeface="Arial Narrow" panose="020B0606020202030204" pitchFamily="34" charset="0"/>
                        </a:defRPr>
                      </a:lvl1pPr>
                      <a:lvl2pPr marL="742950" indent="-285750">
                        <a:spcBef>
                          <a:spcPct val="25000"/>
                        </a:spcBef>
                        <a:buClr>
                          <a:schemeClr val="tx1"/>
                        </a:buClr>
                        <a:buSzPct val="80000"/>
                        <a:defRPr sz="2000">
                          <a:solidFill>
                            <a:srgbClr val="480024"/>
                          </a:solidFill>
                          <a:latin typeface="Arial Narrow" panose="020B0606020202030204" pitchFamily="34" charset="0"/>
                        </a:defRPr>
                      </a:lvl2pPr>
                      <a:lvl3pPr marL="1143000" indent="-228600">
                        <a:spcBef>
                          <a:spcPct val="25000"/>
                        </a:spcBef>
                        <a:buClr>
                          <a:schemeClr val="tx1"/>
                        </a:buClr>
                        <a:buSzPct val="80000"/>
                        <a:defRPr>
                          <a:solidFill>
                            <a:srgbClr val="0B2200"/>
                          </a:solidFill>
                          <a:latin typeface="Arial Narrow" panose="020B0606020202030204" pitchFamily="34" charset="0"/>
                        </a:defRPr>
                      </a:lvl3pPr>
                      <a:lvl4pPr marL="1600200" indent="-228600">
                        <a:spcBef>
                          <a:spcPct val="20000"/>
                        </a:spcBef>
                        <a:buClr>
                          <a:schemeClr val="tx1"/>
                        </a:buClr>
                        <a:buSzPct val="80000"/>
                        <a:defRPr sz="1600">
                          <a:solidFill>
                            <a:srgbClr val="543800"/>
                          </a:solidFill>
                          <a:latin typeface="Arial Narrow" panose="020B0606020202030204" pitchFamily="34" charset="0"/>
                        </a:defRPr>
                      </a:lvl4pPr>
                      <a:lvl5pPr marL="2057400" indent="-228600">
                        <a:spcBef>
                          <a:spcPct val="20000"/>
                        </a:spcBef>
                        <a:buClr>
                          <a:schemeClr val="tx1"/>
                        </a:buClr>
                        <a:buSzPct val="80000"/>
                        <a:defRPr sz="1400">
                          <a:solidFill>
                            <a:srgbClr val="330066"/>
                          </a:solidFill>
                          <a:latin typeface="Arial Narrow" panose="020B0606020202030204"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IN" altLang="zh-CN" sz="1800" b="0" i="0" u="none" strike="noStrike" cap="none" normalizeH="0" baseline="0" smtClean="0">
                          <a:ln>
                            <a:noFill/>
                          </a:ln>
                          <a:solidFill>
                            <a:srgbClr val="000000"/>
                          </a:solidFill>
                          <a:effectLst/>
                          <a:latin typeface="Arial Narrow" panose="020B0606020202030204" pitchFamily="34" charset="0"/>
                          <a:ea typeface="宋体" panose="02010600030101010101" pitchFamily="2" charset="-122"/>
                        </a:rPr>
                        <a:t>1</a:t>
                      </a:r>
                    </a:p>
                  </a:txBody>
                  <a:tcPr marT="45733" marB="4573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AEEFF"/>
                    </a:solidFill>
                  </a:tcPr>
                </a:tc>
              </a:tr>
              <a:tr h="371475">
                <a:tc>
                  <a:txBody>
                    <a:bodyPr/>
                    <a:lstStyle>
                      <a:lvl1pPr>
                        <a:spcBef>
                          <a:spcPct val="25000"/>
                        </a:spcBef>
                        <a:buClr>
                          <a:schemeClr val="tx1"/>
                        </a:buClr>
                        <a:buSzPct val="80000"/>
                        <a:defRPr sz="2200">
                          <a:solidFill>
                            <a:srgbClr val="000066"/>
                          </a:solidFill>
                          <a:latin typeface="Arial Narrow" panose="020B0606020202030204" pitchFamily="34" charset="0"/>
                        </a:defRPr>
                      </a:lvl1pPr>
                      <a:lvl2pPr marL="742950" indent="-285750">
                        <a:spcBef>
                          <a:spcPct val="25000"/>
                        </a:spcBef>
                        <a:buClr>
                          <a:schemeClr val="tx1"/>
                        </a:buClr>
                        <a:buSzPct val="80000"/>
                        <a:defRPr sz="2000">
                          <a:solidFill>
                            <a:srgbClr val="480024"/>
                          </a:solidFill>
                          <a:latin typeface="Arial Narrow" panose="020B0606020202030204" pitchFamily="34" charset="0"/>
                        </a:defRPr>
                      </a:lvl2pPr>
                      <a:lvl3pPr marL="1143000" indent="-228600">
                        <a:spcBef>
                          <a:spcPct val="25000"/>
                        </a:spcBef>
                        <a:buClr>
                          <a:schemeClr val="tx1"/>
                        </a:buClr>
                        <a:buSzPct val="80000"/>
                        <a:defRPr>
                          <a:solidFill>
                            <a:srgbClr val="0B2200"/>
                          </a:solidFill>
                          <a:latin typeface="Arial Narrow" panose="020B0606020202030204" pitchFamily="34" charset="0"/>
                        </a:defRPr>
                      </a:lvl3pPr>
                      <a:lvl4pPr marL="1600200" indent="-228600">
                        <a:spcBef>
                          <a:spcPct val="20000"/>
                        </a:spcBef>
                        <a:buClr>
                          <a:schemeClr val="tx1"/>
                        </a:buClr>
                        <a:buSzPct val="80000"/>
                        <a:defRPr sz="1600">
                          <a:solidFill>
                            <a:srgbClr val="543800"/>
                          </a:solidFill>
                          <a:latin typeface="Arial Narrow" panose="020B0606020202030204" pitchFamily="34" charset="0"/>
                        </a:defRPr>
                      </a:lvl4pPr>
                      <a:lvl5pPr marL="2057400" indent="-228600">
                        <a:spcBef>
                          <a:spcPct val="20000"/>
                        </a:spcBef>
                        <a:buClr>
                          <a:schemeClr val="tx1"/>
                        </a:buClr>
                        <a:buSzPct val="80000"/>
                        <a:defRPr sz="1400">
                          <a:solidFill>
                            <a:srgbClr val="330066"/>
                          </a:solidFill>
                          <a:latin typeface="Arial Narrow" panose="020B0606020202030204"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IN" altLang="zh-CN" sz="1800" b="0" i="0" u="none" strike="noStrike" cap="none" normalizeH="0" baseline="0" smtClean="0">
                          <a:ln>
                            <a:noFill/>
                          </a:ln>
                          <a:solidFill>
                            <a:srgbClr val="000000"/>
                          </a:solidFill>
                          <a:effectLst/>
                          <a:latin typeface="Arial Narrow" panose="020B0606020202030204" pitchFamily="34" charset="0"/>
                          <a:ea typeface="宋体" panose="02010600030101010101" pitchFamily="2" charset="-122"/>
                        </a:rPr>
                        <a:t>IPSO Temperature Sensor</a:t>
                      </a:r>
                    </a:p>
                  </a:txBody>
                  <a:tcPr marT="45733" marB="4573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2DBFE"/>
                    </a:solidFill>
                  </a:tcPr>
                </a:tc>
                <a:tc>
                  <a:txBody>
                    <a:bodyPr/>
                    <a:lstStyle>
                      <a:lvl1pPr>
                        <a:spcBef>
                          <a:spcPct val="25000"/>
                        </a:spcBef>
                        <a:buClr>
                          <a:schemeClr val="tx1"/>
                        </a:buClr>
                        <a:buSzPct val="80000"/>
                        <a:defRPr sz="2200">
                          <a:solidFill>
                            <a:srgbClr val="000066"/>
                          </a:solidFill>
                          <a:latin typeface="Arial Narrow" panose="020B0606020202030204" pitchFamily="34" charset="0"/>
                        </a:defRPr>
                      </a:lvl1pPr>
                      <a:lvl2pPr marL="742950" indent="-285750">
                        <a:spcBef>
                          <a:spcPct val="25000"/>
                        </a:spcBef>
                        <a:buClr>
                          <a:schemeClr val="tx1"/>
                        </a:buClr>
                        <a:buSzPct val="80000"/>
                        <a:defRPr sz="2000">
                          <a:solidFill>
                            <a:srgbClr val="480024"/>
                          </a:solidFill>
                          <a:latin typeface="Arial Narrow" panose="020B0606020202030204" pitchFamily="34" charset="0"/>
                        </a:defRPr>
                      </a:lvl2pPr>
                      <a:lvl3pPr marL="1143000" indent="-228600">
                        <a:spcBef>
                          <a:spcPct val="25000"/>
                        </a:spcBef>
                        <a:buClr>
                          <a:schemeClr val="tx1"/>
                        </a:buClr>
                        <a:buSzPct val="80000"/>
                        <a:defRPr>
                          <a:solidFill>
                            <a:srgbClr val="0B2200"/>
                          </a:solidFill>
                          <a:latin typeface="Arial Narrow" panose="020B0606020202030204" pitchFamily="34" charset="0"/>
                        </a:defRPr>
                      </a:lvl3pPr>
                      <a:lvl4pPr marL="1600200" indent="-228600">
                        <a:spcBef>
                          <a:spcPct val="20000"/>
                        </a:spcBef>
                        <a:buClr>
                          <a:schemeClr val="tx1"/>
                        </a:buClr>
                        <a:buSzPct val="80000"/>
                        <a:defRPr sz="1600">
                          <a:solidFill>
                            <a:srgbClr val="543800"/>
                          </a:solidFill>
                          <a:latin typeface="Arial Narrow" panose="020B0606020202030204" pitchFamily="34" charset="0"/>
                        </a:defRPr>
                      </a:lvl4pPr>
                      <a:lvl5pPr marL="2057400" indent="-228600">
                        <a:spcBef>
                          <a:spcPct val="20000"/>
                        </a:spcBef>
                        <a:buClr>
                          <a:schemeClr val="tx1"/>
                        </a:buClr>
                        <a:buSzPct val="80000"/>
                        <a:defRPr sz="1400">
                          <a:solidFill>
                            <a:srgbClr val="330066"/>
                          </a:solidFill>
                          <a:latin typeface="Arial Narrow" panose="020B0606020202030204"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IN" altLang="zh-CN" sz="1800" b="0" i="0" u="none" strike="noStrike" cap="none" normalizeH="0" baseline="0" smtClean="0">
                          <a:ln>
                            <a:noFill/>
                          </a:ln>
                          <a:solidFill>
                            <a:srgbClr val="000000"/>
                          </a:solidFill>
                          <a:effectLst/>
                          <a:latin typeface="Arial Narrow" panose="020B0606020202030204" pitchFamily="34" charset="0"/>
                          <a:ea typeface="宋体" panose="02010600030101010101" pitchFamily="2" charset="-122"/>
                        </a:rPr>
                        <a:t>3303</a:t>
                      </a:r>
                    </a:p>
                  </a:txBody>
                  <a:tcPr marT="45733" marB="4573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2DBFE"/>
                    </a:solidFill>
                  </a:tcPr>
                </a:tc>
                <a:tc>
                  <a:txBody>
                    <a:bodyPr/>
                    <a:lstStyle>
                      <a:lvl1pPr>
                        <a:spcBef>
                          <a:spcPct val="25000"/>
                        </a:spcBef>
                        <a:buClr>
                          <a:schemeClr val="tx1"/>
                        </a:buClr>
                        <a:buSzPct val="80000"/>
                        <a:defRPr sz="2200">
                          <a:solidFill>
                            <a:srgbClr val="000066"/>
                          </a:solidFill>
                          <a:latin typeface="Arial Narrow" panose="020B0606020202030204" pitchFamily="34" charset="0"/>
                        </a:defRPr>
                      </a:lvl1pPr>
                      <a:lvl2pPr marL="742950" indent="-285750">
                        <a:spcBef>
                          <a:spcPct val="25000"/>
                        </a:spcBef>
                        <a:buClr>
                          <a:schemeClr val="tx1"/>
                        </a:buClr>
                        <a:buSzPct val="80000"/>
                        <a:defRPr sz="2000">
                          <a:solidFill>
                            <a:srgbClr val="480024"/>
                          </a:solidFill>
                          <a:latin typeface="Arial Narrow" panose="020B0606020202030204" pitchFamily="34" charset="0"/>
                        </a:defRPr>
                      </a:lvl2pPr>
                      <a:lvl3pPr marL="1143000" indent="-228600">
                        <a:spcBef>
                          <a:spcPct val="25000"/>
                        </a:spcBef>
                        <a:buClr>
                          <a:schemeClr val="tx1"/>
                        </a:buClr>
                        <a:buSzPct val="80000"/>
                        <a:defRPr>
                          <a:solidFill>
                            <a:srgbClr val="0B2200"/>
                          </a:solidFill>
                          <a:latin typeface="Arial Narrow" panose="020B0606020202030204" pitchFamily="34" charset="0"/>
                        </a:defRPr>
                      </a:lvl3pPr>
                      <a:lvl4pPr marL="1600200" indent="-228600">
                        <a:spcBef>
                          <a:spcPct val="20000"/>
                        </a:spcBef>
                        <a:buClr>
                          <a:schemeClr val="tx1"/>
                        </a:buClr>
                        <a:buSzPct val="80000"/>
                        <a:defRPr sz="1600">
                          <a:solidFill>
                            <a:srgbClr val="543800"/>
                          </a:solidFill>
                          <a:latin typeface="Arial Narrow" panose="020B0606020202030204" pitchFamily="34" charset="0"/>
                        </a:defRPr>
                      </a:lvl4pPr>
                      <a:lvl5pPr marL="2057400" indent="-228600">
                        <a:spcBef>
                          <a:spcPct val="20000"/>
                        </a:spcBef>
                        <a:buClr>
                          <a:schemeClr val="tx1"/>
                        </a:buClr>
                        <a:buSzPct val="80000"/>
                        <a:defRPr sz="1400">
                          <a:solidFill>
                            <a:srgbClr val="330066"/>
                          </a:solidFill>
                          <a:latin typeface="Arial Narrow" panose="020B0606020202030204"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IN" altLang="zh-CN" sz="1800" b="0" i="0" u="none" strike="noStrike" cap="none" normalizeH="0" baseline="0" smtClean="0">
                          <a:ln>
                            <a:noFill/>
                          </a:ln>
                          <a:solidFill>
                            <a:srgbClr val="000000"/>
                          </a:solidFill>
                          <a:effectLst/>
                          <a:latin typeface="Arial Narrow" panose="020B0606020202030204" pitchFamily="34" charset="0"/>
                          <a:ea typeface="宋体" panose="02010600030101010101" pitchFamily="2" charset="-122"/>
                        </a:rPr>
                        <a:t>2</a:t>
                      </a:r>
                    </a:p>
                  </a:txBody>
                  <a:tcPr marT="45733" marB="4573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2DBFE"/>
                    </a:solidFill>
                  </a:tcPr>
                </a:tc>
              </a:tr>
              <a:tr h="371475">
                <a:tc>
                  <a:txBody>
                    <a:bodyPr/>
                    <a:lstStyle>
                      <a:lvl1pPr>
                        <a:spcBef>
                          <a:spcPct val="25000"/>
                        </a:spcBef>
                        <a:buClr>
                          <a:schemeClr val="tx1"/>
                        </a:buClr>
                        <a:buSzPct val="80000"/>
                        <a:defRPr sz="2200">
                          <a:solidFill>
                            <a:srgbClr val="000066"/>
                          </a:solidFill>
                          <a:latin typeface="Arial Narrow" panose="020B0606020202030204" pitchFamily="34" charset="0"/>
                        </a:defRPr>
                      </a:lvl1pPr>
                      <a:lvl2pPr marL="742950" indent="-285750">
                        <a:spcBef>
                          <a:spcPct val="25000"/>
                        </a:spcBef>
                        <a:buClr>
                          <a:schemeClr val="tx1"/>
                        </a:buClr>
                        <a:buSzPct val="80000"/>
                        <a:defRPr sz="2000">
                          <a:solidFill>
                            <a:srgbClr val="480024"/>
                          </a:solidFill>
                          <a:latin typeface="Arial Narrow" panose="020B0606020202030204" pitchFamily="34" charset="0"/>
                        </a:defRPr>
                      </a:lvl2pPr>
                      <a:lvl3pPr marL="1143000" indent="-228600">
                        <a:spcBef>
                          <a:spcPct val="25000"/>
                        </a:spcBef>
                        <a:buClr>
                          <a:schemeClr val="tx1"/>
                        </a:buClr>
                        <a:buSzPct val="80000"/>
                        <a:defRPr>
                          <a:solidFill>
                            <a:srgbClr val="0B2200"/>
                          </a:solidFill>
                          <a:latin typeface="Arial Narrow" panose="020B0606020202030204" pitchFamily="34" charset="0"/>
                        </a:defRPr>
                      </a:lvl3pPr>
                      <a:lvl4pPr marL="1600200" indent="-228600">
                        <a:spcBef>
                          <a:spcPct val="20000"/>
                        </a:spcBef>
                        <a:buClr>
                          <a:schemeClr val="tx1"/>
                        </a:buClr>
                        <a:buSzPct val="80000"/>
                        <a:defRPr sz="1600">
                          <a:solidFill>
                            <a:srgbClr val="543800"/>
                          </a:solidFill>
                          <a:latin typeface="Arial Narrow" panose="020B0606020202030204" pitchFamily="34" charset="0"/>
                        </a:defRPr>
                      </a:lvl4pPr>
                      <a:lvl5pPr marL="2057400" indent="-228600">
                        <a:spcBef>
                          <a:spcPct val="20000"/>
                        </a:spcBef>
                        <a:buClr>
                          <a:schemeClr val="tx1"/>
                        </a:buClr>
                        <a:buSzPct val="80000"/>
                        <a:defRPr sz="1400">
                          <a:solidFill>
                            <a:srgbClr val="330066"/>
                          </a:solidFill>
                          <a:latin typeface="Arial Narrow" panose="020B0606020202030204"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IN" altLang="zh-CN" sz="1800" b="0" i="0" u="none" strike="noStrike" cap="none" normalizeH="0" baseline="0" smtClean="0">
                          <a:ln>
                            <a:noFill/>
                          </a:ln>
                          <a:solidFill>
                            <a:srgbClr val="000000"/>
                          </a:solidFill>
                          <a:effectLst/>
                          <a:latin typeface="Arial Narrow" panose="020B0606020202030204" pitchFamily="34" charset="0"/>
                          <a:ea typeface="宋体" panose="02010600030101010101" pitchFamily="2" charset="-122"/>
                        </a:rPr>
                        <a:t>IPSO Humidity Sensor</a:t>
                      </a:r>
                    </a:p>
                  </a:txBody>
                  <a:tcPr marT="45733" marB="4573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AEEFF"/>
                    </a:solidFill>
                  </a:tcPr>
                </a:tc>
                <a:tc>
                  <a:txBody>
                    <a:bodyPr/>
                    <a:lstStyle>
                      <a:lvl1pPr>
                        <a:spcBef>
                          <a:spcPct val="25000"/>
                        </a:spcBef>
                        <a:buClr>
                          <a:schemeClr val="tx1"/>
                        </a:buClr>
                        <a:buSzPct val="80000"/>
                        <a:defRPr sz="2200">
                          <a:solidFill>
                            <a:srgbClr val="000066"/>
                          </a:solidFill>
                          <a:latin typeface="Arial Narrow" panose="020B0606020202030204" pitchFamily="34" charset="0"/>
                        </a:defRPr>
                      </a:lvl1pPr>
                      <a:lvl2pPr marL="742950" indent="-285750">
                        <a:spcBef>
                          <a:spcPct val="25000"/>
                        </a:spcBef>
                        <a:buClr>
                          <a:schemeClr val="tx1"/>
                        </a:buClr>
                        <a:buSzPct val="80000"/>
                        <a:defRPr sz="2000">
                          <a:solidFill>
                            <a:srgbClr val="480024"/>
                          </a:solidFill>
                          <a:latin typeface="Arial Narrow" panose="020B0606020202030204" pitchFamily="34" charset="0"/>
                        </a:defRPr>
                      </a:lvl2pPr>
                      <a:lvl3pPr marL="1143000" indent="-228600">
                        <a:spcBef>
                          <a:spcPct val="25000"/>
                        </a:spcBef>
                        <a:buClr>
                          <a:schemeClr val="tx1"/>
                        </a:buClr>
                        <a:buSzPct val="80000"/>
                        <a:defRPr>
                          <a:solidFill>
                            <a:srgbClr val="0B2200"/>
                          </a:solidFill>
                          <a:latin typeface="Arial Narrow" panose="020B0606020202030204" pitchFamily="34" charset="0"/>
                        </a:defRPr>
                      </a:lvl3pPr>
                      <a:lvl4pPr marL="1600200" indent="-228600">
                        <a:spcBef>
                          <a:spcPct val="20000"/>
                        </a:spcBef>
                        <a:buClr>
                          <a:schemeClr val="tx1"/>
                        </a:buClr>
                        <a:buSzPct val="80000"/>
                        <a:defRPr sz="1600">
                          <a:solidFill>
                            <a:srgbClr val="543800"/>
                          </a:solidFill>
                          <a:latin typeface="Arial Narrow" panose="020B0606020202030204" pitchFamily="34" charset="0"/>
                        </a:defRPr>
                      </a:lvl4pPr>
                      <a:lvl5pPr marL="2057400" indent="-228600">
                        <a:spcBef>
                          <a:spcPct val="20000"/>
                        </a:spcBef>
                        <a:buClr>
                          <a:schemeClr val="tx1"/>
                        </a:buClr>
                        <a:buSzPct val="80000"/>
                        <a:defRPr sz="1400">
                          <a:solidFill>
                            <a:srgbClr val="330066"/>
                          </a:solidFill>
                          <a:latin typeface="Arial Narrow" panose="020B0606020202030204"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IN" altLang="zh-CN" sz="1800" b="0" i="0" u="none" strike="noStrike" cap="none" normalizeH="0" baseline="0" smtClean="0">
                          <a:ln>
                            <a:noFill/>
                          </a:ln>
                          <a:solidFill>
                            <a:srgbClr val="000000"/>
                          </a:solidFill>
                          <a:effectLst/>
                          <a:latin typeface="Arial Narrow" panose="020B0606020202030204" pitchFamily="34" charset="0"/>
                          <a:ea typeface="宋体" panose="02010600030101010101" pitchFamily="2" charset="-122"/>
                        </a:rPr>
                        <a:t>3304</a:t>
                      </a:r>
                    </a:p>
                  </a:txBody>
                  <a:tcPr marT="45733" marB="4573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AEEFF"/>
                    </a:solidFill>
                  </a:tcPr>
                </a:tc>
                <a:tc>
                  <a:txBody>
                    <a:bodyPr/>
                    <a:lstStyle>
                      <a:lvl1pPr>
                        <a:spcBef>
                          <a:spcPct val="25000"/>
                        </a:spcBef>
                        <a:buClr>
                          <a:schemeClr val="tx1"/>
                        </a:buClr>
                        <a:buSzPct val="80000"/>
                        <a:defRPr sz="2200">
                          <a:solidFill>
                            <a:srgbClr val="000066"/>
                          </a:solidFill>
                          <a:latin typeface="Arial Narrow" panose="020B0606020202030204" pitchFamily="34" charset="0"/>
                        </a:defRPr>
                      </a:lvl1pPr>
                      <a:lvl2pPr marL="742950" indent="-285750">
                        <a:spcBef>
                          <a:spcPct val="25000"/>
                        </a:spcBef>
                        <a:buClr>
                          <a:schemeClr val="tx1"/>
                        </a:buClr>
                        <a:buSzPct val="80000"/>
                        <a:defRPr sz="2000">
                          <a:solidFill>
                            <a:srgbClr val="480024"/>
                          </a:solidFill>
                          <a:latin typeface="Arial Narrow" panose="020B0606020202030204" pitchFamily="34" charset="0"/>
                        </a:defRPr>
                      </a:lvl2pPr>
                      <a:lvl3pPr marL="1143000" indent="-228600">
                        <a:spcBef>
                          <a:spcPct val="25000"/>
                        </a:spcBef>
                        <a:buClr>
                          <a:schemeClr val="tx1"/>
                        </a:buClr>
                        <a:buSzPct val="80000"/>
                        <a:defRPr>
                          <a:solidFill>
                            <a:srgbClr val="0B2200"/>
                          </a:solidFill>
                          <a:latin typeface="Arial Narrow" panose="020B0606020202030204" pitchFamily="34" charset="0"/>
                        </a:defRPr>
                      </a:lvl3pPr>
                      <a:lvl4pPr marL="1600200" indent="-228600">
                        <a:spcBef>
                          <a:spcPct val="20000"/>
                        </a:spcBef>
                        <a:buClr>
                          <a:schemeClr val="tx1"/>
                        </a:buClr>
                        <a:buSzPct val="80000"/>
                        <a:defRPr sz="1600">
                          <a:solidFill>
                            <a:srgbClr val="543800"/>
                          </a:solidFill>
                          <a:latin typeface="Arial Narrow" panose="020B0606020202030204" pitchFamily="34" charset="0"/>
                        </a:defRPr>
                      </a:lvl4pPr>
                      <a:lvl5pPr marL="2057400" indent="-228600">
                        <a:spcBef>
                          <a:spcPct val="20000"/>
                        </a:spcBef>
                        <a:buClr>
                          <a:schemeClr val="tx1"/>
                        </a:buClr>
                        <a:buSzPct val="80000"/>
                        <a:defRPr sz="1400">
                          <a:solidFill>
                            <a:srgbClr val="330066"/>
                          </a:solidFill>
                          <a:latin typeface="Arial Narrow" panose="020B0606020202030204"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IN" altLang="zh-CN" sz="1800" b="0" i="0" u="none" strike="noStrike" cap="none" normalizeH="0" baseline="0" smtClean="0">
                          <a:ln>
                            <a:noFill/>
                          </a:ln>
                          <a:solidFill>
                            <a:srgbClr val="000000"/>
                          </a:solidFill>
                          <a:effectLst/>
                          <a:latin typeface="Arial Narrow" panose="020B0606020202030204" pitchFamily="34" charset="0"/>
                          <a:ea typeface="宋体" panose="02010600030101010101" pitchFamily="2" charset="-122"/>
                        </a:rPr>
                        <a:t>1</a:t>
                      </a:r>
                    </a:p>
                  </a:txBody>
                  <a:tcPr marT="45733" marB="4573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AEEFF"/>
                    </a:solidFill>
                  </a:tcPr>
                </a:tc>
              </a:tr>
              <a:tr h="371475">
                <a:tc>
                  <a:txBody>
                    <a:bodyPr/>
                    <a:lstStyle>
                      <a:lvl1pPr>
                        <a:spcBef>
                          <a:spcPct val="25000"/>
                        </a:spcBef>
                        <a:buClr>
                          <a:schemeClr val="tx1"/>
                        </a:buClr>
                        <a:buSzPct val="80000"/>
                        <a:defRPr sz="2200">
                          <a:solidFill>
                            <a:srgbClr val="000066"/>
                          </a:solidFill>
                          <a:latin typeface="Arial Narrow" panose="020B0606020202030204" pitchFamily="34" charset="0"/>
                        </a:defRPr>
                      </a:lvl1pPr>
                      <a:lvl2pPr marL="742950" indent="-285750">
                        <a:spcBef>
                          <a:spcPct val="25000"/>
                        </a:spcBef>
                        <a:buClr>
                          <a:schemeClr val="tx1"/>
                        </a:buClr>
                        <a:buSzPct val="80000"/>
                        <a:defRPr sz="2000">
                          <a:solidFill>
                            <a:srgbClr val="480024"/>
                          </a:solidFill>
                          <a:latin typeface="Arial Narrow" panose="020B0606020202030204" pitchFamily="34" charset="0"/>
                        </a:defRPr>
                      </a:lvl2pPr>
                      <a:lvl3pPr marL="1143000" indent="-228600">
                        <a:spcBef>
                          <a:spcPct val="25000"/>
                        </a:spcBef>
                        <a:buClr>
                          <a:schemeClr val="tx1"/>
                        </a:buClr>
                        <a:buSzPct val="80000"/>
                        <a:defRPr>
                          <a:solidFill>
                            <a:srgbClr val="0B2200"/>
                          </a:solidFill>
                          <a:latin typeface="Arial Narrow" panose="020B0606020202030204" pitchFamily="34" charset="0"/>
                        </a:defRPr>
                      </a:lvl3pPr>
                      <a:lvl4pPr marL="1600200" indent="-228600">
                        <a:spcBef>
                          <a:spcPct val="20000"/>
                        </a:spcBef>
                        <a:buClr>
                          <a:schemeClr val="tx1"/>
                        </a:buClr>
                        <a:buSzPct val="80000"/>
                        <a:defRPr sz="1600">
                          <a:solidFill>
                            <a:srgbClr val="543800"/>
                          </a:solidFill>
                          <a:latin typeface="Arial Narrow" panose="020B0606020202030204" pitchFamily="34" charset="0"/>
                        </a:defRPr>
                      </a:lvl4pPr>
                      <a:lvl5pPr marL="2057400" indent="-228600">
                        <a:spcBef>
                          <a:spcPct val="20000"/>
                        </a:spcBef>
                        <a:buClr>
                          <a:schemeClr val="tx1"/>
                        </a:buClr>
                        <a:buSzPct val="80000"/>
                        <a:defRPr sz="1400">
                          <a:solidFill>
                            <a:srgbClr val="330066"/>
                          </a:solidFill>
                          <a:latin typeface="Arial Narrow" panose="020B0606020202030204"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IN" altLang="zh-CN" sz="1800" b="0" i="0" u="none" strike="noStrike" cap="none" normalizeH="0" baseline="0" smtClean="0">
                          <a:ln>
                            <a:noFill/>
                          </a:ln>
                          <a:solidFill>
                            <a:srgbClr val="000000"/>
                          </a:solidFill>
                          <a:effectLst/>
                          <a:latin typeface="Arial Narrow" panose="020B0606020202030204" pitchFamily="34" charset="0"/>
                          <a:ea typeface="宋体" panose="02010600030101010101" pitchFamily="2" charset="-122"/>
                        </a:rPr>
                        <a:t>Virtual Observe Notify</a:t>
                      </a:r>
                    </a:p>
                  </a:txBody>
                  <a:tcPr marT="45733" marB="4573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2DBFE"/>
                    </a:solidFill>
                  </a:tcPr>
                </a:tc>
                <a:tc>
                  <a:txBody>
                    <a:bodyPr/>
                    <a:lstStyle>
                      <a:lvl1pPr>
                        <a:spcBef>
                          <a:spcPct val="25000"/>
                        </a:spcBef>
                        <a:buClr>
                          <a:schemeClr val="tx1"/>
                        </a:buClr>
                        <a:buSzPct val="80000"/>
                        <a:defRPr sz="2200">
                          <a:solidFill>
                            <a:srgbClr val="000066"/>
                          </a:solidFill>
                          <a:latin typeface="Arial Narrow" panose="020B0606020202030204" pitchFamily="34" charset="0"/>
                        </a:defRPr>
                      </a:lvl1pPr>
                      <a:lvl2pPr marL="742950" indent="-285750">
                        <a:spcBef>
                          <a:spcPct val="25000"/>
                        </a:spcBef>
                        <a:buClr>
                          <a:schemeClr val="tx1"/>
                        </a:buClr>
                        <a:buSzPct val="80000"/>
                        <a:defRPr sz="2000">
                          <a:solidFill>
                            <a:srgbClr val="480024"/>
                          </a:solidFill>
                          <a:latin typeface="Arial Narrow" panose="020B0606020202030204" pitchFamily="34" charset="0"/>
                        </a:defRPr>
                      </a:lvl2pPr>
                      <a:lvl3pPr marL="1143000" indent="-228600">
                        <a:spcBef>
                          <a:spcPct val="25000"/>
                        </a:spcBef>
                        <a:buClr>
                          <a:schemeClr val="tx1"/>
                        </a:buClr>
                        <a:buSzPct val="80000"/>
                        <a:defRPr>
                          <a:solidFill>
                            <a:srgbClr val="0B2200"/>
                          </a:solidFill>
                          <a:latin typeface="Arial Narrow" panose="020B0606020202030204" pitchFamily="34" charset="0"/>
                        </a:defRPr>
                      </a:lvl3pPr>
                      <a:lvl4pPr marL="1600200" indent="-228600">
                        <a:spcBef>
                          <a:spcPct val="20000"/>
                        </a:spcBef>
                        <a:buClr>
                          <a:schemeClr val="tx1"/>
                        </a:buClr>
                        <a:buSzPct val="80000"/>
                        <a:defRPr sz="1600">
                          <a:solidFill>
                            <a:srgbClr val="543800"/>
                          </a:solidFill>
                          <a:latin typeface="Arial Narrow" panose="020B0606020202030204" pitchFamily="34" charset="0"/>
                        </a:defRPr>
                      </a:lvl4pPr>
                      <a:lvl5pPr marL="2057400" indent="-228600">
                        <a:spcBef>
                          <a:spcPct val="20000"/>
                        </a:spcBef>
                        <a:buClr>
                          <a:schemeClr val="tx1"/>
                        </a:buClr>
                        <a:buSzPct val="80000"/>
                        <a:defRPr sz="1400">
                          <a:solidFill>
                            <a:srgbClr val="330066"/>
                          </a:solidFill>
                          <a:latin typeface="Arial Narrow" panose="020B0606020202030204"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IN" altLang="zh-CN" sz="1800" b="0" i="0" u="none" strike="noStrike" cap="none" normalizeH="0" baseline="0" smtClean="0">
                          <a:ln>
                            <a:noFill/>
                          </a:ln>
                          <a:solidFill>
                            <a:srgbClr val="000000"/>
                          </a:solidFill>
                          <a:effectLst/>
                          <a:latin typeface="Arial Narrow" panose="020B0606020202030204" pitchFamily="34" charset="0"/>
                          <a:ea typeface="宋体" panose="02010600030101010101" pitchFamily="2" charset="-122"/>
                        </a:rPr>
                        <a:t>99</a:t>
                      </a:r>
                    </a:p>
                  </a:txBody>
                  <a:tcPr marT="45733" marB="4573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2DBFE"/>
                    </a:solidFill>
                  </a:tcPr>
                </a:tc>
                <a:tc>
                  <a:txBody>
                    <a:bodyPr/>
                    <a:lstStyle>
                      <a:lvl1pPr>
                        <a:spcBef>
                          <a:spcPct val="25000"/>
                        </a:spcBef>
                        <a:buClr>
                          <a:schemeClr val="tx1"/>
                        </a:buClr>
                        <a:buSzPct val="80000"/>
                        <a:defRPr sz="2200">
                          <a:solidFill>
                            <a:srgbClr val="000066"/>
                          </a:solidFill>
                          <a:latin typeface="Arial Narrow" panose="020B0606020202030204" pitchFamily="34" charset="0"/>
                        </a:defRPr>
                      </a:lvl1pPr>
                      <a:lvl2pPr marL="742950" indent="-285750">
                        <a:spcBef>
                          <a:spcPct val="25000"/>
                        </a:spcBef>
                        <a:buClr>
                          <a:schemeClr val="tx1"/>
                        </a:buClr>
                        <a:buSzPct val="80000"/>
                        <a:defRPr sz="2000">
                          <a:solidFill>
                            <a:srgbClr val="480024"/>
                          </a:solidFill>
                          <a:latin typeface="Arial Narrow" panose="020B0606020202030204" pitchFamily="34" charset="0"/>
                        </a:defRPr>
                      </a:lvl2pPr>
                      <a:lvl3pPr marL="1143000" indent="-228600">
                        <a:spcBef>
                          <a:spcPct val="25000"/>
                        </a:spcBef>
                        <a:buClr>
                          <a:schemeClr val="tx1"/>
                        </a:buClr>
                        <a:buSzPct val="80000"/>
                        <a:defRPr>
                          <a:solidFill>
                            <a:srgbClr val="0B2200"/>
                          </a:solidFill>
                          <a:latin typeface="Arial Narrow" panose="020B0606020202030204" pitchFamily="34" charset="0"/>
                        </a:defRPr>
                      </a:lvl3pPr>
                      <a:lvl4pPr marL="1600200" indent="-228600">
                        <a:spcBef>
                          <a:spcPct val="20000"/>
                        </a:spcBef>
                        <a:buClr>
                          <a:schemeClr val="tx1"/>
                        </a:buClr>
                        <a:buSzPct val="80000"/>
                        <a:defRPr sz="1600">
                          <a:solidFill>
                            <a:srgbClr val="543800"/>
                          </a:solidFill>
                          <a:latin typeface="Arial Narrow" panose="020B0606020202030204" pitchFamily="34" charset="0"/>
                        </a:defRPr>
                      </a:lvl4pPr>
                      <a:lvl5pPr marL="2057400" indent="-228600">
                        <a:spcBef>
                          <a:spcPct val="20000"/>
                        </a:spcBef>
                        <a:buClr>
                          <a:schemeClr val="tx1"/>
                        </a:buClr>
                        <a:buSzPct val="80000"/>
                        <a:defRPr sz="1400">
                          <a:solidFill>
                            <a:srgbClr val="330066"/>
                          </a:solidFill>
                          <a:latin typeface="Arial Narrow" panose="020B0606020202030204"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IN" altLang="zh-CN" sz="1800" b="0" i="0" u="none" strike="noStrike" cap="none" normalizeH="0" baseline="0" dirty="0" smtClean="0">
                          <a:ln>
                            <a:noFill/>
                          </a:ln>
                          <a:solidFill>
                            <a:srgbClr val="000000"/>
                          </a:solidFill>
                          <a:effectLst/>
                          <a:latin typeface="Arial Narrow" panose="020B0606020202030204" pitchFamily="34" charset="0"/>
                          <a:ea typeface="宋体" panose="02010600030101010101" pitchFamily="2" charset="-122"/>
                        </a:rPr>
                        <a:t>1</a:t>
                      </a:r>
                    </a:p>
                  </a:txBody>
                  <a:tcPr marT="45733" marB="4573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2DBFE"/>
                    </a:solidFill>
                  </a:tcPr>
                </a:tc>
              </a:tr>
            </a:tbl>
          </a:graphicData>
        </a:graphic>
      </p:graphicFrame>
      <p:graphicFrame>
        <p:nvGraphicFramePr>
          <p:cNvPr id="6" name="Table 4"/>
          <p:cNvGraphicFramePr>
            <a:graphicFrameLocks noGrp="1"/>
          </p:cNvGraphicFramePr>
          <p:nvPr/>
        </p:nvGraphicFramePr>
        <p:xfrm>
          <a:off x="3538538" y="4476750"/>
          <a:ext cx="5334000" cy="1857375"/>
        </p:xfrm>
        <a:graphic>
          <a:graphicData uri="http://schemas.openxmlformats.org/drawingml/2006/table">
            <a:tbl>
              <a:tblPr/>
              <a:tblGrid>
                <a:gridCol w="2514600"/>
                <a:gridCol w="2819400"/>
              </a:tblGrid>
              <a:tr h="371475">
                <a:tc>
                  <a:txBody>
                    <a:bodyPr/>
                    <a:lstStyle>
                      <a:lvl1pPr>
                        <a:spcBef>
                          <a:spcPct val="25000"/>
                        </a:spcBef>
                        <a:buClr>
                          <a:schemeClr val="tx1"/>
                        </a:buClr>
                        <a:buSzPct val="80000"/>
                        <a:defRPr sz="2200">
                          <a:solidFill>
                            <a:srgbClr val="000066"/>
                          </a:solidFill>
                          <a:latin typeface="Arial Narrow" panose="020B0606020202030204" pitchFamily="34" charset="0"/>
                        </a:defRPr>
                      </a:lvl1pPr>
                      <a:lvl2pPr marL="742950" indent="-285750">
                        <a:spcBef>
                          <a:spcPct val="25000"/>
                        </a:spcBef>
                        <a:buClr>
                          <a:schemeClr val="tx1"/>
                        </a:buClr>
                        <a:buSzPct val="80000"/>
                        <a:defRPr sz="2000">
                          <a:solidFill>
                            <a:srgbClr val="480024"/>
                          </a:solidFill>
                          <a:latin typeface="Arial Narrow" panose="020B0606020202030204" pitchFamily="34" charset="0"/>
                        </a:defRPr>
                      </a:lvl2pPr>
                      <a:lvl3pPr marL="1143000" indent="-228600">
                        <a:spcBef>
                          <a:spcPct val="25000"/>
                        </a:spcBef>
                        <a:buClr>
                          <a:schemeClr val="tx1"/>
                        </a:buClr>
                        <a:buSzPct val="80000"/>
                        <a:defRPr>
                          <a:solidFill>
                            <a:srgbClr val="0B2200"/>
                          </a:solidFill>
                          <a:latin typeface="Arial Narrow" panose="020B0606020202030204" pitchFamily="34" charset="0"/>
                        </a:defRPr>
                      </a:lvl3pPr>
                      <a:lvl4pPr marL="1600200" indent="-228600">
                        <a:spcBef>
                          <a:spcPct val="20000"/>
                        </a:spcBef>
                        <a:buClr>
                          <a:schemeClr val="tx1"/>
                        </a:buClr>
                        <a:buSzPct val="80000"/>
                        <a:defRPr sz="1600">
                          <a:solidFill>
                            <a:srgbClr val="543800"/>
                          </a:solidFill>
                          <a:latin typeface="Arial Narrow" panose="020B0606020202030204" pitchFamily="34" charset="0"/>
                        </a:defRPr>
                      </a:lvl4pPr>
                      <a:lvl5pPr marL="2057400" indent="-228600">
                        <a:spcBef>
                          <a:spcPct val="20000"/>
                        </a:spcBef>
                        <a:buClr>
                          <a:schemeClr val="tx1"/>
                        </a:buClr>
                        <a:buSzPct val="80000"/>
                        <a:defRPr sz="1400">
                          <a:solidFill>
                            <a:srgbClr val="330066"/>
                          </a:solidFill>
                          <a:latin typeface="Arial Narrow" panose="020B0606020202030204"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b="1" i="0" u="none" strike="noStrike" cap="none" normalizeH="0" baseline="0" smtClean="0">
                          <a:ln>
                            <a:noFill/>
                          </a:ln>
                          <a:solidFill>
                            <a:srgbClr val="FFFFFF"/>
                          </a:solidFill>
                          <a:effectLst/>
                          <a:latin typeface="Arial Narrow" panose="020B0606020202030204" pitchFamily="34" charset="0"/>
                          <a:ea typeface="宋体" panose="02010600030101010101" pitchFamily="2" charset="-122"/>
                        </a:rPr>
                        <a:t>ObserveLinks Instances</a:t>
                      </a:r>
                      <a:endParaRPr kumimoji="0" lang="en-IN" altLang="zh-CN" sz="1800" b="1" i="0" u="none" strike="noStrike" cap="none" normalizeH="0" baseline="0" smtClean="0">
                        <a:ln>
                          <a:noFill/>
                        </a:ln>
                        <a:solidFill>
                          <a:srgbClr val="FFFFFF"/>
                        </a:solidFill>
                        <a:effectLst/>
                        <a:latin typeface="Arial Narrow" panose="020B0606020202030204" pitchFamily="34" charset="0"/>
                        <a:ea typeface="宋体" panose="02010600030101010101" pitchFamily="2" charset="-122"/>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a:spcBef>
                          <a:spcPct val="25000"/>
                        </a:spcBef>
                        <a:buClr>
                          <a:schemeClr val="tx1"/>
                        </a:buClr>
                        <a:buSzPct val="80000"/>
                        <a:defRPr sz="2200">
                          <a:solidFill>
                            <a:srgbClr val="000066"/>
                          </a:solidFill>
                          <a:latin typeface="Arial Narrow" panose="020B0606020202030204" pitchFamily="34" charset="0"/>
                        </a:defRPr>
                      </a:lvl1pPr>
                      <a:lvl2pPr marL="742950" indent="-285750">
                        <a:spcBef>
                          <a:spcPct val="25000"/>
                        </a:spcBef>
                        <a:buClr>
                          <a:schemeClr val="tx1"/>
                        </a:buClr>
                        <a:buSzPct val="80000"/>
                        <a:defRPr sz="2000">
                          <a:solidFill>
                            <a:srgbClr val="480024"/>
                          </a:solidFill>
                          <a:latin typeface="Arial Narrow" panose="020B0606020202030204" pitchFamily="34" charset="0"/>
                        </a:defRPr>
                      </a:lvl2pPr>
                      <a:lvl3pPr marL="1143000" indent="-228600">
                        <a:spcBef>
                          <a:spcPct val="25000"/>
                        </a:spcBef>
                        <a:buClr>
                          <a:schemeClr val="tx1"/>
                        </a:buClr>
                        <a:buSzPct val="80000"/>
                        <a:defRPr>
                          <a:solidFill>
                            <a:srgbClr val="0B2200"/>
                          </a:solidFill>
                          <a:latin typeface="Arial Narrow" panose="020B0606020202030204" pitchFamily="34" charset="0"/>
                        </a:defRPr>
                      </a:lvl3pPr>
                      <a:lvl4pPr marL="1600200" indent="-228600">
                        <a:spcBef>
                          <a:spcPct val="20000"/>
                        </a:spcBef>
                        <a:buClr>
                          <a:schemeClr val="tx1"/>
                        </a:buClr>
                        <a:buSzPct val="80000"/>
                        <a:defRPr sz="1600">
                          <a:solidFill>
                            <a:srgbClr val="543800"/>
                          </a:solidFill>
                          <a:latin typeface="Arial Narrow" panose="020B0606020202030204" pitchFamily="34" charset="0"/>
                        </a:defRPr>
                      </a:lvl4pPr>
                      <a:lvl5pPr marL="2057400" indent="-228600">
                        <a:spcBef>
                          <a:spcPct val="20000"/>
                        </a:spcBef>
                        <a:buClr>
                          <a:schemeClr val="tx1"/>
                        </a:buClr>
                        <a:buSzPct val="80000"/>
                        <a:defRPr sz="1400">
                          <a:solidFill>
                            <a:srgbClr val="330066"/>
                          </a:solidFill>
                          <a:latin typeface="Arial Narrow" panose="020B0606020202030204"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IN" altLang="zh-CN" sz="1800" b="1" i="0" u="none" strike="noStrike" cap="none" normalizeH="0" baseline="0" smtClean="0">
                          <a:ln>
                            <a:noFill/>
                          </a:ln>
                          <a:solidFill>
                            <a:srgbClr val="FFFFFF"/>
                          </a:solidFill>
                          <a:effectLst/>
                          <a:latin typeface="Arial Narrow" panose="020B0606020202030204" pitchFamily="34" charset="0"/>
                          <a:ea typeface="宋体" panose="02010600030101010101" pitchFamily="2" charset="-122"/>
                        </a:rPr>
                        <a:t>Content</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r>
              <a:tr h="371475">
                <a:tc>
                  <a:txBody>
                    <a:bodyPr/>
                    <a:lstStyle>
                      <a:lvl1pPr>
                        <a:spcBef>
                          <a:spcPct val="25000"/>
                        </a:spcBef>
                        <a:buClr>
                          <a:schemeClr val="tx1"/>
                        </a:buClr>
                        <a:buSzPct val="80000"/>
                        <a:defRPr sz="2200">
                          <a:solidFill>
                            <a:srgbClr val="000066"/>
                          </a:solidFill>
                          <a:latin typeface="Arial Narrow" panose="020B0606020202030204" pitchFamily="34" charset="0"/>
                        </a:defRPr>
                      </a:lvl1pPr>
                      <a:lvl2pPr marL="742950" indent="-285750">
                        <a:spcBef>
                          <a:spcPct val="25000"/>
                        </a:spcBef>
                        <a:buClr>
                          <a:schemeClr val="tx1"/>
                        </a:buClr>
                        <a:buSzPct val="80000"/>
                        <a:defRPr sz="2000">
                          <a:solidFill>
                            <a:srgbClr val="480024"/>
                          </a:solidFill>
                          <a:latin typeface="Arial Narrow" panose="020B0606020202030204" pitchFamily="34" charset="0"/>
                        </a:defRPr>
                      </a:lvl2pPr>
                      <a:lvl3pPr marL="1143000" indent="-228600">
                        <a:spcBef>
                          <a:spcPct val="25000"/>
                        </a:spcBef>
                        <a:buClr>
                          <a:schemeClr val="tx1"/>
                        </a:buClr>
                        <a:buSzPct val="80000"/>
                        <a:defRPr>
                          <a:solidFill>
                            <a:srgbClr val="0B2200"/>
                          </a:solidFill>
                          <a:latin typeface="Arial Narrow" panose="020B0606020202030204" pitchFamily="34" charset="0"/>
                        </a:defRPr>
                      </a:lvl3pPr>
                      <a:lvl4pPr marL="1600200" indent="-228600">
                        <a:spcBef>
                          <a:spcPct val="20000"/>
                        </a:spcBef>
                        <a:buClr>
                          <a:schemeClr val="tx1"/>
                        </a:buClr>
                        <a:buSzPct val="80000"/>
                        <a:defRPr sz="1600">
                          <a:solidFill>
                            <a:srgbClr val="543800"/>
                          </a:solidFill>
                          <a:latin typeface="Arial Narrow" panose="020B0606020202030204" pitchFamily="34" charset="0"/>
                        </a:defRPr>
                      </a:lvl4pPr>
                      <a:lvl5pPr marL="2057400" indent="-228600">
                        <a:spcBef>
                          <a:spcPct val="20000"/>
                        </a:spcBef>
                        <a:buClr>
                          <a:schemeClr val="tx1"/>
                        </a:buClr>
                        <a:buSzPct val="80000"/>
                        <a:defRPr sz="1400">
                          <a:solidFill>
                            <a:srgbClr val="330066"/>
                          </a:solidFill>
                          <a:latin typeface="Arial Narrow" panose="020B0606020202030204"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IN" altLang="zh-CN" sz="1800" b="0" i="0" u="none" strike="noStrike" cap="none" normalizeH="0" baseline="0" smtClean="0">
                          <a:ln>
                            <a:noFill/>
                          </a:ln>
                          <a:solidFill>
                            <a:srgbClr val="000000"/>
                          </a:solidFill>
                          <a:effectLst/>
                          <a:latin typeface="Arial Narrow" panose="020B0606020202030204" pitchFamily="34" charset="0"/>
                          <a:ea typeface="宋体" panose="02010600030101010101" pitchFamily="2" charset="-122"/>
                        </a:rPr>
                        <a:t>/99/0/1/0</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2DBFE"/>
                    </a:solidFill>
                  </a:tcPr>
                </a:tc>
                <a:tc>
                  <a:txBody>
                    <a:bodyPr/>
                    <a:lstStyle>
                      <a:lvl1pPr>
                        <a:spcBef>
                          <a:spcPct val="25000"/>
                        </a:spcBef>
                        <a:buClr>
                          <a:schemeClr val="tx1"/>
                        </a:buClr>
                        <a:buSzPct val="80000"/>
                        <a:defRPr sz="2200">
                          <a:solidFill>
                            <a:srgbClr val="000066"/>
                          </a:solidFill>
                          <a:latin typeface="Arial Narrow" panose="020B0606020202030204" pitchFamily="34" charset="0"/>
                        </a:defRPr>
                      </a:lvl1pPr>
                      <a:lvl2pPr marL="742950" indent="-285750">
                        <a:spcBef>
                          <a:spcPct val="25000"/>
                        </a:spcBef>
                        <a:buClr>
                          <a:schemeClr val="tx1"/>
                        </a:buClr>
                        <a:buSzPct val="80000"/>
                        <a:defRPr sz="2000">
                          <a:solidFill>
                            <a:srgbClr val="480024"/>
                          </a:solidFill>
                          <a:latin typeface="Arial Narrow" panose="020B0606020202030204" pitchFamily="34" charset="0"/>
                        </a:defRPr>
                      </a:lvl2pPr>
                      <a:lvl3pPr marL="1143000" indent="-228600">
                        <a:spcBef>
                          <a:spcPct val="25000"/>
                        </a:spcBef>
                        <a:buClr>
                          <a:schemeClr val="tx1"/>
                        </a:buClr>
                        <a:buSzPct val="80000"/>
                        <a:defRPr>
                          <a:solidFill>
                            <a:srgbClr val="0B2200"/>
                          </a:solidFill>
                          <a:latin typeface="Arial Narrow" panose="020B0606020202030204" pitchFamily="34" charset="0"/>
                        </a:defRPr>
                      </a:lvl3pPr>
                      <a:lvl4pPr marL="1600200" indent="-228600">
                        <a:spcBef>
                          <a:spcPct val="20000"/>
                        </a:spcBef>
                        <a:buClr>
                          <a:schemeClr val="tx1"/>
                        </a:buClr>
                        <a:buSzPct val="80000"/>
                        <a:defRPr sz="1600">
                          <a:solidFill>
                            <a:srgbClr val="543800"/>
                          </a:solidFill>
                          <a:latin typeface="Arial Narrow" panose="020B0606020202030204" pitchFamily="34" charset="0"/>
                        </a:defRPr>
                      </a:lvl4pPr>
                      <a:lvl5pPr marL="2057400" indent="-228600">
                        <a:spcBef>
                          <a:spcPct val="20000"/>
                        </a:spcBef>
                        <a:buClr>
                          <a:schemeClr val="tx1"/>
                        </a:buClr>
                        <a:buSzPct val="80000"/>
                        <a:defRPr sz="1400">
                          <a:solidFill>
                            <a:srgbClr val="330066"/>
                          </a:solidFill>
                          <a:latin typeface="Arial Narrow" panose="020B0606020202030204"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IN" altLang="zh-CN" sz="1800" b="0" i="0" u="none" strike="noStrike" cap="none" normalizeH="0" baseline="0" smtClean="0">
                          <a:ln>
                            <a:noFill/>
                          </a:ln>
                          <a:solidFill>
                            <a:srgbClr val="000000"/>
                          </a:solidFill>
                          <a:effectLst/>
                          <a:latin typeface="Arial Narrow" panose="020B0606020202030204" pitchFamily="34" charset="0"/>
                          <a:ea typeface="宋体" panose="02010600030101010101" pitchFamily="2" charset="-122"/>
                        </a:rPr>
                        <a:t>"/3303/0/5700;lt="25";gt="28""</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2DBFE"/>
                    </a:solidFill>
                  </a:tcPr>
                </a:tc>
              </a:tr>
              <a:tr h="371475">
                <a:tc>
                  <a:txBody>
                    <a:bodyPr/>
                    <a:lstStyle>
                      <a:lvl1pPr>
                        <a:spcBef>
                          <a:spcPct val="25000"/>
                        </a:spcBef>
                        <a:buClr>
                          <a:schemeClr val="tx1"/>
                        </a:buClr>
                        <a:buSzPct val="80000"/>
                        <a:defRPr sz="2200">
                          <a:solidFill>
                            <a:srgbClr val="000066"/>
                          </a:solidFill>
                          <a:latin typeface="Arial Narrow" panose="020B0606020202030204" pitchFamily="34" charset="0"/>
                        </a:defRPr>
                      </a:lvl1pPr>
                      <a:lvl2pPr marL="742950" indent="-285750">
                        <a:spcBef>
                          <a:spcPct val="25000"/>
                        </a:spcBef>
                        <a:buClr>
                          <a:schemeClr val="tx1"/>
                        </a:buClr>
                        <a:buSzPct val="80000"/>
                        <a:defRPr sz="2000">
                          <a:solidFill>
                            <a:srgbClr val="480024"/>
                          </a:solidFill>
                          <a:latin typeface="Arial Narrow" panose="020B0606020202030204" pitchFamily="34" charset="0"/>
                        </a:defRPr>
                      </a:lvl2pPr>
                      <a:lvl3pPr marL="1143000" indent="-228600">
                        <a:spcBef>
                          <a:spcPct val="25000"/>
                        </a:spcBef>
                        <a:buClr>
                          <a:schemeClr val="tx1"/>
                        </a:buClr>
                        <a:buSzPct val="80000"/>
                        <a:defRPr>
                          <a:solidFill>
                            <a:srgbClr val="0B2200"/>
                          </a:solidFill>
                          <a:latin typeface="Arial Narrow" panose="020B0606020202030204" pitchFamily="34" charset="0"/>
                        </a:defRPr>
                      </a:lvl3pPr>
                      <a:lvl4pPr marL="1600200" indent="-228600">
                        <a:spcBef>
                          <a:spcPct val="20000"/>
                        </a:spcBef>
                        <a:buClr>
                          <a:schemeClr val="tx1"/>
                        </a:buClr>
                        <a:buSzPct val="80000"/>
                        <a:defRPr sz="1600">
                          <a:solidFill>
                            <a:srgbClr val="543800"/>
                          </a:solidFill>
                          <a:latin typeface="Arial Narrow" panose="020B0606020202030204" pitchFamily="34" charset="0"/>
                        </a:defRPr>
                      </a:lvl4pPr>
                      <a:lvl5pPr marL="2057400" indent="-228600">
                        <a:spcBef>
                          <a:spcPct val="20000"/>
                        </a:spcBef>
                        <a:buClr>
                          <a:schemeClr val="tx1"/>
                        </a:buClr>
                        <a:buSzPct val="80000"/>
                        <a:defRPr sz="1400">
                          <a:solidFill>
                            <a:srgbClr val="330066"/>
                          </a:solidFill>
                          <a:latin typeface="Arial Narrow" panose="020B0606020202030204"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smtClean="0">
                          <a:ln>
                            <a:noFill/>
                          </a:ln>
                          <a:solidFill>
                            <a:srgbClr val="000000"/>
                          </a:solidFill>
                          <a:effectLst/>
                          <a:latin typeface="Arial Narrow" panose="020B0606020202030204" pitchFamily="34" charset="0"/>
                          <a:ea typeface="宋体" panose="02010600030101010101" pitchFamily="2" charset="-122"/>
                        </a:rPr>
                        <a:t>/99/0/1/1</a:t>
                      </a:r>
                      <a:endParaRPr kumimoji="0" lang="en-IN" altLang="zh-CN" sz="1800" b="0" i="0" u="none" strike="noStrike" cap="none" normalizeH="0" baseline="0" smtClean="0">
                        <a:ln>
                          <a:noFill/>
                        </a:ln>
                        <a:solidFill>
                          <a:srgbClr val="000000"/>
                        </a:solidFill>
                        <a:effectLst/>
                        <a:latin typeface="Arial Narrow" panose="020B0606020202030204" pitchFamily="34" charset="0"/>
                        <a:ea typeface="宋体" panose="02010600030101010101" pitchFamily="2" charset="-122"/>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AEEFF"/>
                    </a:solidFill>
                  </a:tcPr>
                </a:tc>
                <a:tc>
                  <a:txBody>
                    <a:bodyPr/>
                    <a:lstStyle>
                      <a:lvl1pPr>
                        <a:spcBef>
                          <a:spcPct val="25000"/>
                        </a:spcBef>
                        <a:buClr>
                          <a:schemeClr val="tx1"/>
                        </a:buClr>
                        <a:buSzPct val="80000"/>
                        <a:defRPr sz="2200">
                          <a:solidFill>
                            <a:srgbClr val="000066"/>
                          </a:solidFill>
                          <a:latin typeface="Arial Narrow" panose="020B0606020202030204" pitchFamily="34" charset="0"/>
                        </a:defRPr>
                      </a:lvl1pPr>
                      <a:lvl2pPr marL="742950" indent="-285750">
                        <a:spcBef>
                          <a:spcPct val="25000"/>
                        </a:spcBef>
                        <a:buClr>
                          <a:schemeClr val="tx1"/>
                        </a:buClr>
                        <a:buSzPct val="80000"/>
                        <a:defRPr sz="2000">
                          <a:solidFill>
                            <a:srgbClr val="480024"/>
                          </a:solidFill>
                          <a:latin typeface="Arial Narrow" panose="020B0606020202030204" pitchFamily="34" charset="0"/>
                        </a:defRPr>
                      </a:lvl2pPr>
                      <a:lvl3pPr marL="1143000" indent="-228600">
                        <a:spcBef>
                          <a:spcPct val="25000"/>
                        </a:spcBef>
                        <a:buClr>
                          <a:schemeClr val="tx1"/>
                        </a:buClr>
                        <a:buSzPct val="80000"/>
                        <a:defRPr>
                          <a:solidFill>
                            <a:srgbClr val="0B2200"/>
                          </a:solidFill>
                          <a:latin typeface="Arial Narrow" panose="020B0606020202030204" pitchFamily="34" charset="0"/>
                        </a:defRPr>
                      </a:lvl3pPr>
                      <a:lvl4pPr marL="1600200" indent="-228600">
                        <a:spcBef>
                          <a:spcPct val="20000"/>
                        </a:spcBef>
                        <a:buClr>
                          <a:schemeClr val="tx1"/>
                        </a:buClr>
                        <a:buSzPct val="80000"/>
                        <a:defRPr sz="1600">
                          <a:solidFill>
                            <a:srgbClr val="543800"/>
                          </a:solidFill>
                          <a:latin typeface="Arial Narrow" panose="020B0606020202030204" pitchFamily="34" charset="0"/>
                        </a:defRPr>
                      </a:lvl4pPr>
                      <a:lvl5pPr marL="2057400" indent="-228600">
                        <a:spcBef>
                          <a:spcPct val="20000"/>
                        </a:spcBef>
                        <a:buClr>
                          <a:schemeClr val="tx1"/>
                        </a:buClr>
                        <a:buSzPct val="80000"/>
                        <a:defRPr sz="1400">
                          <a:solidFill>
                            <a:srgbClr val="330066"/>
                          </a:solidFill>
                          <a:latin typeface="Arial Narrow" panose="020B0606020202030204"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IN" altLang="zh-CN" sz="1800" b="0" i="0" u="none" strike="noStrike" cap="none" normalizeH="0" baseline="0" smtClean="0">
                          <a:ln>
                            <a:noFill/>
                          </a:ln>
                          <a:solidFill>
                            <a:srgbClr val="000000"/>
                          </a:solidFill>
                          <a:effectLst/>
                          <a:latin typeface="Arial Narrow" panose="020B0606020202030204" pitchFamily="34" charset="0"/>
                          <a:ea typeface="宋体" panose="02010600030101010101" pitchFamily="2" charset="-122"/>
                        </a:rPr>
                        <a:t>"</a:t>
                      </a:r>
                      <a:r>
                        <a:rPr kumimoji="0" lang="en-US" altLang="zh-CN" sz="1800" b="0" i="0" u="none" strike="noStrike" cap="none" normalizeH="0" baseline="0" smtClean="0">
                          <a:ln>
                            <a:noFill/>
                          </a:ln>
                          <a:solidFill>
                            <a:srgbClr val="000000"/>
                          </a:solidFill>
                          <a:effectLst/>
                          <a:latin typeface="Arial Narrow" panose="020B0606020202030204" pitchFamily="34" charset="0"/>
                          <a:ea typeface="宋体" panose="02010600030101010101" pitchFamily="2" charset="-122"/>
                        </a:rPr>
                        <a:t>/3303/1</a:t>
                      </a:r>
                      <a:r>
                        <a:rPr kumimoji="0" lang="en-IN" altLang="zh-CN" sz="1800" b="0" i="0" u="none" strike="noStrike" cap="none" normalizeH="0" baseline="0" smtClean="0">
                          <a:ln>
                            <a:noFill/>
                          </a:ln>
                          <a:solidFill>
                            <a:srgbClr val="000000"/>
                          </a:solidFill>
                          <a:effectLst/>
                          <a:latin typeface="Arial Narrow" panose="020B0606020202030204" pitchFamily="34" charset="0"/>
                          <a:ea typeface="宋体" panose="02010600030101010101" pitchFamily="2" charset="-122"/>
                        </a:rPr>
                        <a:t>/5700; lt="25";gt="28""</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AEEFF"/>
                    </a:solidFill>
                  </a:tcPr>
                </a:tc>
              </a:tr>
              <a:tr h="371475">
                <a:tc>
                  <a:txBody>
                    <a:bodyPr/>
                    <a:lstStyle>
                      <a:lvl1pPr>
                        <a:spcBef>
                          <a:spcPct val="25000"/>
                        </a:spcBef>
                        <a:buClr>
                          <a:schemeClr val="tx1"/>
                        </a:buClr>
                        <a:buSzPct val="80000"/>
                        <a:defRPr sz="2200">
                          <a:solidFill>
                            <a:srgbClr val="000066"/>
                          </a:solidFill>
                          <a:latin typeface="Arial Narrow" panose="020B0606020202030204" pitchFamily="34" charset="0"/>
                        </a:defRPr>
                      </a:lvl1pPr>
                      <a:lvl2pPr marL="742950" indent="-285750">
                        <a:spcBef>
                          <a:spcPct val="25000"/>
                        </a:spcBef>
                        <a:buClr>
                          <a:schemeClr val="tx1"/>
                        </a:buClr>
                        <a:buSzPct val="80000"/>
                        <a:defRPr sz="2000">
                          <a:solidFill>
                            <a:srgbClr val="480024"/>
                          </a:solidFill>
                          <a:latin typeface="Arial Narrow" panose="020B0606020202030204" pitchFamily="34" charset="0"/>
                        </a:defRPr>
                      </a:lvl2pPr>
                      <a:lvl3pPr marL="1143000" indent="-228600">
                        <a:spcBef>
                          <a:spcPct val="25000"/>
                        </a:spcBef>
                        <a:buClr>
                          <a:schemeClr val="tx1"/>
                        </a:buClr>
                        <a:buSzPct val="80000"/>
                        <a:defRPr>
                          <a:solidFill>
                            <a:srgbClr val="0B2200"/>
                          </a:solidFill>
                          <a:latin typeface="Arial Narrow" panose="020B0606020202030204" pitchFamily="34" charset="0"/>
                        </a:defRPr>
                      </a:lvl3pPr>
                      <a:lvl4pPr marL="1600200" indent="-228600">
                        <a:spcBef>
                          <a:spcPct val="20000"/>
                        </a:spcBef>
                        <a:buClr>
                          <a:schemeClr val="tx1"/>
                        </a:buClr>
                        <a:buSzPct val="80000"/>
                        <a:defRPr sz="1600">
                          <a:solidFill>
                            <a:srgbClr val="543800"/>
                          </a:solidFill>
                          <a:latin typeface="Arial Narrow" panose="020B0606020202030204" pitchFamily="34" charset="0"/>
                        </a:defRPr>
                      </a:lvl4pPr>
                      <a:lvl5pPr marL="2057400" indent="-228600">
                        <a:spcBef>
                          <a:spcPct val="20000"/>
                        </a:spcBef>
                        <a:buClr>
                          <a:schemeClr val="tx1"/>
                        </a:buClr>
                        <a:buSzPct val="80000"/>
                        <a:defRPr sz="1400">
                          <a:solidFill>
                            <a:srgbClr val="330066"/>
                          </a:solidFill>
                          <a:latin typeface="Arial Narrow" panose="020B0606020202030204"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smtClean="0">
                          <a:ln>
                            <a:noFill/>
                          </a:ln>
                          <a:solidFill>
                            <a:srgbClr val="000000"/>
                          </a:solidFill>
                          <a:effectLst/>
                          <a:latin typeface="Arial Narrow" panose="020B0606020202030204" pitchFamily="34" charset="0"/>
                          <a:ea typeface="宋体" panose="02010600030101010101" pitchFamily="2" charset="-122"/>
                        </a:rPr>
                        <a:t>/99/0/1/2</a:t>
                      </a:r>
                      <a:endParaRPr kumimoji="0" lang="en-IN" altLang="zh-CN" sz="1800" b="0" i="0" u="none" strike="noStrike" cap="none" normalizeH="0" baseline="0" smtClean="0">
                        <a:ln>
                          <a:noFill/>
                        </a:ln>
                        <a:solidFill>
                          <a:srgbClr val="000000"/>
                        </a:solidFill>
                        <a:effectLst/>
                        <a:latin typeface="Arial Narrow" panose="020B0606020202030204" pitchFamily="34" charset="0"/>
                        <a:ea typeface="宋体" panose="02010600030101010101" pitchFamily="2" charset="-122"/>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2DBFE"/>
                    </a:solidFill>
                  </a:tcPr>
                </a:tc>
                <a:tc>
                  <a:txBody>
                    <a:bodyPr/>
                    <a:lstStyle>
                      <a:lvl1pPr>
                        <a:spcBef>
                          <a:spcPct val="25000"/>
                        </a:spcBef>
                        <a:buClr>
                          <a:schemeClr val="tx1"/>
                        </a:buClr>
                        <a:buSzPct val="80000"/>
                        <a:defRPr sz="2200">
                          <a:solidFill>
                            <a:srgbClr val="000066"/>
                          </a:solidFill>
                          <a:latin typeface="Arial Narrow" panose="020B0606020202030204" pitchFamily="34" charset="0"/>
                        </a:defRPr>
                      </a:lvl1pPr>
                      <a:lvl2pPr marL="742950" indent="-285750">
                        <a:spcBef>
                          <a:spcPct val="25000"/>
                        </a:spcBef>
                        <a:buClr>
                          <a:schemeClr val="tx1"/>
                        </a:buClr>
                        <a:buSzPct val="80000"/>
                        <a:defRPr sz="2000">
                          <a:solidFill>
                            <a:srgbClr val="480024"/>
                          </a:solidFill>
                          <a:latin typeface="Arial Narrow" panose="020B0606020202030204" pitchFamily="34" charset="0"/>
                        </a:defRPr>
                      </a:lvl2pPr>
                      <a:lvl3pPr marL="1143000" indent="-228600">
                        <a:spcBef>
                          <a:spcPct val="25000"/>
                        </a:spcBef>
                        <a:buClr>
                          <a:schemeClr val="tx1"/>
                        </a:buClr>
                        <a:buSzPct val="80000"/>
                        <a:defRPr>
                          <a:solidFill>
                            <a:srgbClr val="0B2200"/>
                          </a:solidFill>
                          <a:latin typeface="Arial Narrow" panose="020B0606020202030204" pitchFamily="34" charset="0"/>
                        </a:defRPr>
                      </a:lvl3pPr>
                      <a:lvl4pPr marL="1600200" indent="-228600">
                        <a:spcBef>
                          <a:spcPct val="20000"/>
                        </a:spcBef>
                        <a:buClr>
                          <a:schemeClr val="tx1"/>
                        </a:buClr>
                        <a:buSzPct val="80000"/>
                        <a:defRPr sz="1600">
                          <a:solidFill>
                            <a:srgbClr val="543800"/>
                          </a:solidFill>
                          <a:latin typeface="Arial Narrow" panose="020B0606020202030204" pitchFamily="34" charset="0"/>
                        </a:defRPr>
                      </a:lvl4pPr>
                      <a:lvl5pPr marL="2057400" indent="-228600">
                        <a:spcBef>
                          <a:spcPct val="20000"/>
                        </a:spcBef>
                        <a:buClr>
                          <a:schemeClr val="tx1"/>
                        </a:buClr>
                        <a:buSzPct val="80000"/>
                        <a:defRPr sz="1400">
                          <a:solidFill>
                            <a:srgbClr val="330066"/>
                          </a:solidFill>
                          <a:latin typeface="Arial Narrow" panose="020B0606020202030204"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IN" altLang="zh-CN" sz="1800" b="0" i="0" u="none" strike="noStrike" cap="none" normalizeH="0" baseline="0" smtClean="0">
                          <a:ln>
                            <a:noFill/>
                          </a:ln>
                          <a:solidFill>
                            <a:srgbClr val="000000"/>
                          </a:solidFill>
                          <a:effectLst/>
                          <a:latin typeface="Arial Narrow" panose="020B0606020202030204" pitchFamily="34" charset="0"/>
                          <a:ea typeface="宋体" panose="02010600030101010101" pitchFamily="2" charset="-122"/>
                        </a:rPr>
                        <a:t>"/3304/0//5700;lt="65""</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2DBFE"/>
                    </a:solidFill>
                  </a:tcPr>
                </a:tc>
              </a:tr>
              <a:tr h="371475">
                <a:tc>
                  <a:txBody>
                    <a:bodyPr/>
                    <a:lstStyle>
                      <a:lvl1pPr>
                        <a:spcBef>
                          <a:spcPct val="25000"/>
                        </a:spcBef>
                        <a:buClr>
                          <a:schemeClr val="tx1"/>
                        </a:buClr>
                        <a:buSzPct val="80000"/>
                        <a:defRPr sz="2200">
                          <a:solidFill>
                            <a:srgbClr val="000066"/>
                          </a:solidFill>
                          <a:latin typeface="Arial Narrow" panose="020B0606020202030204" pitchFamily="34" charset="0"/>
                        </a:defRPr>
                      </a:lvl1pPr>
                      <a:lvl2pPr marL="742950" indent="-285750">
                        <a:spcBef>
                          <a:spcPct val="25000"/>
                        </a:spcBef>
                        <a:buClr>
                          <a:schemeClr val="tx1"/>
                        </a:buClr>
                        <a:buSzPct val="80000"/>
                        <a:defRPr sz="2000">
                          <a:solidFill>
                            <a:srgbClr val="480024"/>
                          </a:solidFill>
                          <a:latin typeface="Arial Narrow" panose="020B0606020202030204" pitchFamily="34" charset="0"/>
                        </a:defRPr>
                      </a:lvl2pPr>
                      <a:lvl3pPr marL="1143000" indent="-228600">
                        <a:spcBef>
                          <a:spcPct val="25000"/>
                        </a:spcBef>
                        <a:buClr>
                          <a:schemeClr val="tx1"/>
                        </a:buClr>
                        <a:buSzPct val="80000"/>
                        <a:defRPr>
                          <a:solidFill>
                            <a:srgbClr val="0B2200"/>
                          </a:solidFill>
                          <a:latin typeface="Arial Narrow" panose="020B0606020202030204" pitchFamily="34" charset="0"/>
                        </a:defRPr>
                      </a:lvl3pPr>
                      <a:lvl4pPr marL="1600200" indent="-228600">
                        <a:spcBef>
                          <a:spcPct val="20000"/>
                        </a:spcBef>
                        <a:buClr>
                          <a:schemeClr val="tx1"/>
                        </a:buClr>
                        <a:buSzPct val="80000"/>
                        <a:defRPr sz="1600">
                          <a:solidFill>
                            <a:srgbClr val="543800"/>
                          </a:solidFill>
                          <a:latin typeface="Arial Narrow" panose="020B0606020202030204" pitchFamily="34" charset="0"/>
                        </a:defRPr>
                      </a:lvl4pPr>
                      <a:lvl5pPr marL="2057400" indent="-228600">
                        <a:spcBef>
                          <a:spcPct val="20000"/>
                        </a:spcBef>
                        <a:buClr>
                          <a:schemeClr val="tx1"/>
                        </a:buClr>
                        <a:buSzPct val="80000"/>
                        <a:defRPr sz="1400">
                          <a:solidFill>
                            <a:srgbClr val="330066"/>
                          </a:solidFill>
                          <a:latin typeface="Arial Narrow" panose="020B0606020202030204"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IN" altLang="zh-CN" sz="1800" b="0" i="0" u="none" strike="noStrike" cap="none" normalizeH="0" baseline="0" smtClean="0">
                          <a:ln>
                            <a:noFill/>
                          </a:ln>
                          <a:solidFill>
                            <a:srgbClr val="000000"/>
                          </a:solidFill>
                          <a:effectLst/>
                          <a:latin typeface="Arial Narrow" panose="020B0606020202030204" pitchFamily="34" charset="0"/>
                          <a:ea typeface="宋体" panose="02010600030101010101" pitchFamily="2" charset="-122"/>
                        </a:rPr>
                        <a:t>/99/0/1/3</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AEEFF"/>
                    </a:solidFill>
                  </a:tcPr>
                </a:tc>
                <a:tc>
                  <a:txBody>
                    <a:bodyPr/>
                    <a:lstStyle>
                      <a:lvl1pPr>
                        <a:spcBef>
                          <a:spcPct val="25000"/>
                        </a:spcBef>
                        <a:buClr>
                          <a:schemeClr val="tx1"/>
                        </a:buClr>
                        <a:buSzPct val="80000"/>
                        <a:defRPr sz="2200">
                          <a:solidFill>
                            <a:srgbClr val="000066"/>
                          </a:solidFill>
                          <a:latin typeface="Arial Narrow" panose="020B0606020202030204" pitchFamily="34" charset="0"/>
                        </a:defRPr>
                      </a:lvl1pPr>
                      <a:lvl2pPr marL="742950" indent="-285750">
                        <a:spcBef>
                          <a:spcPct val="25000"/>
                        </a:spcBef>
                        <a:buClr>
                          <a:schemeClr val="tx1"/>
                        </a:buClr>
                        <a:buSzPct val="80000"/>
                        <a:defRPr sz="2000">
                          <a:solidFill>
                            <a:srgbClr val="480024"/>
                          </a:solidFill>
                          <a:latin typeface="Arial Narrow" panose="020B0606020202030204" pitchFamily="34" charset="0"/>
                        </a:defRPr>
                      </a:lvl2pPr>
                      <a:lvl3pPr marL="1143000" indent="-228600">
                        <a:spcBef>
                          <a:spcPct val="25000"/>
                        </a:spcBef>
                        <a:buClr>
                          <a:schemeClr val="tx1"/>
                        </a:buClr>
                        <a:buSzPct val="80000"/>
                        <a:defRPr>
                          <a:solidFill>
                            <a:srgbClr val="0B2200"/>
                          </a:solidFill>
                          <a:latin typeface="Arial Narrow" panose="020B0606020202030204" pitchFamily="34" charset="0"/>
                        </a:defRPr>
                      </a:lvl3pPr>
                      <a:lvl4pPr marL="1600200" indent="-228600">
                        <a:spcBef>
                          <a:spcPct val="20000"/>
                        </a:spcBef>
                        <a:buClr>
                          <a:schemeClr val="tx1"/>
                        </a:buClr>
                        <a:buSzPct val="80000"/>
                        <a:defRPr sz="1600">
                          <a:solidFill>
                            <a:srgbClr val="543800"/>
                          </a:solidFill>
                          <a:latin typeface="Arial Narrow" panose="020B0606020202030204" pitchFamily="34" charset="0"/>
                        </a:defRPr>
                      </a:lvl4pPr>
                      <a:lvl5pPr marL="2057400" indent="-228600">
                        <a:spcBef>
                          <a:spcPct val="20000"/>
                        </a:spcBef>
                        <a:buClr>
                          <a:schemeClr val="tx1"/>
                        </a:buClr>
                        <a:buSzPct val="80000"/>
                        <a:defRPr sz="1400">
                          <a:solidFill>
                            <a:srgbClr val="330066"/>
                          </a:solidFill>
                          <a:latin typeface="Arial Narrow" panose="020B0606020202030204"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IN" altLang="zh-CN" sz="1800" b="0" i="0" u="none" strike="noStrike" cap="none" normalizeH="0" baseline="0" smtClean="0">
                          <a:ln>
                            <a:noFill/>
                          </a:ln>
                          <a:solidFill>
                            <a:srgbClr val="000000"/>
                          </a:solidFill>
                          <a:effectLst/>
                          <a:latin typeface="Arial Narrow" panose="020B0606020202030204" pitchFamily="34" charset="0"/>
                          <a:ea typeface="宋体" panose="02010600030101010101" pitchFamily="2" charset="-122"/>
                        </a:rPr>
                        <a:t>"/3/0/9”</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AEEFF"/>
                    </a:solidFill>
                  </a:tcPr>
                </a:tc>
              </a:tr>
            </a:tbl>
          </a:graphicData>
        </a:graphic>
      </p:graphicFrame>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4"/>
          <p:cNvSpPr>
            <a:spLocks noGrp="1" noChangeArrowheads="1"/>
          </p:cNvSpPr>
          <p:nvPr>
            <p:ph type="title"/>
          </p:nvPr>
        </p:nvSpPr>
        <p:spPr/>
        <p:txBody>
          <a:bodyPr/>
          <a:lstStyle/>
          <a:p>
            <a:r>
              <a:rPr lang="en-GB" altLang="zh-CN" smtClean="0">
                <a:ea typeface="SimSun" pitchFamily="2" charset="-122"/>
              </a:rPr>
              <a:t>Impacts, Relationships and Dependencies</a:t>
            </a:r>
          </a:p>
        </p:txBody>
      </p:sp>
      <p:sp>
        <p:nvSpPr>
          <p:cNvPr id="6147" name="Rectangle 5"/>
          <p:cNvSpPr>
            <a:spLocks noGrp="1" noChangeArrowheads="1"/>
          </p:cNvSpPr>
          <p:nvPr>
            <p:ph type="body" idx="1"/>
          </p:nvPr>
        </p:nvSpPr>
        <p:spPr/>
        <p:txBody>
          <a:bodyPr/>
          <a:lstStyle/>
          <a:p>
            <a:r>
              <a:rPr lang="en-GB" altLang="zh-CN" dirty="0" smtClean="0">
                <a:ea typeface="SimSun" pitchFamily="2" charset="-122"/>
              </a:rPr>
              <a:t>Existing specifications affected: none</a:t>
            </a:r>
          </a:p>
          <a:p>
            <a:r>
              <a:rPr lang="en-GB" altLang="zh-CN" dirty="0" smtClean="0">
                <a:ea typeface="SimSun" pitchFamily="2" charset="-122"/>
              </a:rPr>
              <a:t>Other Work Items affected: none</a:t>
            </a:r>
          </a:p>
          <a:p>
            <a:r>
              <a:rPr lang="en-GB" altLang="zh-CN" dirty="0" smtClean="0">
                <a:ea typeface="SimSun" pitchFamily="2" charset="-122"/>
              </a:rPr>
              <a:t>OMA WGs and external organizations affected:</a:t>
            </a:r>
          </a:p>
          <a:p>
            <a:pPr lvl="1"/>
            <a:r>
              <a:rPr lang="en-GB" altLang="zh-CN" dirty="0">
                <a:ea typeface="SimSun" pitchFamily="2" charset="-122"/>
              </a:rPr>
              <a:t>OMA WG: DM</a:t>
            </a:r>
          </a:p>
          <a:p>
            <a:pPr lvl="1"/>
            <a:r>
              <a:rPr lang="en-US" altLang="ko-KR" dirty="0">
                <a:ea typeface="SimSun" panose="02010600030101010101" pitchFamily="2" charset="-122"/>
              </a:rPr>
              <a:t>External organization: </a:t>
            </a:r>
            <a:r>
              <a:rPr lang="en-US" altLang="ko-KR" dirty="0" smtClean="0">
                <a:ea typeface="SimSun" panose="02010600030101010101" pitchFamily="2" charset="-122"/>
              </a:rPr>
              <a:t>none</a:t>
            </a:r>
            <a:endParaRPr lang="en-GB" altLang="zh-CN" dirty="0" smtClean="0">
              <a:ea typeface="SimSun" pitchFamily="2" charset="-122"/>
            </a:endParaRPr>
          </a:p>
          <a:p>
            <a:r>
              <a:rPr lang="en-GB" altLang="zh-CN" dirty="0" smtClean="0">
                <a:ea typeface="SimSun" pitchFamily="2" charset="-122"/>
              </a:rPr>
              <a:t>Impacts on Architecture, Charging/Billing, Security, Privacy, IOT:</a:t>
            </a:r>
          </a:p>
          <a:p>
            <a:pPr lvl="1"/>
            <a:r>
              <a:rPr lang="en-GB" altLang="zh-CN" dirty="0">
                <a:ea typeface="SimSun" panose="02010600030101010101" pitchFamily="2" charset="-122"/>
              </a:rPr>
              <a:t>IOT test cases to be developed</a:t>
            </a:r>
          </a:p>
          <a:p>
            <a:endParaRPr lang="en-GB" altLang="zh-CN" dirty="0" smtClean="0">
              <a:ea typeface="SimSun" pitchFamily="2" charset="-122"/>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p:txBody>
          <a:bodyPr/>
          <a:lstStyle/>
          <a:p>
            <a:r>
              <a:rPr lang="en-GB" altLang="zh-CN" smtClean="0">
                <a:ea typeface="SimSun" pitchFamily="2" charset="-122"/>
              </a:rPr>
              <a:t>Proposed Timeline</a:t>
            </a:r>
          </a:p>
        </p:txBody>
      </p:sp>
      <p:graphicFrame>
        <p:nvGraphicFramePr>
          <p:cNvPr id="10" name="Group 350"/>
          <p:cNvGraphicFramePr>
            <a:graphicFrameLocks noGrp="1"/>
          </p:cNvGraphicFramePr>
          <p:nvPr>
            <p:extLst>
              <p:ext uri="{D42A27DB-BD31-4B8C-83A1-F6EECF244321}">
                <p14:modId xmlns:p14="http://schemas.microsoft.com/office/powerpoint/2010/main" val="2162019678"/>
              </p:ext>
            </p:extLst>
          </p:nvPr>
        </p:nvGraphicFramePr>
        <p:xfrm>
          <a:off x="719138" y="1758950"/>
          <a:ext cx="7467600" cy="3181350"/>
        </p:xfrm>
        <a:graphic>
          <a:graphicData uri="http://schemas.openxmlformats.org/drawingml/2006/table">
            <a:tbl>
              <a:tblPr/>
              <a:tblGrid>
                <a:gridCol w="3462044"/>
                <a:gridCol w="1880463"/>
                <a:gridCol w="526155"/>
                <a:gridCol w="691164"/>
                <a:gridCol w="907774"/>
              </a:tblGrid>
              <a:tr h="257175">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a:noFill/>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rowSpan="2" gridSpan="3">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t"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Approximate duration in months</a:t>
                      </a:r>
                    </a:p>
                    <a:p>
                      <a:pPr marL="0" marR="0" lvl="0" indent="0" algn="ctr" defTabSz="914400" rtl="0" eaLnBrk="0" fontAlgn="t" latinLnBrk="0" hangingPunct="0">
                        <a:lnSpc>
                          <a:spcPct val="90000"/>
                        </a:lnSpc>
                        <a:spcBef>
                          <a:spcPct val="0"/>
                        </a:spcBef>
                        <a:spcAft>
                          <a:spcPct val="0"/>
                        </a:spcAft>
                        <a:buClrTx/>
                        <a:buSzTx/>
                        <a:buFontTx/>
                        <a:buNone/>
                        <a:tabLst>
                          <a:tab pos="1704975" algn="l"/>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                            Total</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rowSpan="2" hMerge="1">
                  <a:txBody>
                    <a:bodyPr/>
                    <a:lstStyle/>
                    <a:p>
                      <a:endParaRPr lang="en-GB"/>
                    </a:p>
                  </a:txBody>
                  <a:tcPr/>
                </a:tc>
                <a:tc rowSpan="2" hMerge="1">
                  <a:txBody>
                    <a:bodyPr/>
                    <a:lstStyle/>
                    <a:p>
                      <a:endParaRPr lang="en-GB"/>
                    </a:p>
                  </a:txBody>
                  <a:tcPr/>
                </a:tc>
              </a:tr>
              <a:tr h="352425">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Date</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gridSpan="3" vMerge="1">
                  <a:txBody>
                    <a:bodyPr/>
                    <a:lstStyle/>
                    <a:p>
                      <a:endParaRPr lang="en-GB"/>
                    </a:p>
                  </a:txBody>
                  <a:tcPr/>
                </a:tc>
                <a:tc hMerge="1" vMerge="1">
                  <a:txBody>
                    <a:bodyPr/>
                    <a:lstStyle/>
                    <a:p>
                      <a:endParaRPr lang="en-GB"/>
                    </a:p>
                  </a:txBody>
                  <a:tcPr/>
                </a:tc>
                <a:tc hMerge="1" vMerge="1">
                  <a:txBody>
                    <a:bodyPr/>
                    <a:lstStyle/>
                    <a:p>
                      <a:endParaRPr lang="en-GB"/>
                    </a:p>
                  </a:txBody>
                  <a:tcPr/>
                </a:tc>
              </a:tr>
              <a:tr h="257175">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RD start</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endParaRPr kumimoji="0" lang="en-US" altLang="zh-CN" sz="12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a:noFill/>
                    </a:lnTlToBr>
                    <a:lnBlToTr>
                      <a:noFill/>
                    </a:lnBlToTr>
                    <a:solidFill>
                      <a:srgbClr val="FFFFFF"/>
                    </a:solidFill>
                  </a:tcPr>
                </a:tc>
              </a:tr>
              <a:tr h="257175">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New </a:t>
                      </a:r>
                      <a:r>
                        <a:rPr kumimoji="0" lang="en-US" altLang="zh-CN" sz="1200" b="1" i="0" u="none" strike="noStrike" cap="none" normalizeH="0" baseline="0" dirty="0" err="1" smtClean="0">
                          <a:ln>
                            <a:noFill/>
                          </a:ln>
                          <a:solidFill>
                            <a:schemeClr val="tx1"/>
                          </a:solidFill>
                          <a:effectLst/>
                          <a:latin typeface="Arial" charset="0"/>
                          <a:ea typeface="SimSun" pitchFamily="2" charset="-122"/>
                          <a:cs typeface="Arial" charset="0"/>
                        </a:rPr>
                        <a:t>reqs</a:t>
                      </a: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 deadline</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endParaRPr kumimoji="0" lang="en-US" altLang="zh-CN" sz="12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r>
              <a:tr h="257175">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RD review start</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endParaRPr kumimoji="0" lang="en-US" altLang="zh-CN" sz="12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r>
              <a:tr h="257175">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RD as Candidate</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endParaRPr kumimoji="0" lang="en-US" altLang="zh-CN" sz="12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0</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r>
              <a:tr h="257175">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AD start</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endParaRPr kumimoji="0" lang="en-US" altLang="zh-CN" sz="12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r>
              <a:tr h="257175">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AD review start</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endParaRPr kumimoji="0" lang="en-US" altLang="zh-CN" sz="12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r>
              <a:tr h="257175">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AD as Candidate</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endParaRPr kumimoji="0" lang="en-US" altLang="zh-CN" sz="12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0</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r>
              <a:tr h="257175">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Detailed spec start</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2018-04-17</a:t>
                      </a:r>
                      <a:endParaRPr kumimoji="0" lang="en-US" altLang="zh-CN" sz="12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r>
              <a:tr h="257175">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Consistency start</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2018-06-29</a:t>
                      </a:r>
                      <a:endParaRPr kumimoji="0" lang="en-US" altLang="zh-CN" sz="12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2.5</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2.5</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r>
              <a:tr h="257175">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Enabler as Candidate</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2018-07-24</a:t>
                      </a:r>
                      <a:endParaRPr kumimoji="0" lang="en-US" altLang="zh-CN" sz="12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a:noFill/>
                    </a:lnL>
                    <a:lnR>
                      <a:noFill/>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3.5</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r>
            </a:tbl>
          </a:graphicData>
        </a:graphic>
      </p:graphicFrame>
    </p:spTree>
  </p:cSld>
  <p:clrMapOvr>
    <a:masterClrMapping/>
  </p:clrMapOvr>
  <p:timing>
    <p:tnLst>
      <p:par>
        <p:cTn id="1" dur="indefinite" restart="never" nodeType="tmRoot"/>
      </p:par>
    </p:tnLst>
  </p:timing>
</p:sld>
</file>

<file path=ppt/theme/theme1.xml><?xml version="1.0" encoding="utf-8"?>
<a:theme xmlns:a="http://schemas.openxmlformats.org/drawingml/2006/main" name="OMA Templat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MA Template">
      <a:majorFont>
        <a:latin typeface="Tahoma"/>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lnDef>
  </a:objectDefaults>
  <a:extraClrSchemeLst>
    <a:extraClrScheme>
      <a:clrScheme name="OMA 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MA 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MA 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MA 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MA 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MA 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MA 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D:\Data\OMA\OMA Template.pot</Template>
  <TotalTime>8865</TotalTime>
  <Pages>15</Pages>
  <Words>2029</Words>
  <Application>Microsoft Office PowerPoint</Application>
  <PresentationFormat>自定义</PresentationFormat>
  <Paragraphs>324</Paragraphs>
  <Slides>14</Slides>
  <Notes>12</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14</vt:i4>
      </vt:variant>
    </vt:vector>
  </HeadingPairs>
  <TitlesOfParts>
    <vt:vector size="24" baseType="lpstr">
      <vt:lpstr>宋体</vt:lpstr>
      <vt:lpstr>宋体</vt:lpstr>
      <vt:lpstr>Arial</vt:lpstr>
      <vt:lpstr>Arial Narrow</vt:lpstr>
      <vt:lpstr>Calibri</vt:lpstr>
      <vt:lpstr>Cambria</vt:lpstr>
      <vt:lpstr>Tahoma</vt:lpstr>
      <vt:lpstr>Times New Roman</vt:lpstr>
      <vt:lpstr>Wingdings</vt:lpstr>
      <vt:lpstr>OMA Template</vt:lpstr>
      <vt:lpstr>OMA-WID-03xx_LwM2M_Object_Virtual_Observe_Notify-V1_0-20180410-A   Work Item Document WI #### - &lt;LwM2M_Object_Virtual_Observe_Notify&gt;</vt:lpstr>
      <vt:lpstr>Work Item Title and Registration Name </vt:lpstr>
      <vt:lpstr>Description and Objectives</vt:lpstr>
      <vt:lpstr>Main Use Case(s)</vt:lpstr>
      <vt:lpstr>Virtual Observe Notify Object Definition</vt:lpstr>
      <vt:lpstr>Virtual Observe Notify Object Definition</vt:lpstr>
      <vt:lpstr>Main Use Case(s)</vt:lpstr>
      <vt:lpstr>Impacts, Relationships and Dependencies</vt:lpstr>
      <vt:lpstr>Proposed Timeline</vt:lpstr>
      <vt:lpstr>Planned deliverables</vt:lpstr>
      <vt:lpstr>Planned Review Types</vt:lpstr>
      <vt:lpstr>Supporting Companies</vt:lpstr>
      <vt:lpstr>Proposed Resources</vt:lpstr>
      <vt:lpstr>Document History</vt:lpstr>
    </vt:vector>
  </TitlesOfParts>
  <Company>OMA</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Template</dc:title>
  <dc:subject>Slide Deck</dc:subject>
  <dc:creator>OMA</dc:creator>
  <cp:lastModifiedBy>Changhongna (Sarah)</cp:lastModifiedBy>
  <cp:revision>373</cp:revision>
  <cp:lastPrinted>1999-04-27T06:51:51Z</cp:lastPrinted>
  <dcterms:created xsi:type="dcterms:W3CDTF">2002-03-19T14:05:12Z</dcterms:created>
  <dcterms:modified xsi:type="dcterms:W3CDTF">2018-04-09T03:14:18Z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(2)eLzhsluR1rnZQN/YSz03O5M5r4iOGzUY15lKRCgQHKDy6nW2xzAOkSEEwjZ0JkfHkbBPd3pR
E4Ul63+3QEsNgdqFl6/zxyuLmzbQIwIBEnNhFyCQOJM7wUGHjTvcVuoff8wb7LTHM9XDqSpW
SZaYyInXYzRCMeZJElC23FsaYLZ+VahEaOL6bkBDQ9AmHbAWmXody7HoIlV5rvTCj4mkANGH
Yiy8iktougC+8QAN0K</vt:lpwstr>
  </property>
  <property fmtid="{D5CDD505-2E9C-101B-9397-08002B2CF9AE}" pid="3" name="_2015_ms_pID_7253431">
    <vt:lpwstr>fxzX7gpHQUCeCIStG9kQDesLAqSl0F8IT23fWHE4T7vzsH1q+VhZnA
w9DskzZ6gLBFTGcoYnlzfTlGPl2sXXeWnv951NeyYk3iRQ+R9LTh3eMS1xNLdIvoai1ju4RW
hiMLzDH24p4Zdb7x2HmuLtE32BVxNDEGosUNrNuARZMoBN7UXNxRPBB/uDE9jjvSBD8=</vt:lpwstr>
  </property>
  <property fmtid="{D5CDD505-2E9C-101B-9397-08002B2CF9AE}" pid="4" name="_readonly">
    <vt:lpwstr/>
  </property>
  <property fmtid="{D5CDD505-2E9C-101B-9397-08002B2CF9AE}" pid="5" name="_change">
    <vt:lpwstr/>
  </property>
  <property fmtid="{D5CDD505-2E9C-101B-9397-08002B2CF9AE}" pid="6" name="_full-control">
    <vt:lpwstr/>
  </property>
  <property fmtid="{D5CDD505-2E9C-101B-9397-08002B2CF9AE}" pid="7" name="sflag">
    <vt:lpwstr>1523237526</vt:lpwstr>
  </property>
</Properties>
</file>