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9" r:id="rId1"/>
  </p:sldMasterIdLst>
  <p:notesMasterIdLst>
    <p:notesMasterId r:id="rId6"/>
  </p:notesMasterIdLst>
  <p:handoutMasterIdLst>
    <p:handoutMasterId r:id="rId7"/>
  </p:handoutMasterIdLst>
  <p:sldIdLst>
    <p:sldId id="293" r:id="rId2"/>
    <p:sldId id="318" r:id="rId3"/>
    <p:sldId id="319" r:id="rId4"/>
    <p:sldId id="321" r:id="rId5"/>
  </p:sldIdLst>
  <p:sldSz cx="9363075" cy="7023100"/>
  <p:notesSz cx="6858000" cy="9180513"/>
  <p:kinsoku lang="zh-CN" invalStChars="、。，．・：；？！゛゜ヽヾゝゞ々ー’”）〕］｝〉》」』】°‰′″℃￠％ぁぃぅぇぉっゃゅょゎァィゥェォッャュョヮヵヶ!%),.:;?]}｡｣､･ｧｨｩｪｫｬｭｮｯｰﾞﾟ" invalEndChars="‘“（〔［｛〈《「『【￥＄$([\{｢￡"/>
  <p:defaultTextStyle>
    <a:defPPr>
      <a:defRPr lang="en-US"/>
    </a:defPPr>
    <a:lvl1pPr algn="l" rtl="0" eaLnBrk="0" fontAlgn="base" hangingPunct="0">
      <a:lnSpc>
        <a:spcPct val="90000"/>
      </a:lnSpc>
      <a:spcBef>
        <a:spcPct val="0"/>
      </a:spcBef>
      <a:spcAft>
        <a:spcPct val="0"/>
      </a:spcAft>
      <a:defRPr sz="2000" kern="1200">
        <a:solidFill>
          <a:schemeClr val="tx1"/>
        </a:solidFill>
        <a:latin typeface="Arial" charset="0"/>
        <a:ea typeface="+mn-ea"/>
        <a:cs typeface="+mn-cs"/>
      </a:defRPr>
    </a:lvl1pPr>
    <a:lvl2pPr marL="457200" algn="l" rtl="0" eaLnBrk="0" fontAlgn="base" hangingPunct="0">
      <a:lnSpc>
        <a:spcPct val="90000"/>
      </a:lnSpc>
      <a:spcBef>
        <a:spcPct val="0"/>
      </a:spcBef>
      <a:spcAft>
        <a:spcPct val="0"/>
      </a:spcAft>
      <a:defRPr sz="2000" kern="1200">
        <a:solidFill>
          <a:schemeClr val="tx1"/>
        </a:solidFill>
        <a:latin typeface="Arial" charset="0"/>
        <a:ea typeface="+mn-ea"/>
        <a:cs typeface="+mn-cs"/>
      </a:defRPr>
    </a:lvl2pPr>
    <a:lvl3pPr marL="914400" algn="l" rtl="0" eaLnBrk="0" fontAlgn="base" hangingPunct="0">
      <a:lnSpc>
        <a:spcPct val="90000"/>
      </a:lnSpc>
      <a:spcBef>
        <a:spcPct val="0"/>
      </a:spcBef>
      <a:spcAft>
        <a:spcPct val="0"/>
      </a:spcAft>
      <a:defRPr sz="2000" kern="1200">
        <a:solidFill>
          <a:schemeClr val="tx1"/>
        </a:solidFill>
        <a:latin typeface="Arial" charset="0"/>
        <a:ea typeface="+mn-ea"/>
        <a:cs typeface="+mn-cs"/>
      </a:defRPr>
    </a:lvl3pPr>
    <a:lvl4pPr marL="1371600" algn="l" rtl="0" eaLnBrk="0" fontAlgn="base" hangingPunct="0">
      <a:lnSpc>
        <a:spcPct val="90000"/>
      </a:lnSpc>
      <a:spcBef>
        <a:spcPct val="0"/>
      </a:spcBef>
      <a:spcAft>
        <a:spcPct val="0"/>
      </a:spcAft>
      <a:defRPr sz="2000" kern="1200">
        <a:solidFill>
          <a:schemeClr val="tx1"/>
        </a:solidFill>
        <a:latin typeface="Arial" charset="0"/>
        <a:ea typeface="+mn-ea"/>
        <a:cs typeface="+mn-cs"/>
      </a:defRPr>
    </a:lvl4pPr>
    <a:lvl5pPr marL="1828800" algn="l" rtl="0" eaLnBrk="0" fontAlgn="base" hangingPunct="0">
      <a:lnSpc>
        <a:spcPct val="90000"/>
      </a:lnSpc>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1" orient="horz" pos="2212">
          <p15:clr>
            <a:srgbClr val="A4A3A4"/>
          </p15:clr>
        </p15:guide>
        <p15:guide id="2" pos="2949">
          <p15:clr>
            <a:srgbClr val="A4A3A4"/>
          </p15:clr>
        </p15:guide>
      </p15:sldGuideLst>
    </p:ext>
    <p:ext uri="{2D200454-40CA-4A62-9FC3-DE9A4176ACB9}">
      <p15:notesGuideLst xmlns:p15="http://schemas.microsoft.com/office/powerpoint/2012/main">
        <p15:guide id="1" orient="horz" pos="2892">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DB5C3"/>
    <a:srgbClr val="99FFCC"/>
    <a:srgbClr val="FFCCCC"/>
    <a:srgbClr val="FEEDCE"/>
    <a:srgbClr val="330066"/>
    <a:srgbClr val="543800"/>
    <a:srgbClr val="EAEAEA"/>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48" autoAdjust="0"/>
    <p:restoredTop sz="94656" autoAdjust="0"/>
  </p:normalViewPr>
  <p:slideViewPr>
    <p:cSldViewPr>
      <p:cViewPr varScale="1">
        <p:scale>
          <a:sx n="72" d="100"/>
          <a:sy n="72" d="100"/>
        </p:scale>
        <p:origin x="1214" y="72"/>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86" d="100"/>
          <a:sy n="86" d="100"/>
        </p:scale>
        <p:origin x="-1974" y="-96"/>
      </p:cViewPr>
      <p:guideLst>
        <p:guide orient="horz" pos="2892"/>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61357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9219"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Tree>
    <p:extLst>
      <p:ext uri="{BB962C8B-B14F-4D97-AF65-F5344CB8AC3E}">
        <p14:creationId xmlns:p14="http://schemas.microsoft.com/office/powerpoint/2010/main" val="2637379154"/>
      </p:ext>
    </p:extLst>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701675" y="2181225"/>
            <a:ext cx="7959725" cy="1506538"/>
          </a:xfrm>
        </p:spPr>
        <p:txBody>
          <a:bodyPr/>
          <a:lstStyle/>
          <a:p>
            <a:r>
              <a:rPr lang="en-US" smtClean="0"/>
              <a:t>Click to edit Master title style</a:t>
            </a:r>
            <a:endParaRPr lang="en-GB"/>
          </a:p>
        </p:txBody>
      </p:sp>
      <p:sp>
        <p:nvSpPr>
          <p:cNvPr id="3" name="Subtitle 2"/>
          <p:cNvSpPr>
            <a:spLocks noGrp="1"/>
          </p:cNvSpPr>
          <p:nvPr>
            <p:ph type="subTitle" idx="1"/>
          </p:nvPr>
        </p:nvSpPr>
        <p:spPr>
          <a:xfrm>
            <a:off x="1404938" y="3979863"/>
            <a:ext cx="6553200" cy="1795462"/>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GB"/>
          </a:p>
        </p:txBody>
      </p:sp>
    </p:spTree>
    <p:extLst>
      <p:ext uri="{BB962C8B-B14F-4D97-AF65-F5344CB8AC3E}">
        <p14:creationId xmlns:p14="http://schemas.microsoft.com/office/powerpoint/2010/main" val="381317935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5734204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40527550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Click to edit Master title style</a:t>
            </a:r>
            <a:endParaRPr lang="en-GB"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1980056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extLst>
      <p:ext uri="{BB962C8B-B14F-4D97-AF65-F5344CB8AC3E}">
        <p14:creationId xmlns:p14="http://schemas.microsoft.com/office/powerpoint/2010/main" val="25442030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53163878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extLst>
      <p:ext uri="{BB962C8B-B14F-4D97-AF65-F5344CB8AC3E}">
        <p14:creationId xmlns:p14="http://schemas.microsoft.com/office/powerpoint/2010/main" val="23493055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extLst>
      <p:ext uri="{BB962C8B-B14F-4D97-AF65-F5344CB8AC3E}">
        <p14:creationId xmlns:p14="http://schemas.microsoft.com/office/powerpoint/2010/main" val="36705748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0043357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35995203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extLst>
      <p:ext uri="{BB962C8B-B14F-4D97-AF65-F5344CB8AC3E}">
        <p14:creationId xmlns:p14="http://schemas.microsoft.com/office/powerpoint/2010/main" val="15681308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0" y="0"/>
            <a:ext cx="9363075" cy="7016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7" name="Rectangle 3"/>
          <p:cNvSpPr>
            <a:spLocks noChangeArrowheads="1"/>
          </p:cNvSpPr>
          <p:nvPr/>
        </p:nvSpPr>
        <p:spPr bwMode="auto">
          <a:xfrm>
            <a:off x="7346950" y="6272213"/>
            <a:ext cx="1628775" cy="488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000">
                <a:solidFill>
                  <a:schemeClr val="tx1"/>
                </a:solidFill>
                <a:latin typeface="Arial" pitchFamily="34" charset="0"/>
              </a:defRPr>
            </a:lvl1pPr>
            <a:lvl2pPr marL="742950" indent="-285750">
              <a:defRPr sz="2000">
                <a:solidFill>
                  <a:schemeClr val="tx1"/>
                </a:solidFill>
                <a:latin typeface="Arial" pitchFamily="34" charset="0"/>
              </a:defRPr>
            </a:lvl2pPr>
            <a:lvl3pPr marL="1143000" indent="-228600">
              <a:defRPr sz="2000">
                <a:solidFill>
                  <a:schemeClr val="tx1"/>
                </a:solidFill>
                <a:latin typeface="Arial" pitchFamily="34" charset="0"/>
              </a:defRPr>
            </a:lvl3pPr>
            <a:lvl4pPr marL="1600200" indent="-228600">
              <a:defRPr sz="2000">
                <a:solidFill>
                  <a:schemeClr val="tx1"/>
                </a:solidFill>
                <a:latin typeface="Arial" pitchFamily="34" charset="0"/>
              </a:defRPr>
            </a:lvl4pPr>
            <a:lvl5pPr marL="2057400" indent="-228600">
              <a:defRPr sz="2000">
                <a:solidFill>
                  <a:schemeClr val="tx1"/>
                </a:solidFill>
                <a:latin typeface="Arial" pitchFamily="34" charset="0"/>
              </a:defRPr>
            </a:lvl5pPr>
            <a:lvl6pPr marL="2514600" indent="-228600" eaLnBrk="0" fontAlgn="base" hangingPunct="0">
              <a:lnSpc>
                <a:spcPct val="90000"/>
              </a:lnSpc>
              <a:spcBef>
                <a:spcPct val="0"/>
              </a:spcBef>
              <a:spcAft>
                <a:spcPct val="0"/>
              </a:spcAft>
              <a:defRPr sz="2000">
                <a:solidFill>
                  <a:schemeClr val="tx1"/>
                </a:solidFill>
                <a:latin typeface="Arial" pitchFamily="34" charset="0"/>
              </a:defRPr>
            </a:lvl6pPr>
            <a:lvl7pPr marL="2971800" indent="-228600" eaLnBrk="0" fontAlgn="base" hangingPunct="0">
              <a:lnSpc>
                <a:spcPct val="90000"/>
              </a:lnSpc>
              <a:spcBef>
                <a:spcPct val="0"/>
              </a:spcBef>
              <a:spcAft>
                <a:spcPct val="0"/>
              </a:spcAft>
              <a:defRPr sz="2000">
                <a:solidFill>
                  <a:schemeClr val="tx1"/>
                </a:solidFill>
                <a:latin typeface="Arial" pitchFamily="34" charset="0"/>
              </a:defRPr>
            </a:lvl7pPr>
            <a:lvl8pPr marL="3429000" indent="-228600" eaLnBrk="0" fontAlgn="base" hangingPunct="0">
              <a:lnSpc>
                <a:spcPct val="90000"/>
              </a:lnSpc>
              <a:spcBef>
                <a:spcPct val="0"/>
              </a:spcBef>
              <a:spcAft>
                <a:spcPct val="0"/>
              </a:spcAft>
              <a:defRPr sz="2000">
                <a:solidFill>
                  <a:schemeClr val="tx1"/>
                </a:solidFill>
                <a:latin typeface="Arial" pitchFamily="34" charset="0"/>
              </a:defRPr>
            </a:lvl8pPr>
            <a:lvl9pPr marL="3886200" indent="-228600" eaLnBrk="0" fontAlgn="base" hangingPunct="0">
              <a:lnSpc>
                <a:spcPct val="90000"/>
              </a:lnSpc>
              <a:spcBef>
                <a:spcPct val="0"/>
              </a:spcBef>
              <a:spcAft>
                <a:spcPct val="0"/>
              </a:spcAft>
              <a:defRPr sz="2000">
                <a:solidFill>
                  <a:schemeClr val="tx1"/>
                </a:solidFill>
                <a:latin typeface="Arial" pitchFamily="34" charset="0"/>
              </a:defRPr>
            </a:lvl9pPr>
          </a:lstStyle>
          <a:p>
            <a:pPr>
              <a:defRPr/>
            </a:pPr>
            <a:endParaRPr lang="en-GB" altLang="zh-CN" smtClean="0">
              <a:ea typeface="SimSun" pitchFamily="2" charset="-122"/>
            </a:endParaRPr>
          </a:p>
        </p:txBody>
      </p:sp>
      <p:sp>
        <p:nvSpPr>
          <p:cNvPr id="1028"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1F1F5C"/>
            </a:prstShdw>
          </a:effectLst>
          <a:extLst>
            <a:ext uri="{909E8E84-426E-40DD-AFC4-6F175D3DCCD1}">
              <a14:hiddenFill xmlns:a14="http://schemas.microsoft.com/office/drawing/2010/main">
                <a:noFill/>
              </a14:hiddenFill>
            </a:ext>
          </a:extLst>
        </p:spPr>
        <p:txBody>
          <a:bodyPr/>
          <a:lstStyle/>
          <a:p>
            <a:endParaRPr lang="en-GB"/>
          </a:p>
        </p:txBody>
      </p:sp>
      <p:sp>
        <p:nvSpPr>
          <p:cNvPr id="1029" name="Rectangle 14"/>
          <p:cNvSpPr>
            <a:spLocks noChangeArrowheads="1"/>
          </p:cNvSpPr>
          <p:nvPr userDrawn="1"/>
        </p:nvSpPr>
        <p:spPr bwMode="auto">
          <a:xfrm>
            <a:off x="0" y="6553200"/>
            <a:ext cx="9363075" cy="76200"/>
          </a:xfrm>
          <a:prstGeom prst="rect">
            <a:avLst/>
          </a:prstGeom>
          <a:solidFill>
            <a:srgbClr val="333399"/>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lstStyle>
            <a:lvl1pPr>
              <a:defRPr sz="2000">
                <a:solidFill>
                  <a:schemeClr val="tx1"/>
                </a:solidFill>
                <a:latin typeface="Arial" pitchFamily="34" charset="0"/>
              </a:defRPr>
            </a:lvl1pPr>
            <a:lvl2pPr marL="742950" indent="-285750">
              <a:defRPr sz="2000">
                <a:solidFill>
                  <a:schemeClr val="tx1"/>
                </a:solidFill>
                <a:latin typeface="Arial" pitchFamily="34" charset="0"/>
              </a:defRPr>
            </a:lvl2pPr>
            <a:lvl3pPr marL="1143000" indent="-228600">
              <a:defRPr sz="2000">
                <a:solidFill>
                  <a:schemeClr val="tx1"/>
                </a:solidFill>
                <a:latin typeface="Arial" pitchFamily="34" charset="0"/>
              </a:defRPr>
            </a:lvl3pPr>
            <a:lvl4pPr marL="1600200" indent="-228600">
              <a:defRPr sz="2000">
                <a:solidFill>
                  <a:schemeClr val="tx1"/>
                </a:solidFill>
                <a:latin typeface="Arial" pitchFamily="34" charset="0"/>
              </a:defRPr>
            </a:lvl4pPr>
            <a:lvl5pPr marL="2057400" indent="-228600">
              <a:defRPr sz="2000">
                <a:solidFill>
                  <a:schemeClr val="tx1"/>
                </a:solidFill>
                <a:latin typeface="Arial" pitchFamily="34" charset="0"/>
              </a:defRPr>
            </a:lvl5pPr>
            <a:lvl6pPr marL="2514600" indent="-228600" eaLnBrk="0" fontAlgn="base" hangingPunct="0">
              <a:lnSpc>
                <a:spcPct val="90000"/>
              </a:lnSpc>
              <a:spcBef>
                <a:spcPct val="0"/>
              </a:spcBef>
              <a:spcAft>
                <a:spcPct val="0"/>
              </a:spcAft>
              <a:defRPr sz="2000">
                <a:solidFill>
                  <a:schemeClr val="tx1"/>
                </a:solidFill>
                <a:latin typeface="Arial" pitchFamily="34" charset="0"/>
              </a:defRPr>
            </a:lvl6pPr>
            <a:lvl7pPr marL="2971800" indent="-228600" eaLnBrk="0" fontAlgn="base" hangingPunct="0">
              <a:lnSpc>
                <a:spcPct val="90000"/>
              </a:lnSpc>
              <a:spcBef>
                <a:spcPct val="0"/>
              </a:spcBef>
              <a:spcAft>
                <a:spcPct val="0"/>
              </a:spcAft>
              <a:defRPr sz="2000">
                <a:solidFill>
                  <a:schemeClr val="tx1"/>
                </a:solidFill>
                <a:latin typeface="Arial" pitchFamily="34" charset="0"/>
              </a:defRPr>
            </a:lvl7pPr>
            <a:lvl8pPr marL="3429000" indent="-228600" eaLnBrk="0" fontAlgn="base" hangingPunct="0">
              <a:lnSpc>
                <a:spcPct val="90000"/>
              </a:lnSpc>
              <a:spcBef>
                <a:spcPct val="0"/>
              </a:spcBef>
              <a:spcAft>
                <a:spcPct val="0"/>
              </a:spcAft>
              <a:defRPr sz="2000">
                <a:solidFill>
                  <a:schemeClr val="tx1"/>
                </a:solidFill>
                <a:latin typeface="Arial" pitchFamily="34" charset="0"/>
              </a:defRPr>
            </a:lvl8pPr>
            <a:lvl9pPr marL="3886200" indent="-228600" eaLnBrk="0" fontAlgn="base" hangingPunct="0">
              <a:lnSpc>
                <a:spcPct val="90000"/>
              </a:lnSpc>
              <a:spcBef>
                <a:spcPct val="0"/>
              </a:spcBef>
              <a:spcAft>
                <a:spcPct val="0"/>
              </a:spcAft>
              <a:defRPr sz="2000">
                <a:solidFill>
                  <a:schemeClr val="tx1"/>
                </a:solidFill>
                <a:latin typeface="Arial" pitchFamily="34" charset="0"/>
              </a:defRPr>
            </a:lvl9pPr>
          </a:lstStyle>
          <a:p>
            <a:pPr>
              <a:defRPr/>
            </a:pPr>
            <a:endParaRPr lang="en-GB" altLang="zh-CN" smtClean="0">
              <a:ea typeface="SimSun" pitchFamily="2" charset="-122"/>
            </a:endParaRPr>
          </a:p>
        </p:txBody>
      </p:sp>
      <p:sp>
        <p:nvSpPr>
          <p:cNvPr id="1030" name="Rectangle 17"/>
          <p:cNvSpPr>
            <a:spLocks noChangeArrowheads="1"/>
          </p:cNvSpPr>
          <p:nvPr userDrawn="1"/>
        </p:nvSpPr>
        <p:spPr bwMode="auto">
          <a:xfrm>
            <a:off x="0" y="6629400"/>
            <a:ext cx="4800600" cy="352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itchFamily="34" charset="0"/>
              </a:defRPr>
            </a:lvl1pPr>
            <a:lvl2pPr marL="742950" indent="-285750" defTabSz="403225">
              <a:tabLst>
                <a:tab pos="5372100" algn="ctr"/>
                <a:tab pos="9182100" algn="r"/>
              </a:tabLst>
              <a:defRPr sz="2000">
                <a:solidFill>
                  <a:schemeClr val="tx1"/>
                </a:solidFill>
                <a:latin typeface="Arial" pitchFamily="34" charset="0"/>
              </a:defRPr>
            </a:lvl2pPr>
            <a:lvl3pPr marL="1143000" indent="-228600" defTabSz="403225">
              <a:tabLst>
                <a:tab pos="5372100" algn="ctr"/>
                <a:tab pos="9182100" algn="r"/>
              </a:tabLst>
              <a:defRPr sz="2000">
                <a:solidFill>
                  <a:schemeClr val="tx1"/>
                </a:solidFill>
                <a:latin typeface="Arial" pitchFamily="34" charset="0"/>
              </a:defRPr>
            </a:lvl3pPr>
            <a:lvl4pPr marL="1600200" indent="-228600" defTabSz="403225">
              <a:tabLst>
                <a:tab pos="5372100" algn="ctr"/>
                <a:tab pos="9182100" algn="r"/>
              </a:tabLst>
              <a:defRPr sz="2000">
                <a:solidFill>
                  <a:schemeClr val="tx1"/>
                </a:solidFill>
                <a:latin typeface="Arial" pitchFamily="34" charset="0"/>
              </a:defRPr>
            </a:lvl4pPr>
            <a:lvl5pPr marL="2057400" indent="-228600" defTabSz="403225">
              <a:tabLst>
                <a:tab pos="5372100" algn="ctr"/>
                <a:tab pos="9182100" algn="r"/>
              </a:tabLst>
              <a:defRPr sz="2000">
                <a:solidFill>
                  <a:schemeClr val="tx1"/>
                </a:solidFill>
                <a:latin typeface="Arial"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9pPr>
          </a:lstStyle>
          <a:p>
            <a:pPr>
              <a:defRPr/>
            </a:pPr>
            <a:r>
              <a:rPr lang="en-GB" altLang="zh-CN" sz="1000" b="1" dirty="0" smtClean="0">
                <a:ea typeface="SimSun" pitchFamily="2" charset="-122"/>
                <a:cs typeface="Times New Roman" pitchFamily="18" charset="0"/>
              </a:rPr>
              <a:t>© 2017 Open Mobile Alliance All Rights Reserved.</a:t>
            </a:r>
            <a:endParaRPr lang="en-US" altLang="zh-CN" sz="1000" b="1" dirty="0" smtClean="0">
              <a:ea typeface="SimSun" pitchFamily="2" charset="-122"/>
            </a:endParaRPr>
          </a:p>
          <a:p>
            <a:pPr>
              <a:defRPr/>
            </a:pPr>
            <a:r>
              <a:rPr lang="en-US" altLang="zh-CN" sz="900" b="1" dirty="0" smtClean="0">
                <a:latin typeface="Arial Narrow" pitchFamily="34" charset="0"/>
                <a:ea typeface="SimSun" pitchFamily="2" charset="-122"/>
                <a:cs typeface="Times New Roman" pitchFamily="18" charset="0"/>
              </a:rPr>
              <a:t>Used with the permission of the Open Mobile Alliance under the terms as stated in this document.</a:t>
            </a:r>
            <a:endParaRPr lang="en-US" altLang="zh-CN" sz="900" b="1" dirty="0" smtClean="0">
              <a:solidFill>
                <a:srgbClr val="999999"/>
              </a:solidFill>
              <a:latin typeface="Arial Narrow" pitchFamily="34" charset="0"/>
              <a:ea typeface="SimSun" pitchFamily="2" charset="-122"/>
            </a:endParaRPr>
          </a:p>
        </p:txBody>
      </p:sp>
      <p:sp>
        <p:nvSpPr>
          <p:cNvPr id="1031" name="Rectangle 18"/>
          <p:cNvSpPr>
            <a:spLocks noChangeArrowheads="1"/>
          </p:cNvSpPr>
          <p:nvPr userDrawn="1"/>
        </p:nvSpPr>
        <p:spPr bwMode="auto">
          <a:xfrm>
            <a:off x="4724400" y="6629400"/>
            <a:ext cx="3352800" cy="33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itchFamily="34" charset="0"/>
              </a:defRPr>
            </a:lvl1pPr>
            <a:lvl2pPr marL="742950" indent="-285750" defTabSz="403225">
              <a:tabLst>
                <a:tab pos="5372100" algn="ctr"/>
                <a:tab pos="9182100" algn="r"/>
              </a:tabLst>
              <a:defRPr sz="2000">
                <a:solidFill>
                  <a:schemeClr val="tx1"/>
                </a:solidFill>
                <a:latin typeface="Arial" pitchFamily="34" charset="0"/>
              </a:defRPr>
            </a:lvl2pPr>
            <a:lvl3pPr marL="1143000" indent="-228600" defTabSz="403225">
              <a:tabLst>
                <a:tab pos="5372100" algn="ctr"/>
                <a:tab pos="9182100" algn="r"/>
              </a:tabLst>
              <a:defRPr sz="2000">
                <a:solidFill>
                  <a:schemeClr val="tx1"/>
                </a:solidFill>
                <a:latin typeface="Arial" pitchFamily="34" charset="0"/>
              </a:defRPr>
            </a:lvl3pPr>
            <a:lvl4pPr marL="1600200" indent="-228600" defTabSz="403225">
              <a:tabLst>
                <a:tab pos="5372100" algn="ctr"/>
                <a:tab pos="9182100" algn="r"/>
              </a:tabLst>
              <a:defRPr sz="2000">
                <a:solidFill>
                  <a:schemeClr val="tx1"/>
                </a:solidFill>
                <a:latin typeface="Arial" pitchFamily="34" charset="0"/>
              </a:defRPr>
            </a:lvl4pPr>
            <a:lvl5pPr marL="2057400" indent="-228600" defTabSz="403225">
              <a:tabLst>
                <a:tab pos="5372100" algn="ctr"/>
                <a:tab pos="9182100" algn="r"/>
              </a:tabLst>
              <a:defRPr sz="2000">
                <a:solidFill>
                  <a:schemeClr val="tx1"/>
                </a:solidFill>
                <a:latin typeface="Arial"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9pPr>
          </a:lstStyle>
          <a:p>
            <a:pPr algn="ctr">
              <a:defRPr/>
            </a:pPr>
            <a:r>
              <a:rPr lang="en-US" altLang="zh-CN" sz="1800" b="1" dirty="0" smtClean="0">
                <a:latin typeface="Arial Narrow" pitchFamily="34" charset="0"/>
                <a:ea typeface="SimSun" pitchFamily="2" charset="-122"/>
              </a:rPr>
              <a:t>OMA-&lt;</a:t>
            </a:r>
            <a:r>
              <a:rPr lang="en-US" altLang="zh-CN" sz="1800" b="1" dirty="0" err="1" smtClean="0">
                <a:latin typeface="Arial Narrow" pitchFamily="34" charset="0"/>
                <a:ea typeface="SimSun" pitchFamily="2" charset="-122"/>
              </a:rPr>
              <a:t>GrpCode</a:t>
            </a:r>
            <a:r>
              <a:rPr lang="en-US" altLang="zh-CN" sz="1800" b="1" dirty="0" smtClean="0">
                <a:latin typeface="Arial Narrow" pitchFamily="34" charset="0"/>
                <a:ea typeface="SimSun" pitchFamily="2" charset="-122"/>
              </a:rPr>
              <a:t>&gt;-2018-&lt;</a:t>
            </a:r>
            <a:r>
              <a:rPr lang="en-US" altLang="zh-CN" sz="1800" b="1" dirty="0" err="1" smtClean="0">
                <a:latin typeface="Arial Narrow" pitchFamily="34" charset="0"/>
                <a:ea typeface="SimSun" pitchFamily="2" charset="-122"/>
              </a:rPr>
              <a:t>DocNum</a:t>
            </a:r>
            <a:r>
              <a:rPr lang="en-US" altLang="zh-CN" sz="1800" b="1" dirty="0" smtClean="0">
                <a:latin typeface="Arial Narrow" pitchFamily="34" charset="0"/>
                <a:ea typeface="SimSun" pitchFamily="2" charset="-122"/>
              </a:rPr>
              <a:t>&gt;</a:t>
            </a:r>
          </a:p>
        </p:txBody>
      </p:sp>
      <p:sp>
        <p:nvSpPr>
          <p:cNvPr id="1032" name="Rectangle 19"/>
          <p:cNvSpPr>
            <a:spLocks noChangeArrowheads="1"/>
          </p:cNvSpPr>
          <p:nvPr userDrawn="1"/>
        </p:nvSpPr>
        <p:spPr bwMode="auto">
          <a:xfrm>
            <a:off x="8001000" y="6629400"/>
            <a:ext cx="1362075"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spAutoFit/>
          </a:bodyPr>
          <a:lstStyle>
            <a:lvl1pPr defTabSz="403225">
              <a:tabLst>
                <a:tab pos="5372100" algn="ctr"/>
                <a:tab pos="9182100" algn="r"/>
              </a:tabLst>
              <a:defRPr sz="2000">
                <a:solidFill>
                  <a:schemeClr val="tx1"/>
                </a:solidFill>
                <a:latin typeface="Arial" pitchFamily="34" charset="0"/>
              </a:defRPr>
            </a:lvl1pPr>
            <a:lvl2pPr marL="742950" indent="-285750" defTabSz="403225">
              <a:tabLst>
                <a:tab pos="5372100" algn="ctr"/>
                <a:tab pos="9182100" algn="r"/>
              </a:tabLst>
              <a:defRPr sz="2000">
                <a:solidFill>
                  <a:schemeClr val="tx1"/>
                </a:solidFill>
                <a:latin typeface="Arial" pitchFamily="34" charset="0"/>
              </a:defRPr>
            </a:lvl2pPr>
            <a:lvl3pPr marL="1143000" indent="-228600" defTabSz="403225">
              <a:tabLst>
                <a:tab pos="5372100" algn="ctr"/>
                <a:tab pos="9182100" algn="r"/>
              </a:tabLst>
              <a:defRPr sz="2000">
                <a:solidFill>
                  <a:schemeClr val="tx1"/>
                </a:solidFill>
                <a:latin typeface="Arial" pitchFamily="34" charset="0"/>
              </a:defRPr>
            </a:lvl3pPr>
            <a:lvl4pPr marL="1600200" indent="-228600" defTabSz="403225">
              <a:tabLst>
                <a:tab pos="5372100" algn="ctr"/>
                <a:tab pos="9182100" algn="r"/>
              </a:tabLst>
              <a:defRPr sz="2000">
                <a:solidFill>
                  <a:schemeClr val="tx1"/>
                </a:solidFill>
                <a:latin typeface="Arial" pitchFamily="34" charset="0"/>
              </a:defRPr>
            </a:lvl4pPr>
            <a:lvl5pPr marL="2057400" indent="-228600" defTabSz="403225">
              <a:tabLst>
                <a:tab pos="5372100" algn="ctr"/>
                <a:tab pos="9182100" algn="r"/>
              </a:tabLst>
              <a:defRPr sz="2000">
                <a:solidFill>
                  <a:schemeClr val="tx1"/>
                </a:solidFill>
                <a:latin typeface="Arial" pitchFamily="34" charset="0"/>
              </a:defRPr>
            </a:lvl5pPr>
            <a:lvl6pPr marL="25146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6pPr>
            <a:lvl7pPr marL="29718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7pPr>
            <a:lvl8pPr marL="34290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8pPr>
            <a:lvl9pPr marL="3886200" indent="-228600" defTabSz="403225" eaLnBrk="0" fontAlgn="base" hangingPunct="0">
              <a:lnSpc>
                <a:spcPct val="90000"/>
              </a:lnSpc>
              <a:spcBef>
                <a:spcPct val="0"/>
              </a:spcBef>
              <a:spcAft>
                <a:spcPct val="0"/>
              </a:spcAft>
              <a:tabLst>
                <a:tab pos="5372100" algn="ctr"/>
                <a:tab pos="9182100" algn="r"/>
              </a:tabLst>
              <a:defRPr sz="2000">
                <a:solidFill>
                  <a:schemeClr val="tx1"/>
                </a:solidFill>
                <a:latin typeface="Arial" pitchFamily="34" charset="0"/>
              </a:defRPr>
            </a:lvl9pPr>
          </a:lstStyle>
          <a:p>
            <a:pPr algn="r">
              <a:defRPr/>
            </a:pPr>
            <a:r>
              <a:rPr lang="en-US" altLang="zh-CN" sz="1800" b="1" smtClean="0">
                <a:latin typeface="Arial Narrow" pitchFamily="34" charset="0"/>
                <a:ea typeface="SimSun" pitchFamily="2" charset="-122"/>
              </a:rPr>
              <a:t>Slide #</a:t>
            </a:r>
            <a:fld id="{522247EC-8ABB-4391-ABBD-971287317E98}" type="slidenum">
              <a:rPr lang="en-US" altLang="zh-CN" sz="1800" b="1" smtClean="0">
                <a:latin typeface="Arial Narrow" pitchFamily="34" charset="0"/>
                <a:ea typeface="SimSun" pitchFamily="2" charset="-122"/>
              </a:rPr>
              <a:pPr algn="r">
                <a:defRPr/>
              </a:pPr>
              <a:t>‹#›</a:t>
            </a:fld>
            <a:r>
              <a:rPr lang="en-US" altLang="zh-CN" sz="1800" b="1" smtClean="0">
                <a:latin typeface="Arial Narrow" pitchFamily="34" charset="0"/>
                <a:ea typeface="SimSun" pitchFamily="2" charset="-122"/>
              </a:rPr>
              <a:t/>
            </a:r>
            <a:br>
              <a:rPr lang="en-US" altLang="zh-CN" sz="1800" b="1" smtClean="0">
                <a:latin typeface="Arial Narrow" pitchFamily="34" charset="0"/>
                <a:ea typeface="SimSun" pitchFamily="2" charset="-122"/>
              </a:rPr>
            </a:br>
            <a:r>
              <a:rPr lang="en-US" altLang="zh-CN" sz="500" smtClean="0">
                <a:solidFill>
                  <a:srgbClr val="999999"/>
                </a:solidFill>
                <a:ea typeface="SimSun" pitchFamily="2" charset="-122"/>
              </a:rPr>
              <a:t>[OMA-Template-SlideDeck-20170101-I]</a:t>
            </a:r>
            <a:endParaRPr lang="en-US" altLang="zh-CN" sz="1800" b="1" smtClean="0">
              <a:latin typeface="Arial Narrow" pitchFamily="34" charset="0"/>
              <a:ea typeface="SimSun" pitchFamily="2" charset="-122"/>
            </a:endParaRPr>
          </a:p>
        </p:txBody>
      </p:sp>
      <p:sp>
        <p:nvSpPr>
          <p:cNvPr id="1033" name="Rectangle 2"/>
          <p:cNvSpPr>
            <a:spLocks noGrp="1" noChangeArrowheads="1"/>
          </p:cNvSpPr>
          <p:nvPr>
            <p:ph type="title"/>
          </p:nvPr>
        </p:nvSpPr>
        <p:spPr bwMode="auto">
          <a:xfrm>
            <a:off x="306388" y="233363"/>
            <a:ext cx="8748712" cy="703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endParaRPr lang="en-GB" altLang="zh-CN" dirty="0" smtClean="0"/>
          </a:p>
        </p:txBody>
      </p:sp>
      <p:sp>
        <p:nvSpPr>
          <p:cNvPr id="1034" name="Rectangle 5"/>
          <p:cNvSpPr>
            <a:spLocks noGrp="1" noChangeArrowheads="1"/>
          </p:cNvSpPr>
          <p:nvPr>
            <p:ph type="body" idx="1"/>
          </p:nvPr>
        </p:nvSpPr>
        <p:spPr bwMode="auto">
          <a:xfrm>
            <a:off x="292100" y="1169988"/>
            <a:ext cx="8778875" cy="5383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zh-CN" dirty="0" smtClean="0"/>
              <a:t>1st Level Bullet</a:t>
            </a:r>
          </a:p>
          <a:p>
            <a:pPr lvl="1"/>
            <a:r>
              <a:rPr lang="en-US" altLang="zh-CN" dirty="0" smtClean="0"/>
              <a:t>2nd Level Bullet</a:t>
            </a:r>
          </a:p>
          <a:p>
            <a:pPr lvl="2"/>
            <a:r>
              <a:rPr lang="en-US" altLang="zh-CN" dirty="0" smtClean="0"/>
              <a:t>3rd Level Bullet</a:t>
            </a:r>
          </a:p>
          <a:p>
            <a:pPr lvl="3"/>
            <a:r>
              <a:rPr lang="en-US" altLang="zh-CN" dirty="0" smtClean="0"/>
              <a:t>4th Level Bullet</a:t>
            </a:r>
          </a:p>
          <a:p>
            <a:pPr lvl="4"/>
            <a:r>
              <a:rPr lang="en-US" altLang="zh-CN" dirty="0" smtClean="0"/>
              <a:t>5th Level Bullet</a:t>
            </a:r>
          </a:p>
        </p:txBody>
      </p:sp>
    </p:spTree>
  </p:cSld>
  <p:clrMap bg1="lt1" tx1="dk1" bg2="lt2" tx2="dk2" accent1="accent1" accent2="accent2" accent3="accent3" accent4="accent4" accent5="accent5" accent6="accent6" hlink="hlink" folHlink="folHlink"/>
  <p:sldLayoutIdLst>
    <p:sldLayoutId id="2147483650" r:id="rId1"/>
    <p:sldLayoutId id="2147483651" r:id="rId2"/>
    <p:sldLayoutId id="2147483652"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mailto:mojan.mohajer@u-blox.com" TargetMode="External"/><Relationship Id="rId2" Type="http://schemas.openxmlformats.org/officeDocument/2006/relationships/image" Target="../media/image2.jpeg"/><Relationship Id="rId1" Type="http://schemas.openxmlformats.org/officeDocument/2006/relationships/slideLayout" Target="../slideLayouts/slideLayout1.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51" descr="oma bg_v3_strong_2"/>
          <p:cNvPicPr>
            <a:picLocks noChangeAspect="1" noChangeArrowheads="1"/>
          </p:cNvPicPr>
          <p:nvPr/>
        </p:nvPicPr>
        <p:blipFill>
          <a:blip r:embed="rId2">
            <a:extLst>
              <a:ext uri="{28A0092B-C50C-407E-A947-70E740481C1C}">
                <a14:useLocalDpi xmlns:a14="http://schemas.microsoft.com/office/drawing/2010/main" val="0"/>
              </a:ext>
            </a:extLst>
          </a:blip>
          <a:srcRect b="6691"/>
          <a:stretch>
            <a:fillRect/>
          </a:stretch>
        </p:blipFill>
        <p:spPr bwMode="auto">
          <a:xfrm>
            <a:off x="0" y="0"/>
            <a:ext cx="9363075" cy="6553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1" name="Rectangle 27"/>
          <p:cNvSpPr>
            <a:spLocks noChangeArrowheads="1"/>
          </p:cNvSpPr>
          <p:nvPr/>
        </p:nvSpPr>
        <p:spPr bwMode="auto">
          <a:xfrm>
            <a:off x="642938" y="1981200"/>
            <a:ext cx="8077200" cy="2819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tabLst>
                <a:tab pos="1827213" algn="r"/>
                <a:tab pos="1939925" algn="l"/>
              </a:tabLst>
              <a:defRPr sz="2000">
                <a:solidFill>
                  <a:schemeClr val="tx1"/>
                </a:solidFill>
                <a:latin typeface="Arial" charset="0"/>
              </a:defRPr>
            </a:lvl1pPr>
            <a:lvl2pPr marL="742950" indent="-285750" defTabSz="762000">
              <a:tabLst>
                <a:tab pos="1827213" algn="r"/>
                <a:tab pos="1939925" algn="l"/>
              </a:tabLst>
              <a:defRPr sz="2000">
                <a:solidFill>
                  <a:schemeClr val="tx1"/>
                </a:solidFill>
                <a:latin typeface="Arial" charset="0"/>
              </a:defRPr>
            </a:lvl2pPr>
            <a:lvl3pPr marL="1143000" indent="-228600" defTabSz="762000">
              <a:tabLst>
                <a:tab pos="1827213" algn="r"/>
                <a:tab pos="1939925" algn="l"/>
              </a:tabLst>
              <a:defRPr sz="2000">
                <a:solidFill>
                  <a:schemeClr val="tx1"/>
                </a:solidFill>
                <a:latin typeface="Arial" charset="0"/>
              </a:defRPr>
            </a:lvl3pPr>
            <a:lvl4pPr marL="1600200" indent="-228600" defTabSz="762000">
              <a:tabLst>
                <a:tab pos="1827213" algn="r"/>
                <a:tab pos="1939925" algn="l"/>
              </a:tabLst>
              <a:defRPr sz="2000">
                <a:solidFill>
                  <a:schemeClr val="tx1"/>
                </a:solidFill>
                <a:latin typeface="Arial" charset="0"/>
              </a:defRPr>
            </a:lvl4pPr>
            <a:lvl5pPr marL="2057400" indent="-228600" defTabSz="762000">
              <a:tabLst>
                <a:tab pos="1827213" algn="r"/>
                <a:tab pos="1939925" algn="l"/>
              </a:tabLst>
              <a:defRPr sz="2000">
                <a:solidFill>
                  <a:schemeClr val="tx1"/>
                </a:solidFill>
                <a:latin typeface="Arial" charset="0"/>
              </a:defRPr>
            </a:lvl5pPr>
            <a:lvl6pPr marL="25146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6pPr>
            <a:lvl7pPr marL="29718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7pPr>
            <a:lvl8pPr marL="34290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8pPr>
            <a:lvl9pPr marL="3886200" indent="-228600" defTabSz="762000" eaLnBrk="0" fontAlgn="base" hangingPunct="0">
              <a:lnSpc>
                <a:spcPct val="90000"/>
              </a:lnSpc>
              <a:spcBef>
                <a:spcPct val="0"/>
              </a:spcBef>
              <a:spcAft>
                <a:spcPct val="0"/>
              </a:spcAft>
              <a:tabLst>
                <a:tab pos="1827213" algn="r"/>
                <a:tab pos="1939925" algn="l"/>
              </a:tabLst>
              <a:defRPr sz="2000">
                <a:solidFill>
                  <a:schemeClr val="tx1"/>
                </a:solidFill>
                <a:latin typeface="Arial" charset="0"/>
              </a:defRPr>
            </a:lvl9pPr>
          </a:lstStyle>
          <a:p>
            <a:pPr>
              <a:lnSpc>
                <a:spcPct val="95000"/>
              </a:lnSpc>
              <a:spcAft>
                <a:spcPct val="35000"/>
              </a:spcAft>
            </a:pPr>
            <a:r>
              <a:rPr lang="en-US" altLang="zh-CN" b="1" dirty="0">
                <a:latin typeface="Tahoma" pitchFamily="34" charset="0"/>
                <a:ea typeface="SimSun" pitchFamily="2" charset="-122"/>
              </a:rPr>
              <a:t>	Submitted To:	</a:t>
            </a:r>
            <a:r>
              <a:rPr lang="en-US" altLang="zh-CN" b="1" dirty="0" smtClean="0">
                <a:latin typeface="Tahoma" pitchFamily="34" charset="0"/>
                <a:ea typeface="SimSun" pitchFamily="2" charset="-122"/>
              </a:rPr>
              <a:t>DM&amp;SE</a:t>
            </a:r>
            <a:endParaRPr lang="en-US" altLang="zh-CN" b="1" dirty="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Date:	3</a:t>
            </a:r>
            <a:r>
              <a:rPr lang="en-US" altLang="zh-CN" b="1" dirty="0" smtClean="0">
                <a:latin typeface="Tahoma" pitchFamily="34" charset="0"/>
                <a:ea typeface="SimSun" pitchFamily="2" charset="-122"/>
              </a:rPr>
              <a:t> Oct. </a:t>
            </a:r>
            <a:r>
              <a:rPr lang="en-US" altLang="zh-CN" b="1" smtClean="0">
                <a:latin typeface="Tahoma" pitchFamily="34" charset="0"/>
                <a:ea typeface="SimSun" pitchFamily="2" charset="-122"/>
              </a:rPr>
              <a:t>2018</a:t>
            </a:r>
            <a:r>
              <a:rPr lang="en-US" altLang="zh-CN" b="1" dirty="0">
                <a:latin typeface="Tahoma" pitchFamily="34" charset="0"/>
                <a:ea typeface="SimSun" pitchFamily="2" charset="-122"/>
              </a:rPr>
              <a:t>	</a:t>
            </a:r>
          </a:p>
          <a:p>
            <a:pPr>
              <a:lnSpc>
                <a:spcPct val="95000"/>
              </a:lnSpc>
              <a:spcAft>
                <a:spcPct val="35000"/>
              </a:spcAft>
            </a:pPr>
            <a:r>
              <a:rPr lang="en-US" altLang="zh-CN" b="1" dirty="0">
                <a:latin typeface="Tahoma" pitchFamily="34" charset="0"/>
                <a:ea typeface="SimSun" pitchFamily="2" charset="-122"/>
              </a:rPr>
              <a:t>	Availability:	      Public            OMA Confidential</a:t>
            </a:r>
          </a:p>
          <a:p>
            <a:pPr>
              <a:lnSpc>
                <a:spcPct val="95000"/>
              </a:lnSpc>
              <a:spcAft>
                <a:spcPct val="35000"/>
              </a:spcAft>
            </a:pPr>
            <a:r>
              <a:rPr lang="en-US" altLang="zh-CN" b="1" dirty="0">
                <a:latin typeface="Tahoma" pitchFamily="34" charset="0"/>
                <a:ea typeface="SimSun" pitchFamily="2" charset="-122"/>
              </a:rPr>
              <a:t>	Contact:	Mojan Mohajer, </a:t>
            </a:r>
            <a:r>
              <a:rPr lang="en-US" altLang="zh-CN" b="1" dirty="0">
                <a:latin typeface="Tahoma" pitchFamily="34" charset="0"/>
                <a:ea typeface="SimSun" pitchFamily="2" charset="-122"/>
                <a:hlinkClick r:id="rId3"/>
              </a:rPr>
              <a:t>mojan.mohajer@u-blox.com</a:t>
            </a:r>
            <a:endParaRPr lang="en-US" altLang="zh-CN" b="1" dirty="0">
              <a:latin typeface="Tahoma" pitchFamily="34" charset="0"/>
              <a:ea typeface="SimSun" pitchFamily="2" charset="-122"/>
            </a:endParaRPr>
          </a:p>
          <a:p>
            <a:pPr>
              <a:lnSpc>
                <a:spcPct val="95000"/>
              </a:lnSpc>
              <a:spcAft>
                <a:spcPct val="35000"/>
              </a:spcAft>
            </a:pPr>
            <a:r>
              <a:rPr lang="en-US" altLang="zh-CN" b="1" dirty="0">
                <a:latin typeface="Tahoma" pitchFamily="34" charset="0"/>
                <a:ea typeface="SimSun" pitchFamily="2" charset="-122"/>
              </a:rPr>
              <a:t>	Source:	u-</a:t>
            </a:r>
            <a:r>
              <a:rPr lang="en-US" altLang="zh-CN" b="1" dirty="0" err="1">
                <a:latin typeface="Tahoma" pitchFamily="34" charset="0"/>
                <a:ea typeface="SimSun" pitchFamily="2" charset="-122"/>
              </a:rPr>
              <a:t>blox</a:t>
            </a:r>
            <a:endParaRPr lang="en-US" altLang="zh-CN" b="1" dirty="0">
              <a:latin typeface="Tahoma" pitchFamily="34" charset="0"/>
              <a:ea typeface="SimSun" pitchFamily="2" charset="-122"/>
            </a:endParaRPr>
          </a:p>
        </p:txBody>
      </p:sp>
      <p:sp>
        <p:nvSpPr>
          <p:cNvPr id="2052" name="Rectangle 26"/>
          <p:cNvSpPr>
            <a:spLocks noGrp="1" noChangeArrowheads="1"/>
          </p:cNvSpPr>
          <p:nvPr>
            <p:ph type="ctrTitle"/>
          </p:nvPr>
        </p:nvSpPr>
        <p:spPr>
          <a:xfrm>
            <a:off x="684213" y="228600"/>
            <a:ext cx="7996237" cy="1652588"/>
          </a:xfrm>
          <a:noFill/>
        </p:spPr>
        <p:txBody>
          <a:bodyPr anchor="t"/>
          <a:lstStyle/>
          <a:p>
            <a:r>
              <a:rPr lang="en-GB" altLang="en-US" sz="1400" dirty="0"/>
              <a:t>OMA-DM-LightweightM2M-2018-0036-INP_Introducing_Profile_IDs </a:t>
            </a:r>
            <a:r>
              <a:rPr lang="en-US" altLang="zh-CN" sz="2000" dirty="0" smtClean="0">
                <a:ea typeface="SimSun" pitchFamily="2" charset="-122"/>
              </a:rPr>
              <a:t/>
            </a:r>
            <a:br>
              <a:rPr lang="en-US" altLang="zh-CN" sz="2000" dirty="0" smtClean="0">
                <a:ea typeface="SimSun" pitchFamily="2" charset="-122"/>
              </a:rPr>
            </a:br>
            <a:r>
              <a:rPr lang="en-US" altLang="zh-CN" sz="1400" dirty="0" smtClean="0">
                <a:ea typeface="SimSun" pitchFamily="2" charset="-122"/>
              </a:rPr>
              <a:t/>
            </a:r>
            <a:br>
              <a:rPr lang="en-US" altLang="zh-CN" sz="1400" dirty="0" smtClean="0">
                <a:ea typeface="SimSun" pitchFamily="2" charset="-122"/>
              </a:rPr>
            </a:br>
            <a:r>
              <a:rPr lang="en-GB" altLang="en-US" sz="2800" dirty="0" smtClean="0"/>
              <a:t>Proposal to introduce Profile registration by SDOs and </a:t>
            </a:r>
            <a:r>
              <a:rPr lang="en-GB" altLang="en-US" sz="2800" dirty="0"/>
              <a:t>i</a:t>
            </a:r>
            <a:r>
              <a:rPr lang="en-GB" altLang="en-US" sz="2800" dirty="0" smtClean="0"/>
              <a:t>ts use in LwM2M 1.2</a:t>
            </a:r>
            <a:r>
              <a:rPr lang="en-US" altLang="zh-CN" dirty="0" smtClean="0">
                <a:ea typeface="SimSun" pitchFamily="2" charset="-122"/>
              </a:rPr>
              <a:t/>
            </a:r>
            <a:br>
              <a:rPr lang="en-US" altLang="zh-CN" dirty="0" smtClean="0">
                <a:ea typeface="SimSun" pitchFamily="2" charset="-122"/>
              </a:rPr>
            </a:br>
            <a:endParaRPr lang="en-US" altLang="zh-CN" sz="1800" dirty="0" smtClean="0">
              <a:ea typeface="SimSun" pitchFamily="2" charset="-122"/>
            </a:endParaRPr>
          </a:p>
        </p:txBody>
      </p:sp>
      <p:sp>
        <p:nvSpPr>
          <p:cNvPr id="205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r>
              <a:rPr lang="en-US" altLang="zh-CN" sz="1800" b="1">
                <a:solidFill>
                  <a:srgbClr val="800000"/>
                </a:solidFill>
                <a:latin typeface="Tahoma" pitchFamily="34" charset="0"/>
                <a:ea typeface="SimSun" pitchFamily="2" charset="-122"/>
              </a:rPr>
              <a:t>X</a:t>
            </a:r>
          </a:p>
        </p:txBody>
      </p:sp>
      <p:sp>
        <p:nvSpPr>
          <p:cNvPr id="205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a:extLst>
            <a:ext uri="{909E8E84-426E-40DD-AFC4-6F175D3DCCD1}">
              <a14:hiddenFill xmlns:a14="http://schemas.microsoft.com/office/drawing/2010/main">
                <a:solidFill>
                  <a:srgbClr val="FFFFFF"/>
                </a:solidFill>
              </a14:hiddenFill>
            </a:ext>
          </a:extLst>
        </p:spPr>
        <p:txBody>
          <a:bodyPr lIns="0" tIns="44450" rIns="0" bIns="44450" anchor="ct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50000"/>
              </a:spcBef>
            </a:pPr>
            <a:endParaRPr lang="en-GB" altLang="zh-CN" sz="1800" b="1">
              <a:solidFill>
                <a:srgbClr val="800000"/>
              </a:solidFill>
              <a:latin typeface="Tahoma" pitchFamily="34" charset="0"/>
              <a:ea typeface="SimSun" pitchFamily="2" charset="-122"/>
            </a:endParaRPr>
          </a:p>
        </p:txBody>
      </p:sp>
      <p:sp>
        <p:nvSpPr>
          <p:cNvPr id="2055" name="Text Box 57"/>
          <p:cNvSpPr txBox="1">
            <a:spLocks noChangeArrowheads="1"/>
          </p:cNvSpPr>
          <p:nvPr/>
        </p:nvSpPr>
        <p:spPr bwMode="auto">
          <a:xfrm>
            <a:off x="1295400" y="5003800"/>
            <a:ext cx="6781800" cy="635000"/>
          </a:xfrm>
          <a:prstGeom prst="rect">
            <a:avLst/>
          </a:prstGeom>
          <a:solidFill>
            <a:srgbClr val="EAEAEA"/>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spcBef>
                <a:spcPct val="35000"/>
              </a:spcBef>
            </a:pPr>
            <a:r>
              <a:rPr lang="en-US" altLang="zh-CN" sz="900">
                <a:ea typeface="SimSun" pitchFamily="2" charset="-122"/>
                <a:cs typeface="Times New Roman" pitchFamily="18" charset="0"/>
              </a:rPr>
              <a:t>USE OF THIS DOCUMENT BY NON-OMA MEMBERS IS SUBJECT TO ALL OF THE TERMS AND CONDITIONS OF THE USE AGREEMENT (located at </a:t>
            </a:r>
            <a:r>
              <a:rPr lang="en-US" altLang="zh-CN" sz="900">
                <a:ea typeface="SimSun" pitchFamily="2" charset="-122"/>
                <a:cs typeface="Times New Roman" pitchFamily="18" charset="0"/>
                <a:hlinkClick r:id="rId4"/>
              </a:rPr>
              <a:t>http://www.openmobilealliance.org/UseAgreement.html</a:t>
            </a:r>
            <a:r>
              <a:rPr lang="en-US" altLang="zh-CN" sz="900">
                <a:ea typeface="SimSun" pitchFamily="2" charset="-122"/>
                <a:cs typeface="Times New Roman" pitchFamily="18" charset="0"/>
              </a:rPr>
              <a:t>) AND IF YOU HAVE NOT AGREED TO THE TERMS OF THE USE AGREEMENT, YOU DO NOT HAVE THE RIGHT TO USE, COPY OR DISTRIBUTE THIS DOCUMENT.</a:t>
            </a:r>
          </a:p>
          <a:p>
            <a:pPr>
              <a:spcBef>
                <a:spcPct val="35000"/>
              </a:spcBef>
            </a:pPr>
            <a:r>
              <a:rPr lang="en-US" altLang="zh-CN" sz="900">
                <a:ea typeface="SimSun" pitchFamily="2" charset="-122"/>
                <a:cs typeface="Times New Roman" pitchFamily="18" charset="0"/>
              </a:rPr>
              <a:t>THIS DOCUMENT IS PROVIDED ON AN "AS IS" "AS AVAILABLE" AND "WITH ALL FAULTS" BASIS.</a:t>
            </a:r>
          </a:p>
        </p:txBody>
      </p:sp>
      <p:sp>
        <p:nvSpPr>
          <p:cNvPr id="205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a:spAutoFit/>
          </a:bodyPr>
          <a:lstStyle>
            <a:lvl1pPr defTabSz="762000">
              <a:defRPr sz="2000">
                <a:solidFill>
                  <a:schemeClr val="tx1"/>
                </a:solidFill>
                <a:latin typeface="Arial" charset="0"/>
              </a:defRPr>
            </a:lvl1pPr>
            <a:lvl2pPr marL="742950" indent="-285750" defTabSz="762000">
              <a:defRPr sz="2000">
                <a:solidFill>
                  <a:schemeClr val="tx1"/>
                </a:solidFill>
                <a:latin typeface="Arial" charset="0"/>
              </a:defRPr>
            </a:lvl2pPr>
            <a:lvl3pPr marL="1143000" indent="-228600" defTabSz="762000">
              <a:defRPr sz="2000">
                <a:solidFill>
                  <a:schemeClr val="tx1"/>
                </a:solidFill>
                <a:latin typeface="Arial" charset="0"/>
              </a:defRPr>
            </a:lvl3pPr>
            <a:lvl4pPr marL="1600200" indent="-228600" defTabSz="762000">
              <a:defRPr sz="2000">
                <a:solidFill>
                  <a:schemeClr val="tx1"/>
                </a:solidFill>
                <a:latin typeface="Arial" charset="0"/>
              </a:defRPr>
            </a:lvl4pPr>
            <a:lvl5pPr marL="2057400" indent="-228600" defTabSz="762000">
              <a:defRPr sz="2000">
                <a:solidFill>
                  <a:schemeClr val="tx1"/>
                </a:solidFill>
                <a:latin typeface="Arial" charset="0"/>
              </a:defRPr>
            </a:lvl5pPr>
            <a:lvl6pPr marL="2514600" indent="-228600" defTabSz="762000" eaLnBrk="0" fontAlgn="base" hangingPunct="0">
              <a:lnSpc>
                <a:spcPct val="90000"/>
              </a:lnSpc>
              <a:spcBef>
                <a:spcPct val="0"/>
              </a:spcBef>
              <a:spcAft>
                <a:spcPct val="0"/>
              </a:spcAft>
              <a:defRPr sz="2000">
                <a:solidFill>
                  <a:schemeClr val="tx1"/>
                </a:solidFill>
                <a:latin typeface="Arial" charset="0"/>
              </a:defRPr>
            </a:lvl6pPr>
            <a:lvl7pPr marL="2971800" indent="-228600" defTabSz="762000" eaLnBrk="0" fontAlgn="base" hangingPunct="0">
              <a:lnSpc>
                <a:spcPct val="90000"/>
              </a:lnSpc>
              <a:spcBef>
                <a:spcPct val="0"/>
              </a:spcBef>
              <a:spcAft>
                <a:spcPct val="0"/>
              </a:spcAft>
              <a:defRPr sz="2000">
                <a:solidFill>
                  <a:schemeClr val="tx1"/>
                </a:solidFill>
                <a:latin typeface="Arial" charset="0"/>
              </a:defRPr>
            </a:lvl7pPr>
            <a:lvl8pPr marL="3429000" indent="-228600" defTabSz="762000" eaLnBrk="0" fontAlgn="base" hangingPunct="0">
              <a:lnSpc>
                <a:spcPct val="90000"/>
              </a:lnSpc>
              <a:spcBef>
                <a:spcPct val="0"/>
              </a:spcBef>
              <a:spcAft>
                <a:spcPct val="0"/>
              </a:spcAft>
              <a:defRPr sz="2000">
                <a:solidFill>
                  <a:schemeClr val="tx1"/>
                </a:solidFill>
                <a:latin typeface="Arial" charset="0"/>
              </a:defRPr>
            </a:lvl8pPr>
            <a:lvl9pPr marL="3886200" indent="-228600" defTabSz="762000" eaLnBrk="0" fontAlgn="base" hangingPunct="0">
              <a:lnSpc>
                <a:spcPct val="90000"/>
              </a:lnSpc>
              <a:spcBef>
                <a:spcPct val="0"/>
              </a:spcBef>
              <a:spcAft>
                <a:spcPct val="0"/>
              </a:spcAft>
              <a:defRPr sz="2000">
                <a:solidFill>
                  <a:schemeClr val="tx1"/>
                </a:solidFill>
                <a:latin typeface="Arial" charset="0"/>
              </a:defRPr>
            </a:lvl9pPr>
          </a:lstStyle>
          <a:p>
            <a:pPr algn="ctr">
              <a:spcBef>
                <a:spcPct val="35000"/>
              </a:spcBef>
            </a:pPr>
            <a:r>
              <a:rPr lang="en-US" altLang="zh-CN" sz="900" b="1">
                <a:ea typeface="SimSun" pitchFamily="2" charset="-122"/>
                <a:cs typeface="Times New Roman" pitchFamily="18" charset="0"/>
              </a:rPr>
              <a:t>Intellectual Property Rights</a:t>
            </a:r>
          </a:p>
          <a:p>
            <a:pPr>
              <a:spcBef>
                <a:spcPct val="35000"/>
              </a:spcBef>
            </a:pPr>
            <a:r>
              <a:rPr lang="en-US" altLang="zh-CN" sz="900">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p:cNvSpPr>
            <a:spLocks noGrp="1" noChangeArrowheads="1"/>
          </p:cNvSpPr>
          <p:nvPr>
            <p:ph type="title"/>
          </p:nvPr>
        </p:nvSpPr>
        <p:spPr/>
        <p:txBody>
          <a:bodyPr/>
          <a:lstStyle/>
          <a:p>
            <a:r>
              <a:rPr lang="en-GB" altLang="zh-CN" sz="2400" dirty="0" smtClean="0">
                <a:ea typeface="SimSun" pitchFamily="2" charset="-122"/>
              </a:rPr>
              <a:t>Profiles IDs and </a:t>
            </a:r>
            <a:r>
              <a:rPr lang="en-GB" altLang="zh-CN" sz="2400" dirty="0">
                <a:ea typeface="SimSun" pitchFamily="2" charset="-122"/>
              </a:rPr>
              <a:t>T</a:t>
            </a:r>
            <a:r>
              <a:rPr lang="en-GB" altLang="zh-CN" sz="2400" dirty="0" smtClean="0">
                <a:ea typeface="SimSun" pitchFamily="2" charset="-122"/>
              </a:rPr>
              <a:t>heir </a:t>
            </a:r>
            <a:r>
              <a:rPr lang="en-GB" altLang="zh-CN" sz="2400" dirty="0">
                <a:ea typeface="SimSun" pitchFamily="2" charset="-122"/>
              </a:rPr>
              <a:t>U</a:t>
            </a:r>
            <a:r>
              <a:rPr lang="en-GB" altLang="zh-CN" sz="2400" dirty="0" smtClean="0">
                <a:ea typeface="SimSun" pitchFamily="2" charset="-122"/>
              </a:rPr>
              <a:t>se</a:t>
            </a:r>
            <a:endParaRPr lang="en-GB" altLang="zh-CN" sz="2800" dirty="0" smtClean="0">
              <a:ea typeface="SimSun" pitchFamily="2" charset="-122"/>
            </a:endParaRPr>
          </a:p>
        </p:txBody>
      </p:sp>
      <p:sp>
        <p:nvSpPr>
          <p:cNvPr id="7171" name="Rectangle 5"/>
          <p:cNvSpPr>
            <a:spLocks noGrp="1" noChangeArrowheads="1"/>
          </p:cNvSpPr>
          <p:nvPr>
            <p:ph type="body" idx="1"/>
          </p:nvPr>
        </p:nvSpPr>
        <p:spPr>
          <a:xfrm>
            <a:off x="292100" y="1169988"/>
            <a:ext cx="8656637" cy="4856162"/>
          </a:xfrm>
        </p:spPr>
        <p:txBody>
          <a:bodyPr/>
          <a:lstStyle/>
          <a:p>
            <a:pPr>
              <a:buClr>
                <a:srgbClr val="C00000"/>
              </a:buClr>
              <a:buFont typeface="Wingdings" panose="05000000000000000000" pitchFamily="2" charset="2"/>
              <a:buChar char="q"/>
            </a:pPr>
            <a:r>
              <a:rPr lang="en-GB" altLang="en-US" sz="2400" b="1" dirty="0" smtClean="0"/>
              <a:t>Rationale</a:t>
            </a:r>
            <a:r>
              <a:rPr lang="en-GB" altLang="en-US" sz="2000" b="1" dirty="0" smtClean="0"/>
              <a:t> :</a:t>
            </a:r>
            <a:endParaRPr lang="fr-FR" altLang="zh-CN" sz="2000" b="1" dirty="0" smtClean="0"/>
          </a:p>
          <a:p>
            <a:pPr lvl="1">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 A number of 3</a:t>
            </a:r>
            <a:r>
              <a:rPr lang="en-GB" sz="1800" baseline="30000" dirty="0" smtClean="0">
                <a:ea typeface="Times New Roman" panose="02020603050405020304" pitchFamily="18" charset="0"/>
                <a:cs typeface="Times New Roman" panose="02020603050405020304" pitchFamily="18" charset="0"/>
              </a:rPr>
              <a:t>rd</a:t>
            </a:r>
            <a:r>
              <a:rPr lang="en-GB" sz="1800" dirty="0" smtClean="0">
                <a:ea typeface="Times New Roman" panose="02020603050405020304" pitchFamily="18" charset="0"/>
                <a:cs typeface="Times New Roman" panose="02020603050405020304" pitchFamily="18" charset="0"/>
              </a:rPr>
              <a:t> party SDOs in different </a:t>
            </a:r>
            <a:r>
              <a:rPr lang="en-GB" sz="1800" dirty="0" err="1" smtClean="0">
                <a:ea typeface="Times New Roman" panose="02020603050405020304" pitchFamily="18" charset="0"/>
                <a:cs typeface="Times New Roman" panose="02020603050405020304" pitchFamily="18" charset="0"/>
              </a:rPr>
              <a:t>IoT</a:t>
            </a:r>
            <a:r>
              <a:rPr lang="en-GB" sz="1800" dirty="0" smtClean="0">
                <a:ea typeface="Times New Roman" panose="02020603050405020304" pitchFamily="18" charset="0"/>
                <a:cs typeface="Times New Roman" panose="02020603050405020304" pitchFamily="18" charset="0"/>
              </a:rPr>
              <a:t> application areas such as smart metering are adopting LwM2M for device management.</a:t>
            </a:r>
          </a:p>
          <a:p>
            <a:pPr lvl="1">
              <a:buClr>
                <a:srgbClr val="C00000"/>
              </a:buClr>
              <a:buFont typeface="Wingdings" panose="05000000000000000000" pitchFamily="2" charset="2"/>
              <a:buChar char="Ø"/>
            </a:pPr>
            <a:r>
              <a:rPr lang="en-GB" sz="1800" dirty="0">
                <a:ea typeface="Times New Roman" panose="02020603050405020304" pitchFamily="18" charset="0"/>
                <a:cs typeface="Times New Roman" panose="02020603050405020304" pitchFamily="18" charset="0"/>
              </a:rPr>
              <a:t> </a:t>
            </a:r>
            <a:r>
              <a:rPr lang="en-GB" sz="1800" dirty="0" err="1" smtClean="0">
                <a:ea typeface="Times New Roman" panose="02020603050405020304" pitchFamily="18" charset="0"/>
                <a:cs typeface="Times New Roman" panose="02020603050405020304" pitchFamily="18" charset="0"/>
              </a:rPr>
              <a:t>oma</a:t>
            </a:r>
            <a:r>
              <a:rPr lang="en-GB" sz="1800" dirty="0" smtClean="0">
                <a:ea typeface="Times New Roman" panose="02020603050405020304" pitchFamily="18" charset="0"/>
                <a:cs typeface="Times New Roman" panose="02020603050405020304" pitchFamily="18" charset="0"/>
              </a:rPr>
              <a:t>-label objects have a large number of optional resources some of which will need to be present to meet SDOs DM requirements depending on the application area</a:t>
            </a:r>
          </a:p>
          <a:p>
            <a:pPr lvl="1">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 At least one of these SDOs is drawing up detailed list of optional resources to be supported by each client to meet their DM requirement and effectively creating a fixed profile for their use case.</a:t>
            </a:r>
          </a:p>
          <a:p>
            <a:pPr lvl="1">
              <a:buClr>
                <a:srgbClr val="C00000"/>
              </a:buClr>
              <a:buFont typeface="Wingdings" panose="05000000000000000000" pitchFamily="2" charset="2"/>
              <a:buChar char="Ø"/>
            </a:pPr>
            <a:endParaRPr lang="en-GB" sz="1800" dirty="0" smtClean="0">
              <a:ea typeface="Times New Roman" panose="02020603050405020304" pitchFamily="18" charset="0"/>
              <a:cs typeface="Times New Roman" panose="02020603050405020304" pitchFamily="18" charset="0"/>
            </a:endParaRPr>
          </a:p>
          <a:p>
            <a:pPr lvl="2">
              <a:buClr>
                <a:srgbClr val="C00000"/>
              </a:buClr>
              <a:buFont typeface="Wingdings" panose="05000000000000000000" pitchFamily="2" charset="2"/>
              <a:buChar char="Ø"/>
            </a:pPr>
            <a:endParaRPr lang="en-GB" sz="1600" dirty="0" smtClean="0">
              <a:ea typeface="Times New Roman" panose="02020603050405020304" pitchFamily="18" charset="0"/>
              <a:cs typeface="Times New Roman" panose="02020603050405020304" pitchFamily="18" charset="0"/>
            </a:endParaRPr>
          </a:p>
          <a:p>
            <a:pPr lvl="1">
              <a:buClr>
                <a:srgbClr val="C00000"/>
              </a:buClr>
              <a:buFont typeface="Wingdings" panose="05000000000000000000" pitchFamily="2" charset="2"/>
              <a:buChar char="Ø"/>
            </a:pPr>
            <a:endParaRPr lang="en-GB" altLang="zh-CN" dirty="0" smtClean="0">
              <a:ea typeface="SimSun" pitchFamily="2" charset="-122"/>
            </a:endParaRPr>
          </a:p>
          <a:p>
            <a:endParaRPr lang="en-GB" altLang="zh-CN" dirty="0" smtClean="0">
              <a:ea typeface="SimSun" pitchFamily="2" charset="-122"/>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sz="2400" dirty="0">
                <a:ea typeface="SimSun" pitchFamily="2" charset="-122"/>
              </a:rPr>
              <a:t>Profiles IDs and Their Use</a:t>
            </a:r>
            <a:endParaRPr lang="en-GB" sz="2400" dirty="0"/>
          </a:p>
        </p:txBody>
      </p:sp>
      <p:sp>
        <p:nvSpPr>
          <p:cNvPr id="3" name="Content Placeholder 2"/>
          <p:cNvSpPr>
            <a:spLocks noGrp="1"/>
          </p:cNvSpPr>
          <p:nvPr>
            <p:ph idx="1"/>
          </p:nvPr>
        </p:nvSpPr>
        <p:spPr/>
        <p:txBody>
          <a:bodyPr/>
          <a:lstStyle/>
          <a:p>
            <a:pPr>
              <a:buClr>
                <a:srgbClr val="C00000"/>
              </a:buClr>
              <a:buFont typeface="Wingdings" panose="05000000000000000000" pitchFamily="2" charset="2"/>
              <a:buChar char="q"/>
            </a:pPr>
            <a:r>
              <a:rPr lang="en-GB" altLang="en-US" sz="2400" b="1" dirty="0" smtClean="0"/>
              <a:t>Proposal</a:t>
            </a:r>
            <a:endParaRPr lang="fr-FR" altLang="zh-CN" sz="2000" b="1" dirty="0" smtClean="0"/>
          </a:p>
          <a:p>
            <a:pPr lvl="1">
              <a:buClr>
                <a:srgbClr val="C00000"/>
              </a:buClr>
              <a:buFont typeface="Wingdings" panose="05000000000000000000" pitchFamily="2" charset="2"/>
              <a:buChar char="Ø"/>
            </a:pPr>
            <a:r>
              <a:rPr lang="en-GB" sz="1800" dirty="0" smtClean="0">
                <a:ea typeface="Times New Roman" panose="02020603050405020304" pitchFamily="18" charset="0"/>
                <a:cs typeface="Times New Roman" panose="02020603050405020304" pitchFamily="18" charset="0"/>
              </a:rPr>
              <a:t> OMA LwM2M to support concept of Profile IDs, perhaps in the range 1- 65535, and allow 3</a:t>
            </a:r>
            <a:r>
              <a:rPr lang="en-GB" sz="1800" baseline="30000" dirty="0" smtClean="0">
                <a:ea typeface="Times New Roman" panose="02020603050405020304" pitchFamily="18" charset="0"/>
                <a:cs typeface="Times New Roman" panose="02020603050405020304" pitchFamily="18" charset="0"/>
              </a:rPr>
              <a:t>rd</a:t>
            </a:r>
            <a:r>
              <a:rPr lang="en-GB" sz="1800" dirty="0" smtClean="0">
                <a:ea typeface="Times New Roman" panose="02020603050405020304" pitchFamily="18" charset="0"/>
                <a:cs typeface="Times New Roman" panose="02020603050405020304" pitchFamily="18" charset="0"/>
              </a:rPr>
              <a:t> party SDOs to register a limited number of profiles each with OMA along the same line as is currently done for objects</a:t>
            </a:r>
          </a:p>
          <a:p>
            <a:pPr lvl="1">
              <a:buClr>
                <a:srgbClr val="C00000"/>
              </a:buClr>
              <a:buFont typeface="Wingdings" panose="05000000000000000000" pitchFamily="2" charset="2"/>
              <a:buChar char="Ø"/>
            </a:pPr>
            <a:r>
              <a:rPr lang="en-GB" altLang="zh-CN" sz="1800" dirty="0" smtClean="0">
                <a:ea typeface="SimSun" pitchFamily="2" charset="-122"/>
                <a:cs typeface="Times New Roman" panose="02020603050405020304" pitchFamily="18" charset="0"/>
              </a:rPr>
              <a:t>A profile ID at a minimum should uniquely represent set of objects and the optional resources that will be available within each object. The assumption should be that all instances of the same object will have the same set of resources.</a:t>
            </a:r>
          </a:p>
          <a:p>
            <a:pPr lvl="1">
              <a:buClr>
                <a:srgbClr val="C00000"/>
              </a:buClr>
              <a:buFont typeface="Wingdings" panose="05000000000000000000" pitchFamily="2" charset="2"/>
              <a:buChar char="Ø"/>
            </a:pPr>
            <a:r>
              <a:rPr lang="en-GB" altLang="zh-CN" sz="1800" dirty="0" smtClean="0">
                <a:ea typeface="SimSun" pitchFamily="2" charset="-122"/>
              </a:rPr>
              <a:t> Depending on SDOs specification and how it relates to LwM2M, </a:t>
            </a:r>
            <a:r>
              <a:rPr lang="en-GB" altLang="zh-CN" sz="1800" dirty="0">
                <a:ea typeface="SimSun" pitchFamily="2" charset="-122"/>
              </a:rPr>
              <a:t>a</a:t>
            </a:r>
            <a:r>
              <a:rPr lang="en-GB" altLang="zh-CN" sz="1800" dirty="0" smtClean="0">
                <a:ea typeface="SimSun" pitchFamily="2" charset="-122"/>
              </a:rPr>
              <a:t> profile ID could also uniquely indicate  the set of objects, optional resources that are supported as well as number of instances for each object</a:t>
            </a:r>
          </a:p>
          <a:p>
            <a:pPr lvl="1">
              <a:buClr>
                <a:srgbClr val="C00000"/>
              </a:buClr>
              <a:buFont typeface="Wingdings" panose="05000000000000000000" pitchFamily="2" charset="2"/>
              <a:buChar char="Ø"/>
            </a:pPr>
            <a:r>
              <a:rPr lang="en-GB" altLang="zh-CN" sz="1800" dirty="0" smtClean="0">
                <a:ea typeface="SimSun" pitchFamily="2" charset="-122"/>
              </a:rPr>
              <a:t> Registration message could be extended to include Profile ID as a parameter to provide additional information to the server or completely replace object/instance list that the client currently reports</a:t>
            </a:r>
          </a:p>
          <a:p>
            <a:pPr lvl="2">
              <a:buClr>
                <a:srgbClr val="C00000"/>
              </a:buClr>
              <a:buFont typeface="Wingdings" panose="05000000000000000000" pitchFamily="2" charset="2"/>
              <a:buChar char="Ø"/>
            </a:pPr>
            <a:endParaRPr lang="en-GB" altLang="zh-CN" sz="1600" dirty="0" smtClean="0">
              <a:ea typeface="SimSun" pitchFamily="2" charset="-122"/>
            </a:endParaRPr>
          </a:p>
          <a:p>
            <a:pPr lvl="1"/>
            <a:endParaRPr lang="en-GB" dirty="0"/>
          </a:p>
        </p:txBody>
      </p:sp>
    </p:spTree>
    <p:extLst>
      <p:ext uri="{BB962C8B-B14F-4D97-AF65-F5344CB8AC3E}">
        <p14:creationId xmlns:p14="http://schemas.microsoft.com/office/powerpoint/2010/main" val="15319893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ltLang="zh-CN" sz="2400" dirty="0">
                <a:ea typeface="SimSun" pitchFamily="2" charset="-122"/>
              </a:rPr>
              <a:t>Profiles IDs and Their Use</a:t>
            </a:r>
            <a:endParaRPr lang="en-GB" sz="2400" dirty="0"/>
          </a:p>
        </p:txBody>
      </p:sp>
      <p:sp>
        <p:nvSpPr>
          <p:cNvPr id="3" name="Content Placeholder 2"/>
          <p:cNvSpPr>
            <a:spLocks noGrp="1"/>
          </p:cNvSpPr>
          <p:nvPr>
            <p:ph idx="1"/>
          </p:nvPr>
        </p:nvSpPr>
        <p:spPr/>
        <p:txBody>
          <a:bodyPr/>
          <a:lstStyle/>
          <a:p>
            <a:pPr>
              <a:buClr>
                <a:srgbClr val="C00000"/>
              </a:buClr>
              <a:buFont typeface="Wingdings" panose="05000000000000000000" pitchFamily="2" charset="2"/>
              <a:buChar char="q"/>
            </a:pPr>
            <a:r>
              <a:rPr lang="en-GB" altLang="en-US" sz="2400" b="1" dirty="0" smtClean="0"/>
              <a:t>Example Requirements</a:t>
            </a:r>
            <a:endParaRPr lang="fr-FR" altLang="zh-CN" sz="2000" b="1" dirty="0"/>
          </a:p>
          <a:p>
            <a:pPr lvl="1">
              <a:buClr>
                <a:srgbClr val="C00000"/>
              </a:buClr>
              <a:buFont typeface="Wingdings" panose="05000000000000000000" pitchFamily="2" charset="2"/>
              <a:buChar char="Ø"/>
            </a:pPr>
            <a:r>
              <a:rPr lang="en-GB" sz="1800" dirty="0">
                <a:ea typeface="Times New Roman" panose="02020603050405020304" pitchFamily="18" charset="0"/>
                <a:cs typeface="Times New Roman" panose="02020603050405020304" pitchFamily="18" charset="0"/>
              </a:rPr>
              <a:t> </a:t>
            </a:r>
            <a:r>
              <a:rPr lang="en-GB" sz="1800" dirty="0" smtClean="0">
                <a:ea typeface="Times New Roman" panose="02020603050405020304" pitchFamily="18" charset="0"/>
                <a:cs typeface="Times New Roman" panose="02020603050405020304" pitchFamily="18" charset="0"/>
              </a:rPr>
              <a:t>Identifiers-001: Server shall support use of Profile Identifier by the client in Registration message</a:t>
            </a:r>
          </a:p>
          <a:p>
            <a:pPr lvl="1">
              <a:buClr>
                <a:srgbClr val="C00000"/>
              </a:buClr>
              <a:buFont typeface="Wingdings" panose="05000000000000000000" pitchFamily="2" charset="2"/>
              <a:buChar char="Ø"/>
            </a:pPr>
            <a:r>
              <a:rPr lang="en-GB" sz="1800" dirty="0">
                <a:ea typeface="Times New Roman" panose="02020603050405020304" pitchFamily="18" charset="0"/>
                <a:cs typeface="Times New Roman" panose="02020603050405020304" pitchFamily="18" charset="0"/>
              </a:rPr>
              <a:t> </a:t>
            </a:r>
            <a:r>
              <a:rPr lang="en-GB" sz="1800" dirty="0" smtClean="0">
                <a:ea typeface="Times New Roman" panose="02020603050405020304" pitchFamily="18" charset="0"/>
                <a:cs typeface="Times New Roman" panose="02020603050405020304" pitchFamily="18" charset="0"/>
              </a:rPr>
              <a:t>Identifiers-002: Client may include Profile ID in the registration message to unambiguously signal availability of </a:t>
            </a:r>
            <a:r>
              <a:rPr lang="en-GB" sz="1800" dirty="0" smtClean="0">
                <a:ea typeface="Times New Roman" panose="02020603050405020304" pitchFamily="18" charset="0"/>
                <a:cs typeface="Times New Roman" panose="02020603050405020304" pitchFamily="18" charset="0"/>
              </a:rPr>
              <a:t>set of optional </a:t>
            </a:r>
            <a:r>
              <a:rPr lang="en-GB" sz="1800" dirty="0" smtClean="0">
                <a:ea typeface="Times New Roman" panose="02020603050405020304" pitchFamily="18" charset="0"/>
                <a:cs typeface="Times New Roman" panose="02020603050405020304" pitchFamily="18" charset="0"/>
              </a:rPr>
              <a:t>resources in the objects it’s registering with the server.</a:t>
            </a:r>
          </a:p>
          <a:p>
            <a:pPr lvl="1">
              <a:buClr>
                <a:srgbClr val="C00000"/>
              </a:buClr>
              <a:buFont typeface="Wingdings" panose="05000000000000000000" pitchFamily="2" charset="2"/>
              <a:buChar char="Ø"/>
            </a:pPr>
            <a:r>
              <a:rPr lang="en-GB" sz="1800" dirty="0">
                <a:ea typeface="Times New Roman" panose="02020603050405020304" pitchFamily="18" charset="0"/>
                <a:cs typeface="Times New Roman" panose="02020603050405020304" pitchFamily="18" charset="0"/>
              </a:rPr>
              <a:t> </a:t>
            </a:r>
            <a:r>
              <a:rPr lang="en-GB" sz="1800" dirty="0" smtClean="0">
                <a:ea typeface="Times New Roman" panose="02020603050405020304" pitchFamily="18" charset="0"/>
                <a:cs typeface="Times New Roman" panose="02020603050405020304" pitchFamily="18" charset="0"/>
              </a:rPr>
              <a:t>Identifiers-003: For profiles that also specify number of instances per object, client </a:t>
            </a:r>
            <a:r>
              <a:rPr lang="en-GB" sz="1800" dirty="0">
                <a:ea typeface="Times New Roman" panose="02020603050405020304" pitchFamily="18" charset="0"/>
                <a:cs typeface="Times New Roman" panose="02020603050405020304" pitchFamily="18" charset="0"/>
              </a:rPr>
              <a:t>may </a:t>
            </a:r>
            <a:r>
              <a:rPr lang="en-GB" sz="1800" dirty="0" smtClean="0">
                <a:ea typeface="Times New Roman" panose="02020603050405020304" pitchFamily="18" charset="0"/>
                <a:cs typeface="Times New Roman" panose="02020603050405020304" pitchFamily="18" charset="0"/>
              </a:rPr>
              <a:t>send Profile ID as replacement to its object and instance list in registration message to the server</a:t>
            </a:r>
            <a:r>
              <a:rPr lang="en-GB" sz="1800" dirty="0" smtClean="0">
                <a:ea typeface="Times New Roman" panose="02020603050405020304" pitchFamily="18" charset="0"/>
                <a:cs typeface="Times New Roman" panose="02020603050405020304" pitchFamily="18" charset="0"/>
              </a:rPr>
              <a:t>.</a:t>
            </a:r>
          </a:p>
          <a:p>
            <a:pPr>
              <a:buClr>
                <a:srgbClr val="C00000"/>
              </a:buClr>
              <a:buFont typeface="Wingdings" panose="05000000000000000000" pitchFamily="2" charset="2"/>
              <a:buChar char="q"/>
            </a:pPr>
            <a:r>
              <a:rPr lang="en-GB" altLang="en-US" sz="2400" b="1" dirty="0"/>
              <a:t>Impact</a:t>
            </a:r>
            <a:endParaRPr lang="fr-FR" altLang="zh-CN" sz="2000" b="1" dirty="0"/>
          </a:p>
          <a:p>
            <a:pPr lvl="1">
              <a:buClr>
                <a:srgbClr val="C00000"/>
              </a:buClr>
              <a:buFont typeface="Wingdings" panose="05000000000000000000" pitchFamily="2" charset="2"/>
              <a:buChar char="Ø"/>
            </a:pPr>
            <a:r>
              <a:rPr lang="en-GB" sz="1800" dirty="0">
                <a:ea typeface="Times New Roman" panose="02020603050405020304" pitchFamily="18" charset="0"/>
                <a:cs typeface="Times New Roman" panose="02020603050405020304" pitchFamily="18" charset="0"/>
              </a:rPr>
              <a:t> Additional parameter for registration message which can be ignored by the server.</a:t>
            </a:r>
          </a:p>
          <a:p>
            <a:pPr lvl="1">
              <a:buClr>
                <a:srgbClr val="C00000"/>
              </a:buClr>
              <a:buFont typeface="Wingdings" panose="05000000000000000000" pitchFamily="2" charset="2"/>
              <a:buChar char="Ø"/>
            </a:pPr>
            <a:r>
              <a:rPr lang="en-GB" sz="1800" dirty="0">
                <a:ea typeface="Times New Roman" panose="02020603050405020304" pitchFamily="18" charset="0"/>
                <a:cs typeface="Times New Roman" panose="02020603050405020304" pitchFamily="18" charset="0"/>
              </a:rPr>
              <a:t>In well defined </a:t>
            </a:r>
            <a:r>
              <a:rPr lang="en-GB" sz="1800" smtClean="0">
                <a:ea typeface="Times New Roman" panose="02020603050405020304" pitchFamily="18" charset="0"/>
                <a:cs typeface="Times New Roman" panose="02020603050405020304" pitchFamily="18" charset="0"/>
              </a:rPr>
              <a:t>set of applications </a:t>
            </a:r>
            <a:r>
              <a:rPr lang="en-GB" sz="1800" dirty="0">
                <a:ea typeface="Times New Roman" panose="02020603050405020304" pitchFamily="18" charset="0"/>
                <a:cs typeface="Times New Roman" panose="02020603050405020304" pitchFamily="18" charset="0"/>
              </a:rPr>
              <a:t>client </a:t>
            </a:r>
            <a:r>
              <a:rPr lang="en-GB" sz="1800">
                <a:ea typeface="Times New Roman" panose="02020603050405020304" pitchFamily="18" charset="0"/>
                <a:cs typeface="Times New Roman" panose="02020603050405020304" pitchFamily="18" charset="0"/>
              </a:rPr>
              <a:t>registration </a:t>
            </a:r>
            <a:r>
              <a:rPr lang="en-GB" sz="1800" smtClean="0">
                <a:ea typeface="Times New Roman" panose="02020603050405020304" pitchFamily="18" charset="0"/>
                <a:cs typeface="Times New Roman" panose="02020603050405020304" pitchFamily="18" charset="0"/>
              </a:rPr>
              <a:t>requests </a:t>
            </a:r>
            <a:r>
              <a:rPr lang="en-GB" sz="1800" dirty="0">
                <a:ea typeface="Times New Roman" panose="02020603050405020304" pitchFamily="18" charset="0"/>
                <a:cs typeface="Times New Roman" panose="02020603050405020304" pitchFamily="18" charset="0"/>
              </a:rPr>
              <a:t>can be very compact as it potentially only needs to carry profile ID rather than a long list of objects and instance IDs</a:t>
            </a:r>
          </a:p>
          <a:p>
            <a:pPr>
              <a:buClr>
                <a:srgbClr val="C00000"/>
              </a:buClr>
              <a:buFont typeface="Wingdings" panose="05000000000000000000" pitchFamily="2" charset="2"/>
              <a:buChar char="q"/>
            </a:pPr>
            <a:endParaRPr lang="en-GB" altLang="en-US" sz="2400" b="1" dirty="0"/>
          </a:p>
        </p:txBody>
      </p:sp>
    </p:spTree>
    <p:extLst>
      <p:ext uri="{BB962C8B-B14F-4D97-AF65-F5344CB8AC3E}">
        <p14:creationId xmlns:p14="http://schemas.microsoft.com/office/powerpoint/2010/main" val="3498260082"/>
      </p:ext>
    </p:extLst>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D:\Data\OMA\OMA Template.pot</Template>
  <TotalTime>21851</TotalTime>
  <Pages>15</Pages>
  <Words>582</Words>
  <Application>Microsoft Office PowerPoint</Application>
  <PresentationFormat>Custom</PresentationFormat>
  <Paragraphs>32</Paragraphs>
  <Slides>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vt:i4>
      </vt:variant>
    </vt:vector>
  </HeadingPairs>
  <TitlesOfParts>
    <vt:vector size="11" baseType="lpstr">
      <vt:lpstr>宋体</vt:lpstr>
      <vt:lpstr>Arial</vt:lpstr>
      <vt:lpstr>Arial Narrow</vt:lpstr>
      <vt:lpstr>Tahoma</vt:lpstr>
      <vt:lpstr>Times New Roman</vt:lpstr>
      <vt:lpstr>Wingdings</vt:lpstr>
      <vt:lpstr>OMA Template</vt:lpstr>
      <vt:lpstr>OMA-DM-LightweightM2M-2018-0036-INP_Introducing_Profile_IDs   Proposal to introduce Profile registration by SDOs and its use in LwM2M 1.2 </vt:lpstr>
      <vt:lpstr>Profiles IDs and Their Use</vt:lpstr>
      <vt:lpstr>Profiles IDs and Their Use</vt:lpstr>
      <vt:lpstr>Profiles IDs and Their Use</vt:lpstr>
    </vt:vector>
  </TitlesOfParts>
  <Company>OMA</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subject>Slide Deck</dc:subject>
  <dc:creator>OMA</dc:creator>
  <cp:lastModifiedBy>Mojan Mohajer</cp:lastModifiedBy>
  <cp:revision>353</cp:revision>
  <cp:lastPrinted>1999-04-27T06:51:51Z</cp:lastPrinted>
  <dcterms:created xsi:type="dcterms:W3CDTF">2002-03-19T14:05:12Z</dcterms:created>
  <dcterms:modified xsi:type="dcterms:W3CDTF">2018-10-04T16:44:45Z</dcterms:modified>
</cp:coreProperties>
</file>