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18" r:id="rId3"/>
    <p:sldId id="319"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varScale="1">
        <p:scale>
          <a:sx n="72" d="100"/>
          <a:sy n="72" d="100"/>
        </p:scale>
        <p:origin x="1214"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dirty="0" smtClean="0">
                <a:ea typeface="SimSun" pitchFamily="2" charset="-122"/>
                <a:cs typeface="Times New Roman" pitchFamily="18" charset="0"/>
              </a:rPr>
              <a:t>© 2017 Open Mobile Alliance All Rights Reserved.</a:t>
            </a:r>
            <a:endParaRPr lang="en-US" altLang="zh-CN" sz="1000" b="1" dirty="0" smtClean="0">
              <a:ea typeface="SimSun" pitchFamily="2" charset="-122"/>
            </a:endParaRPr>
          </a:p>
          <a:p>
            <a:pPr>
              <a:defRPr/>
            </a:pPr>
            <a:r>
              <a:rPr lang="en-US" altLang="zh-CN" sz="900" b="1" dirty="0"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dirty="0" smtClean="0">
                <a:latin typeface="Arial Narrow" pitchFamily="34" charset="0"/>
                <a:ea typeface="SimSun" pitchFamily="2" charset="-122"/>
              </a:rPr>
              <a:t>OMA-&lt;</a:t>
            </a:r>
            <a:r>
              <a:rPr lang="en-US" altLang="zh-CN" sz="1800" b="1" dirty="0" err="1" smtClean="0">
                <a:latin typeface="Arial Narrow" pitchFamily="34" charset="0"/>
                <a:ea typeface="SimSun" pitchFamily="2" charset="-122"/>
              </a:rPr>
              <a:t>GrpCode</a:t>
            </a:r>
            <a:r>
              <a:rPr lang="en-US" altLang="zh-CN" sz="1800" b="1" dirty="0" smtClean="0">
                <a:latin typeface="Arial Narrow" pitchFamily="34" charset="0"/>
                <a:ea typeface="SimSun" pitchFamily="2" charset="-122"/>
              </a:rPr>
              <a:t>&gt;-2018-&lt;</a:t>
            </a:r>
            <a:r>
              <a:rPr lang="en-US" altLang="zh-CN" sz="1800" b="1" dirty="0" err="1" smtClean="0">
                <a:latin typeface="Arial Narrow" pitchFamily="34" charset="0"/>
                <a:ea typeface="SimSun" pitchFamily="2" charset="-122"/>
              </a:rPr>
              <a:t>DocNum</a:t>
            </a:r>
            <a:r>
              <a:rPr lang="en-US" altLang="zh-CN" sz="1800" b="1" dirty="0" smtClean="0">
                <a:latin typeface="Arial Narrow" pitchFamily="34" charset="0"/>
                <a:ea typeface="SimSun" pitchFamily="2" charset="-122"/>
              </a:rPr>
              <a:t>&gt;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a:t>
            </a:r>
            <a:r>
              <a:rPr lang="en-US" altLang="zh-CN" b="1" dirty="0" smtClean="0">
                <a:latin typeface="Tahoma" pitchFamily="34" charset="0"/>
                <a:ea typeface="SimSun" pitchFamily="2" charset="-122"/>
              </a:rPr>
              <a:t>DM&amp;SE</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Date:	3</a:t>
            </a:r>
            <a:r>
              <a:rPr lang="en-US" altLang="zh-CN" b="1" dirty="0" smtClean="0">
                <a:latin typeface="Tahoma" pitchFamily="34" charset="0"/>
                <a:ea typeface="SimSun" pitchFamily="2" charset="-122"/>
              </a:rPr>
              <a:t> Oct. </a:t>
            </a:r>
            <a:r>
              <a:rPr lang="en-US" altLang="zh-CN" b="1" smtClean="0">
                <a:latin typeface="Tahoma" pitchFamily="34" charset="0"/>
                <a:ea typeface="SimSun" pitchFamily="2" charset="-122"/>
              </a:rPr>
              <a:t>2018</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Mojan Mohajer, </a:t>
            </a:r>
            <a:r>
              <a:rPr lang="en-US" altLang="zh-CN" b="1" dirty="0">
                <a:latin typeface="Tahoma" pitchFamily="34" charset="0"/>
                <a:ea typeface="SimSun" pitchFamily="2" charset="-122"/>
                <a:hlinkClick r:id="rId3"/>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u-</a:t>
            </a:r>
            <a:r>
              <a:rPr lang="en-US" altLang="zh-CN" b="1" dirty="0" err="1">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smtClean="0"/>
              <a:t>OMA-DM-LightweightM2M-2018-0038-INP_multiple_bootstrap_accounts</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 support multiple bootstrap servers in 1.2</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400" dirty="0" smtClean="0">
                <a:ea typeface="SimSun" pitchFamily="2" charset="-122"/>
              </a:rPr>
              <a:t>Multiple Bootstrap Server Support</a:t>
            </a:r>
            <a:endParaRPr lang="en-GB" altLang="zh-CN" sz="2800" dirty="0" smtClean="0">
              <a:ea typeface="SimSun" pitchFamily="2" charset="-122"/>
            </a:endParaRP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A bootstrap server for a client that needs to registers with a number of LwM2M serves that are under different administrative control requires to know security information such as PSK, etc. for each of those  servers before it can create necessary servers accounts. This may not be always possible or desirable.</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At initial deployment an incremental bootstrap approach and chaining of bootstrap servers could be used to address this issue where each bootstrap server creates LwM2M server account that it has the information for.  However, once the bootstrap process is complete, client is left with the last bootstrap server account that was used to complete bootstrap process. In this scenario there is no straightforward path to restore previous bootstrap servers accounts if security keys, certificates, etc. for those LwM2M servers whose accounts were created by other BSs to be refreshed.</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a:t>
            </a:r>
          </a:p>
          <a:p>
            <a:pPr lvl="2">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Multiple Bootstrap Server Support</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Proposal</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OMA LwM2M to support multiple bootstrap account.</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In a multi BS environment bootstrap process will be a sequence of bootstraps similar to registration sequence where client has multiple bootstrap servers to bootstrap from</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LwM2M Server accounts provisioned by one BS can be marked as wholly owned by a single BS and cannot be deleted or altered by another BS; this would also apply to Bootstrap Delete operations where no parameters are listed</a:t>
            </a:r>
            <a:endParaRPr lang="en-GB" altLang="zh-CN" sz="1600" dirty="0" smtClean="0">
              <a:ea typeface="SimSun" pitchFamily="2" charset="-122"/>
            </a:endParaRPr>
          </a:p>
          <a:p>
            <a:pPr lvl="1"/>
            <a:endParaRPr lang="en-GB" dirty="0"/>
          </a:p>
        </p:txBody>
      </p:sp>
    </p:spTree>
    <p:extLst>
      <p:ext uri="{BB962C8B-B14F-4D97-AF65-F5344CB8AC3E}">
        <p14:creationId xmlns:p14="http://schemas.microsoft.com/office/powerpoint/2010/main" val="1531989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Multiple Bootstrap Server Support</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Example Requirements</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BOOT-PROV-002: LwM2M 1.2 client shall support multiple instances of bootstrap server account.</a:t>
            </a:r>
          </a:p>
          <a:p>
            <a:pPr marL="446088" lvl="1" indent="-220663">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BOOT-PROV-003: When more than one BS account available at the client, it shall go through the BS accounts and perform incremental bootstrap with each of the servers in the priority order.</a:t>
            </a:r>
          </a:p>
          <a:p>
            <a:pPr marL="446088" lvl="1" indent="-220663">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BOOT-PROV-004: Bootstrap interface shall support a method of access control to avoid one bootstrap server deleting server accounts previously set up by a different BS.</a:t>
            </a:r>
          </a:p>
          <a:p>
            <a:pPr>
              <a:buClr>
                <a:srgbClr val="C00000"/>
              </a:buClr>
              <a:buFont typeface="Wingdings" panose="05000000000000000000" pitchFamily="2" charset="2"/>
              <a:buChar char="q"/>
            </a:pPr>
            <a:r>
              <a:rPr lang="en-GB" altLang="en-US" sz="2400" b="1" dirty="0"/>
              <a:t>Impact</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Changes to bootstrap process</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Changes to security and server objects</a:t>
            </a:r>
          </a:p>
          <a:p>
            <a:pPr marL="446088" lvl="1" indent="-220663">
              <a:buClr>
                <a:srgbClr val="C00000"/>
              </a:buClr>
              <a:buFont typeface="Wingdings" panose="05000000000000000000" pitchFamily="2" charset="2"/>
              <a:buChar char="Ø"/>
            </a:pPr>
            <a:endParaRPr lang="en-GB" sz="1800" dirty="0" smtClean="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826008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22209</TotalTime>
  <Pages>15</Pages>
  <Words>528</Words>
  <Application>Microsoft Office PowerPoint</Application>
  <PresentationFormat>Custom</PresentationFormat>
  <Paragraphs>30</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宋体</vt:lpstr>
      <vt:lpstr>Arial</vt:lpstr>
      <vt:lpstr>Arial Narrow</vt:lpstr>
      <vt:lpstr>Tahoma</vt:lpstr>
      <vt:lpstr>Times New Roman</vt:lpstr>
      <vt:lpstr>Wingdings</vt:lpstr>
      <vt:lpstr>OMA Template</vt:lpstr>
      <vt:lpstr>OMA-DM-LightweightM2M-2018-0038-INP_multiple_bootstrap_accounts  Proposal to support multiple bootstrap servers in 1.2 </vt:lpstr>
      <vt:lpstr>Multiple Bootstrap Server Support</vt:lpstr>
      <vt:lpstr>Multiple Bootstrap Server Support</vt:lpstr>
      <vt:lpstr>Multiple Bootstrap Server Support</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371</cp:revision>
  <cp:lastPrinted>1999-04-27T06:51:51Z</cp:lastPrinted>
  <dcterms:created xsi:type="dcterms:W3CDTF">2002-03-19T14:05:12Z</dcterms:created>
  <dcterms:modified xsi:type="dcterms:W3CDTF">2018-10-04T16:55:53Z</dcterms:modified>
</cp:coreProperties>
</file>