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
  </p:notesMasterIdLst>
  <p:handoutMasterIdLst>
    <p:handoutMasterId r:id="rId8"/>
  </p:handoutMasterIdLst>
  <p:sldIdLst>
    <p:sldId id="293" r:id="rId2"/>
    <p:sldId id="331" r:id="rId3"/>
    <p:sldId id="347" r:id="rId4"/>
    <p:sldId id="345" r:id="rId5"/>
    <p:sldId id="348" r:id="rId6"/>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2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2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2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2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2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2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2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2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2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8" autoAdjust="0"/>
    <p:restoredTop sz="94643"/>
  </p:normalViewPr>
  <p:slideViewPr>
    <p:cSldViewPr>
      <p:cViewPr varScale="1">
        <p:scale>
          <a:sx n="88" d="100"/>
          <a:sy n="88" d="100"/>
        </p:scale>
        <p:origin x="1728" y="184"/>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6" d="100"/>
          <a:sy n="56" d="100"/>
        </p:scale>
        <p:origin x="-2886" y="-78"/>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0391B01D-1B1B-42A9-892E-12A21D08E676}"/>
              </a:ext>
            </a:extLst>
          </p:cNvPr>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2051" name="Rectangle 3">
            <a:extLst>
              <a:ext uri="{FF2B5EF4-FFF2-40B4-BE49-F238E27FC236}">
                <a16:creationId xmlns:a16="http://schemas.microsoft.com/office/drawing/2014/main" id="{0A6A1100-10F7-034B-A84C-D26143279A02}"/>
              </a:ext>
            </a:extLst>
          </p:cNvPr>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97412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091030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6457643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5493449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730767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5263688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4183418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545529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390558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2132231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991089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a:extLst>
              <a:ext uri="{FF2B5EF4-FFF2-40B4-BE49-F238E27FC236}">
                <a16:creationId xmlns:a16="http://schemas.microsoft.com/office/drawing/2014/main" id="{4AE7DFDA-292D-624D-8C58-D0B501C4E82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a:extLst>
              <a:ext uri="{FF2B5EF4-FFF2-40B4-BE49-F238E27FC236}">
                <a16:creationId xmlns:a16="http://schemas.microsoft.com/office/drawing/2014/main" id="{52B0F834-2184-491A-8C3D-EDC6C9D52019}"/>
              </a:ext>
            </a:extLst>
          </p:cNvPr>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cs typeface="+mn-cs"/>
            </a:endParaRPr>
          </a:p>
        </p:txBody>
      </p:sp>
      <p:sp>
        <p:nvSpPr>
          <p:cNvPr id="1028" name="Line 9">
            <a:extLst>
              <a:ext uri="{FF2B5EF4-FFF2-40B4-BE49-F238E27FC236}">
                <a16:creationId xmlns:a16="http://schemas.microsoft.com/office/drawing/2014/main" id="{86EC5774-B635-384B-999A-66D38E94F7F0}"/>
              </a:ext>
            </a:extLst>
          </p:cNvPr>
          <p:cNvSpPr>
            <a:spLocks noChangeShapeType="1"/>
          </p:cNvSpPr>
          <p:nvPr/>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a:extLst>
              <a:ext uri="{FF2B5EF4-FFF2-40B4-BE49-F238E27FC236}">
                <a16:creationId xmlns:a16="http://schemas.microsoft.com/office/drawing/2014/main" id="{9074D126-0F4C-4E15-BB07-81DE59397CA9}"/>
              </a:ext>
            </a:extLst>
          </p:cNvPr>
          <p:cNvSpPr>
            <a:spLocks noChangeArrowheads="1"/>
          </p:cNvSpPr>
          <p:nvPr/>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charset="0"/>
              </a:defRPr>
            </a:lvl1pPr>
            <a:lvl2pPr marL="742950" indent="-285750">
              <a:defRPr sz="2000">
                <a:solidFill>
                  <a:schemeClr val="tx1"/>
                </a:solidFill>
                <a:latin typeface="Arial" charset="0"/>
              </a:defRPr>
            </a:lvl2pPr>
            <a:lvl3pPr marL="1143000" indent="-228600">
              <a:defRPr sz="2000">
                <a:solidFill>
                  <a:schemeClr val="tx1"/>
                </a:solidFill>
                <a:latin typeface="Arial" charset="0"/>
              </a:defRPr>
            </a:lvl3pPr>
            <a:lvl4pPr marL="1600200" indent="-228600">
              <a:defRPr sz="2000">
                <a:solidFill>
                  <a:schemeClr val="tx1"/>
                </a:solidFill>
                <a:latin typeface="Arial" charset="0"/>
              </a:defRPr>
            </a:lvl4pPr>
            <a:lvl5pPr marL="2057400" indent="-228600">
              <a:defRPr sz="2000">
                <a:solidFill>
                  <a:schemeClr val="tx1"/>
                </a:solidFill>
                <a:latin typeface="Arial" charset="0"/>
              </a:defRPr>
            </a:lvl5pPr>
            <a:lvl6pPr marL="2514600" indent="-228600" eaLnBrk="0" fontAlgn="base" hangingPunct="0">
              <a:lnSpc>
                <a:spcPct val="90000"/>
              </a:lnSpc>
              <a:spcBef>
                <a:spcPct val="0"/>
              </a:spcBef>
              <a:spcAft>
                <a:spcPct val="0"/>
              </a:spcAft>
              <a:defRPr sz="2000">
                <a:solidFill>
                  <a:schemeClr val="tx1"/>
                </a:solidFill>
                <a:latin typeface="Arial" charset="0"/>
              </a:defRPr>
            </a:lvl6pPr>
            <a:lvl7pPr marL="2971800" indent="-228600" eaLnBrk="0" fontAlgn="base" hangingPunct="0">
              <a:lnSpc>
                <a:spcPct val="90000"/>
              </a:lnSpc>
              <a:spcBef>
                <a:spcPct val="0"/>
              </a:spcBef>
              <a:spcAft>
                <a:spcPct val="0"/>
              </a:spcAft>
              <a:defRPr sz="2000">
                <a:solidFill>
                  <a:schemeClr val="tx1"/>
                </a:solidFill>
                <a:latin typeface="Arial" charset="0"/>
              </a:defRPr>
            </a:lvl7pPr>
            <a:lvl8pPr marL="3429000" indent="-228600" eaLnBrk="0" fontAlgn="base" hangingPunct="0">
              <a:lnSpc>
                <a:spcPct val="90000"/>
              </a:lnSpc>
              <a:spcBef>
                <a:spcPct val="0"/>
              </a:spcBef>
              <a:spcAft>
                <a:spcPct val="0"/>
              </a:spcAft>
              <a:defRPr sz="2000">
                <a:solidFill>
                  <a:schemeClr val="tx1"/>
                </a:solidFill>
                <a:latin typeface="Arial" charset="0"/>
              </a:defRPr>
            </a:lvl8pPr>
            <a:lvl9pPr marL="3886200" indent="-228600" eaLnBrk="0" fontAlgn="base" hangingPunct="0">
              <a:lnSpc>
                <a:spcPct val="90000"/>
              </a:lnSpc>
              <a:spcBef>
                <a:spcPct val="0"/>
              </a:spcBef>
              <a:spcAft>
                <a:spcPct val="0"/>
              </a:spcAft>
              <a:defRPr sz="2000">
                <a:solidFill>
                  <a:schemeClr val="tx1"/>
                </a:solidFill>
                <a:latin typeface="Arial" charset="0"/>
              </a:defRPr>
            </a:lvl9pPr>
          </a:lstStyle>
          <a:p>
            <a:pPr>
              <a:lnSpc>
                <a:spcPct val="90000"/>
              </a:lnSpc>
              <a:defRPr/>
            </a:pPr>
            <a:endParaRPr lang="en-GB" altLang="zh-CN">
              <a:ea typeface="宋体" charset="-122"/>
              <a:cs typeface="+mn-cs"/>
            </a:endParaRPr>
          </a:p>
        </p:txBody>
      </p:sp>
      <p:sp>
        <p:nvSpPr>
          <p:cNvPr id="1030" name="Rectangle 17">
            <a:extLst>
              <a:ext uri="{FF2B5EF4-FFF2-40B4-BE49-F238E27FC236}">
                <a16:creationId xmlns:a16="http://schemas.microsoft.com/office/drawing/2014/main" id="{969D033F-A375-4C95-AAEA-885C5C922247}"/>
              </a:ext>
            </a:extLst>
          </p:cNvPr>
          <p:cNvSpPr>
            <a:spLocks noChangeArrowheads="1"/>
          </p:cNvSpPr>
          <p:nvPr/>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nSpc>
                <a:spcPct val="90000"/>
              </a:lnSpc>
              <a:defRPr/>
            </a:pPr>
            <a:r>
              <a:rPr lang="en-GB" altLang="en-US" sz="1000" b="1">
                <a:cs typeface="Times New Roman" charset="0"/>
              </a:rPr>
              <a:t>© 2016 Open Mobile Alliance  All Rights Reserved.</a:t>
            </a:r>
            <a:endParaRPr lang="en-US" altLang="zh-CN" sz="1000" b="1">
              <a:ea typeface="宋体" charset="-122"/>
              <a:cs typeface="+mn-cs"/>
            </a:endParaRPr>
          </a:p>
          <a:p>
            <a:pPr>
              <a:lnSpc>
                <a:spcPct val="90000"/>
              </a:lnSpc>
              <a:defRPr/>
            </a:pPr>
            <a:r>
              <a:rPr lang="en-US" altLang="zh-CN" sz="900" b="1">
                <a:latin typeface="Arial Narrow" pitchFamily="34" charset="0"/>
                <a:ea typeface="宋体" charset="-122"/>
                <a:cs typeface="Times New Roman" charset="0"/>
              </a:rPr>
              <a:t>Used with the permission of the Open Mobile Alliance under the terms as stated in this document.</a:t>
            </a:r>
            <a:endParaRPr lang="en-US" altLang="zh-CN" sz="900" b="1">
              <a:solidFill>
                <a:srgbClr val="999999"/>
              </a:solidFill>
              <a:latin typeface="Arial Narrow" pitchFamily="34" charset="0"/>
              <a:ea typeface="宋体" charset="-122"/>
              <a:cs typeface="+mn-cs"/>
            </a:endParaRPr>
          </a:p>
        </p:txBody>
      </p:sp>
      <p:sp>
        <p:nvSpPr>
          <p:cNvPr id="1031" name="Rectangle 18">
            <a:extLst>
              <a:ext uri="{FF2B5EF4-FFF2-40B4-BE49-F238E27FC236}">
                <a16:creationId xmlns:a16="http://schemas.microsoft.com/office/drawing/2014/main" id="{DF29F278-3D21-42F7-8ABB-ECD08C4272A3}"/>
              </a:ext>
            </a:extLst>
          </p:cNvPr>
          <p:cNvSpPr>
            <a:spLocks noChangeArrowheads="1"/>
          </p:cNvSpPr>
          <p:nvPr/>
        </p:nvSpPr>
        <p:spPr bwMode="auto">
          <a:xfrm>
            <a:off x="4529138" y="6607175"/>
            <a:ext cx="37766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charset="0"/>
              </a:defRPr>
            </a:lvl1pPr>
            <a:lvl2pPr marL="742950" indent="-285750" defTabSz="403225">
              <a:tabLst>
                <a:tab pos="5372100" algn="ctr"/>
                <a:tab pos="9182100" algn="r"/>
              </a:tabLst>
              <a:defRPr sz="2000">
                <a:solidFill>
                  <a:schemeClr val="tx1"/>
                </a:solidFill>
                <a:latin typeface="Arial" charset="0"/>
              </a:defRPr>
            </a:lvl2pPr>
            <a:lvl3pPr marL="1143000" indent="-228600" defTabSz="403225">
              <a:tabLst>
                <a:tab pos="5372100" algn="ctr"/>
                <a:tab pos="9182100" algn="r"/>
              </a:tabLst>
              <a:defRPr sz="2000">
                <a:solidFill>
                  <a:schemeClr val="tx1"/>
                </a:solidFill>
                <a:latin typeface="Arial" charset="0"/>
              </a:defRPr>
            </a:lvl3pPr>
            <a:lvl4pPr marL="1600200" indent="-228600" defTabSz="403225">
              <a:tabLst>
                <a:tab pos="5372100" algn="ctr"/>
                <a:tab pos="9182100" algn="r"/>
              </a:tabLst>
              <a:defRPr sz="2000">
                <a:solidFill>
                  <a:schemeClr val="tx1"/>
                </a:solidFill>
                <a:latin typeface="Arial" charset="0"/>
              </a:defRPr>
            </a:lvl4pPr>
            <a:lvl5pPr marL="2057400" indent="-228600" defTabSz="403225">
              <a:tabLst>
                <a:tab pos="5372100" algn="ctr"/>
                <a:tab pos="9182100" algn="r"/>
              </a:tabLst>
              <a:defRPr sz="2000">
                <a:solidFill>
                  <a:schemeClr val="tx1"/>
                </a:solidFill>
                <a:latin typeface="Arial"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charset="0"/>
              </a:defRPr>
            </a:lvl9pPr>
          </a:lstStyle>
          <a:p>
            <a:pPr algn="ctr">
              <a:lnSpc>
                <a:spcPct val="90000"/>
              </a:lnSpc>
              <a:defRPr/>
            </a:pPr>
            <a:r>
              <a:rPr lang="en-US" altLang="zh-CN" sz="1800" b="1" dirty="0">
                <a:latin typeface="Arial Narrow" pitchFamily="34" charset="0"/>
                <a:ea typeface="宋体" charset="-122"/>
                <a:cs typeface="+mn-cs"/>
              </a:rPr>
              <a:t>OMA-DM-LightweightM2M-2016-0192</a:t>
            </a:r>
          </a:p>
        </p:txBody>
      </p:sp>
      <p:sp>
        <p:nvSpPr>
          <p:cNvPr id="1032" name="Rectangle 19">
            <a:extLst>
              <a:ext uri="{FF2B5EF4-FFF2-40B4-BE49-F238E27FC236}">
                <a16:creationId xmlns:a16="http://schemas.microsoft.com/office/drawing/2014/main" id="{F0A019F2-F491-4332-A956-7E661C1EAE3B}"/>
              </a:ext>
            </a:extLst>
          </p:cNvPr>
          <p:cNvSpPr>
            <a:spLocks noChangeArrowheads="1"/>
          </p:cNvSpPr>
          <p:nvPr/>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eaLnBrk="0" hangingPunct="0">
              <a:tabLst>
                <a:tab pos="5372100" algn="ctr"/>
                <a:tab pos="9182100" algn="r"/>
              </a:tabLst>
              <a:defRPr sz="2000">
                <a:solidFill>
                  <a:schemeClr val="tx1"/>
                </a:solidFill>
                <a:latin typeface="Arial" panose="020B0604020202020204" pitchFamily="34" charset="0"/>
                <a:cs typeface="Arial" panose="020B0604020202020204" pitchFamily="34" charset="0"/>
              </a:defRPr>
            </a:lvl1pPr>
            <a:lvl2pPr marL="742950" indent="-285750" defTabSz="403225" eaLnBrk="0" hangingPunct="0">
              <a:tabLst>
                <a:tab pos="5372100" algn="ctr"/>
                <a:tab pos="9182100" algn="r"/>
              </a:tabLst>
              <a:defRPr sz="2000">
                <a:solidFill>
                  <a:schemeClr val="tx1"/>
                </a:solidFill>
                <a:latin typeface="Arial" panose="020B0604020202020204" pitchFamily="34" charset="0"/>
                <a:cs typeface="Arial" panose="020B0604020202020204" pitchFamily="34" charset="0"/>
              </a:defRPr>
            </a:lvl2pPr>
            <a:lvl3pPr marL="1143000" indent="-228600" defTabSz="403225" eaLnBrk="0" hangingPunct="0">
              <a:tabLst>
                <a:tab pos="5372100" algn="ctr"/>
                <a:tab pos="9182100" algn="r"/>
              </a:tabLst>
              <a:defRPr sz="2000">
                <a:solidFill>
                  <a:schemeClr val="tx1"/>
                </a:solidFill>
                <a:latin typeface="Arial" panose="020B0604020202020204" pitchFamily="34" charset="0"/>
                <a:cs typeface="Arial" panose="020B0604020202020204" pitchFamily="34" charset="0"/>
              </a:defRPr>
            </a:lvl3pPr>
            <a:lvl4pPr marL="1600200" indent="-228600" defTabSz="403225" eaLnBrk="0" hangingPunct="0">
              <a:tabLst>
                <a:tab pos="5372100" algn="ctr"/>
                <a:tab pos="9182100" algn="r"/>
              </a:tabLst>
              <a:defRPr sz="2000">
                <a:solidFill>
                  <a:schemeClr val="tx1"/>
                </a:solidFill>
                <a:latin typeface="Arial" panose="020B0604020202020204" pitchFamily="34" charset="0"/>
                <a:cs typeface="Arial" panose="020B0604020202020204" pitchFamily="34" charset="0"/>
              </a:defRPr>
            </a:lvl4pPr>
            <a:lvl5pPr marL="2057400" indent="-228600" defTabSz="403225" eaLnBrk="0" hangingPunct="0">
              <a:tabLst>
                <a:tab pos="5372100" algn="ctr"/>
                <a:tab pos="9182100" algn="r"/>
              </a:tabLst>
              <a:defRPr sz="2000">
                <a:solidFill>
                  <a:schemeClr val="tx1"/>
                </a:solidFill>
                <a:latin typeface="Arial" panose="020B0604020202020204" pitchFamily="34" charset="0"/>
                <a:cs typeface="Arial" panose="020B0604020202020204" pitchFamily="34" charset="0"/>
              </a:defRPr>
            </a:lvl5pPr>
            <a:lvl6pPr marL="25146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cs typeface="Arial" panose="020B0604020202020204" pitchFamily="34" charset="0"/>
              </a:defRPr>
            </a:lvl6pPr>
            <a:lvl7pPr marL="29718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cs typeface="Arial" panose="020B0604020202020204" pitchFamily="34" charset="0"/>
              </a:defRPr>
            </a:lvl7pPr>
            <a:lvl8pPr marL="34290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cs typeface="Arial" panose="020B0604020202020204" pitchFamily="34" charset="0"/>
              </a:defRPr>
            </a:lvl8pPr>
            <a:lvl9pPr marL="3886200" indent="-228600" defTabSz="403225" eaLnBrk="0" fontAlgn="base" hangingPunct="0">
              <a:spcBef>
                <a:spcPct val="0"/>
              </a:spcBef>
              <a:spcAft>
                <a:spcPct val="0"/>
              </a:spcAft>
              <a:tabLst>
                <a:tab pos="5372100" algn="ctr"/>
                <a:tab pos="9182100" algn="r"/>
              </a:tabLst>
              <a:defRPr sz="2000">
                <a:solidFill>
                  <a:schemeClr val="tx1"/>
                </a:solidFill>
                <a:latin typeface="Arial" panose="020B0604020202020204" pitchFamily="34" charset="0"/>
                <a:cs typeface="Arial" panose="020B0604020202020204" pitchFamily="34" charset="0"/>
              </a:defRPr>
            </a:lvl9pPr>
          </a:lstStyle>
          <a:p>
            <a:pPr algn="r">
              <a:lnSpc>
                <a:spcPct val="90000"/>
              </a:lnSpc>
              <a:defRPr/>
            </a:pPr>
            <a:r>
              <a:rPr lang="en-US" altLang="zh-CN" sz="1800" b="1">
                <a:latin typeface="Arial Narrow" panose="020B0606020202030204" pitchFamily="34" charset="0"/>
                <a:ea typeface="SimSun" panose="02010600030101010101" pitchFamily="2" charset="-122"/>
              </a:rPr>
              <a:t>Slide #</a:t>
            </a:r>
            <a:fld id="{85AC972C-2304-074B-B0D5-48D6C9FD9E36}" type="slidenum">
              <a:rPr lang="en-US" altLang="zh-CN" sz="1800" b="1" smtClean="0">
                <a:latin typeface="Arial Narrow" panose="020B0606020202030204" pitchFamily="34" charset="0"/>
                <a:ea typeface="SimSun" panose="02010600030101010101" pitchFamily="2" charset="-122"/>
              </a:rPr>
              <a:pPr algn="r">
                <a:lnSpc>
                  <a:spcPct val="90000"/>
                </a:lnSpc>
                <a:defRPr/>
              </a:pPr>
              <a:t>‹#›</a:t>
            </a:fld>
            <a:br>
              <a:rPr lang="en-US" altLang="zh-CN" sz="1800" b="1">
                <a:latin typeface="Arial Narrow" panose="020B0606020202030204" pitchFamily="34" charset="0"/>
                <a:ea typeface="SimSun" panose="02010600030101010101" pitchFamily="2" charset="-122"/>
              </a:rPr>
            </a:br>
            <a:r>
              <a:rPr lang="en-US" altLang="zh-CN" sz="500">
                <a:solidFill>
                  <a:srgbClr val="999999"/>
                </a:solidFill>
                <a:ea typeface="SimSun" panose="02010600030101010101" pitchFamily="2" charset="-122"/>
              </a:rPr>
              <a:t>[OMA-Template-SlideDeck-20160602-I]</a:t>
            </a:r>
            <a:endParaRPr lang="en-US" altLang="zh-CN" sz="1800" b="1">
              <a:latin typeface="Arial Narrow" panose="020B0606020202030204" pitchFamily="34" charset="0"/>
              <a:ea typeface="SimSun" panose="02010600030101010101" pitchFamily="2" charset="-122"/>
            </a:endParaRPr>
          </a:p>
        </p:txBody>
      </p:sp>
      <p:sp>
        <p:nvSpPr>
          <p:cNvPr id="1033" name="Rectangle 2">
            <a:extLst>
              <a:ext uri="{FF2B5EF4-FFF2-40B4-BE49-F238E27FC236}">
                <a16:creationId xmlns:a16="http://schemas.microsoft.com/office/drawing/2014/main" id="{B0EA74C7-546D-4C4A-AE6E-AC9EF9F91C83}"/>
              </a:ext>
            </a:extLst>
          </p:cNvPr>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a:p>
        </p:txBody>
      </p:sp>
      <p:sp>
        <p:nvSpPr>
          <p:cNvPr id="1034" name="Rectangle 5">
            <a:extLst>
              <a:ext uri="{FF2B5EF4-FFF2-40B4-BE49-F238E27FC236}">
                <a16:creationId xmlns:a16="http://schemas.microsoft.com/office/drawing/2014/main" id="{71531BA5-BC49-DF4F-B88D-C58FCF300A1C}"/>
              </a:ext>
            </a:extLst>
          </p:cNvPr>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a:t>1st Level Bullet</a:t>
            </a:r>
          </a:p>
          <a:p>
            <a:pPr lvl="1"/>
            <a:r>
              <a:rPr lang="en-US" altLang="zh-CN"/>
              <a:t>2nd Level Bullet</a:t>
            </a:r>
          </a:p>
          <a:p>
            <a:pPr lvl="2"/>
            <a:r>
              <a:rPr lang="en-US" altLang="zh-CN"/>
              <a:t>3rd Level Bullet</a:t>
            </a:r>
          </a:p>
          <a:p>
            <a:pPr lvl="3"/>
            <a:r>
              <a:rPr lang="en-US" altLang="zh-CN"/>
              <a:t>4th Level Bullet</a:t>
            </a:r>
          </a:p>
          <a:p>
            <a:pPr lvl="4"/>
            <a:r>
              <a:rPr lang="en-US" altLang="zh-CN"/>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ert.ocak@ericsson.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51" descr="oma bg_v3_strong_2">
            <a:extLst>
              <a:ext uri="{FF2B5EF4-FFF2-40B4-BE49-F238E27FC236}">
                <a16:creationId xmlns:a16="http://schemas.microsoft.com/office/drawing/2014/main" id="{FF87239C-F360-E744-9927-D443BCC62AE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7">
            <a:extLst>
              <a:ext uri="{FF2B5EF4-FFF2-40B4-BE49-F238E27FC236}">
                <a16:creationId xmlns:a16="http://schemas.microsoft.com/office/drawing/2014/main" id="{8C0829AE-13E9-434F-8188-AB23DF3B7AC7}"/>
              </a:ext>
            </a:extLst>
          </p:cNvPr>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spcBef>
                <a:spcPct val="25000"/>
              </a:spcBef>
              <a:buClr>
                <a:schemeClr val="tx1"/>
              </a:buClr>
              <a:buSzPct val="80000"/>
              <a:buChar char="•"/>
              <a:tabLst>
                <a:tab pos="1827213" algn="r"/>
                <a:tab pos="1939925" algn="l"/>
              </a:tabLst>
              <a:defRPr sz="2600">
                <a:solidFill>
                  <a:srgbClr val="000066"/>
                </a:solidFill>
                <a:latin typeface="Arial Narrow" panose="020B0604020202020204" pitchFamily="34" charset="0"/>
              </a:defRPr>
            </a:lvl1pPr>
            <a:lvl2pPr marL="742950" indent="-285750" defTabSz="762000">
              <a:spcBef>
                <a:spcPct val="25000"/>
              </a:spcBef>
              <a:buClr>
                <a:schemeClr val="tx1"/>
              </a:buClr>
              <a:buSzPct val="80000"/>
              <a:buChar char="•"/>
              <a:tabLst>
                <a:tab pos="1827213" algn="r"/>
                <a:tab pos="1939925" algn="l"/>
              </a:tabLst>
              <a:defRPr sz="2200">
                <a:solidFill>
                  <a:srgbClr val="480024"/>
                </a:solidFill>
                <a:latin typeface="Arial Narrow" panose="020B0604020202020204" pitchFamily="34" charset="0"/>
              </a:defRPr>
            </a:lvl2pPr>
            <a:lvl3pPr marL="1143000" indent="-228600" defTabSz="762000">
              <a:spcBef>
                <a:spcPct val="25000"/>
              </a:spcBef>
              <a:buClr>
                <a:schemeClr val="tx1"/>
              </a:buClr>
              <a:buSzPct val="80000"/>
              <a:buChar char="•"/>
              <a:tabLst>
                <a:tab pos="1827213" algn="r"/>
                <a:tab pos="1939925" algn="l"/>
              </a:tabLst>
              <a:defRPr sz="2000">
                <a:solidFill>
                  <a:srgbClr val="0B2200"/>
                </a:solidFill>
                <a:latin typeface="Arial Narrow" panose="020B0604020202020204" pitchFamily="34" charset="0"/>
              </a:defRPr>
            </a:lvl3pPr>
            <a:lvl4pPr marL="1600200" indent="-228600" defTabSz="762000">
              <a:spcBef>
                <a:spcPct val="20000"/>
              </a:spcBef>
              <a:buClr>
                <a:schemeClr val="tx1"/>
              </a:buClr>
              <a:buSzPct val="80000"/>
              <a:buChar char="•"/>
              <a:tabLst>
                <a:tab pos="1827213" algn="r"/>
                <a:tab pos="1939925" algn="l"/>
              </a:tabLst>
              <a:defRPr>
                <a:solidFill>
                  <a:srgbClr val="543800"/>
                </a:solidFill>
                <a:latin typeface="Arial Narrow" panose="020B0604020202020204" pitchFamily="34" charset="0"/>
              </a:defRPr>
            </a:lvl4pPr>
            <a:lvl5pPr marL="2057400" indent="-228600" defTabSz="762000">
              <a:spcBef>
                <a:spcPct val="20000"/>
              </a:spcBef>
              <a:buClr>
                <a:schemeClr val="tx1"/>
              </a:buClr>
              <a:buSzPct val="80000"/>
              <a:buChar char="•"/>
              <a:tabLst>
                <a:tab pos="1827213" algn="r"/>
                <a:tab pos="1939925" algn="l"/>
              </a:tabLst>
              <a:defRPr sz="1600">
                <a:solidFill>
                  <a:srgbClr val="330066"/>
                </a:solidFill>
                <a:latin typeface="Arial Narrow" panose="020B0604020202020204" pitchFamily="34" charset="0"/>
              </a:defRPr>
            </a:lvl5pPr>
            <a:lvl6pPr marL="25146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anose="020B0604020202020204" pitchFamily="34" charset="0"/>
              </a:defRPr>
            </a:lvl6pPr>
            <a:lvl7pPr marL="29718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anose="020B0604020202020204" pitchFamily="34" charset="0"/>
              </a:defRPr>
            </a:lvl7pPr>
            <a:lvl8pPr marL="34290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anose="020B0604020202020204" pitchFamily="34" charset="0"/>
              </a:defRPr>
            </a:lvl8pPr>
            <a:lvl9pPr marL="3886200" indent="-228600" defTabSz="762000" eaLnBrk="0" fontAlgn="base" hangingPunct="0">
              <a:spcBef>
                <a:spcPct val="20000"/>
              </a:spcBef>
              <a:spcAft>
                <a:spcPct val="0"/>
              </a:spcAft>
              <a:buClr>
                <a:schemeClr val="tx1"/>
              </a:buClr>
              <a:buSzPct val="80000"/>
              <a:buChar char="•"/>
              <a:tabLst>
                <a:tab pos="1827213" algn="r"/>
                <a:tab pos="1939925" algn="l"/>
              </a:tabLst>
              <a:defRPr sz="1600">
                <a:solidFill>
                  <a:srgbClr val="330066"/>
                </a:solidFill>
                <a:latin typeface="Arial Narrow" panose="020B0604020202020204" pitchFamily="34" charset="0"/>
              </a:defRPr>
            </a:lvl9pPr>
          </a:lstStyle>
          <a:p>
            <a:pPr>
              <a:lnSpc>
                <a:spcPct val="95000"/>
              </a:lnSpc>
              <a:spcBef>
                <a:spcPct val="0"/>
              </a:spcBef>
              <a:spcAft>
                <a:spcPct val="35000"/>
              </a:spcAft>
              <a:buClrTx/>
              <a:buSzTx/>
              <a:buFontTx/>
              <a:buNone/>
            </a:pPr>
            <a:r>
              <a:rPr lang="en-US" altLang="zh-CN" sz="2000" b="1" dirty="0">
                <a:solidFill>
                  <a:schemeClr val="tx1"/>
                </a:solidFill>
                <a:latin typeface="Tahoma" panose="020B0604030504040204" pitchFamily="34" charset="0"/>
                <a:ea typeface="宋体" panose="02010600030101010101" pitchFamily="2" charset="-122"/>
              </a:rPr>
              <a:t>	Submitted To:	DM</a:t>
            </a:r>
          </a:p>
          <a:p>
            <a:pPr>
              <a:lnSpc>
                <a:spcPct val="95000"/>
              </a:lnSpc>
              <a:spcBef>
                <a:spcPct val="0"/>
              </a:spcBef>
              <a:spcAft>
                <a:spcPct val="35000"/>
              </a:spcAft>
              <a:buClrTx/>
              <a:buSzTx/>
              <a:buFontTx/>
              <a:buNone/>
            </a:pPr>
            <a:r>
              <a:rPr lang="en-US" altLang="zh-CN" sz="2000" b="1" dirty="0">
                <a:solidFill>
                  <a:schemeClr val="tx1"/>
                </a:solidFill>
                <a:latin typeface="Tahoma" panose="020B0604030504040204" pitchFamily="34" charset="0"/>
                <a:ea typeface="宋体" panose="02010600030101010101" pitchFamily="2" charset="-122"/>
              </a:rPr>
              <a:t>	Date:	08 Oct 2018	</a:t>
            </a:r>
          </a:p>
          <a:p>
            <a:pPr>
              <a:lnSpc>
                <a:spcPct val="95000"/>
              </a:lnSpc>
              <a:spcBef>
                <a:spcPct val="0"/>
              </a:spcBef>
              <a:spcAft>
                <a:spcPct val="35000"/>
              </a:spcAft>
              <a:buClrTx/>
              <a:buSzTx/>
              <a:buFontTx/>
              <a:buNone/>
            </a:pPr>
            <a:r>
              <a:rPr lang="en-US" altLang="zh-CN" sz="2000" b="1" dirty="0">
                <a:solidFill>
                  <a:schemeClr val="tx1"/>
                </a:solidFill>
                <a:latin typeface="Tahoma" panose="020B0604030504040204" pitchFamily="34" charset="0"/>
                <a:ea typeface="宋体" panose="02010600030101010101" pitchFamily="2" charset="-122"/>
              </a:rPr>
              <a:t>	Availability:	      Public            OMA Confidential</a:t>
            </a:r>
          </a:p>
          <a:p>
            <a:pPr>
              <a:lnSpc>
                <a:spcPct val="95000"/>
              </a:lnSpc>
              <a:spcBef>
                <a:spcPct val="0"/>
              </a:spcBef>
              <a:spcAft>
                <a:spcPct val="35000"/>
              </a:spcAft>
              <a:buClrTx/>
              <a:buSzTx/>
              <a:buFontTx/>
              <a:buNone/>
            </a:pPr>
            <a:r>
              <a:rPr lang="en-US" altLang="zh-CN" sz="2000" b="1" dirty="0">
                <a:solidFill>
                  <a:schemeClr val="tx1"/>
                </a:solidFill>
                <a:latin typeface="Tahoma" panose="020B0604030504040204" pitchFamily="34" charset="0"/>
                <a:ea typeface="宋体" panose="02010600030101010101" pitchFamily="2" charset="-122"/>
              </a:rPr>
              <a:t>	Contact:	Mert Ocak, </a:t>
            </a:r>
            <a:r>
              <a:rPr lang="en-US" altLang="zh-CN" sz="2000" b="1" dirty="0">
                <a:solidFill>
                  <a:schemeClr val="tx1"/>
                </a:solidFill>
                <a:latin typeface="Tahoma" panose="020B0604030504040204" pitchFamily="34" charset="0"/>
                <a:ea typeface="宋体" panose="02010600030101010101" pitchFamily="2" charset="-122"/>
                <a:hlinkClick r:id="rId3"/>
              </a:rPr>
              <a:t>mert.ocak@ericsson.com</a:t>
            </a:r>
            <a:r>
              <a:rPr lang="en-US" altLang="zh-CN" sz="2000" b="1" dirty="0">
                <a:solidFill>
                  <a:schemeClr val="tx1"/>
                </a:solidFill>
                <a:latin typeface="Tahoma" panose="020B0604030504040204" pitchFamily="34" charset="0"/>
                <a:ea typeface="宋体" panose="02010600030101010101" pitchFamily="2" charset="-122"/>
              </a:rPr>
              <a:t>	</a:t>
            </a:r>
            <a:endParaRPr lang="en-US" altLang="zh-CN" sz="2000" b="1" u="sng" dirty="0">
              <a:solidFill>
                <a:schemeClr val="tx1"/>
              </a:solidFill>
              <a:latin typeface="Tahoma" panose="020B0604030504040204" pitchFamily="34" charset="0"/>
              <a:ea typeface="宋体" panose="02010600030101010101" pitchFamily="2" charset="-122"/>
            </a:endParaRPr>
          </a:p>
          <a:p>
            <a:pPr>
              <a:lnSpc>
                <a:spcPct val="95000"/>
              </a:lnSpc>
              <a:spcBef>
                <a:spcPct val="0"/>
              </a:spcBef>
              <a:spcAft>
                <a:spcPct val="35000"/>
              </a:spcAft>
              <a:buClrTx/>
              <a:buSzTx/>
              <a:buFontTx/>
              <a:buNone/>
            </a:pPr>
            <a:r>
              <a:rPr lang="en-US" altLang="zh-CN" sz="2000" b="1" dirty="0">
                <a:solidFill>
                  <a:schemeClr val="tx1"/>
                </a:solidFill>
                <a:latin typeface="Tahoma" panose="020B0604030504040204" pitchFamily="34" charset="0"/>
                <a:ea typeface="宋体" panose="02010600030101010101" pitchFamily="2" charset="-122"/>
              </a:rPr>
              <a:t>          Source:	 Mert Ocak</a:t>
            </a:r>
          </a:p>
        </p:txBody>
      </p:sp>
      <p:sp>
        <p:nvSpPr>
          <p:cNvPr id="3076" name="Rectangle 26">
            <a:extLst>
              <a:ext uri="{FF2B5EF4-FFF2-40B4-BE49-F238E27FC236}">
                <a16:creationId xmlns:a16="http://schemas.microsoft.com/office/drawing/2014/main" id="{6F3281C8-C025-6E4A-9800-A2FBE46B1920}"/>
              </a:ext>
            </a:extLst>
          </p:cNvPr>
          <p:cNvSpPr>
            <a:spLocks noGrp="1" noChangeArrowheads="1"/>
          </p:cNvSpPr>
          <p:nvPr>
            <p:ph type="ctrTitle"/>
          </p:nvPr>
        </p:nvSpPr>
        <p:spPr>
          <a:xfrm>
            <a:off x="684213" y="228600"/>
            <a:ext cx="7996237" cy="1652588"/>
          </a:xfrm>
        </p:spPr>
        <p:txBody>
          <a:bodyPr anchor="t"/>
          <a:lstStyle/>
          <a:p>
            <a:r>
              <a:rPr lang="en-GB" altLang="en-US" sz="1400"/>
              <a:t>OMA-DM-LightweightM2M-2018-0039R01-INP_Requirements_for_vNext </a:t>
            </a:r>
            <a:r>
              <a:rPr lang="en-GB" altLang="en-US" sz="1400" dirty="0"/>
              <a:t> </a:t>
            </a:r>
            <a:br>
              <a:rPr lang="en-US" altLang="zh-CN" sz="1400" dirty="0">
                <a:ea typeface="宋体" panose="02010600030101010101" pitchFamily="2" charset="-122"/>
              </a:rPr>
            </a:br>
            <a:r>
              <a:rPr lang="en-US" altLang="zh-CN" dirty="0">
                <a:ea typeface="宋体" panose="02010600030101010101" pitchFamily="2" charset="-122"/>
              </a:rPr>
              <a:t>Requirements for LwM2M </a:t>
            </a:r>
            <a:r>
              <a:rPr lang="en-US" altLang="zh-CN" dirty="0" err="1">
                <a:ea typeface="宋体" panose="02010600030101010101" pitchFamily="2" charset="-122"/>
              </a:rPr>
              <a:t>vNext</a:t>
            </a:r>
            <a:endParaRPr lang="en-US" altLang="zh-CN" sz="1800" dirty="0">
              <a:ea typeface="宋体" panose="02010600030101010101" pitchFamily="2" charset="-122"/>
            </a:endParaRPr>
          </a:p>
        </p:txBody>
      </p:sp>
      <p:sp>
        <p:nvSpPr>
          <p:cNvPr id="3077" name="Text Box 29">
            <a:extLst>
              <a:ext uri="{FF2B5EF4-FFF2-40B4-BE49-F238E27FC236}">
                <a16:creationId xmlns:a16="http://schemas.microsoft.com/office/drawing/2014/main" id="{3806D63B-3AE6-D64A-892E-CD58BE81F11E}"/>
              </a:ext>
            </a:extLst>
          </p:cNvPr>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spcBef>
                <a:spcPct val="25000"/>
              </a:spcBef>
              <a:buClr>
                <a:schemeClr val="tx1"/>
              </a:buClr>
              <a:buSzPct val="80000"/>
              <a:buChar char="•"/>
              <a:defRPr sz="2600">
                <a:solidFill>
                  <a:srgbClr val="000066"/>
                </a:solidFill>
                <a:latin typeface="Arial Narrow" panose="020B0604020202020204" pitchFamily="34" charset="0"/>
              </a:defRPr>
            </a:lvl1pPr>
            <a:lvl2pPr marL="742950" indent="-285750" defTabSz="762000">
              <a:spcBef>
                <a:spcPct val="25000"/>
              </a:spcBef>
              <a:buClr>
                <a:schemeClr val="tx1"/>
              </a:buClr>
              <a:buSzPct val="80000"/>
              <a:buChar char="•"/>
              <a:defRPr sz="2200">
                <a:solidFill>
                  <a:srgbClr val="480024"/>
                </a:solidFill>
                <a:latin typeface="Arial Narrow" panose="020B0604020202020204" pitchFamily="34" charset="0"/>
              </a:defRPr>
            </a:lvl2pPr>
            <a:lvl3pPr marL="1143000" indent="-228600" defTabSz="762000">
              <a:spcBef>
                <a:spcPct val="25000"/>
              </a:spcBef>
              <a:buClr>
                <a:schemeClr val="tx1"/>
              </a:buClr>
              <a:buSzPct val="80000"/>
              <a:buChar char="•"/>
              <a:defRPr sz="2000">
                <a:solidFill>
                  <a:srgbClr val="0B2200"/>
                </a:solidFill>
                <a:latin typeface="Arial Narrow" panose="020B0604020202020204" pitchFamily="34" charset="0"/>
              </a:defRPr>
            </a:lvl3pPr>
            <a:lvl4pPr marL="1600200" indent="-228600" defTabSz="762000">
              <a:spcBef>
                <a:spcPct val="20000"/>
              </a:spcBef>
              <a:buClr>
                <a:schemeClr val="tx1"/>
              </a:buClr>
              <a:buSzPct val="80000"/>
              <a:buChar char="•"/>
              <a:defRPr>
                <a:solidFill>
                  <a:srgbClr val="543800"/>
                </a:solidFill>
                <a:latin typeface="Arial Narrow" panose="020B0604020202020204" pitchFamily="34" charset="0"/>
              </a:defRPr>
            </a:lvl4pPr>
            <a:lvl5pPr marL="2057400" indent="-228600" defTabSz="762000">
              <a:spcBef>
                <a:spcPct val="20000"/>
              </a:spcBef>
              <a:buClr>
                <a:schemeClr val="tx1"/>
              </a:buClr>
              <a:buSzPct val="80000"/>
              <a:buChar char="•"/>
              <a:defRPr sz="1600">
                <a:solidFill>
                  <a:srgbClr val="330066"/>
                </a:solidFill>
                <a:latin typeface="Arial Narrow" panose="020B0604020202020204"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9pPr>
          </a:lstStyle>
          <a:p>
            <a:pPr algn="ctr">
              <a:lnSpc>
                <a:spcPct val="90000"/>
              </a:lnSpc>
              <a:spcBef>
                <a:spcPct val="50000"/>
              </a:spcBef>
              <a:buClrTx/>
              <a:buSzTx/>
              <a:buFontTx/>
              <a:buNone/>
            </a:pPr>
            <a:endParaRPr lang="en-GB" altLang="zh-CN" sz="1800" b="1" dirty="0">
              <a:solidFill>
                <a:srgbClr val="800000"/>
              </a:solidFill>
              <a:latin typeface="Tahoma" panose="020B0604030504040204" pitchFamily="34" charset="0"/>
              <a:ea typeface="宋体" panose="02010600030101010101" pitchFamily="2" charset="-122"/>
            </a:endParaRPr>
          </a:p>
        </p:txBody>
      </p:sp>
      <p:sp>
        <p:nvSpPr>
          <p:cNvPr id="3078" name="Text Box 30">
            <a:extLst>
              <a:ext uri="{FF2B5EF4-FFF2-40B4-BE49-F238E27FC236}">
                <a16:creationId xmlns:a16="http://schemas.microsoft.com/office/drawing/2014/main" id="{2B2E580D-3495-B547-943B-271D7B25C696}"/>
              </a:ext>
            </a:extLst>
          </p:cNvPr>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spcBef>
                <a:spcPct val="25000"/>
              </a:spcBef>
              <a:buClr>
                <a:schemeClr val="tx1"/>
              </a:buClr>
              <a:buSzPct val="80000"/>
              <a:buChar char="•"/>
              <a:defRPr sz="2600">
                <a:solidFill>
                  <a:srgbClr val="000066"/>
                </a:solidFill>
                <a:latin typeface="Arial Narrow" panose="020B0604020202020204" pitchFamily="34" charset="0"/>
              </a:defRPr>
            </a:lvl1pPr>
            <a:lvl2pPr marL="742950" indent="-285750" defTabSz="762000">
              <a:spcBef>
                <a:spcPct val="25000"/>
              </a:spcBef>
              <a:buClr>
                <a:schemeClr val="tx1"/>
              </a:buClr>
              <a:buSzPct val="80000"/>
              <a:buChar char="•"/>
              <a:defRPr sz="2200">
                <a:solidFill>
                  <a:srgbClr val="480024"/>
                </a:solidFill>
                <a:latin typeface="Arial Narrow" panose="020B0604020202020204" pitchFamily="34" charset="0"/>
              </a:defRPr>
            </a:lvl2pPr>
            <a:lvl3pPr marL="1143000" indent="-228600" defTabSz="762000">
              <a:spcBef>
                <a:spcPct val="25000"/>
              </a:spcBef>
              <a:buClr>
                <a:schemeClr val="tx1"/>
              </a:buClr>
              <a:buSzPct val="80000"/>
              <a:buChar char="•"/>
              <a:defRPr sz="2000">
                <a:solidFill>
                  <a:srgbClr val="0B2200"/>
                </a:solidFill>
                <a:latin typeface="Arial Narrow" panose="020B0604020202020204" pitchFamily="34" charset="0"/>
              </a:defRPr>
            </a:lvl3pPr>
            <a:lvl4pPr marL="1600200" indent="-228600" defTabSz="762000">
              <a:spcBef>
                <a:spcPct val="20000"/>
              </a:spcBef>
              <a:buClr>
                <a:schemeClr val="tx1"/>
              </a:buClr>
              <a:buSzPct val="80000"/>
              <a:buChar char="•"/>
              <a:defRPr>
                <a:solidFill>
                  <a:srgbClr val="543800"/>
                </a:solidFill>
                <a:latin typeface="Arial Narrow" panose="020B0604020202020204" pitchFamily="34" charset="0"/>
              </a:defRPr>
            </a:lvl4pPr>
            <a:lvl5pPr marL="2057400" indent="-228600" defTabSz="762000">
              <a:spcBef>
                <a:spcPct val="20000"/>
              </a:spcBef>
              <a:buClr>
                <a:schemeClr val="tx1"/>
              </a:buClr>
              <a:buSzPct val="80000"/>
              <a:buChar char="•"/>
              <a:defRPr sz="1600">
                <a:solidFill>
                  <a:srgbClr val="330066"/>
                </a:solidFill>
                <a:latin typeface="Arial Narrow" panose="020B0604020202020204"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9pPr>
          </a:lstStyle>
          <a:p>
            <a:pPr algn="ctr">
              <a:lnSpc>
                <a:spcPct val="90000"/>
              </a:lnSpc>
              <a:spcBef>
                <a:spcPct val="50000"/>
              </a:spcBef>
              <a:buClrTx/>
              <a:buSzTx/>
              <a:buFontTx/>
              <a:buNone/>
            </a:pPr>
            <a:r>
              <a:rPr lang="en-GB" altLang="zh-CN" sz="1800" b="1" dirty="0">
                <a:solidFill>
                  <a:srgbClr val="800000"/>
                </a:solidFill>
                <a:latin typeface="Tahoma" panose="020B0604030504040204" pitchFamily="34" charset="0"/>
                <a:ea typeface="宋体" panose="02010600030101010101" pitchFamily="2" charset="-122"/>
              </a:rPr>
              <a:t>X</a:t>
            </a:r>
          </a:p>
        </p:txBody>
      </p:sp>
      <p:sp>
        <p:nvSpPr>
          <p:cNvPr id="3079" name="Text Box 57">
            <a:extLst>
              <a:ext uri="{FF2B5EF4-FFF2-40B4-BE49-F238E27FC236}">
                <a16:creationId xmlns:a16="http://schemas.microsoft.com/office/drawing/2014/main" id="{ED96E608-D31A-AE46-81E6-D9B95867F545}"/>
              </a:ext>
            </a:extLst>
          </p:cNvPr>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spcBef>
                <a:spcPct val="25000"/>
              </a:spcBef>
              <a:buClr>
                <a:schemeClr val="tx1"/>
              </a:buClr>
              <a:buSzPct val="80000"/>
              <a:buChar char="•"/>
              <a:defRPr sz="2600">
                <a:solidFill>
                  <a:srgbClr val="000066"/>
                </a:solidFill>
                <a:latin typeface="Arial Narrow" panose="020B0604020202020204" pitchFamily="34" charset="0"/>
              </a:defRPr>
            </a:lvl1pPr>
            <a:lvl2pPr marL="742950" indent="-285750" defTabSz="762000">
              <a:spcBef>
                <a:spcPct val="25000"/>
              </a:spcBef>
              <a:buClr>
                <a:schemeClr val="tx1"/>
              </a:buClr>
              <a:buSzPct val="80000"/>
              <a:buChar char="•"/>
              <a:defRPr sz="2200">
                <a:solidFill>
                  <a:srgbClr val="480024"/>
                </a:solidFill>
                <a:latin typeface="Arial Narrow" panose="020B0604020202020204" pitchFamily="34" charset="0"/>
              </a:defRPr>
            </a:lvl2pPr>
            <a:lvl3pPr marL="1143000" indent="-228600" defTabSz="762000">
              <a:spcBef>
                <a:spcPct val="25000"/>
              </a:spcBef>
              <a:buClr>
                <a:schemeClr val="tx1"/>
              </a:buClr>
              <a:buSzPct val="80000"/>
              <a:buChar char="•"/>
              <a:defRPr sz="2000">
                <a:solidFill>
                  <a:srgbClr val="0B2200"/>
                </a:solidFill>
                <a:latin typeface="Arial Narrow" panose="020B0604020202020204" pitchFamily="34" charset="0"/>
              </a:defRPr>
            </a:lvl3pPr>
            <a:lvl4pPr marL="1600200" indent="-228600" defTabSz="762000">
              <a:spcBef>
                <a:spcPct val="20000"/>
              </a:spcBef>
              <a:buClr>
                <a:schemeClr val="tx1"/>
              </a:buClr>
              <a:buSzPct val="80000"/>
              <a:buChar char="•"/>
              <a:defRPr>
                <a:solidFill>
                  <a:srgbClr val="543800"/>
                </a:solidFill>
                <a:latin typeface="Arial Narrow" panose="020B0604020202020204" pitchFamily="34" charset="0"/>
              </a:defRPr>
            </a:lvl4pPr>
            <a:lvl5pPr marL="2057400" indent="-228600" defTabSz="762000">
              <a:spcBef>
                <a:spcPct val="20000"/>
              </a:spcBef>
              <a:buClr>
                <a:schemeClr val="tx1"/>
              </a:buClr>
              <a:buSzPct val="80000"/>
              <a:buChar char="•"/>
              <a:defRPr sz="1600">
                <a:solidFill>
                  <a:srgbClr val="330066"/>
                </a:solidFill>
                <a:latin typeface="Arial Narrow" panose="020B0604020202020204"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9pPr>
          </a:lstStyle>
          <a:p>
            <a:pPr>
              <a:lnSpc>
                <a:spcPct val="90000"/>
              </a:lnSpc>
              <a:spcBef>
                <a:spcPct val="35000"/>
              </a:spcBef>
              <a:buClrTx/>
              <a:buSzTx/>
              <a:buFontTx/>
              <a:buNone/>
            </a:pPr>
            <a:r>
              <a:rPr lang="en-US" altLang="zh-CN" sz="900">
                <a:solidFill>
                  <a:schemeClr val="tx1"/>
                </a:solidFill>
                <a:latin typeface="Arial" panose="020B0604020202020204" pitchFamily="34" charset="0"/>
                <a:ea typeface="宋体" panose="02010600030101010101" pitchFamily="2" charset="-122"/>
                <a:cs typeface="Times New Roman" panose="02020603050405020304" pitchFamily="18" charset="0"/>
              </a:rPr>
              <a:t>USE OF THIS DOCUMENT BY NON-OMA MEMBERS IS SUBJECT TO ALL OF THE TERMS AND CONDITIONS OF THE USE AGREEMENT (located at </a:t>
            </a:r>
            <a:r>
              <a:rPr lang="en-US" altLang="zh-CN" sz="900">
                <a:solidFill>
                  <a:schemeClr val="tx1"/>
                </a:solidFill>
                <a:latin typeface="Arial" panose="020B0604020202020204" pitchFamily="34" charset="0"/>
                <a:ea typeface="宋体" panose="02010600030101010101" pitchFamily="2" charset="-122"/>
                <a:cs typeface="Times New Roman" panose="02020603050405020304" pitchFamily="18" charset="0"/>
                <a:hlinkClick r:id="rId4"/>
              </a:rPr>
              <a:t>http://www.openmobilealliance.org/UseAgreement.html</a:t>
            </a:r>
            <a:r>
              <a:rPr lang="en-US" altLang="zh-CN" sz="900">
                <a:solidFill>
                  <a:schemeClr val="tx1"/>
                </a:solidFill>
                <a:latin typeface="Arial" panose="020B0604020202020204" pitchFamily="34" charset="0"/>
                <a:ea typeface="宋体" panose="02010600030101010101" pitchFamily="2" charset="-122"/>
                <a:cs typeface="Times New Roman" panose="02020603050405020304" pitchFamily="18" charset="0"/>
              </a:rPr>
              <a:t>) AND IF YOU HAVE NOT AGREED TO THE TERMS OF THE USE AGREEMENT, YOU DO NOT HAVE THE RIGHT TO USE, COPY OR DISTRIBUTE THIS DOCUMENT.</a:t>
            </a:r>
          </a:p>
          <a:p>
            <a:pPr>
              <a:lnSpc>
                <a:spcPct val="90000"/>
              </a:lnSpc>
              <a:spcBef>
                <a:spcPct val="35000"/>
              </a:spcBef>
              <a:buClrTx/>
              <a:buSzTx/>
              <a:buFontTx/>
              <a:buNone/>
            </a:pPr>
            <a:r>
              <a:rPr lang="en-US" altLang="zh-CN" sz="900">
                <a:solidFill>
                  <a:schemeClr val="tx1"/>
                </a:solidFill>
                <a:latin typeface="Arial" panose="020B0604020202020204" pitchFamily="34" charset="0"/>
                <a:ea typeface="宋体" panose="02010600030101010101" pitchFamily="2" charset="-122"/>
                <a:cs typeface="Times New Roman" panose="02020603050405020304" pitchFamily="18" charset="0"/>
              </a:rPr>
              <a:t>THIS DOCUMENT IS PROVIDED ON AN "AS IS" "AS AVAILABLE" AND "WITH ALL FAULTS" BASIS.</a:t>
            </a:r>
          </a:p>
        </p:txBody>
      </p:sp>
      <p:sp>
        <p:nvSpPr>
          <p:cNvPr id="3080" name="Text Box 59">
            <a:extLst>
              <a:ext uri="{FF2B5EF4-FFF2-40B4-BE49-F238E27FC236}">
                <a16:creationId xmlns:a16="http://schemas.microsoft.com/office/drawing/2014/main" id="{AED43AFA-7CC4-0641-9A5D-D4B0FED5C2C2}"/>
              </a:ext>
            </a:extLst>
          </p:cNvPr>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spcBef>
                <a:spcPct val="25000"/>
              </a:spcBef>
              <a:buClr>
                <a:schemeClr val="tx1"/>
              </a:buClr>
              <a:buSzPct val="80000"/>
              <a:buChar char="•"/>
              <a:defRPr sz="2600">
                <a:solidFill>
                  <a:srgbClr val="000066"/>
                </a:solidFill>
                <a:latin typeface="Arial Narrow" panose="020B0604020202020204" pitchFamily="34" charset="0"/>
              </a:defRPr>
            </a:lvl1pPr>
            <a:lvl2pPr marL="742950" indent="-285750" defTabSz="762000">
              <a:spcBef>
                <a:spcPct val="25000"/>
              </a:spcBef>
              <a:buClr>
                <a:schemeClr val="tx1"/>
              </a:buClr>
              <a:buSzPct val="80000"/>
              <a:buChar char="•"/>
              <a:defRPr sz="2200">
                <a:solidFill>
                  <a:srgbClr val="480024"/>
                </a:solidFill>
                <a:latin typeface="Arial Narrow" panose="020B0604020202020204" pitchFamily="34" charset="0"/>
              </a:defRPr>
            </a:lvl2pPr>
            <a:lvl3pPr marL="1143000" indent="-228600" defTabSz="762000">
              <a:spcBef>
                <a:spcPct val="25000"/>
              </a:spcBef>
              <a:buClr>
                <a:schemeClr val="tx1"/>
              </a:buClr>
              <a:buSzPct val="80000"/>
              <a:buChar char="•"/>
              <a:defRPr sz="2000">
                <a:solidFill>
                  <a:srgbClr val="0B2200"/>
                </a:solidFill>
                <a:latin typeface="Arial Narrow" panose="020B0604020202020204" pitchFamily="34" charset="0"/>
              </a:defRPr>
            </a:lvl3pPr>
            <a:lvl4pPr marL="1600200" indent="-228600" defTabSz="762000">
              <a:spcBef>
                <a:spcPct val="20000"/>
              </a:spcBef>
              <a:buClr>
                <a:schemeClr val="tx1"/>
              </a:buClr>
              <a:buSzPct val="80000"/>
              <a:buChar char="•"/>
              <a:defRPr>
                <a:solidFill>
                  <a:srgbClr val="543800"/>
                </a:solidFill>
                <a:latin typeface="Arial Narrow" panose="020B0604020202020204" pitchFamily="34" charset="0"/>
              </a:defRPr>
            </a:lvl4pPr>
            <a:lvl5pPr marL="2057400" indent="-228600" defTabSz="762000">
              <a:spcBef>
                <a:spcPct val="20000"/>
              </a:spcBef>
              <a:buClr>
                <a:schemeClr val="tx1"/>
              </a:buClr>
              <a:buSzPct val="80000"/>
              <a:buChar char="•"/>
              <a:defRPr sz="1600">
                <a:solidFill>
                  <a:srgbClr val="330066"/>
                </a:solidFill>
                <a:latin typeface="Arial Narrow" panose="020B0604020202020204" pitchFamily="34" charset="0"/>
              </a:defRPr>
            </a:lvl5pPr>
            <a:lvl6pPr marL="25146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6pPr>
            <a:lvl7pPr marL="29718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7pPr>
            <a:lvl8pPr marL="34290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8pPr>
            <a:lvl9pPr marL="3886200" indent="-228600" defTabSz="762000" eaLnBrk="0" fontAlgn="base" hangingPunct="0">
              <a:spcBef>
                <a:spcPct val="20000"/>
              </a:spcBef>
              <a:spcAft>
                <a:spcPct val="0"/>
              </a:spcAft>
              <a:buClr>
                <a:schemeClr val="tx1"/>
              </a:buClr>
              <a:buSzPct val="80000"/>
              <a:buChar char="•"/>
              <a:defRPr sz="1600">
                <a:solidFill>
                  <a:srgbClr val="330066"/>
                </a:solidFill>
                <a:latin typeface="Arial Narrow" panose="020B0604020202020204" pitchFamily="34" charset="0"/>
              </a:defRPr>
            </a:lvl9pPr>
          </a:lstStyle>
          <a:p>
            <a:pPr algn="ctr">
              <a:lnSpc>
                <a:spcPct val="90000"/>
              </a:lnSpc>
              <a:spcBef>
                <a:spcPct val="35000"/>
              </a:spcBef>
              <a:buClrTx/>
              <a:buSzTx/>
              <a:buFontTx/>
              <a:buNone/>
            </a:pPr>
            <a:r>
              <a:rPr lang="en-US" altLang="zh-CN" sz="900" b="1">
                <a:solidFill>
                  <a:schemeClr val="tx1"/>
                </a:solidFill>
                <a:latin typeface="Arial" panose="020B0604020202020204" pitchFamily="34" charset="0"/>
                <a:ea typeface="宋体" panose="02010600030101010101" pitchFamily="2" charset="-122"/>
                <a:cs typeface="Times New Roman" panose="02020603050405020304" pitchFamily="18" charset="0"/>
              </a:rPr>
              <a:t>Intellectual Property Rights</a:t>
            </a:r>
          </a:p>
          <a:p>
            <a:pPr>
              <a:lnSpc>
                <a:spcPct val="90000"/>
              </a:lnSpc>
              <a:spcBef>
                <a:spcPct val="35000"/>
              </a:spcBef>
              <a:buClrTx/>
              <a:buSzTx/>
              <a:buFontTx/>
              <a:buNone/>
            </a:pPr>
            <a:r>
              <a:rPr lang="en-US" altLang="zh-CN" sz="900">
                <a:solidFill>
                  <a:schemeClr val="tx1"/>
                </a:solidFill>
                <a:latin typeface="Arial" panose="020B0604020202020204" pitchFamily="34" charset="0"/>
                <a:ea typeface="宋体" panose="02010600030101010101" pitchFamily="2" charset="-122"/>
                <a:cs typeface="Times New Roman" panose="02020603050405020304"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9C95D2F-30A3-4244-AB5E-0E8364CEC51D}"/>
              </a:ext>
            </a:extLst>
          </p:cNvPr>
          <p:cNvSpPr>
            <a:spLocks noGrp="1" noChangeArrowheads="1"/>
          </p:cNvSpPr>
          <p:nvPr>
            <p:ph type="title"/>
          </p:nvPr>
        </p:nvSpPr>
        <p:spPr/>
        <p:txBody>
          <a:bodyPr/>
          <a:lstStyle/>
          <a:p>
            <a:r>
              <a:rPr lang="en-GB" altLang="en-US" dirty="0"/>
              <a:t>LWM2M Server Policies</a:t>
            </a:r>
          </a:p>
        </p:txBody>
      </p:sp>
      <p:sp>
        <p:nvSpPr>
          <p:cNvPr id="3" name="Content Placeholder 2">
            <a:extLst>
              <a:ext uri="{FF2B5EF4-FFF2-40B4-BE49-F238E27FC236}">
                <a16:creationId xmlns:a16="http://schemas.microsoft.com/office/drawing/2014/main" id="{E60270DD-62AA-4257-9347-5713DF4454A8}"/>
              </a:ext>
            </a:extLst>
          </p:cNvPr>
          <p:cNvSpPr>
            <a:spLocks noGrp="1"/>
          </p:cNvSpPr>
          <p:nvPr>
            <p:ph idx="1"/>
          </p:nvPr>
        </p:nvSpPr>
        <p:spPr/>
        <p:txBody>
          <a:bodyPr/>
          <a:lstStyle/>
          <a:p>
            <a:pPr>
              <a:defRPr/>
            </a:pPr>
            <a:r>
              <a:rPr lang="fi-FI" dirty="0"/>
              <a:t> </a:t>
            </a:r>
            <a:r>
              <a:rPr lang="fi-FI" dirty="0" err="1"/>
              <a:t>Currently</a:t>
            </a:r>
            <a:r>
              <a:rPr lang="fi-FI" dirty="0"/>
              <a:t> </a:t>
            </a:r>
            <a:r>
              <a:rPr lang="fi-FI" dirty="0" err="1"/>
              <a:t>there</a:t>
            </a:r>
            <a:r>
              <a:rPr lang="fi-FI" dirty="0"/>
              <a:t> </a:t>
            </a:r>
            <a:r>
              <a:rPr lang="fi-FI" dirty="0" err="1"/>
              <a:t>are</a:t>
            </a:r>
            <a:r>
              <a:rPr lang="fi-FI" dirty="0"/>
              <a:t> </a:t>
            </a:r>
            <a:r>
              <a:rPr lang="fi-FI" dirty="0" err="1"/>
              <a:t>only</a:t>
            </a:r>
            <a:r>
              <a:rPr lang="fi-FI" dirty="0"/>
              <a:t> </a:t>
            </a:r>
            <a:r>
              <a:rPr lang="fi-FI" dirty="0" err="1"/>
              <a:t>priority</a:t>
            </a:r>
            <a:r>
              <a:rPr lang="fi-FI" dirty="0"/>
              <a:t> </a:t>
            </a:r>
            <a:r>
              <a:rPr lang="fi-FI" dirty="0" err="1"/>
              <a:t>orders</a:t>
            </a:r>
            <a:r>
              <a:rPr lang="fi-FI" dirty="0"/>
              <a:t> for LWM2M </a:t>
            </a:r>
            <a:r>
              <a:rPr lang="fi-FI" dirty="0" err="1"/>
              <a:t>servers</a:t>
            </a:r>
            <a:r>
              <a:rPr lang="fi-FI" dirty="0"/>
              <a:t> on </a:t>
            </a:r>
            <a:r>
              <a:rPr lang="fi-FI" dirty="0" err="1"/>
              <a:t>the</a:t>
            </a:r>
            <a:r>
              <a:rPr lang="fi-FI" dirty="0"/>
              <a:t> </a:t>
            </a:r>
            <a:r>
              <a:rPr lang="fi-FI" dirty="0" err="1"/>
              <a:t>client</a:t>
            </a:r>
            <a:r>
              <a:rPr lang="fi-FI" dirty="0"/>
              <a:t> </a:t>
            </a:r>
            <a:r>
              <a:rPr lang="fi-FI" dirty="0" err="1"/>
              <a:t>each</a:t>
            </a:r>
            <a:r>
              <a:rPr lang="fi-FI" dirty="0"/>
              <a:t> </a:t>
            </a:r>
            <a:r>
              <a:rPr lang="fi-FI" dirty="0" err="1"/>
              <a:t>having</a:t>
            </a:r>
            <a:r>
              <a:rPr lang="fi-FI" dirty="0"/>
              <a:t> </a:t>
            </a:r>
            <a:r>
              <a:rPr lang="fi-FI" dirty="0" err="1"/>
              <a:t>access</a:t>
            </a:r>
            <a:r>
              <a:rPr lang="fi-FI" dirty="0"/>
              <a:t> </a:t>
            </a:r>
            <a:r>
              <a:rPr lang="fi-FI" dirty="0" err="1"/>
              <a:t>control</a:t>
            </a:r>
            <a:r>
              <a:rPr lang="fi-FI" dirty="0"/>
              <a:t> </a:t>
            </a:r>
            <a:r>
              <a:rPr lang="fi-FI" dirty="0" err="1"/>
              <a:t>lists</a:t>
            </a:r>
            <a:r>
              <a:rPr lang="fi-FI" dirty="0"/>
              <a:t> and </a:t>
            </a:r>
            <a:r>
              <a:rPr lang="fi-FI" dirty="0" err="1"/>
              <a:t>the</a:t>
            </a:r>
            <a:r>
              <a:rPr lang="fi-FI" dirty="0"/>
              <a:t> </a:t>
            </a:r>
            <a:r>
              <a:rPr lang="fi-FI" dirty="0" err="1"/>
              <a:t>client</a:t>
            </a:r>
            <a:r>
              <a:rPr lang="fi-FI" dirty="0"/>
              <a:t> </a:t>
            </a:r>
            <a:r>
              <a:rPr lang="fi-FI" dirty="0" err="1"/>
              <a:t>connects</a:t>
            </a:r>
            <a:r>
              <a:rPr lang="fi-FI" dirty="0"/>
              <a:t> to </a:t>
            </a:r>
            <a:r>
              <a:rPr lang="fi-FI" dirty="0" err="1"/>
              <a:t>all</a:t>
            </a:r>
            <a:r>
              <a:rPr lang="fi-FI" dirty="0"/>
              <a:t> </a:t>
            </a:r>
            <a:r>
              <a:rPr lang="fi-FI" dirty="0" err="1"/>
              <a:t>the</a:t>
            </a:r>
            <a:r>
              <a:rPr lang="fi-FI" dirty="0"/>
              <a:t> </a:t>
            </a:r>
            <a:r>
              <a:rPr lang="fi-FI" dirty="0" err="1"/>
              <a:t>servers</a:t>
            </a:r>
            <a:r>
              <a:rPr lang="fi-FI" dirty="0"/>
              <a:t>. </a:t>
            </a:r>
          </a:p>
          <a:p>
            <a:pPr>
              <a:defRPr/>
            </a:pPr>
            <a:r>
              <a:rPr lang="fi-FI" dirty="0" err="1"/>
              <a:t>There</a:t>
            </a:r>
            <a:r>
              <a:rPr lang="fi-FI" dirty="0"/>
              <a:t> is no </a:t>
            </a:r>
            <a:r>
              <a:rPr lang="fi-FI" dirty="0" err="1"/>
              <a:t>way</a:t>
            </a:r>
            <a:r>
              <a:rPr lang="fi-FI" dirty="0"/>
              <a:t> for </a:t>
            </a:r>
            <a:r>
              <a:rPr lang="fi-FI" dirty="0" err="1"/>
              <a:t>the</a:t>
            </a:r>
            <a:r>
              <a:rPr lang="fi-FI" dirty="0"/>
              <a:t> management </a:t>
            </a:r>
            <a:r>
              <a:rPr lang="fi-FI" dirty="0" err="1"/>
              <a:t>server</a:t>
            </a:r>
            <a:r>
              <a:rPr lang="fi-FI" dirty="0"/>
              <a:t> to </a:t>
            </a:r>
            <a:r>
              <a:rPr lang="fi-FI" dirty="0" err="1"/>
              <a:t>indicate</a:t>
            </a:r>
            <a:r>
              <a:rPr lang="fi-FI" dirty="0"/>
              <a:t> to </a:t>
            </a:r>
            <a:r>
              <a:rPr lang="fi-FI" dirty="0" err="1"/>
              <a:t>the</a:t>
            </a:r>
            <a:r>
              <a:rPr lang="fi-FI" dirty="0"/>
              <a:t> </a:t>
            </a:r>
            <a:r>
              <a:rPr lang="fi-FI" dirty="0" err="1"/>
              <a:t>client</a:t>
            </a:r>
            <a:r>
              <a:rPr lang="fi-FI" dirty="0"/>
              <a:t> </a:t>
            </a:r>
            <a:r>
              <a:rPr lang="fi-FI" dirty="0" err="1"/>
              <a:t>when</a:t>
            </a:r>
            <a:r>
              <a:rPr lang="fi-FI" dirty="0"/>
              <a:t> and </a:t>
            </a:r>
            <a:r>
              <a:rPr lang="fi-FI" dirty="0" err="1"/>
              <a:t>which</a:t>
            </a:r>
            <a:r>
              <a:rPr lang="fi-FI" dirty="0"/>
              <a:t> LWM2M </a:t>
            </a:r>
            <a:r>
              <a:rPr lang="fi-FI" dirty="0" err="1"/>
              <a:t>server</a:t>
            </a:r>
            <a:r>
              <a:rPr lang="fi-FI" dirty="0"/>
              <a:t> to </a:t>
            </a:r>
            <a:r>
              <a:rPr lang="fi-FI" dirty="0" err="1"/>
              <a:t>connect</a:t>
            </a:r>
            <a:r>
              <a:rPr lang="fi-FI" dirty="0"/>
              <a:t> to.</a:t>
            </a:r>
          </a:p>
          <a:p>
            <a:pPr>
              <a:defRPr/>
            </a:pPr>
            <a:r>
              <a:rPr lang="fi-FI" dirty="0" err="1"/>
              <a:t>The</a:t>
            </a:r>
            <a:r>
              <a:rPr lang="fi-FI" dirty="0"/>
              <a:t> </a:t>
            </a:r>
            <a:r>
              <a:rPr lang="fi-FI" dirty="0" err="1"/>
              <a:t>client</a:t>
            </a:r>
            <a:r>
              <a:rPr lang="fi-FI" dirty="0"/>
              <a:t> </a:t>
            </a:r>
            <a:r>
              <a:rPr lang="fi-FI" dirty="0" err="1"/>
              <a:t>shall</a:t>
            </a:r>
            <a:r>
              <a:rPr lang="fi-FI" dirty="0"/>
              <a:t> </a:t>
            </a:r>
            <a:r>
              <a:rPr lang="fi-FI" dirty="0" err="1"/>
              <a:t>be</a:t>
            </a:r>
            <a:r>
              <a:rPr lang="fi-FI" dirty="0"/>
              <a:t> </a:t>
            </a:r>
            <a:r>
              <a:rPr lang="fi-FI" dirty="0" err="1"/>
              <a:t>able</a:t>
            </a:r>
            <a:r>
              <a:rPr lang="fi-FI" dirty="0"/>
              <a:t> to </a:t>
            </a:r>
            <a:r>
              <a:rPr lang="fi-FI" dirty="0" err="1"/>
              <a:t>switch</a:t>
            </a:r>
            <a:r>
              <a:rPr lang="fi-FI" dirty="0"/>
              <a:t> </a:t>
            </a:r>
            <a:r>
              <a:rPr lang="fi-FI" dirty="0" err="1"/>
              <a:t>between</a:t>
            </a:r>
            <a:r>
              <a:rPr lang="fi-FI" dirty="0"/>
              <a:t> LWM2M </a:t>
            </a:r>
            <a:r>
              <a:rPr lang="fi-FI" dirty="0" err="1"/>
              <a:t>servers</a:t>
            </a:r>
            <a:r>
              <a:rPr lang="fi-FI" dirty="0"/>
              <a:t> </a:t>
            </a:r>
            <a:r>
              <a:rPr lang="fi-FI" dirty="0" err="1"/>
              <a:t>based</a:t>
            </a:r>
            <a:r>
              <a:rPr lang="fi-FI" dirty="0"/>
              <a:t> on </a:t>
            </a:r>
            <a:r>
              <a:rPr lang="fi-FI" dirty="0" err="1"/>
              <a:t>policies</a:t>
            </a:r>
            <a:r>
              <a:rPr lang="fi-FI" dirty="0"/>
              <a:t>.</a:t>
            </a:r>
          </a:p>
          <a:p>
            <a:pPr>
              <a:defRPr/>
            </a:pPr>
            <a:endParaRPr lang="fi-FI" dirty="0"/>
          </a:p>
          <a:p>
            <a:pPr>
              <a:defRPr/>
            </a:pPr>
            <a:endParaRPr lang="fi-FI" dirty="0"/>
          </a:p>
          <a:p>
            <a:pPr lvl="2">
              <a:defRPr/>
            </a:pPr>
            <a:endParaRPr lang="en-GB"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19C95D2F-30A3-4244-AB5E-0E8364CEC51D}"/>
              </a:ext>
            </a:extLst>
          </p:cNvPr>
          <p:cNvSpPr>
            <a:spLocks noGrp="1" noChangeArrowheads="1"/>
          </p:cNvSpPr>
          <p:nvPr>
            <p:ph type="title"/>
          </p:nvPr>
        </p:nvSpPr>
        <p:spPr/>
        <p:txBody>
          <a:bodyPr/>
          <a:lstStyle/>
          <a:p>
            <a:r>
              <a:rPr lang="en-GB" altLang="en-US" dirty="0"/>
              <a:t>Batch Observations</a:t>
            </a:r>
          </a:p>
        </p:txBody>
      </p:sp>
      <p:sp>
        <p:nvSpPr>
          <p:cNvPr id="3" name="Content Placeholder 2">
            <a:extLst>
              <a:ext uri="{FF2B5EF4-FFF2-40B4-BE49-F238E27FC236}">
                <a16:creationId xmlns:a16="http://schemas.microsoft.com/office/drawing/2014/main" id="{E60270DD-62AA-4257-9347-5713DF4454A8}"/>
              </a:ext>
            </a:extLst>
          </p:cNvPr>
          <p:cNvSpPr>
            <a:spLocks noGrp="1"/>
          </p:cNvSpPr>
          <p:nvPr>
            <p:ph idx="1"/>
          </p:nvPr>
        </p:nvSpPr>
        <p:spPr/>
        <p:txBody>
          <a:bodyPr/>
          <a:lstStyle/>
          <a:p>
            <a:r>
              <a:rPr lang="fi-FI" dirty="0"/>
              <a:t> </a:t>
            </a:r>
            <a:r>
              <a:rPr lang="fi-FI" dirty="0" err="1"/>
              <a:t>When</a:t>
            </a:r>
            <a:r>
              <a:rPr lang="fi-FI" dirty="0"/>
              <a:t> </a:t>
            </a:r>
            <a:r>
              <a:rPr lang="fi-FI" dirty="0" err="1"/>
              <a:t>the</a:t>
            </a:r>
            <a:r>
              <a:rPr lang="fi-FI" dirty="0"/>
              <a:t> </a:t>
            </a:r>
            <a:r>
              <a:rPr lang="fi-FI" dirty="0" err="1"/>
              <a:t>device</a:t>
            </a:r>
            <a:r>
              <a:rPr lang="fi-FI" dirty="0"/>
              <a:t> </a:t>
            </a:r>
            <a:r>
              <a:rPr lang="fi-FI" dirty="0" err="1"/>
              <a:t>needs</a:t>
            </a:r>
            <a:r>
              <a:rPr lang="fi-FI" dirty="0"/>
              <a:t> to </a:t>
            </a:r>
            <a:r>
              <a:rPr lang="fi-FI" dirty="0" err="1"/>
              <a:t>make</a:t>
            </a:r>
            <a:r>
              <a:rPr lang="fi-FI" dirty="0"/>
              <a:t> a </a:t>
            </a:r>
            <a:r>
              <a:rPr lang="fi-FI" dirty="0" err="1"/>
              <a:t>re-registration</a:t>
            </a:r>
            <a:r>
              <a:rPr lang="fi-FI" dirty="0"/>
              <a:t> </a:t>
            </a:r>
            <a:r>
              <a:rPr lang="fi-FI" dirty="0" err="1"/>
              <a:t>because</a:t>
            </a:r>
            <a:r>
              <a:rPr lang="fi-FI" dirty="0"/>
              <a:t> of </a:t>
            </a:r>
            <a:r>
              <a:rPr lang="fi-FI" dirty="0" err="1"/>
              <a:t>e.g</a:t>
            </a:r>
            <a:r>
              <a:rPr lang="fi-FI" dirty="0"/>
              <a:t> an IP/Port </a:t>
            </a:r>
            <a:r>
              <a:rPr lang="fi-FI" dirty="0" err="1"/>
              <a:t>change</a:t>
            </a:r>
            <a:r>
              <a:rPr lang="fi-FI" dirty="0"/>
              <a:t>, it </a:t>
            </a:r>
            <a:r>
              <a:rPr lang="fi-FI" dirty="0" err="1"/>
              <a:t>causes</a:t>
            </a:r>
            <a:r>
              <a:rPr lang="fi-FI" dirty="0"/>
              <a:t> </a:t>
            </a:r>
            <a:r>
              <a:rPr lang="fi-FI" dirty="0" err="1"/>
              <a:t>the</a:t>
            </a:r>
            <a:r>
              <a:rPr lang="fi-FI" dirty="0"/>
              <a:t> LWM2M </a:t>
            </a:r>
            <a:r>
              <a:rPr lang="fi-FI" dirty="0" err="1"/>
              <a:t>server</a:t>
            </a:r>
            <a:r>
              <a:rPr lang="fi-FI" dirty="0"/>
              <a:t> </a:t>
            </a:r>
            <a:r>
              <a:rPr lang="fi-FI" dirty="0" err="1"/>
              <a:t>send</a:t>
            </a:r>
            <a:r>
              <a:rPr lang="fi-FI" dirty="0"/>
              <a:t> </a:t>
            </a:r>
            <a:r>
              <a:rPr lang="fi-FI" dirty="0" err="1"/>
              <a:t>all</a:t>
            </a:r>
            <a:r>
              <a:rPr lang="fi-FI" dirty="0"/>
              <a:t> </a:t>
            </a:r>
            <a:r>
              <a:rPr lang="fi-FI" dirty="0" err="1"/>
              <a:t>the</a:t>
            </a:r>
            <a:r>
              <a:rPr lang="fi-FI" dirty="0"/>
              <a:t> </a:t>
            </a:r>
            <a:r>
              <a:rPr lang="fi-FI" dirty="0" err="1"/>
              <a:t>existing</a:t>
            </a:r>
            <a:r>
              <a:rPr lang="fi-FI" dirty="0"/>
              <a:t> </a:t>
            </a:r>
            <a:r>
              <a:rPr lang="fi-FI" dirty="0" err="1"/>
              <a:t>observations</a:t>
            </a:r>
            <a:r>
              <a:rPr lang="fi-FI" dirty="0"/>
              <a:t> to </a:t>
            </a:r>
            <a:r>
              <a:rPr lang="fi-FI" dirty="0" err="1"/>
              <a:t>the</a:t>
            </a:r>
            <a:r>
              <a:rPr lang="fi-FI" dirty="0"/>
              <a:t> </a:t>
            </a:r>
            <a:r>
              <a:rPr lang="fi-FI" dirty="0" err="1"/>
              <a:t>client</a:t>
            </a:r>
            <a:r>
              <a:rPr lang="fi-FI" dirty="0"/>
              <a:t> as </a:t>
            </a:r>
            <a:r>
              <a:rPr lang="fi-FI" dirty="0" err="1"/>
              <a:t>unicast</a:t>
            </a:r>
            <a:r>
              <a:rPr lang="fi-FI" dirty="0"/>
              <a:t> </a:t>
            </a:r>
            <a:r>
              <a:rPr lang="fi-FI" dirty="0" err="1"/>
              <a:t>messages</a:t>
            </a:r>
            <a:r>
              <a:rPr lang="fi-FI" dirty="0"/>
              <a:t>. </a:t>
            </a:r>
          </a:p>
          <a:p>
            <a:r>
              <a:rPr lang="fi-FI" dirty="0"/>
              <a:t>In </a:t>
            </a:r>
            <a:r>
              <a:rPr lang="fi-FI" dirty="0" err="1"/>
              <a:t>constrained</a:t>
            </a:r>
            <a:r>
              <a:rPr lang="fi-FI" dirty="0"/>
              <a:t> </a:t>
            </a:r>
            <a:r>
              <a:rPr lang="fi-FI" dirty="0" err="1"/>
              <a:t>networks</a:t>
            </a:r>
            <a:r>
              <a:rPr lang="fi-FI" dirty="0"/>
              <a:t> </a:t>
            </a:r>
            <a:r>
              <a:rPr lang="fi-FI" dirty="0" err="1"/>
              <a:t>such</a:t>
            </a:r>
            <a:r>
              <a:rPr lang="fi-FI" dirty="0"/>
              <a:t> as NB-IoT, </a:t>
            </a:r>
            <a:r>
              <a:rPr lang="fi-FI" dirty="0" err="1"/>
              <a:t>this</a:t>
            </a:r>
            <a:r>
              <a:rPr lang="fi-FI" dirty="0"/>
              <a:t> </a:t>
            </a:r>
            <a:r>
              <a:rPr lang="fi-FI" dirty="0" err="1"/>
              <a:t>might</a:t>
            </a:r>
            <a:r>
              <a:rPr lang="fi-FI" dirty="0"/>
              <a:t> </a:t>
            </a:r>
            <a:r>
              <a:rPr lang="fi-FI" dirty="0" err="1"/>
              <a:t>take</a:t>
            </a:r>
            <a:r>
              <a:rPr lang="fi-FI" dirty="0"/>
              <a:t> a long </a:t>
            </a:r>
            <a:r>
              <a:rPr lang="fi-FI" dirty="0" err="1"/>
              <a:t>time</a:t>
            </a:r>
            <a:r>
              <a:rPr lang="fi-FI" dirty="0"/>
              <a:t> </a:t>
            </a:r>
            <a:r>
              <a:rPr lang="fi-FI" dirty="0" err="1"/>
              <a:t>considering</a:t>
            </a:r>
            <a:r>
              <a:rPr lang="fi-FI" dirty="0"/>
              <a:t> </a:t>
            </a:r>
            <a:r>
              <a:rPr lang="fi-FI" dirty="0" err="1"/>
              <a:t>the</a:t>
            </a:r>
            <a:r>
              <a:rPr lang="fi-FI" dirty="0"/>
              <a:t> </a:t>
            </a:r>
            <a:r>
              <a:rPr lang="fi-FI" dirty="0" err="1"/>
              <a:t>server</a:t>
            </a:r>
            <a:r>
              <a:rPr lang="fi-FI" dirty="0"/>
              <a:t> </a:t>
            </a:r>
            <a:r>
              <a:rPr lang="fi-FI" dirty="0" err="1"/>
              <a:t>was</a:t>
            </a:r>
            <a:r>
              <a:rPr lang="fi-FI" dirty="0"/>
              <a:t> </a:t>
            </a:r>
            <a:r>
              <a:rPr lang="fi-FI" dirty="0" err="1"/>
              <a:t>observing</a:t>
            </a:r>
            <a:r>
              <a:rPr lang="fi-FI" dirty="0"/>
              <a:t> </a:t>
            </a:r>
            <a:r>
              <a:rPr lang="fi-FI" dirty="0" err="1"/>
              <a:t>many</a:t>
            </a:r>
            <a:r>
              <a:rPr lang="fi-FI" dirty="0"/>
              <a:t> </a:t>
            </a:r>
            <a:r>
              <a:rPr lang="fi-FI" dirty="0" err="1"/>
              <a:t>resources</a:t>
            </a:r>
            <a:r>
              <a:rPr lang="fi-FI" dirty="0"/>
              <a:t> on </a:t>
            </a:r>
            <a:r>
              <a:rPr lang="fi-FI" dirty="0" err="1"/>
              <a:t>the</a:t>
            </a:r>
            <a:r>
              <a:rPr lang="fi-FI" dirty="0"/>
              <a:t> </a:t>
            </a:r>
            <a:r>
              <a:rPr lang="fi-FI" dirty="0" err="1"/>
              <a:t>client</a:t>
            </a:r>
            <a:r>
              <a:rPr lang="fi-FI" dirty="0"/>
              <a:t>.</a:t>
            </a:r>
          </a:p>
          <a:p>
            <a:pPr marL="0" indent="0">
              <a:buNone/>
            </a:pPr>
            <a:br>
              <a:rPr lang="fi-FI" dirty="0"/>
            </a:br>
            <a:endParaRPr lang="fi-FI" dirty="0"/>
          </a:p>
        </p:txBody>
      </p:sp>
    </p:spTree>
    <p:extLst>
      <p:ext uri="{BB962C8B-B14F-4D97-AF65-F5344CB8AC3E}">
        <p14:creationId xmlns:p14="http://schemas.microsoft.com/office/powerpoint/2010/main" val="3937350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4F4648F-F76D-2F42-B618-8FE5812E01D7}"/>
              </a:ext>
            </a:extLst>
          </p:cNvPr>
          <p:cNvSpPr>
            <a:spLocks noGrp="1" noChangeArrowheads="1"/>
          </p:cNvSpPr>
          <p:nvPr>
            <p:ph type="title"/>
          </p:nvPr>
        </p:nvSpPr>
        <p:spPr/>
        <p:txBody>
          <a:bodyPr/>
          <a:lstStyle/>
          <a:p>
            <a:r>
              <a:rPr lang="en-GB" altLang="en-US" dirty="0"/>
              <a:t>Bootstrap Optimizations</a:t>
            </a:r>
          </a:p>
        </p:txBody>
      </p:sp>
      <p:sp>
        <p:nvSpPr>
          <p:cNvPr id="6147" name="Content Placeholder 2">
            <a:extLst>
              <a:ext uri="{FF2B5EF4-FFF2-40B4-BE49-F238E27FC236}">
                <a16:creationId xmlns:a16="http://schemas.microsoft.com/office/drawing/2014/main" id="{D04BBFC9-B6B8-0E46-8E19-3E680B05971B}"/>
              </a:ext>
            </a:extLst>
          </p:cNvPr>
          <p:cNvSpPr>
            <a:spLocks noGrp="1" noChangeArrowheads="1"/>
          </p:cNvSpPr>
          <p:nvPr>
            <p:ph idx="1"/>
          </p:nvPr>
        </p:nvSpPr>
        <p:spPr/>
        <p:txBody>
          <a:bodyPr/>
          <a:lstStyle/>
          <a:p>
            <a:r>
              <a:rPr lang="fi-FI" dirty="0" err="1"/>
              <a:t>Current</a:t>
            </a:r>
            <a:r>
              <a:rPr lang="fi-FI" dirty="0"/>
              <a:t> </a:t>
            </a:r>
            <a:r>
              <a:rPr lang="fi-FI" dirty="0" err="1"/>
              <a:t>way</a:t>
            </a:r>
            <a:r>
              <a:rPr lang="fi-FI" dirty="0"/>
              <a:t> of </a:t>
            </a:r>
            <a:r>
              <a:rPr lang="fi-FI" dirty="0" err="1"/>
              <a:t>delivering</a:t>
            </a:r>
            <a:r>
              <a:rPr lang="fi-FI" dirty="0"/>
              <a:t> </a:t>
            </a:r>
            <a:r>
              <a:rPr lang="fi-FI" dirty="0" err="1"/>
              <a:t>bootstrap</a:t>
            </a:r>
            <a:r>
              <a:rPr lang="fi-FI" dirty="0"/>
              <a:t> </a:t>
            </a:r>
            <a:r>
              <a:rPr lang="fi-FI" dirty="0" err="1"/>
              <a:t>material</a:t>
            </a:r>
            <a:r>
              <a:rPr lang="fi-FI" dirty="0"/>
              <a:t> to </a:t>
            </a:r>
            <a:r>
              <a:rPr lang="fi-FI" dirty="0" err="1"/>
              <a:t>the</a:t>
            </a:r>
            <a:r>
              <a:rPr lang="fi-FI" dirty="0"/>
              <a:t> </a:t>
            </a:r>
            <a:r>
              <a:rPr lang="fi-FI" dirty="0" err="1"/>
              <a:t>device</a:t>
            </a:r>
            <a:r>
              <a:rPr lang="fi-FI" dirty="0"/>
              <a:t> </a:t>
            </a:r>
            <a:r>
              <a:rPr lang="fi-FI" dirty="0" err="1"/>
              <a:t>imposes</a:t>
            </a:r>
            <a:r>
              <a:rPr lang="fi-FI" dirty="0"/>
              <a:t> </a:t>
            </a:r>
            <a:r>
              <a:rPr lang="fi-FI" dirty="0" err="1"/>
              <a:t>disadvantages</a:t>
            </a:r>
            <a:r>
              <a:rPr lang="fi-FI" dirty="0"/>
              <a:t> </a:t>
            </a:r>
            <a:r>
              <a:rPr lang="fi-FI" dirty="0" err="1"/>
              <a:t>due</a:t>
            </a:r>
            <a:r>
              <a:rPr lang="fi-FI" dirty="0"/>
              <a:t> to </a:t>
            </a:r>
            <a:r>
              <a:rPr lang="fi-FI" dirty="0" err="1"/>
              <a:t>large</a:t>
            </a:r>
            <a:r>
              <a:rPr lang="fi-FI" dirty="0"/>
              <a:t> </a:t>
            </a:r>
            <a:r>
              <a:rPr lang="fi-FI" dirty="0" err="1"/>
              <a:t>payload</a:t>
            </a:r>
            <a:r>
              <a:rPr lang="fi-FI" dirty="0"/>
              <a:t> </a:t>
            </a:r>
            <a:r>
              <a:rPr lang="fi-FI" dirty="0" err="1"/>
              <a:t>sizes</a:t>
            </a:r>
            <a:r>
              <a:rPr lang="fi-FI" dirty="0"/>
              <a:t> in </a:t>
            </a:r>
            <a:r>
              <a:rPr lang="fi-FI" dirty="0" err="1"/>
              <a:t>contrained</a:t>
            </a:r>
            <a:r>
              <a:rPr lang="fi-FI" dirty="0"/>
              <a:t> </a:t>
            </a:r>
            <a:r>
              <a:rPr lang="fi-FI" dirty="0" err="1"/>
              <a:t>environments</a:t>
            </a:r>
            <a:r>
              <a:rPr lang="fi-FI" dirty="0"/>
              <a:t> </a:t>
            </a:r>
            <a:r>
              <a:rPr lang="fi-FI" dirty="0" err="1"/>
              <a:t>such</a:t>
            </a:r>
            <a:r>
              <a:rPr lang="fi-FI" dirty="0"/>
              <a:t> as LP-WAN.</a:t>
            </a:r>
          </a:p>
          <a:p>
            <a:r>
              <a:rPr lang="fi-FI" dirty="0" err="1"/>
              <a:t>Bootstrap</a:t>
            </a:r>
            <a:r>
              <a:rPr lang="fi-FI" dirty="0"/>
              <a:t> </a:t>
            </a:r>
            <a:r>
              <a:rPr lang="fi-FI" dirty="0" err="1"/>
              <a:t>interface</a:t>
            </a:r>
            <a:r>
              <a:rPr lang="fi-FI" dirty="0"/>
              <a:t> </a:t>
            </a:r>
            <a:r>
              <a:rPr lang="fi-FI" dirty="0" err="1"/>
              <a:t>has</a:t>
            </a:r>
            <a:r>
              <a:rPr lang="fi-FI" dirty="0"/>
              <a:t> </a:t>
            </a:r>
            <a:r>
              <a:rPr lang="fi-FI" dirty="0" err="1"/>
              <a:t>too</a:t>
            </a:r>
            <a:r>
              <a:rPr lang="fi-FI" dirty="0"/>
              <a:t> </a:t>
            </a:r>
            <a:r>
              <a:rPr lang="fi-FI" dirty="0" err="1"/>
              <a:t>many</a:t>
            </a:r>
            <a:r>
              <a:rPr lang="fi-FI" dirty="0"/>
              <a:t> </a:t>
            </a:r>
            <a:r>
              <a:rPr lang="fi-FI" dirty="0" err="1"/>
              <a:t>number</a:t>
            </a:r>
            <a:r>
              <a:rPr lang="fi-FI" dirty="0"/>
              <a:t> of </a:t>
            </a:r>
            <a:r>
              <a:rPr lang="fi-FI" dirty="0" err="1"/>
              <a:t>requests</a:t>
            </a:r>
            <a:r>
              <a:rPr lang="fi-FI" dirty="0"/>
              <a:t> to </a:t>
            </a:r>
            <a:r>
              <a:rPr lang="fi-FI" dirty="0" err="1"/>
              <a:t>achieve</a:t>
            </a:r>
            <a:r>
              <a:rPr lang="fi-FI" dirty="0"/>
              <a:t> and </a:t>
            </a:r>
            <a:r>
              <a:rPr lang="fi-FI" dirty="0" err="1"/>
              <a:t>can</a:t>
            </a:r>
            <a:r>
              <a:rPr lang="fi-FI" dirty="0"/>
              <a:t> </a:t>
            </a:r>
            <a:r>
              <a:rPr lang="fi-FI" dirty="0" err="1"/>
              <a:t>be</a:t>
            </a:r>
            <a:r>
              <a:rPr lang="fi-FI" dirty="0"/>
              <a:t> </a:t>
            </a:r>
            <a:r>
              <a:rPr lang="fi-FI" dirty="0" err="1"/>
              <a:t>optimized</a:t>
            </a:r>
            <a:r>
              <a:rPr lang="fi-FI" dirty="0"/>
              <a:t> </a:t>
            </a:r>
          </a:p>
          <a:p>
            <a:r>
              <a:rPr lang="fi-FI" dirty="0" err="1"/>
              <a:t>The</a:t>
            </a:r>
            <a:r>
              <a:rPr lang="fi-FI" dirty="0"/>
              <a:t> </a:t>
            </a:r>
            <a:r>
              <a:rPr lang="fi-FI" dirty="0" err="1"/>
              <a:t>bootstrap</a:t>
            </a:r>
            <a:r>
              <a:rPr lang="fi-FI" dirty="0"/>
              <a:t> </a:t>
            </a:r>
            <a:r>
              <a:rPr lang="fi-FI" dirty="0" err="1"/>
              <a:t>information</a:t>
            </a:r>
            <a:r>
              <a:rPr lang="fi-FI" dirty="0"/>
              <a:t> </a:t>
            </a:r>
            <a:r>
              <a:rPr lang="fi-FI" dirty="0" err="1"/>
              <a:t>written</a:t>
            </a:r>
            <a:r>
              <a:rPr lang="fi-FI" dirty="0"/>
              <a:t> on </a:t>
            </a:r>
            <a:r>
              <a:rPr lang="fi-FI" dirty="0" err="1"/>
              <a:t>the</a:t>
            </a:r>
            <a:r>
              <a:rPr lang="fi-FI" dirty="0"/>
              <a:t> </a:t>
            </a:r>
            <a:r>
              <a:rPr lang="fi-FI" dirty="0" err="1"/>
              <a:t>device</a:t>
            </a:r>
            <a:r>
              <a:rPr lang="fi-FI" dirty="0"/>
              <a:t> is </a:t>
            </a:r>
            <a:r>
              <a:rPr lang="fi-FI" dirty="0" err="1"/>
              <a:t>most</a:t>
            </a:r>
            <a:r>
              <a:rPr lang="fi-FI" dirty="0"/>
              <a:t> of </a:t>
            </a:r>
            <a:r>
              <a:rPr lang="fi-FI" dirty="0" err="1"/>
              <a:t>the</a:t>
            </a:r>
            <a:r>
              <a:rPr lang="fi-FI" dirty="0"/>
              <a:t> </a:t>
            </a:r>
            <a:r>
              <a:rPr lang="fi-FI" dirty="0" err="1"/>
              <a:t>time</a:t>
            </a:r>
            <a:r>
              <a:rPr lang="fi-FI" dirty="0"/>
              <a:t> is </a:t>
            </a:r>
            <a:r>
              <a:rPr lang="fi-FI" dirty="0" err="1"/>
              <a:t>the</a:t>
            </a:r>
            <a:r>
              <a:rPr lang="fi-FI" dirty="0"/>
              <a:t> </a:t>
            </a:r>
            <a:r>
              <a:rPr lang="fi-FI" dirty="0" err="1"/>
              <a:t>same</a:t>
            </a:r>
            <a:r>
              <a:rPr lang="fi-FI" dirty="0"/>
              <a:t> for </a:t>
            </a:r>
            <a:r>
              <a:rPr lang="fi-FI" dirty="0" err="1"/>
              <a:t>same</a:t>
            </a:r>
            <a:r>
              <a:rPr lang="fi-FI" dirty="0"/>
              <a:t> </a:t>
            </a:r>
            <a:r>
              <a:rPr lang="fi-FI" dirty="0" err="1"/>
              <a:t>type</a:t>
            </a:r>
            <a:r>
              <a:rPr lang="fi-FI" dirty="0"/>
              <a:t> of </a:t>
            </a:r>
            <a:r>
              <a:rPr lang="fi-FI" dirty="0" err="1"/>
              <a:t>devices</a:t>
            </a:r>
            <a:r>
              <a:rPr lang="fi-FI" dirty="0"/>
              <a:t>.</a:t>
            </a:r>
          </a:p>
          <a:p>
            <a:endParaRPr lang="fi-FI" dirty="0"/>
          </a:p>
          <a:p>
            <a:pPr lvl="2"/>
            <a:endParaRPr lang="fi-FI"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54F4648F-F76D-2F42-B618-8FE5812E01D7}"/>
              </a:ext>
            </a:extLst>
          </p:cNvPr>
          <p:cNvSpPr>
            <a:spLocks noGrp="1" noChangeArrowheads="1"/>
          </p:cNvSpPr>
          <p:nvPr>
            <p:ph type="title"/>
          </p:nvPr>
        </p:nvSpPr>
        <p:spPr/>
        <p:txBody>
          <a:bodyPr/>
          <a:lstStyle/>
          <a:p>
            <a:r>
              <a:rPr lang="en-GB" altLang="en-US" dirty="0"/>
              <a:t>New Transport</a:t>
            </a:r>
          </a:p>
        </p:txBody>
      </p:sp>
      <p:sp>
        <p:nvSpPr>
          <p:cNvPr id="6147" name="Content Placeholder 2">
            <a:extLst>
              <a:ext uri="{FF2B5EF4-FFF2-40B4-BE49-F238E27FC236}">
                <a16:creationId xmlns:a16="http://schemas.microsoft.com/office/drawing/2014/main" id="{D04BBFC9-B6B8-0E46-8E19-3E680B05971B}"/>
              </a:ext>
            </a:extLst>
          </p:cNvPr>
          <p:cNvSpPr>
            <a:spLocks noGrp="1" noChangeArrowheads="1"/>
          </p:cNvSpPr>
          <p:nvPr>
            <p:ph idx="1"/>
          </p:nvPr>
        </p:nvSpPr>
        <p:spPr/>
        <p:txBody>
          <a:bodyPr/>
          <a:lstStyle/>
          <a:p>
            <a:r>
              <a:rPr lang="fi-FI" dirty="0"/>
              <a:t> MQTT?</a:t>
            </a:r>
          </a:p>
          <a:p>
            <a:endParaRPr lang="fi-FI" dirty="0"/>
          </a:p>
          <a:p>
            <a:pPr lvl="2"/>
            <a:endParaRPr lang="fi-FI" dirty="0"/>
          </a:p>
        </p:txBody>
      </p:sp>
    </p:spTree>
    <p:extLst>
      <p:ext uri="{BB962C8B-B14F-4D97-AF65-F5344CB8AC3E}">
        <p14:creationId xmlns:p14="http://schemas.microsoft.com/office/powerpoint/2010/main" val="2721301749"/>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14726</TotalTime>
  <Pages>15</Pages>
  <Words>406</Words>
  <Application>Microsoft Macintosh PowerPoint</Application>
  <PresentationFormat>Custom</PresentationFormat>
  <Paragraphs>26</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SimSun</vt:lpstr>
      <vt:lpstr>SimSun</vt:lpstr>
      <vt:lpstr>Arial</vt:lpstr>
      <vt:lpstr>Arial Narrow</vt:lpstr>
      <vt:lpstr>Tahoma</vt:lpstr>
      <vt:lpstr>Times New Roman</vt:lpstr>
      <vt:lpstr>OMA Template</vt:lpstr>
      <vt:lpstr>OMA-DM-LightweightM2M-2018-0039R01-INP_Requirements_for_vNext   Requirements for LwM2M vNext</vt:lpstr>
      <vt:lpstr>LWM2M Server Policies</vt:lpstr>
      <vt:lpstr>Batch Observations</vt:lpstr>
      <vt:lpstr>Bootstrap Optimizations</vt:lpstr>
      <vt:lpstr>New Transport</vt:lpstr>
    </vt:vector>
  </TitlesOfParts>
  <Company>OMA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Mert Ocak</cp:lastModifiedBy>
  <cp:revision>433</cp:revision>
  <cp:lastPrinted>1999-04-27T06:51:51Z</cp:lastPrinted>
  <dcterms:created xsi:type="dcterms:W3CDTF">2002-03-19T14:05:12Z</dcterms:created>
  <dcterms:modified xsi:type="dcterms:W3CDTF">2018-10-08T19:44:29Z</dcterms:modified>
</cp:coreProperties>
</file>