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4"/>
  </p:notesMasterIdLst>
  <p:handoutMasterIdLst>
    <p:handoutMasterId r:id="rId5"/>
  </p:handoutMasterIdLst>
  <p:sldIdLst>
    <p:sldId id="293" r:id="rId2"/>
    <p:sldId id="338" r:id="rId3"/>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DCAFF"/>
    <a:srgbClr val="330066"/>
    <a:srgbClr val="EAEAEA"/>
    <a:srgbClr val="860043"/>
    <a:srgbClr val="543800"/>
    <a:srgbClr val="660033"/>
    <a:srgbClr val="FDB5C3"/>
    <a:srgbClr val="99FFCC"/>
    <a:srgbClr val="FFCCCC"/>
    <a:srgbClr val="FEED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551" autoAdjust="0"/>
    <p:restoredTop sz="94665" autoAdjust="0"/>
  </p:normalViewPr>
  <p:slideViewPr>
    <p:cSldViewPr>
      <p:cViewPr varScale="1">
        <p:scale>
          <a:sx n="70" d="100"/>
          <a:sy n="70" d="100"/>
        </p:scale>
        <p:origin x="1516" y="6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96" d="100"/>
          <a:sy n="196" d="100"/>
        </p:scale>
        <p:origin x="-1446" y="-4656"/>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10" Type="http://schemas.microsoft.com/office/2016/11/relationships/changesInfo" Target="changesInfos/changesInfo1.xml"/><Relationship Id="rId4" Type="http://schemas.openxmlformats.org/officeDocument/2006/relationships/notesMaster" Target="notesMasters/notesMaster1.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bramani, Padmakumar (Nokia - IN/Chennai)" userId="7296e4be-caf6-475e-b59e-c031279f61d7" providerId="ADAL" clId="{31861E8C-4C02-4644-A8BB-AFCE14DA8C0D}"/>
    <pc:docChg chg="custSel addSld delSld modSld">
      <pc:chgData name="Subramani, Padmakumar (Nokia - IN/Chennai)" userId="7296e4be-caf6-475e-b59e-c031279f61d7" providerId="ADAL" clId="{31861E8C-4C02-4644-A8BB-AFCE14DA8C0D}" dt="2018-11-12T12:28:10.265" v="440" actId="20577"/>
      <pc:docMkLst>
        <pc:docMk/>
      </pc:docMkLst>
      <pc:sldChg chg="modSp">
        <pc:chgData name="Subramani, Padmakumar (Nokia - IN/Chennai)" userId="7296e4be-caf6-475e-b59e-c031279f61d7" providerId="ADAL" clId="{31861E8C-4C02-4644-A8BB-AFCE14DA8C0D}" dt="2018-11-12T11:46:33.748" v="34" actId="20577"/>
        <pc:sldMkLst>
          <pc:docMk/>
          <pc:sldMk cId="0" sldId="293"/>
        </pc:sldMkLst>
        <pc:spChg chg="mod">
          <ac:chgData name="Subramani, Padmakumar (Nokia - IN/Chennai)" userId="7296e4be-caf6-475e-b59e-c031279f61d7" providerId="ADAL" clId="{31861E8C-4C02-4644-A8BB-AFCE14DA8C0D}" dt="2018-11-12T11:46:33.748" v="34" actId="20577"/>
          <ac:spMkLst>
            <pc:docMk/>
            <pc:sldMk cId="0" sldId="293"/>
            <ac:spMk id="4099" creationId="{00000000-0000-0000-0000-000000000000}"/>
          </ac:spMkLst>
        </pc:spChg>
      </pc:sldChg>
      <pc:sldChg chg="del">
        <pc:chgData name="Subramani, Padmakumar (Nokia - IN/Chennai)" userId="7296e4be-caf6-475e-b59e-c031279f61d7" providerId="ADAL" clId="{31861E8C-4C02-4644-A8BB-AFCE14DA8C0D}" dt="2018-11-12T10:00:42.293" v="1" actId="2696"/>
        <pc:sldMkLst>
          <pc:docMk/>
          <pc:sldMk cId="2773050386" sldId="308"/>
        </pc:sldMkLst>
      </pc:sldChg>
      <pc:sldChg chg="del">
        <pc:chgData name="Subramani, Padmakumar (Nokia - IN/Chennai)" userId="7296e4be-caf6-475e-b59e-c031279f61d7" providerId="ADAL" clId="{31861E8C-4C02-4644-A8BB-AFCE14DA8C0D}" dt="2018-11-12T10:00:42.272" v="0" actId="2696"/>
        <pc:sldMkLst>
          <pc:docMk/>
          <pc:sldMk cId="3759609458" sldId="309"/>
        </pc:sldMkLst>
      </pc:sldChg>
      <pc:sldChg chg="del">
        <pc:chgData name="Subramani, Padmakumar (Nokia - IN/Chennai)" userId="7296e4be-caf6-475e-b59e-c031279f61d7" providerId="ADAL" clId="{31861E8C-4C02-4644-A8BB-AFCE14DA8C0D}" dt="2018-11-12T10:00:42.307" v="2" actId="2696"/>
        <pc:sldMkLst>
          <pc:docMk/>
          <pc:sldMk cId="3899878584" sldId="310"/>
        </pc:sldMkLst>
      </pc:sldChg>
      <pc:sldChg chg="del">
        <pc:chgData name="Subramani, Padmakumar (Nokia - IN/Chennai)" userId="7296e4be-caf6-475e-b59e-c031279f61d7" providerId="ADAL" clId="{31861E8C-4C02-4644-A8BB-AFCE14DA8C0D}" dt="2018-11-12T10:00:42.531" v="12" actId="2696"/>
        <pc:sldMkLst>
          <pc:docMk/>
          <pc:sldMk cId="2840738909" sldId="312"/>
        </pc:sldMkLst>
      </pc:sldChg>
      <pc:sldChg chg="del">
        <pc:chgData name="Subramani, Padmakumar (Nokia - IN/Chennai)" userId="7296e4be-caf6-475e-b59e-c031279f61d7" providerId="ADAL" clId="{31861E8C-4C02-4644-A8BB-AFCE14DA8C0D}" dt="2018-11-12T10:00:42.423" v="7" actId="2696"/>
        <pc:sldMkLst>
          <pc:docMk/>
          <pc:sldMk cId="2960489221" sldId="314"/>
        </pc:sldMkLst>
      </pc:sldChg>
      <pc:sldChg chg="del">
        <pc:chgData name="Subramani, Padmakumar (Nokia - IN/Chennai)" userId="7296e4be-caf6-475e-b59e-c031279f61d7" providerId="ADAL" clId="{31861E8C-4C02-4644-A8BB-AFCE14DA8C0D}" dt="2018-11-12T10:00:42.439" v="8" actId="2696"/>
        <pc:sldMkLst>
          <pc:docMk/>
          <pc:sldMk cId="578063587" sldId="315"/>
        </pc:sldMkLst>
      </pc:sldChg>
      <pc:sldChg chg="del">
        <pc:chgData name="Subramani, Padmakumar (Nokia - IN/Chennai)" userId="7296e4be-caf6-475e-b59e-c031279f61d7" providerId="ADAL" clId="{31861E8C-4C02-4644-A8BB-AFCE14DA8C0D}" dt="2018-11-12T10:00:42.330" v="3" actId="2696"/>
        <pc:sldMkLst>
          <pc:docMk/>
          <pc:sldMk cId="1961338384" sldId="316"/>
        </pc:sldMkLst>
      </pc:sldChg>
      <pc:sldChg chg="del">
        <pc:chgData name="Subramani, Padmakumar (Nokia - IN/Chennai)" userId="7296e4be-caf6-475e-b59e-c031279f61d7" providerId="ADAL" clId="{31861E8C-4C02-4644-A8BB-AFCE14DA8C0D}" dt="2018-11-12T10:00:42.360" v="4" actId="2696"/>
        <pc:sldMkLst>
          <pc:docMk/>
          <pc:sldMk cId="1434138168" sldId="317"/>
        </pc:sldMkLst>
      </pc:sldChg>
      <pc:sldChg chg="del">
        <pc:chgData name="Subramani, Padmakumar (Nokia - IN/Chennai)" userId="7296e4be-caf6-475e-b59e-c031279f61d7" providerId="ADAL" clId="{31861E8C-4C02-4644-A8BB-AFCE14DA8C0D}" dt="2018-11-12T10:00:42.485" v="10" actId="2696"/>
        <pc:sldMkLst>
          <pc:docMk/>
          <pc:sldMk cId="142927633" sldId="322"/>
        </pc:sldMkLst>
      </pc:sldChg>
      <pc:sldChg chg="del">
        <pc:chgData name="Subramani, Padmakumar (Nokia - IN/Chennai)" userId="7296e4be-caf6-475e-b59e-c031279f61d7" providerId="ADAL" clId="{31861E8C-4C02-4644-A8BB-AFCE14DA8C0D}" dt="2018-11-12T10:00:42.573" v="14" actId="2696"/>
        <pc:sldMkLst>
          <pc:docMk/>
          <pc:sldMk cId="3771501529" sldId="323"/>
        </pc:sldMkLst>
      </pc:sldChg>
      <pc:sldChg chg="del">
        <pc:chgData name="Subramani, Padmakumar (Nokia - IN/Chennai)" userId="7296e4be-caf6-475e-b59e-c031279f61d7" providerId="ADAL" clId="{31861E8C-4C02-4644-A8BB-AFCE14DA8C0D}" dt="2018-11-12T10:00:42.591" v="15" actId="2696"/>
        <pc:sldMkLst>
          <pc:docMk/>
          <pc:sldMk cId="3902572593" sldId="324"/>
        </pc:sldMkLst>
      </pc:sldChg>
      <pc:sldChg chg="del">
        <pc:chgData name="Subramani, Padmakumar (Nokia - IN/Chennai)" userId="7296e4be-caf6-475e-b59e-c031279f61d7" providerId="ADAL" clId="{31861E8C-4C02-4644-A8BB-AFCE14DA8C0D}" dt="2018-11-12T10:00:42.386" v="5" actId="2696"/>
        <pc:sldMkLst>
          <pc:docMk/>
          <pc:sldMk cId="3994418058" sldId="325"/>
        </pc:sldMkLst>
      </pc:sldChg>
      <pc:sldChg chg="del">
        <pc:chgData name="Subramani, Padmakumar (Nokia - IN/Chennai)" userId="7296e4be-caf6-475e-b59e-c031279f61d7" providerId="ADAL" clId="{31861E8C-4C02-4644-A8BB-AFCE14DA8C0D}" dt="2018-11-12T10:00:42.404" v="6" actId="2696"/>
        <pc:sldMkLst>
          <pc:docMk/>
          <pc:sldMk cId="1738309896" sldId="326"/>
        </pc:sldMkLst>
      </pc:sldChg>
      <pc:sldChg chg="del">
        <pc:chgData name="Subramani, Padmakumar (Nokia - IN/Chennai)" userId="7296e4be-caf6-475e-b59e-c031279f61d7" providerId="ADAL" clId="{31861E8C-4C02-4644-A8BB-AFCE14DA8C0D}" dt="2018-11-12T10:00:42.457" v="9" actId="2696"/>
        <pc:sldMkLst>
          <pc:docMk/>
          <pc:sldMk cId="1076949438" sldId="327"/>
        </pc:sldMkLst>
      </pc:sldChg>
      <pc:sldChg chg="del">
        <pc:chgData name="Subramani, Padmakumar (Nokia - IN/Chennai)" userId="7296e4be-caf6-475e-b59e-c031279f61d7" providerId="ADAL" clId="{31861E8C-4C02-4644-A8BB-AFCE14DA8C0D}" dt="2018-11-12T10:00:42.549" v="13" actId="2696"/>
        <pc:sldMkLst>
          <pc:docMk/>
          <pc:sldMk cId="142666541" sldId="329"/>
        </pc:sldMkLst>
      </pc:sldChg>
      <pc:sldChg chg="del">
        <pc:chgData name="Subramani, Padmakumar (Nokia - IN/Chennai)" userId="7296e4be-caf6-475e-b59e-c031279f61d7" providerId="ADAL" clId="{31861E8C-4C02-4644-A8BB-AFCE14DA8C0D}" dt="2018-11-12T10:00:42.507" v="11" actId="2696"/>
        <pc:sldMkLst>
          <pc:docMk/>
          <pc:sldMk cId="3205916590" sldId="330"/>
        </pc:sldMkLst>
      </pc:sldChg>
      <pc:sldChg chg="del">
        <pc:chgData name="Subramani, Padmakumar (Nokia - IN/Chennai)" userId="7296e4be-caf6-475e-b59e-c031279f61d7" providerId="ADAL" clId="{31861E8C-4C02-4644-A8BB-AFCE14DA8C0D}" dt="2018-11-12T10:00:42.606" v="16" actId="2696"/>
        <pc:sldMkLst>
          <pc:docMk/>
          <pc:sldMk cId="4080044761" sldId="331"/>
        </pc:sldMkLst>
      </pc:sldChg>
      <pc:sldChg chg="del">
        <pc:chgData name="Subramani, Padmakumar (Nokia - IN/Chennai)" userId="7296e4be-caf6-475e-b59e-c031279f61d7" providerId="ADAL" clId="{31861E8C-4C02-4644-A8BB-AFCE14DA8C0D}" dt="2018-11-12T10:00:42.623" v="17" actId="2696"/>
        <pc:sldMkLst>
          <pc:docMk/>
          <pc:sldMk cId="43877899" sldId="332"/>
        </pc:sldMkLst>
      </pc:sldChg>
      <pc:sldChg chg="del">
        <pc:chgData name="Subramani, Padmakumar (Nokia - IN/Chennai)" userId="7296e4be-caf6-475e-b59e-c031279f61d7" providerId="ADAL" clId="{31861E8C-4C02-4644-A8BB-AFCE14DA8C0D}" dt="2018-11-12T10:00:42.642" v="18" actId="2696"/>
        <pc:sldMkLst>
          <pc:docMk/>
          <pc:sldMk cId="405747269" sldId="333"/>
        </pc:sldMkLst>
      </pc:sldChg>
      <pc:sldChg chg="del">
        <pc:chgData name="Subramani, Padmakumar (Nokia - IN/Chennai)" userId="7296e4be-caf6-475e-b59e-c031279f61d7" providerId="ADAL" clId="{31861E8C-4C02-4644-A8BB-AFCE14DA8C0D}" dt="2018-11-12T10:00:42.660" v="19" actId="2696"/>
        <pc:sldMkLst>
          <pc:docMk/>
          <pc:sldMk cId="2237385176" sldId="334"/>
        </pc:sldMkLst>
      </pc:sldChg>
      <pc:sldChg chg="del">
        <pc:chgData name="Subramani, Padmakumar (Nokia - IN/Chennai)" userId="7296e4be-caf6-475e-b59e-c031279f61d7" providerId="ADAL" clId="{31861E8C-4C02-4644-A8BB-AFCE14DA8C0D}" dt="2018-11-12T10:00:42.678" v="20" actId="2696"/>
        <pc:sldMkLst>
          <pc:docMk/>
          <pc:sldMk cId="668704326" sldId="335"/>
        </pc:sldMkLst>
      </pc:sldChg>
      <pc:sldChg chg="del">
        <pc:chgData name="Subramani, Padmakumar (Nokia - IN/Chennai)" userId="7296e4be-caf6-475e-b59e-c031279f61d7" providerId="ADAL" clId="{31861E8C-4C02-4644-A8BB-AFCE14DA8C0D}" dt="2018-11-12T10:00:49.664" v="22" actId="2696"/>
        <pc:sldMkLst>
          <pc:docMk/>
          <pc:sldMk cId="521075044" sldId="337"/>
        </pc:sldMkLst>
      </pc:sldChg>
      <pc:sldChg chg="addSp delSp modSp add">
        <pc:chgData name="Subramani, Padmakumar (Nokia - IN/Chennai)" userId="7296e4be-caf6-475e-b59e-c031279f61d7" providerId="ADAL" clId="{31861E8C-4C02-4644-A8BB-AFCE14DA8C0D}" dt="2018-11-12T12:28:10.265" v="440" actId="20577"/>
        <pc:sldMkLst>
          <pc:docMk/>
          <pc:sldMk cId="585294337" sldId="338"/>
        </pc:sldMkLst>
        <pc:spChg chg="del">
          <ac:chgData name="Subramani, Padmakumar (Nokia - IN/Chennai)" userId="7296e4be-caf6-475e-b59e-c031279f61d7" providerId="ADAL" clId="{31861E8C-4C02-4644-A8BB-AFCE14DA8C0D}" dt="2018-11-12T12:19:17.342" v="35" actId="20577"/>
          <ac:spMkLst>
            <pc:docMk/>
            <pc:sldMk cId="585294337" sldId="338"/>
            <ac:spMk id="2" creationId="{1087ABDD-A721-4455-A599-4BB5B0A1F2D6}"/>
          </ac:spMkLst>
        </pc:spChg>
        <pc:spChg chg="add mod">
          <ac:chgData name="Subramani, Padmakumar (Nokia - IN/Chennai)" userId="7296e4be-caf6-475e-b59e-c031279f61d7" providerId="ADAL" clId="{31861E8C-4C02-4644-A8BB-AFCE14DA8C0D}" dt="2018-11-12T12:28:10.265" v="440" actId="20577"/>
          <ac:spMkLst>
            <pc:docMk/>
            <pc:sldMk cId="585294337" sldId="338"/>
            <ac:spMk id="3" creationId="{D47A685C-E7AD-4A7C-9D34-D2917B3585B5}"/>
          </ac:spMkLst>
        </pc:spChg>
      </pc:sldChg>
    </pc:docChg>
  </pc:docChgLst>
  <pc:docChgLst>
    <pc:chgData name="Subramani, Padmakumar (Nokia - IN/Chennai)" userId="7296e4be-caf6-475e-b59e-c031279f61d7" providerId="ADAL" clId="{86B4F3C8-C76E-4C2D-B76D-4A32D747A007}"/>
    <pc:docChg chg="custSel modSld">
      <pc:chgData name="Subramani, Padmakumar (Nokia - IN/Chennai)" userId="7296e4be-caf6-475e-b59e-c031279f61d7" providerId="ADAL" clId="{86B4F3C8-C76E-4C2D-B76D-4A32D747A007}" dt="2018-11-13T08:41:59.099" v="357" actId="20577"/>
      <pc:docMkLst>
        <pc:docMk/>
      </pc:docMkLst>
      <pc:sldChg chg="modSp">
        <pc:chgData name="Subramani, Padmakumar (Nokia - IN/Chennai)" userId="7296e4be-caf6-475e-b59e-c031279f61d7" providerId="ADAL" clId="{86B4F3C8-C76E-4C2D-B76D-4A32D747A007}" dt="2018-11-13T08:41:59.099" v="357" actId="20577"/>
        <pc:sldMkLst>
          <pc:docMk/>
          <pc:sldMk cId="585294337" sldId="338"/>
        </pc:sldMkLst>
        <pc:spChg chg="mod">
          <ac:chgData name="Subramani, Padmakumar (Nokia - IN/Chennai)" userId="7296e4be-caf6-475e-b59e-c031279f61d7" providerId="ADAL" clId="{86B4F3C8-C76E-4C2D-B76D-4A32D747A007}" dt="2018-11-13T08:41:59.099" v="357" actId="20577"/>
          <ac:spMkLst>
            <pc:docMk/>
            <pc:sldMk cId="585294337" sldId="338"/>
            <ac:spMk id="3" creationId="{D47A685C-E7AD-4A7C-9D34-D2917B3585B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58483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OMA-LWM2M-2017-0174-INP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Padmakumar.Subramani@nokia.com" TargetMode="External"/></Relationships>
</file>

<file path=ppt/slides/_rels/slide2.xml.rels><?xml version="1.0" encoding="UTF-8" standalone="yes"?>
<Relationships xmlns="http://schemas.openxmlformats.org/package/2006/relationships"><Relationship Id="rId2" Type="http://schemas.openxmlformats.org/officeDocument/2006/relationships/hyperlink" Target="https://datatracker.ietf.org/doc/draft-ietf-core-dev-urn/"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138113" y="-116821"/>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OMA-DM&amp;SE</a:t>
            </a:r>
          </a:p>
          <a:p>
            <a:pPr>
              <a:lnSpc>
                <a:spcPct val="95000"/>
              </a:lnSpc>
              <a:spcAft>
                <a:spcPct val="35000"/>
              </a:spcAft>
            </a:pPr>
            <a:r>
              <a:rPr lang="en-US" altLang="en-US" b="1" dirty="0">
                <a:latin typeface="Tahoma" panose="020B0604030504040204" pitchFamily="34" charset="0"/>
              </a:rPr>
              <a:t>	Date:	2018 Nov 12th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Contact:	 </a:t>
            </a:r>
            <a:r>
              <a:rPr lang="en-US" altLang="en-US" sz="1600" b="1" dirty="0">
                <a:latin typeface="Tahoma" panose="020B0604030504040204" pitchFamily="34" charset="0"/>
                <a:hlinkClick r:id="rId4"/>
              </a:rPr>
              <a:t>Padmakumar.Subramani@nokia.com</a:t>
            </a:r>
            <a:endParaRPr lang="en-US" altLang="en-US" sz="1600"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Source:  DMSE WG</a:t>
            </a:r>
          </a:p>
        </p:txBody>
      </p:sp>
      <p:sp>
        <p:nvSpPr>
          <p:cNvPr id="4100" name="Rectangle 26"/>
          <p:cNvSpPr>
            <a:spLocks noGrp="1" noChangeArrowheads="1"/>
          </p:cNvSpPr>
          <p:nvPr>
            <p:ph type="ctrTitle" idx="4294967295"/>
          </p:nvPr>
        </p:nvSpPr>
        <p:spPr>
          <a:xfrm>
            <a:off x="688181" y="114300"/>
            <a:ext cx="7996237" cy="1549400"/>
          </a:xfrm>
          <a:noFill/>
        </p:spPr>
        <p:txBody>
          <a:bodyPr anchor="t"/>
          <a:lstStyle/>
          <a:p>
            <a:r>
              <a:rPr lang="en-US" altLang="ja-JP" sz="2800" dirty="0">
                <a:ea typeface="ＭＳ Ｐゴシック" panose="020B0600070205080204" pitchFamily="34" charset="-128"/>
              </a:rPr>
              <a:t>OMA-DM-LightweightM2M-2018-0059-INP_URN_IETF_DRAFT</a:t>
            </a:r>
            <a:br>
              <a:rPr lang="en-US" altLang="ja-JP" sz="2800" dirty="0">
                <a:ea typeface="ＭＳ Ｐゴシック" panose="020B0600070205080204" pitchFamily="34" charset="-128"/>
              </a:rPr>
            </a:br>
            <a:br>
              <a:rPr lang="en-US" altLang="ja-JP" sz="2800" dirty="0">
                <a:ea typeface="ＭＳ Ｐゴシック" panose="020B0600070205080204" pitchFamily="34" charset="-128"/>
              </a:rPr>
            </a:br>
            <a:br>
              <a:rPr lang="en-US" altLang="ja-JP" sz="2800" dirty="0">
                <a:ea typeface="ＭＳ Ｐゴシック" panose="020B0600070205080204" pitchFamily="34" charset="-128"/>
              </a:rPr>
            </a:br>
            <a:endParaRPr lang="en-US" altLang="en-US" sz="2800" dirty="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US" altLang="en-US" sz="1800" b="1" dirty="0">
              <a:solidFill>
                <a:srgbClr val="800000"/>
              </a:solidFill>
              <a:latin typeface="Tahoma" panose="020B0604030504040204" pitchFamily="34" charset="0"/>
            </a:endParaRP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dirty="0">
                <a:solidFill>
                  <a:srgbClr val="800000"/>
                </a:solidFill>
                <a:latin typeface="Tahoma" panose="020B0604030504040204" pitchFamily="34" charset="0"/>
              </a:rPr>
              <a:t>X</a:t>
            </a:r>
            <a:endParaRPr lang="en-GB" altLang="en-US" sz="1800" b="1" dirty="0">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6988" y="50800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dirty="0">
                <a:cs typeface="Times New Roman" panose="02020603050405020304" pitchFamily="18" charset="0"/>
              </a:rPr>
              <a:t>USE OF THIS DOCUMENT BY NON-OMA MEMBERS IS SUBJECT TO ALL OF THE TERMS AND CONDITIONS OF THE USE AGREEMENT (located at </a:t>
            </a:r>
            <a:r>
              <a:rPr lang="en-US" altLang="en-US" sz="900" dirty="0">
                <a:cs typeface="Times New Roman" panose="02020603050405020304" pitchFamily="18" charset="0"/>
                <a:hlinkClick r:id="rId5"/>
              </a:rPr>
              <a:t>http://www.openmobilealliance.org/UseAgreement.html</a:t>
            </a:r>
            <a:r>
              <a:rPr lang="en-US" altLang="en-US" sz="900" dirty="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dirty="0">
                <a:cs typeface="Times New Roman" panose="02020603050405020304" pitchFamily="18" charset="0"/>
              </a:rPr>
              <a:t>THIS DOCUMENT IS PROVIDED ON AN "AS IS" "AS AVAILABLE" AND "WITH ALL FAULTS" BASIS.</a:t>
            </a:r>
            <a:endParaRPr lang="en-US" altLang="en-US" sz="900" dirty="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dirty="0">
                <a:cs typeface="Times New Roman" panose="02020603050405020304" pitchFamily="18" charset="0"/>
              </a:rPr>
              <a:t>Intellectual Property Rights</a:t>
            </a:r>
          </a:p>
          <a:p>
            <a:pPr>
              <a:spcBef>
                <a:spcPct val="35000"/>
              </a:spcBef>
            </a:pPr>
            <a:r>
              <a:rPr lang="en-US" altLang="en-US" sz="900" dirty="0">
                <a:cs typeface="Times New Roman" panose="02020603050405020304" pitchFamily="18" charset="0"/>
              </a:rPr>
              <a:t>Members and their Affiliates (collectively, "Members") agree to use their reasonable </a:t>
            </a:r>
            <a:r>
              <a:rPr lang="en-US" altLang="en-US" sz="900" dirty="0" err="1">
                <a:cs typeface="Times New Roman" panose="02020603050405020304" pitchFamily="18" charset="0"/>
              </a:rPr>
              <a:t>endeavours</a:t>
            </a:r>
            <a:r>
              <a:rPr lang="en-US" altLang="en-US" sz="900">
                <a:cs typeface="Times New Roman" panose="02020603050405020304"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47A685C-E7AD-4A7C-9D34-D2917B3585B5}"/>
              </a:ext>
            </a:extLst>
          </p:cNvPr>
          <p:cNvSpPr>
            <a:spLocks noGrp="1"/>
          </p:cNvSpPr>
          <p:nvPr>
            <p:ph idx="1"/>
          </p:nvPr>
        </p:nvSpPr>
        <p:spPr/>
        <p:txBody>
          <a:bodyPr/>
          <a:lstStyle/>
          <a:p>
            <a:r>
              <a:rPr lang="en-US" dirty="0"/>
              <a:t>Refer </a:t>
            </a:r>
            <a:r>
              <a:rPr lang="en-US" dirty="0">
                <a:hlinkClick r:id="rId2"/>
              </a:rPr>
              <a:t>https://datatracker.ietf.org/doc/draft-ietf-core-dev-urn/</a:t>
            </a:r>
            <a:endParaRPr lang="en-US" dirty="0"/>
          </a:p>
          <a:p>
            <a:pPr lvl="1"/>
            <a:r>
              <a:rPr lang="en-US" dirty="0"/>
              <a:t>End Point Client Name URN’s are being standardized inside IETF</a:t>
            </a:r>
          </a:p>
          <a:p>
            <a:pPr lvl="1"/>
            <a:r>
              <a:rPr lang="en-US" dirty="0"/>
              <a:t>IMEI, NAI are not being considered as part of device identifier in the draft</a:t>
            </a:r>
          </a:p>
          <a:p>
            <a:r>
              <a:rPr lang="en-US" dirty="0"/>
              <a:t>Essential to look at common solution for LwM2M</a:t>
            </a:r>
          </a:p>
          <a:p>
            <a:pPr lvl="1"/>
            <a:r>
              <a:rPr lang="en-US" dirty="0"/>
              <a:t>If IETF is not of interest considerations for such device identifiers</a:t>
            </a:r>
          </a:p>
          <a:p>
            <a:pPr lvl="1"/>
            <a:r>
              <a:rPr lang="en-US" dirty="0"/>
              <a:t>OMA needs to provide solution to ensure surrounding ecosystem for LwM2M TS definitions are in place like for in this </a:t>
            </a:r>
            <a:r>
              <a:rPr lang="en-US"/>
              <a:t>context IANA</a:t>
            </a:r>
            <a:endParaRPr lang="en-IN" dirty="0"/>
          </a:p>
        </p:txBody>
      </p:sp>
    </p:spTree>
    <p:extLst>
      <p:ext uri="{BB962C8B-B14F-4D97-AF65-F5344CB8AC3E}">
        <p14:creationId xmlns:p14="http://schemas.microsoft.com/office/powerpoint/2010/main" val="585294337"/>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73112</TotalTime>
  <Pages>15</Pages>
  <Words>291</Words>
  <Application>Microsoft Office PowerPoint</Application>
  <PresentationFormat>Custom</PresentationFormat>
  <Paragraphs>18</Paragraphs>
  <Slides>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ＭＳ Ｐゴシック</vt:lpstr>
      <vt:lpstr>Arial</vt:lpstr>
      <vt:lpstr>Arial Narrow</vt:lpstr>
      <vt:lpstr>Tahoma</vt:lpstr>
      <vt:lpstr>Times New Roman</vt:lpstr>
      <vt:lpstr>OMA Template</vt:lpstr>
      <vt:lpstr>OMA-DM-LightweightM2M-2018-0059-INP_URN_IETF_DRAFT   </vt:lpstr>
      <vt:lpstr>PowerPoint Presentation</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Subramani, Padmakumar (Nokia - IN/Chennai)</cp:lastModifiedBy>
  <cp:revision>772</cp:revision>
  <cp:lastPrinted>2017-04-03T10:16:28Z</cp:lastPrinted>
  <dcterms:created xsi:type="dcterms:W3CDTF">2002-03-19T14:05:12Z</dcterms:created>
  <dcterms:modified xsi:type="dcterms:W3CDTF">2018-11-13T08:42:01Z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iteId">
    <vt:lpwstr>5d471751-9675-428d-917b-70f44f9630b0</vt:lpwstr>
  </property>
  <property fmtid="{D5CDD505-2E9C-101B-9397-08002B2CF9AE}" pid="4" name="MSIP_Label_b1aa2129-79ec-42c0-bfac-e5b7a0374572_Owner">
    <vt:lpwstr>padmakumar.subramani@nokia.com</vt:lpwstr>
  </property>
  <property fmtid="{D5CDD505-2E9C-101B-9397-08002B2CF9AE}" pid="5" name="MSIP_Label_b1aa2129-79ec-42c0-bfac-e5b7a0374572_SetDate">
    <vt:lpwstr>2018-10-08T22:01:20.3014691Z</vt:lpwstr>
  </property>
  <property fmtid="{D5CDD505-2E9C-101B-9397-08002B2CF9AE}" pid="6" name="MSIP_Label_b1aa2129-79ec-42c0-bfac-e5b7a0374572_Name">
    <vt:lpwstr>Public</vt:lpwstr>
  </property>
  <property fmtid="{D5CDD505-2E9C-101B-9397-08002B2CF9AE}" pid="7" name="MSIP_Label_b1aa2129-79ec-42c0-bfac-e5b7a0374572_Application">
    <vt:lpwstr>Microsoft Azure Information Protection</vt:lpwstr>
  </property>
  <property fmtid="{D5CDD505-2E9C-101B-9397-08002B2CF9AE}" pid="8" name="MSIP_Label_b1aa2129-79ec-42c0-bfac-e5b7a0374572_Extended_MSFT_Method">
    <vt:lpwstr>Manual</vt:lpwstr>
  </property>
  <property fmtid="{D5CDD505-2E9C-101B-9397-08002B2CF9AE}" pid="9" name="Sensitivity">
    <vt:lpwstr>Public</vt:lpwstr>
  </property>
</Properties>
</file>