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34" r:id="rId3"/>
    <p:sldId id="335" r:id="rId4"/>
    <p:sldId id="336" r:id="rId5"/>
    <p:sldId id="337" r:id="rId6"/>
    <p:sldId id="326"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OMA-IPSO-2018-00021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github.com/IPSO-Alliance/pub/tree/master/reg%20v1_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openmobilealliance.org/wp/OMNA/LwM2M/LwM2MRegistry.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Submitted </a:t>
            </a:r>
            <a:r>
              <a:rPr lang="en-US" altLang="zh-CN" b="1" dirty="0">
                <a:latin typeface="Tahoma" pitchFamily="34" charset="0"/>
                <a:ea typeface="宋体" charset="-122"/>
              </a:rPr>
              <a:t>To:	</a:t>
            </a:r>
            <a:r>
              <a:rPr lang="en-US" altLang="zh-CN" b="1" dirty="0" smtClean="0">
                <a:latin typeface="Tahoma" pitchFamily="34" charset="0"/>
                <a:ea typeface="宋体" charset="-122"/>
              </a:rPr>
              <a:t>IPSO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16 May </a:t>
            </a:r>
            <a:r>
              <a:rPr lang="en-US" altLang="zh-CN" b="1" dirty="0" smtClean="0">
                <a:latin typeface="Tahoma" pitchFamily="34" charset="0"/>
                <a:ea typeface="宋体" charset="-122"/>
              </a:rPr>
              <a:t>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a:t>
            </a:r>
            <a:r>
              <a:rPr lang="en-US" altLang="zh-CN" b="1" dirty="0" smtClean="0">
                <a:latin typeface="Tahoma" pitchFamily="34" charset="0"/>
                <a:ea typeface="宋体" charset="-122"/>
              </a:rPr>
              <a:t>Contact</a:t>
            </a:r>
            <a:r>
              <a:rPr lang="en-US" altLang="zh-CN" b="1" dirty="0">
                <a:latin typeface="Tahoma" pitchFamily="34" charset="0"/>
                <a:ea typeface="宋体" charset="-122"/>
              </a:rPr>
              <a:t>:	</a:t>
            </a:r>
            <a:r>
              <a:rPr lang="en-US" altLang="zh-CN" b="1" dirty="0" smtClean="0">
                <a:latin typeface="Tahoma" pitchFamily="34" charset="0"/>
                <a:ea typeface="宋体" charset="-122"/>
              </a:rPr>
              <a:t> Jaime Jimenez (Ericsson) Joaquin Prado (OMA)</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a:t>
            </a:r>
            <a:r>
              <a:rPr lang="en-US" altLang="zh-CN" b="1" dirty="0" smtClean="0">
                <a:latin typeface="Tahoma" pitchFamily="34" charset="0"/>
                <a:ea typeface="宋体" charset="-122"/>
              </a:rPr>
              <a:t>Source</a:t>
            </a:r>
            <a:r>
              <a:rPr lang="en-US" altLang="zh-CN" b="1" dirty="0">
                <a:latin typeface="Tahoma" pitchFamily="34" charset="0"/>
                <a:ea typeface="宋体" charset="-122"/>
              </a:rPr>
              <a:t>:	</a:t>
            </a:r>
            <a:r>
              <a:rPr lang="en-US" altLang="zh-CN" b="1" dirty="0" smtClean="0">
                <a:latin typeface="Tahoma" pitchFamily="34" charset="0"/>
                <a:ea typeface="宋体" charset="-122"/>
              </a:rPr>
              <a:t>Jaime Jimenez (Ericsson)</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OMA-IPSO-2018-0021-INP_IPSO_Objects_OMNA_Resolution</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US" altLang="zh-CN" dirty="0" smtClean="0">
                <a:ea typeface="宋体" charset="-122"/>
              </a:rPr>
              <a:t>IPSO Objects in OMNA Out of Sync</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with IPSO Objects</a:t>
            </a:r>
            <a:endParaRPr lang="en-US" dirty="0"/>
          </a:p>
        </p:txBody>
      </p:sp>
      <p:sp>
        <p:nvSpPr>
          <p:cNvPr id="3" name="Content Placeholder 2"/>
          <p:cNvSpPr>
            <a:spLocks noGrp="1"/>
          </p:cNvSpPr>
          <p:nvPr>
            <p:ph idx="1"/>
          </p:nvPr>
        </p:nvSpPr>
        <p:spPr/>
        <p:txBody>
          <a:bodyPr/>
          <a:lstStyle/>
          <a:p>
            <a:pPr marL="0" indent="0">
              <a:buNone/>
            </a:pPr>
            <a:r>
              <a:rPr lang="en-US" dirty="0" smtClean="0"/>
              <a:t>1. IPSO </a:t>
            </a:r>
            <a:r>
              <a:rPr lang="en-US" dirty="0"/>
              <a:t>Objects are out of sync with OMNA Registry</a:t>
            </a:r>
          </a:p>
          <a:p>
            <a:pPr lvl="1"/>
            <a:r>
              <a:rPr lang="en-US" dirty="0"/>
              <a:t>After IPSO Objects were registered with OMNA some Objects were updated in the IPSO GitHub but these updates were never reflected in OMNA</a:t>
            </a:r>
          </a:p>
          <a:p>
            <a:pPr marL="0" indent="-4763">
              <a:buNone/>
            </a:pPr>
            <a:r>
              <a:rPr lang="en-US" dirty="0" smtClean="0"/>
              <a:t>2. Current </a:t>
            </a:r>
            <a:r>
              <a:rPr lang="en-US" dirty="0"/>
              <a:t>IPSO Objects do not support Object Version &amp; Protocol Version</a:t>
            </a:r>
          </a:p>
          <a:p>
            <a:pPr lvl="1"/>
            <a:r>
              <a:rPr lang="en-US" dirty="0"/>
              <a:t>Currently IPSO Objects can be updated without changes to its version</a:t>
            </a:r>
          </a:p>
          <a:p>
            <a:pPr lvl="2"/>
            <a:r>
              <a:rPr lang="en-US" dirty="0"/>
              <a:t>Rules defined in the OMA TS LwM2M V1.0.2 for deciding Object Version (</a:t>
            </a:r>
            <a:r>
              <a:rPr lang="en-US" dirty="0" err="1"/>
              <a:t>Vx.y</a:t>
            </a:r>
            <a:r>
              <a:rPr lang="en-US" dirty="0"/>
              <a:t>) are not clear</a:t>
            </a:r>
          </a:p>
          <a:p>
            <a:pPr marL="0" indent="0">
              <a:buNone/>
            </a:pPr>
            <a:endParaRPr lang="en-US" dirty="0" smtClean="0"/>
          </a:p>
        </p:txBody>
      </p:sp>
    </p:spTree>
    <p:extLst>
      <p:ext uri="{BB962C8B-B14F-4D97-AF65-F5344CB8AC3E}">
        <p14:creationId xmlns:p14="http://schemas.microsoft.com/office/powerpoint/2010/main" val="3055852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Resolution</a:t>
            </a:r>
            <a:endParaRPr lang="en-US" dirty="0"/>
          </a:p>
        </p:txBody>
      </p:sp>
      <p:sp>
        <p:nvSpPr>
          <p:cNvPr id="3" name="Content Placeholder 2"/>
          <p:cNvSpPr>
            <a:spLocks noGrp="1"/>
          </p:cNvSpPr>
          <p:nvPr>
            <p:ph idx="1"/>
          </p:nvPr>
        </p:nvSpPr>
        <p:spPr/>
        <p:txBody>
          <a:bodyPr/>
          <a:lstStyle/>
          <a:p>
            <a:pPr marL="0" indent="0">
              <a:buNone/>
            </a:pPr>
            <a:r>
              <a:rPr lang="en-US" dirty="0"/>
              <a:t>Introduce Object &amp; Protocol Version fields in existing IPSO Objects</a:t>
            </a:r>
          </a:p>
          <a:p>
            <a:pPr lvl="1"/>
            <a:r>
              <a:rPr lang="en-US" sz="2000" dirty="0"/>
              <a:t>Re-register ALL the OMNA IPSO Objects under object version v1.1 with the addition of these two new elements</a:t>
            </a:r>
            <a:r>
              <a:rPr lang="en-US" sz="2000" dirty="0" smtClean="0"/>
              <a:t>:</a:t>
            </a:r>
          </a:p>
          <a:p>
            <a:pPr lvl="2"/>
            <a:r>
              <a:rPr lang="en-US" sz="1600" dirty="0" smtClean="0"/>
              <a:t>LwM2M Version</a:t>
            </a:r>
          </a:p>
          <a:p>
            <a:pPr lvl="2"/>
            <a:r>
              <a:rPr lang="en-US" sz="1600" dirty="0" smtClean="0"/>
              <a:t>Object Version</a:t>
            </a:r>
            <a:endParaRPr lang="en-US" sz="1600" dirty="0"/>
          </a:p>
          <a:p>
            <a:pPr lvl="1"/>
            <a:r>
              <a:rPr lang="en-US" sz="2000" dirty="0"/>
              <a:t>This version upgrade will also address the problems of Objects out of sync between OMNA and IPSO</a:t>
            </a:r>
          </a:p>
          <a:p>
            <a:pPr lvl="2"/>
            <a:r>
              <a:rPr lang="en-US" sz="1800" dirty="0" smtClean="0"/>
              <a:t>A new </a:t>
            </a:r>
            <a:r>
              <a:rPr lang="en-US" sz="1800" dirty="0"/>
              <a:t>folder has been created in the IPSO GitHub repository containing the new set of IPSO Objects v1.1</a:t>
            </a:r>
          </a:p>
          <a:p>
            <a:pPr lvl="3"/>
            <a:r>
              <a:rPr lang="en-US" sz="1600" dirty="0">
                <a:hlinkClick r:id="rId2"/>
              </a:rPr>
              <a:t>https://github.com/IPSO-Alliance/pub/tree/master/reg%20v1_1</a:t>
            </a:r>
            <a:endParaRPr lang="en-US" sz="1600" dirty="0"/>
          </a:p>
          <a:p>
            <a:pPr marL="0" indent="-4763">
              <a:buNone/>
            </a:pPr>
            <a:endParaRPr lang="en-US" dirty="0" smtClean="0">
              <a:solidFill>
                <a:srgbClr val="0B2200"/>
              </a:solidFill>
            </a:endParaRPr>
          </a:p>
        </p:txBody>
      </p:sp>
    </p:spTree>
    <p:extLst>
      <p:ext uri="{BB962C8B-B14F-4D97-AF65-F5344CB8AC3E}">
        <p14:creationId xmlns:p14="http://schemas.microsoft.com/office/powerpoint/2010/main" val="1773202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Publication</a:t>
            </a:r>
            <a:endParaRPr lang="en-US" dirty="0"/>
          </a:p>
        </p:txBody>
      </p:sp>
      <p:sp>
        <p:nvSpPr>
          <p:cNvPr id="3" name="Content Placeholder 2"/>
          <p:cNvSpPr>
            <a:spLocks noGrp="1"/>
          </p:cNvSpPr>
          <p:nvPr>
            <p:ph idx="1"/>
          </p:nvPr>
        </p:nvSpPr>
        <p:spPr>
          <a:xfrm>
            <a:off x="292100" y="1169988"/>
            <a:ext cx="8778875" cy="1274762"/>
          </a:xfrm>
        </p:spPr>
        <p:txBody>
          <a:bodyPr/>
          <a:lstStyle/>
          <a:p>
            <a:pPr marL="0" indent="0">
              <a:buNone/>
            </a:pPr>
            <a:r>
              <a:rPr lang="en-US" dirty="0" smtClean="0"/>
              <a:t>Publication of new version of IPSO Objects in OMNA</a:t>
            </a:r>
          </a:p>
          <a:p>
            <a:pPr lvl="1"/>
            <a:r>
              <a:rPr lang="en-US" dirty="0" smtClean="0"/>
              <a:t>Once the new set of IPSO Objects (v1.1) is reviewed and approved by IPSO WG OMNA will publish the new Object revisions</a:t>
            </a:r>
          </a:p>
          <a:p>
            <a:pPr lvl="1"/>
            <a:r>
              <a:rPr lang="en-US" dirty="0" smtClean="0"/>
              <a:t>In the current OMNA Registry page for LwM2M each IPSO Object will have two inputs : e.g. 3200 &amp; 3200-1_1</a:t>
            </a:r>
          </a:p>
          <a:p>
            <a:pPr lvl="1"/>
            <a:r>
              <a:rPr lang="en-US" sz="1800" dirty="0">
                <a:hlinkClick r:id="rId2"/>
              </a:rPr>
              <a:t>http://</a:t>
            </a:r>
            <a:r>
              <a:rPr lang="en-US" sz="1800" dirty="0" smtClean="0">
                <a:hlinkClick r:id="rId2"/>
              </a:rPr>
              <a:t>www.openmobilealliance.org/wp/OMNA/LwM2M/LwM2MRegistry.html</a:t>
            </a:r>
            <a:r>
              <a:rPr lang="en-US" sz="1800" dirty="0" smtClean="0"/>
              <a:t> </a:t>
            </a:r>
            <a:endParaRPr lang="en-US" sz="1800" dirty="0"/>
          </a:p>
        </p:txBody>
      </p:sp>
      <p:graphicFrame>
        <p:nvGraphicFramePr>
          <p:cNvPr id="4" name="Table 3"/>
          <p:cNvGraphicFramePr>
            <a:graphicFrameLocks noGrp="1"/>
          </p:cNvGraphicFramePr>
          <p:nvPr>
            <p:extLst/>
          </p:nvPr>
        </p:nvGraphicFramePr>
        <p:xfrm>
          <a:off x="184945" y="3663950"/>
          <a:ext cx="8991598" cy="1112520"/>
        </p:xfrm>
        <a:graphic>
          <a:graphicData uri="http://schemas.openxmlformats.org/drawingml/2006/table">
            <a:tbl>
              <a:tblPr firstRow="1" bandRow="1">
                <a:tableStyleId>{5C22544A-7EE6-4342-B048-85BDC9FD1C3A}</a:tableStyleId>
              </a:tblPr>
              <a:tblGrid>
                <a:gridCol w="2666997"/>
                <a:gridCol w="1143000"/>
                <a:gridCol w="1066800"/>
                <a:gridCol w="1295400"/>
                <a:gridCol w="762000"/>
                <a:gridCol w="772887"/>
                <a:gridCol w="1284514"/>
              </a:tblGrid>
              <a:tr h="370840">
                <a:tc>
                  <a:txBody>
                    <a:bodyPr/>
                    <a:lstStyle/>
                    <a:p>
                      <a:pPr algn="ctr"/>
                      <a:r>
                        <a:rPr lang="en-US" dirty="0" smtClean="0"/>
                        <a:t>URN</a:t>
                      </a:r>
                      <a:endParaRPr lang="en-US" dirty="0"/>
                    </a:p>
                  </a:txBody>
                  <a:tcPr/>
                </a:tc>
                <a:tc>
                  <a:txBody>
                    <a:bodyPr/>
                    <a:lstStyle/>
                    <a:p>
                      <a:pPr algn="ctr"/>
                      <a:r>
                        <a:rPr lang="en-US" dirty="0" smtClean="0"/>
                        <a:t>XML</a:t>
                      </a:r>
                      <a:endParaRPr lang="en-US" dirty="0"/>
                    </a:p>
                  </a:txBody>
                  <a:tcPr/>
                </a:tc>
                <a:tc>
                  <a:txBody>
                    <a:bodyPr/>
                    <a:lstStyle/>
                    <a:p>
                      <a:pPr algn="ctr"/>
                      <a:r>
                        <a:rPr lang="en-US" dirty="0" smtClean="0"/>
                        <a:t>Editor</a:t>
                      </a:r>
                      <a:endParaRPr lang="en-US" dirty="0"/>
                    </a:p>
                  </a:txBody>
                  <a:tcPr/>
                </a:tc>
                <a:tc>
                  <a:txBody>
                    <a:bodyPr/>
                    <a:lstStyle/>
                    <a:p>
                      <a:pPr algn="ctr"/>
                      <a:r>
                        <a:rPr lang="en-US" dirty="0" smtClean="0"/>
                        <a:t>Name</a:t>
                      </a:r>
                      <a:endParaRPr lang="en-US" dirty="0"/>
                    </a:p>
                  </a:txBody>
                  <a:tcPr/>
                </a:tc>
                <a:tc>
                  <a:txBody>
                    <a:bodyPr/>
                    <a:lstStyle/>
                    <a:p>
                      <a:pPr algn="ctr"/>
                      <a:r>
                        <a:rPr lang="en-US" dirty="0" smtClean="0"/>
                        <a:t>TS</a:t>
                      </a:r>
                      <a:endParaRPr lang="en-US" dirty="0"/>
                    </a:p>
                  </a:txBody>
                  <a:tcPr/>
                </a:tc>
                <a:tc>
                  <a:txBody>
                    <a:bodyPr/>
                    <a:lstStyle/>
                    <a:p>
                      <a:pPr algn="ctr"/>
                      <a:r>
                        <a:rPr lang="en-US" dirty="0" err="1" smtClean="0"/>
                        <a:t>Vorto</a:t>
                      </a:r>
                      <a:endParaRPr lang="en-US" dirty="0"/>
                    </a:p>
                  </a:txBody>
                  <a:tcPr/>
                </a:tc>
                <a:tc>
                  <a:txBody>
                    <a:bodyPr/>
                    <a:lstStyle/>
                    <a:p>
                      <a:pPr algn="ctr"/>
                      <a:r>
                        <a:rPr lang="en-US" dirty="0" smtClean="0"/>
                        <a:t>Description</a:t>
                      </a:r>
                      <a:endParaRPr lang="en-US" dirty="0"/>
                    </a:p>
                  </a:txBody>
                  <a:tcPr/>
                </a:tc>
              </a:tr>
              <a:tr h="370840">
                <a:tc>
                  <a:txBody>
                    <a:bodyPr/>
                    <a:lstStyle/>
                    <a:p>
                      <a:r>
                        <a:rPr lang="en-US" sz="1600" dirty="0" smtClean="0">
                          <a:effectLst/>
                        </a:rPr>
                        <a:t>urn:oma:lwm2m:ext:3200</a:t>
                      </a:r>
                      <a:endParaRPr lang="en-US" sz="1600" dirty="0"/>
                    </a:p>
                  </a:txBody>
                  <a:tcPr/>
                </a:tc>
                <a:tc>
                  <a:txBody>
                    <a:bodyPr/>
                    <a:lstStyle/>
                    <a:p>
                      <a:r>
                        <a:rPr lang="en-US" sz="1600" dirty="0" smtClean="0"/>
                        <a:t>3200</a:t>
                      </a:r>
                      <a:endParaRPr lang="en-US" sz="1600" dirty="0"/>
                    </a:p>
                  </a:txBody>
                  <a:tcPr/>
                </a:tc>
                <a:tc>
                  <a:txBody>
                    <a:bodyPr/>
                    <a:lstStyle/>
                    <a:p>
                      <a:r>
                        <a:rPr lang="en-US" sz="1600" dirty="0" smtClean="0"/>
                        <a:t>3200</a:t>
                      </a:r>
                      <a:endParaRPr lang="en-US" sz="1600" dirty="0"/>
                    </a:p>
                  </a:txBody>
                  <a:tcPr/>
                </a:tc>
                <a:tc>
                  <a:txBody>
                    <a:bodyPr/>
                    <a:lstStyle/>
                    <a:p>
                      <a:r>
                        <a:rPr lang="en-US" sz="1600" dirty="0" smtClean="0"/>
                        <a:t>Digital</a:t>
                      </a:r>
                      <a:r>
                        <a:rPr lang="en-US" sz="1600" baseline="0" dirty="0" smtClean="0"/>
                        <a:t> Input</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Description</a:t>
                      </a:r>
                      <a:endParaRPr lang="en-US" sz="1600" dirty="0"/>
                    </a:p>
                  </a:txBody>
                  <a:tcPr/>
                </a:tc>
              </a:tr>
              <a:tr h="370840">
                <a:tc>
                  <a:txBody>
                    <a:bodyPr/>
                    <a:lstStyle/>
                    <a:p>
                      <a:r>
                        <a:rPr lang="en-US" sz="1600" dirty="0" smtClean="0">
                          <a:effectLst/>
                        </a:rPr>
                        <a:t>urn:oma:lwm2m:ext:3200:1.1</a:t>
                      </a:r>
                      <a:endParaRPr lang="en-US" sz="1600" dirty="0"/>
                    </a:p>
                  </a:txBody>
                  <a:tcPr/>
                </a:tc>
                <a:tc>
                  <a:txBody>
                    <a:bodyPr/>
                    <a:lstStyle/>
                    <a:p>
                      <a:r>
                        <a:rPr lang="en-US" sz="1600" dirty="0" smtClean="0"/>
                        <a:t>3200-1_1</a:t>
                      </a:r>
                      <a:endParaRPr lang="en-US" sz="1600" dirty="0"/>
                    </a:p>
                  </a:txBody>
                  <a:tcPr/>
                </a:tc>
                <a:tc>
                  <a:txBody>
                    <a:bodyPr/>
                    <a:lstStyle/>
                    <a:p>
                      <a:r>
                        <a:rPr lang="en-US" sz="1600" dirty="0" smtClean="0"/>
                        <a:t>3200-1_1</a:t>
                      </a:r>
                      <a:endParaRPr lang="en-US" sz="1600" dirty="0"/>
                    </a:p>
                  </a:txBody>
                  <a:tcPr/>
                </a:tc>
                <a:tc>
                  <a:txBody>
                    <a:bodyPr/>
                    <a:lstStyle/>
                    <a:p>
                      <a:r>
                        <a:rPr lang="en-US" sz="1600" dirty="0" smtClean="0"/>
                        <a:t>Digital</a:t>
                      </a:r>
                      <a:r>
                        <a:rPr lang="en-US" sz="1600" baseline="0" dirty="0" smtClean="0"/>
                        <a:t> Input</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Description</a:t>
                      </a:r>
                      <a:endParaRPr lang="en-US" sz="1600" dirty="0"/>
                    </a:p>
                  </a:txBody>
                  <a:tcPr/>
                </a:tc>
              </a:tr>
            </a:tbl>
          </a:graphicData>
        </a:graphic>
      </p:graphicFrame>
    </p:spTree>
    <p:extLst>
      <p:ext uri="{BB962C8B-B14F-4D97-AF65-F5344CB8AC3E}">
        <p14:creationId xmlns:p14="http://schemas.microsoft.com/office/powerpoint/2010/main" val="3903611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Identified by </a:t>
            </a:r>
            <a:r>
              <a:rPr lang="en-US" dirty="0" smtClean="0"/>
              <a:t>IPSO</a:t>
            </a:r>
            <a:endParaRPr lang="en-US" b="0" dirty="0"/>
          </a:p>
        </p:txBody>
      </p:sp>
      <p:sp>
        <p:nvSpPr>
          <p:cNvPr id="3" name="Content Placeholder 2"/>
          <p:cNvSpPr>
            <a:spLocks noGrp="1"/>
          </p:cNvSpPr>
          <p:nvPr>
            <p:ph idx="1"/>
          </p:nvPr>
        </p:nvSpPr>
        <p:spPr/>
        <p:txBody>
          <a:bodyPr/>
          <a:lstStyle/>
          <a:p>
            <a:pPr marL="0" indent="0">
              <a:buNone/>
            </a:pPr>
            <a:r>
              <a:rPr lang="en-US" b="1" dirty="0" smtClean="0"/>
              <a:t>1. </a:t>
            </a:r>
            <a:r>
              <a:rPr lang="en-US" dirty="0" smtClean="0"/>
              <a:t>OMA defined Objects do not use Reusable Resources</a:t>
            </a:r>
            <a:endParaRPr lang="en-US" dirty="0"/>
          </a:p>
          <a:p>
            <a:pPr lvl="1"/>
            <a:r>
              <a:rPr lang="en-US" dirty="0" smtClean="0"/>
              <a:t>Resource Identifiers range from 0..20 instead of being uniquely identified.</a:t>
            </a:r>
          </a:p>
          <a:p>
            <a:pPr marL="225425" lvl="1" indent="0">
              <a:buNone/>
            </a:pPr>
            <a:endParaRPr lang="en-US" dirty="0" smtClean="0"/>
          </a:p>
          <a:p>
            <a:pPr marL="0" indent="-4763">
              <a:buNone/>
            </a:pPr>
            <a:r>
              <a:rPr lang="en-US" b="1" dirty="0" smtClean="0"/>
              <a:t>2. </a:t>
            </a:r>
            <a:r>
              <a:rPr lang="en-US" dirty="0" smtClean="0"/>
              <a:t>Unclear boundary between Management and Data Modelling.</a:t>
            </a:r>
          </a:p>
          <a:p>
            <a:pPr lvl="1"/>
            <a:r>
              <a:rPr lang="en-US" dirty="0" smtClean="0"/>
              <a:t>Where the modifications to the data model, to the schema, </a:t>
            </a:r>
            <a:r>
              <a:rPr lang="en-US" dirty="0" err="1" smtClean="0"/>
              <a:t>etc</a:t>
            </a:r>
            <a:r>
              <a:rPr lang="en-US" dirty="0" smtClean="0"/>
              <a:t> should be made?</a:t>
            </a:r>
          </a:p>
          <a:p>
            <a:pPr marL="0" indent="0">
              <a:buNone/>
            </a:pPr>
            <a:endParaRPr lang="en-US" dirty="0" smtClean="0"/>
          </a:p>
          <a:p>
            <a:pPr marL="0" indent="0">
              <a:buNone/>
            </a:pPr>
            <a:r>
              <a:rPr lang="en-US" b="1" dirty="0" smtClean="0"/>
              <a:t>3. </a:t>
            </a:r>
            <a:r>
              <a:rPr lang="en-US" dirty="0" smtClean="0"/>
              <a:t>Develop all the LwM2M Object using </a:t>
            </a:r>
            <a:r>
              <a:rPr lang="en-US" dirty="0" smtClean="0"/>
              <a:t>GitHub</a:t>
            </a:r>
          </a:p>
          <a:p>
            <a:pPr lvl="1"/>
            <a:r>
              <a:rPr lang="en-US" dirty="0"/>
              <a:t>The publication of Objects created by the group will be done via </a:t>
            </a:r>
            <a:r>
              <a:rPr lang="en-US" dirty="0" smtClean="0"/>
              <a:t>OMNA</a:t>
            </a:r>
          </a:p>
          <a:p>
            <a:pPr lvl="1"/>
            <a:r>
              <a:rPr lang="en-US" dirty="0" smtClean="0"/>
              <a:t>The GitHub Repository will be marked as Private</a:t>
            </a:r>
            <a:endParaRPr lang="en-US" dirty="0"/>
          </a:p>
          <a:p>
            <a:pPr marL="0" indent="0">
              <a:buNone/>
            </a:pPr>
            <a:endParaRPr lang="en-US" sz="2000" dirty="0" smtClean="0"/>
          </a:p>
          <a:p>
            <a:pPr marL="0" indent="0">
              <a:buNone/>
            </a:pPr>
            <a:r>
              <a:rPr lang="en-US" sz="2000" dirty="0" smtClean="0"/>
              <a:t>If IPSO WG agrees with these three topics, it should request a Joint Conference Call with DMSE to discuss them</a:t>
            </a:r>
            <a:endParaRPr lang="en-US" sz="2000" dirty="0" smtClean="0"/>
          </a:p>
        </p:txBody>
      </p:sp>
    </p:spTree>
    <p:extLst>
      <p:ext uri="{BB962C8B-B14F-4D97-AF65-F5344CB8AC3E}">
        <p14:creationId xmlns:p14="http://schemas.microsoft.com/office/powerpoint/2010/main" val="55127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5875</TotalTime>
  <Pages>15</Pages>
  <Words>538</Words>
  <Application>Microsoft Office PowerPoint</Application>
  <PresentationFormat>Custom</PresentationFormat>
  <Paragraphs>64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OMA-IPSO-2018-0021-INP_IPSO_Objects_OMNA_Resolution   IPSO Objects in OMNA Out of Sync</vt:lpstr>
      <vt:lpstr>Issues with IPSO Objects</vt:lpstr>
      <vt:lpstr>Proposed Resolution</vt:lpstr>
      <vt:lpstr>Publication</vt:lpstr>
      <vt:lpstr>ISSUES Identified by IPSO</vt:lpstr>
      <vt:lpstr>Comments / Questions?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281</cp:revision>
  <cp:lastPrinted>1999-04-27T06:51:51Z</cp:lastPrinted>
  <dcterms:created xsi:type="dcterms:W3CDTF">2002-03-19T14:05:12Z</dcterms:created>
  <dcterms:modified xsi:type="dcterms:W3CDTF">2018-05-15T23:34:33Z</dcterms:modified>
</cp:coreProperties>
</file>