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4139" r:id="rId4"/>
  </p:sldMasterIdLst>
  <p:notesMasterIdLst>
    <p:notesMasterId r:id="rId14"/>
  </p:notesMasterIdLst>
  <p:handoutMasterIdLst>
    <p:handoutMasterId r:id="rId15"/>
  </p:handoutMasterIdLst>
  <p:sldIdLst>
    <p:sldId id="294" r:id="rId5"/>
    <p:sldId id="256" r:id="rId6"/>
    <p:sldId id="270" r:id="rId7"/>
    <p:sldId id="274" r:id="rId8"/>
    <p:sldId id="275" r:id="rId9"/>
    <p:sldId id="278" r:id="rId10"/>
    <p:sldId id="273" r:id="rId11"/>
    <p:sldId id="276" r:id="rId12"/>
    <p:sldId id="277" r:id="rId13"/>
  </p:sldIdLst>
  <p:sldSz cx="9144000" cy="6858000" type="screen4x3"/>
  <p:notesSz cx="6858000" cy="9296400"/>
  <p:defaultTextStyle>
    <a:defPPr>
      <a:defRPr lang="en-US"/>
    </a:defPPr>
    <a:lvl1pPr algn="l" rtl="0" eaLnBrk="0" fontAlgn="base" hangingPunct="0">
      <a:spcBef>
        <a:spcPct val="25000"/>
      </a:spcBef>
      <a:spcAft>
        <a:spcPct val="0"/>
      </a:spcAft>
      <a:buClr>
        <a:srgbClr val="000066"/>
      </a:buClr>
      <a:buChar char="•"/>
      <a:defRPr sz="2400" kern="1200">
        <a:solidFill>
          <a:srgbClr val="000066"/>
        </a:solidFill>
        <a:latin typeface="Tahoma" charset="0"/>
        <a:ea typeface="MS PGothic" charset="0"/>
        <a:cs typeface="MS PGothic" charset="0"/>
      </a:defRPr>
    </a:lvl1pPr>
    <a:lvl2pPr marL="457200" algn="l" rtl="0" eaLnBrk="0" fontAlgn="base" hangingPunct="0">
      <a:spcBef>
        <a:spcPct val="25000"/>
      </a:spcBef>
      <a:spcAft>
        <a:spcPct val="0"/>
      </a:spcAft>
      <a:buClr>
        <a:srgbClr val="000066"/>
      </a:buClr>
      <a:buChar char="•"/>
      <a:defRPr sz="2400" kern="1200">
        <a:solidFill>
          <a:srgbClr val="000066"/>
        </a:solidFill>
        <a:latin typeface="Tahoma" charset="0"/>
        <a:ea typeface="MS PGothic" charset="0"/>
        <a:cs typeface="MS PGothic" charset="0"/>
      </a:defRPr>
    </a:lvl2pPr>
    <a:lvl3pPr marL="914400" algn="l" rtl="0" eaLnBrk="0" fontAlgn="base" hangingPunct="0">
      <a:spcBef>
        <a:spcPct val="25000"/>
      </a:spcBef>
      <a:spcAft>
        <a:spcPct val="0"/>
      </a:spcAft>
      <a:buClr>
        <a:srgbClr val="000066"/>
      </a:buClr>
      <a:buChar char="•"/>
      <a:defRPr sz="2400" kern="1200">
        <a:solidFill>
          <a:srgbClr val="000066"/>
        </a:solidFill>
        <a:latin typeface="Tahoma" charset="0"/>
        <a:ea typeface="MS PGothic" charset="0"/>
        <a:cs typeface="MS PGothic" charset="0"/>
      </a:defRPr>
    </a:lvl3pPr>
    <a:lvl4pPr marL="1371600" algn="l" rtl="0" eaLnBrk="0" fontAlgn="base" hangingPunct="0">
      <a:spcBef>
        <a:spcPct val="25000"/>
      </a:spcBef>
      <a:spcAft>
        <a:spcPct val="0"/>
      </a:spcAft>
      <a:buClr>
        <a:srgbClr val="000066"/>
      </a:buClr>
      <a:buChar char="•"/>
      <a:defRPr sz="2400" kern="1200">
        <a:solidFill>
          <a:srgbClr val="000066"/>
        </a:solidFill>
        <a:latin typeface="Tahoma" charset="0"/>
        <a:ea typeface="MS PGothic" charset="0"/>
        <a:cs typeface="MS PGothic" charset="0"/>
      </a:defRPr>
    </a:lvl4pPr>
    <a:lvl5pPr marL="1828800" algn="l" rtl="0" eaLnBrk="0" fontAlgn="base" hangingPunct="0">
      <a:spcBef>
        <a:spcPct val="25000"/>
      </a:spcBef>
      <a:spcAft>
        <a:spcPct val="0"/>
      </a:spcAft>
      <a:buClr>
        <a:srgbClr val="000066"/>
      </a:buClr>
      <a:buChar char="•"/>
      <a:defRPr sz="2400" kern="1200">
        <a:solidFill>
          <a:srgbClr val="000066"/>
        </a:solidFill>
        <a:latin typeface="Tahoma" charset="0"/>
        <a:ea typeface="MS PGothic" charset="0"/>
        <a:cs typeface="MS PGothic" charset="0"/>
      </a:defRPr>
    </a:lvl5pPr>
    <a:lvl6pPr marL="2286000" algn="l" defTabSz="457200" rtl="0" eaLnBrk="1" latinLnBrk="0" hangingPunct="1">
      <a:defRPr sz="2400" kern="1200">
        <a:solidFill>
          <a:srgbClr val="000066"/>
        </a:solidFill>
        <a:latin typeface="Tahoma" charset="0"/>
        <a:ea typeface="MS PGothic" charset="0"/>
        <a:cs typeface="MS PGothic" charset="0"/>
      </a:defRPr>
    </a:lvl6pPr>
    <a:lvl7pPr marL="2743200" algn="l" defTabSz="457200" rtl="0" eaLnBrk="1" latinLnBrk="0" hangingPunct="1">
      <a:defRPr sz="2400" kern="1200">
        <a:solidFill>
          <a:srgbClr val="000066"/>
        </a:solidFill>
        <a:latin typeface="Tahoma" charset="0"/>
        <a:ea typeface="MS PGothic" charset="0"/>
        <a:cs typeface="MS PGothic" charset="0"/>
      </a:defRPr>
    </a:lvl7pPr>
    <a:lvl8pPr marL="3200400" algn="l" defTabSz="457200" rtl="0" eaLnBrk="1" latinLnBrk="0" hangingPunct="1">
      <a:defRPr sz="2400" kern="1200">
        <a:solidFill>
          <a:srgbClr val="000066"/>
        </a:solidFill>
        <a:latin typeface="Tahoma" charset="0"/>
        <a:ea typeface="MS PGothic" charset="0"/>
        <a:cs typeface="MS PGothic" charset="0"/>
      </a:defRPr>
    </a:lvl8pPr>
    <a:lvl9pPr marL="3657600" algn="l" defTabSz="457200" rtl="0" eaLnBrk="1" latinLnBrk="0" hangingPunct="1">
      <a:defRPr sz="2400" kern="1200">
        <a:solidFill>
          <a:srgbClr val="000066"/>
        </a:solidFill>
        <a:latin typeface="Tahoma" charset="0"/>
        <a:ea typeface="MS PGothic" charset="0"/>
        <a:cs typeface="MS PGothic" charset="0"/>
      </a:defRPr>
    </a:lvl9pPr>
  </p:defaultTextStyle>
  <p:extLst>
    <p:ext uri="{EFAFB233-063F-42B5-8137-9DF3F51BA10A}">
      <p15:sldGuideLst xmlns:p15="http://schemas.microsoft.com/office/powerpoint/2012/main">
        <p15:guide id="1" orient="horz" pos="660">
          <p15:clr>
            <a:srgbClr val="A4A3A4"/>
          </p15:clr>
        </p15:guide>
        <p15:guide id="2" pos="2875">
          <p15:clr>
            <a:srgbClr val="A4A3A4"/>
          </p15:clr>
        </p15:guide>
      </p15:sldGuideLst>
    </p:ext>
    <p:ext uri="{2D200454-40CA-4A62-9FC3-DE9A4176ACB9}">
      <p15:notesGuideLst xmlns:p15="http://schemas.microsoft.com/office/powerpoint/2012/main">
        <p15:guide id="1" orient="horz" pos="2928">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scaleToFitPaper="1"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8193"/>
    <a:srgbClr val="379865"/>
    <a:srgbClr val="FFFF99"/>
    <a:srgbClr val="003366"/>
    <a:srgbClr val="000099"/>
    <a:srgbClr val="033ED3"/>
    <a:srgbClr val="33996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0BDC632-7315-184E-8F60-D3AB66C4DEB6}" v="66" dt="2019-09-25T19:24:16.02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198"/>
    <p:restoredTop sz="98810" autoAdjust="0"/>
  </p:normalViewPr>
  <p:slideViewPr>
    <p:cSldViewPr snapToGrid="0">
      <p:cViewPr varScale="1">
        <p:scale>
          <a:sx n="86" d="100"/>
          <a:sy n="86" d="100"/>
        </p:scale>
        <p:origin x="1560" y="48"/>
      </p:cViewPr>
      <p:guideLst>
        <p:guide orient="horz" pos="660"/>
        <p:guide pos="287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64" d="100"/>
          <a:sy n="64" d="100"/>
        </p:scale>
        <p:origin x="3192" y="72"/>
      </p:cViewPr>
      <p:guideLst>
        <p:guide orient="horz" pos="2928"/>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aquin Prado" userId="9c5dd9ab-b55a-490a-aa95-fab5dced1389" providerId="ADAL" clId="{70BDC632-7315-184E-8F60-D3AB66C4DEB6}"/>
    <pc:docChg chg="undo custSel addSld modSld sldOrd">
      <pc:chgData name="Joaquin Prado" userId="9c5dd9ab-b55a-490a-aa95-fab5dced1389" providerId="ADAL" clId="{70BDC632-7315-184E-8F60-D3AB66C4DEB6}" dt="2019-09-25T19:29:13.931" v="3063" actId="1038"/>
      <pc:docMkLst>
        <pc:docMk/>
      </pc:docMkLst>
      <pc:sldChg chg="delSp modSp">
        <pc:chgData name="Joaquin Prado" userId="9c5dd9ab-b55a-490a-aa95-fab5dced1389" providerId="ADAL" clId="{70BDC632-7315-184E-8F60-D3AB66C4DEB6}" dt="2019-09-25T19:20:03.059" v="2579" actId="1076"/>
        <pc:sldMkLst>
          <pc:docMk/>
          <pc:sldMk cId="1624690547" sldId="270"/>
        </pc:sldMkLst>
        <pc:spChg chg="del">
          <ac:chgData name="Joaquin Prado" userId="9c5dd9ab-b55a-490a-aa95-fab5dced1389" providerId="ADAL" clId="{70BDC632-7315-184E-8F60-D3AB66C4DEB6}" dt="2019-09-25T19:19:50.193" v="2576" actId="478"/>
          <ac:spMkLst>
            <pc:docMk/>
            <pc:sldMk cId="1624690547" sldId="270"/>
            <ac:spMk id="6" creationId="{A2586537-191E-447F-93C4-8A221E64A9FF}"/>
          </ac:spMkLst>
        </pc:spChg>
        <pc:spChg chg="mod">
          <ac:chgData name="Joaquin Prado" userId="9c5dd9ab-b55a-490a-aa95-fab5dced1389" providerId="ADAL" clId="{70BDC632-7315-184E-8F60-D3AB66C4DEB6}" dt="2019-09-25T19:20:03.059" v="2579" actId="1076"/>
          <ac:spMkLst>
            <pc:docMk/>
            <pc:sldMk cId="1624690547" sldId="270"/>
            <ac:spMk id="8" creationId="{A37D42DB-34E0-4E28-ACC2-4C8809B32A2B}"/>
          </ac:spMkLst>
        </pc:spChg>
        <pc:graphicFrameChg chg="del modGraphic">
          <ac:chgData name="Joaquin Prado" userId="9c5dd9ab-b55a-490a-aa95-fab5dced1389" providerId="ADAL" clId="{70BDC632-7315-184E-8F60-D3AB66C4DEB6}" dt="2019-09-25T19:19:52.819" v="2577" actId="478"/>
          <ac:graphicFrameMkLst>
            <pc:docMk/>
            <pc:sldMk cId="1624690547" sldId="270"/>
            <ac:graphicFrameMk id="5" creationId="{85F9F727-3FF1-43AB-98B4-B7AC4CB8F700}"/>
          </ac:graphicFrameMkLst>
        </pc:graphicFrameChg>
        <pc:graphicFrameChg chg="mod modGraphic">
          <ac:chgData name="Joaquin Prado" userId="9c5dd9ab-b55a-490a-aa95-fab5dced1389" providerId="ADAL" clId="{70BDC632-7315-184E-8F60-D3AB66C4DEB6}" dt="2019-09-25T19:19:59.762" v="2578" actId="1076"/>
          <ac:graphicFrameMkLst>
            <pc:docMk/>
            <pc:sldMk cId="1624690547" sldId="270"/>
            <ac:graphicFrameMk id="7" creationId="{8E3A44F3-F8A0-E543-8E86-D6EE1D0B15B6}"/>
          </ac:graphicFrameMkLst>
        </pc:graphicFrameChg>
      </pc:sldChg>
      <pc:sldChg chg="addSp delSp modSp ord">
        <pc:chgData name="Joaquin Prado" userId="9c5dd9ab-b55a-490a-aa95-fab5dced1389" providerId="ADAL" clId="{70BDC632-7315-184E-8F60-D3AB66C4DEB6}" dt="2019-09-25T19:24:38.334" v="2852" actId="20577"/>
        <pc:sldMkLst>
          <pc:docMk/>
          <pc:sldMk cId="3149875223" sldId="273"/>
        </pc:sldMkLst>
        <pc:spChg chg="add del mod">
          <ac:chgData name="Joaquin Prado" userId="9c5dd9ab-b55a-490a-aa95-fab5dced1389" providerId="ADAL" clId="{70BDC632-7315-184E-8F60-D3AB66C4DEB6}" dt="2019-09-25T19:24:38.334" v="2852" actId="20577"/>
          <ac:spMkLst>
            <pc:docMk/>
            <pc:sldMk cId="3149875223" sldId="273"/>
            <ac:spMk id="6" creationId="{A2586537-191E-447F-93C4-8A221E64A9FF}"/>
          </ac:spMkLst>
        </pc:spChg>
        <pc:graphicFrameChg chg="mod modGraphic">
          <ac:chgData name="Joaquin Prado" userId="9c5dd9ab-b55a-490a-aa95-fab5dced1389" providerId="ADAL" clId="{70BDC632-7315-184E-8F60-D3AB66C4DEB6}" dt="2019-09-25T18:23:51.799" v="444" actId="122"/>
          <ac:graphicFrameMkLst>
            <pc:docMk/>
            <pc:sldMk cId="3149875223" sldId="273"/>
            <ac:graphicFrameMk id="5" creationId="{85F9F727-3FF1-43AB-98B4-B7AC4CB8F700}"/>
          </ac:graphicFrameMkLst>
        </pc:graphicFrameChg>
      </pc:sldChg>
      <pc:sldChg chg="addSp delSp modSp add">
        <pc:chgData name="Joaquin Prado" userId="9c5dd9ab-b55a-490a-aa95-fab5dced1389" providerId="ADAL" clId="{70BDC632-7315-184E-8F60-D3AB66C4DEB6}" dt="2019-09-25T18:26:15.137" v="573" actId="20577"/>
        <pc:sldMkLst>
          <pc:docMk/>
          <pc:sldMk cId="3498456765" sldId="274"/>
        </pc:sldMkLst>
        <pc:spChg chg="mod">
          <ac:chgData name="Joaquin Prado" userId="9c5dd9ab-b55a-490a-aa95-fab5dced1389" providerId="ADAL" clId="{70BDC632-7315-184E-8F60-D3AB66C4DEB6}" dt="2019-09-25T18:08:49.830" v="101" actId="20577"/>
          <ac:spMkLst>
            <pc:docMk/>
            <pc:sldMk cId="3498456765" sldId="274"/>
            <ac:spMk id="2" creationId="{A7AC7C6A-88E0-A347-8B3C-13786403F89F}"/>
          </ac:spMkLst>
        </pc:spChg>
        <pc:spChg chg="del">
          <ac:chgData name="Joaquin Prado" userId="9c5dd9ab-b55a-490a-aa95-fab5dced1389" providerId="ADAL" clId="{70BDC632-7315-184E-8F60-D3AB66C4DEB6}" dt="2019-09-25T18:04:11.726" v="22"/>
          <ac:spMkLst>
            <pc:docMk/>
            <pc:sldMk cId="3498456765" sldId="274"/>
            <ac:spMk id="3" creationId="{78C7485C-20BC-7B4A-9DB5-AAF2AFCC025D}"/>
          </ac:spMkLst>
        </pc:spChg>
        <pc:spChg chg="add mod">
          <ac:chgData name="Joaquin Prado" userId="9c5dd9ab-b55a-490a-aa95-fab5dced1389" providerId="ADAL" clId="{70BDC632-7315-184E-8F60-D3AB66C4DEB6}" dt="2019-09-25T18:26:15.137" v="573" actId="20577"/>
          <ac:spMkLst>
            <pc:docMk/>
            <pc:sldMk cId="3498456765" sldId="274"/>
            <ac:spMk id="5" creationId="{5E423427-CEA9-4443-A259-C0164364235F}"/>
          </ac:spMkLst>
        </pc:spChg>
        <pc:spChg chg="add del">
          <ac:chgData name="Joaquin Prado" userId="9c5dd9ab-b55a-490a-aa95-fab5dced1389" providerId="ADAL" clId="{70BDC632-7315-184E-8F60-D3AB66C4DEB6}" dt="2019-09-25T18:19:48.130" v="275" actId="478"/>
          <ac:spMkLst>
            <pc:docMk/>
            <pc:sldMk cId="3498456765" sldId="274"/>
            <ac:spMk id="6" creationId="{C25418AE-BFBF-3C43-9AFC-C4AC9DD296BB}"/>
          </ac:spMkLst>
        </pc:spChg>
        <pc:graphicFrameChg chg="add mod modGraphic">
          <ac:chgData name="Joaquin Prado" userId="9c5dd9ab-b55a-490a-aa95-fab5dced1389" providerId="ADAL" clId="{70BDC632-7315-184E-8F60-D3AB66C4DEB6}" dt="2019-09-25T18:16:19.711" v="167" actId="207"/>
          <ac:graphicFrameMkLst>
            <pc:docMk/>
            <pc:sldMk cId="3498456765" sldId="274"/>
            <ac:graphicFrameMk id="4" creationId="{CC848B4A-6F3F-464E-A699-1D14E49B889E}"/>
          </ac:graphicFrameMkLst>
        </pc:graphicFrameChg>
      </pc:sldChg>
      <pc:sldChg chg="addSp delSp modSp add">
        <pc:chgData name="Joaquin Prado" userId="9c5dd9ab-b55a-490a-aa95-fab5dced1389" providerId="ADAL" clId="{70BDC632-7315-184E-8F60-D3AB66C4DEB6}" dt="2019-09-25T18:26:46.498" v="587" actId="207"/>
        <pc:sldMkLst>
          <pc:docMk/>
          <pc:sldMk cId="1450226475" sldId="275"/>
        </pc:sldMkLst>
        <pc:spChg chg="mod">
          <ac:chgData name="Joaquin Prado" userId="9c5dd9ab-b55a-490a-aa95-fab5dced1389" providerId="ADAL" clId="{70BDC632-7315-184E-8F60-D3AB66C4DEB6}" dt="2019-09-25T18:24:51.358" v="477" actId="20577"/>
          <ac:spMkLst>
            <pc:docMk/>
            <pc:sldMk cId="1450226475" sldId="275"/>
            <ac:spMk id="2" creationId="{1E461CFB-F504-644B-A0CD-8EA3627F1F59}"/>
          </ac:spMkLst>
        </pc:spChg>
        <pc:spChg chg="del">
          <ac:chgData name="Joaquin Prado" userId="9c5dd9ab-b55a-490a-aa95-fab5dced1389" providerId="ADAL" clId="{70BDC632-7315-184E-8F60-D3AB66C4DEB6}" dt="2019-09-25T18:11:29.617" v="106"/>
          <ac:spMkLst>
            <pc:docMk/>
            <pc:sldMk cId="1450226475" sldId="275"/>
            <ac:spMk id="3" creationId="{F040C1D1-1A54-DD43-AAE5-5F16EC2C03E5}"/>
          </ac:spMkLst>
        </pc:spChg>
        <pc:spChg chg="add mod">
          <ac:chgData name="Joaquin Prado" userId="9c5dd9ab-b55a-490a-aa95-fab5dced1389" providerId="ADAL" clId="{70BDC632-7315-184E-8F60-D3AB66C4DEB6}" dt="2019-09-25T18:26:46.498" v="587" actId="207"/>
          <ac:spMkLst>
            <pc:docMk/>
            <pc:sldMk cId="1450226475" sldId="275"/>
            <ac:spMk id="5" creationId="{4D135798-28AF-224A-91C5-0C508031C942}"/>
          </ac:spMkLst>
        </pc:spChg>
        <pc:graphicFrameChg chg="add mod modGraphic">
          <ac:chgData name="Joaquin Prado" userId="9c5dd9ab-b55a-490a-aa95-fab5dced1389" providerId="ADAL" clId="{70BDC632-7315-184E-8F60-D3AB66C4DEB6}" dt="2019-09-25T18:18:15.997" v="271" actId="207"/>
          <ac:graphicFrameMkLst>
            <pc:docMk/>
            <pc:sldMk cId="1450226475" sldId="275"/>
            <ac:graphicFrameMk id="4" creationId="{EBD60786-3741-4E45-A63C-E151CB162182}"/>
          </ac:graphicFrameMkLst>
        </pc:graphicFrameChg>
      </pc:sldChg>
      <pc:sldChg chg="modSp add">
        <pc:chgData name="Joaquin Prado" userId="9c5dd9ab-b55a-490a-aa95-fab5dced1389" providerId="ADAL" clId="{70BDC632-7315-184E-8F60-D3AB66C4DEB6}" dt="2019-09-25T19:27:58.367" v="2982" actId="20577"/>
        <pc:sldMkLst>
          <pc:docMk/>
          <pc:sldMk cId="424455505" sldId="276"/>
        </pc:sldMkLst>
        <pc:spChg chg="mod">
          <ac:chgData name="Joaquin Prado" userId="9c5dd9ab-b55a-490a-aa95-fab5dced1389" providerId="ADAL" clId="{70BDC632-7315-184E-8F60-D3AB66C4DEB6}" dt="2019-09-25T18:27:04.707" v="605" actId="20577"/>
          <ac:spMkLst>
            <pc:docMk/>
            <pc:sldMk cId="424455505" sldId="276"/>
            <ac:spMk id="2" creationId="{7D438DA2-40B9-824E-9481-1E7C273E9F36}"/>
          </ac:spMkLst>
        </pc:spChg>
        <pc:spChg chg="mod">
          <ac:chgData name="Joaquin Prado" userId="9c5dd9ab-b55a-490a-aa95-fab5dced1389" providerId="ADAL" clId="{70BDC632-7315-184E-8F60-D3AB66C4DEB6}" dt="2019-09-25T19:27:58.367" v="2982" actId="20577"/>
          <ac:spMkLst>
            <pc:docMk/>
            <pc:sldMk cId="424455505" sldId="276"/>
            <ac:spMk id="3" creationId="{BD857C59-4D52-944C-B193-8F1AA5392EE8}"/>
          </ac:spMkLst>
        </pc:spChg>
      </pc:sldChg>
      <pc:sldChg chg="addSp delSp modSp add">
        <pc:chgData name="Joaquin Prado" userId="9c5dd9ab-b55a-490a-aa95-fab5dced1389" providerId="ADAL" clId="{70BDC632-7315-184E-8F60-D3AB66C4DEB6}" dt="2019-09-25T19:29:13.931" v="3063" actId="1038"/>
        <pc:sldMkLst>
          <pc:docMk/>
          <pc:sldMk cId="379293043" sldId="277"/>
        </pc:sldMkLst>
        <pc:spChg chg="mod">
          <ac:chgData name="Joaquin Prado" userId="9c5dd9ab-b55a-490a-aa95-fab5dced1389" providerId="ADAL" clId="{70BDC632-7315-184E-8F60-D3AB66C4DEB6}" dt="2019-09-25T18:53:07.655" v="1602" actId="1076"/>
          <ac:spMkLst>
            <pc:docMk/>
            <pc:sldMk cId="379293043" sldId="277"/>
            <ac:spMk id="2" creationId="{D0CBE964-32DE-0C42-ACB7-D516B1BE171C}"/>
          </ac:spMkLst>
        </pc:spChg>
        <pc:spChg chg="del">
          <ac:chgData name="Joaquin Prado" userId="9c5dd9ab-b55a-490a-aa95-fab5dced1389" providerId="ADAL" clId="{70BDC632-7315-184E-8F60-D3AB66C4DEB6}" dt="2019-09-25T18:40:41.191" v="1379" actId="478"/>
          <ac:spMkLst>
            <pc:docMk/>
            <pc:sldMk cId="379293043" sldId="277"/>
            <ac:spMk id="3" creationId="{8F2343D2-7830-144E-8F45-05622EC550AB}"/>
          </ac:spMkLst>
        </pc:spChg>
        <pc:spChg chg="add mod">
          <ac:chgData name="Joaquin Prado" userId="9c5dd9ab-b55a-490a-aa95-fab5dced1389" providerId="ADAL" clId="{70BDC632-7315-184E-8F60-D3AB66C4DEB6}" dt="2019-09-25T18:41:19.597" v="1397" actId="11529"/>
          <ac:spMkLst>
            <pc:docMk/>
            <pc:sldMk cId="379293043" sldId="277"/>
            <ac:spMk id="4" creationId="{AC183320-1EB1-BA48-89CE-78998D879CA3}"/>
          </ac:spMkLst>
        </pc:spChg>
        <pc:spChg chg="add del mod">
          <ac:chgData name="Joaquin Prado" userId="9c5dd9ab-b55a-490a-aa95-fab5dced1389" providerId="ADAL" clId="{70BDC632-7315-184E-8F60-D3AB66C4DEB6}" dt="2019-09-25T18:44:08.608" v="1464" actId="478"/>
          <ac:spMkLst>
            <pc:docMk/>
            <pc:sldMk cId="379293043" sldId="277"/>
            <ac:spMk id="5" creationId="{57880F03-CF21-7543-AE90-0FFA3A06720E}"/>
          </ac:spMkLst>
        </pc:spChg>
        <pc:spChg chg="add mod">
          <ac:chgData name="Joaquin Prado" userId="9c5dd9ab-b55a-490a-aa95-fab5dced1389" providerId="ADAL" clId="{70BDC632-7315-184E-8F60-D3AB66C4DEB6}" dt="2019-09-25T18:55:22.264" v="1743" actId="1037"/>
          <ac:spMkLst>
            <pc:docMk/>
            <pc:sldMk cId="379293043" sldId="277"/>
            <ac:spMk id="6" creationId="{18B56B9D-F919-5446-A998-A02639CD39BE}"/>
          </ac:spMkLst>
        </pc:spChg>
        <pc:spChg chg="add del mod">
          <ac:chgData name="Joaquin Prado" userId="9c5dd9ab-b55a-490a-aa95-fab5dced1389" providerId="ADAL" clId="{70BDC632-7315-184E-8F60-D3AB66C4DEB6}" dt="2019-09-25T18:43:23.809" v="1432" actId="478"/>
          <ac:spMkLst>
            <pc:docMk/>
            <pc:sldMk cId="379293043" sldId="277"/>
            <ac:spMk id="7" creationId="{45081DAB-D35B-4E4D-A4A7-9BBE9595470E}"/>
          </ac:spMkLst>
        </pc:spChg>
        <pc:spChg chg="add del mod">
          <ac:chgData name="Joaquin Prado" userId="9c5dd9ab-b55a-490a-aa95-fab5dced1389" providerId="ADAL" clId="{70BDC632-7315-184E-8F60-D3AB66C4DEB6}" dt="2019-09-25T18:43:30.291" v="1434" actId="478"/>
          <ac:spMkLst>
            <pc:docMk/>
            <pc:sldMk cId="379293043" sldId="277"/>
            <ac:spMk id="8" creationId="{4AEF6915-4B99-F946-AE3E-88FFCD0F4C4E}"/>
          </ac:spMkLst>
        </pc:spChg>
        <pc:spChg chg="add mod">
          <ac:chgData name="Joaquin Prado" userId="9c5dd9ab-b55a-490a-aa95-fab5dced1389" providerId="ADAL" clId="{70BDC632-7315-184E-8F60-D3AB66C4DEB6}" dt="2019-09-25T19:05:38.278" v="1960" actId="404"/>
          <ac:spMkLst>
            <pc:docMk/>
            <pc:sldMk cId="379293043" sldId="277"/>
            <ac:spMk id="9" creationId="{A8825C34-B471-6F45-8CC3-8D7BEB184302}"/>
          </ac:spMkLst>
        </pc:spChg>
        <pc:spChg chg="add del mod">
          <ac:chgData name="Joaquin Prado" userId="9c5dd9ab-b55a-490a-aa95-fab5dced1389" providerId="ADAL" clId="{70BDC632-7315-184E-8F60-D3AB66C4DEB6}" dt="2019-09-25T18:45:29.193" v="1519" actId="478"/>
          <ac:spMkLst>
            <pc:docMk/>
            <pc:sldMk cId="379293043" sldId="277"/>
            <ac:spMk id="10" creationId="{0BD8442D-79B4-EC4C-97E2-67147D2B2BE3}"/>
          </ac:spMkLst>
        </pc:spChg>
        <pc:spChg chg="add del mod">
          <ac:chgData name="Joaquin Prado" userId="9c5dd9ab-b55a-490a-aa95-fab5dced1389" providerId="ADAL" clId="{70BDC632-7315-184E-8F60-D3AB66C4DEB6}" dt="2019-09-25T18:45:20.933" v="1514"/>
          <ac:spMkLst>
            <pc:docMk/>
            <pc:sldMk cId="379293043" sldId="277"/>
            <ac:spMk id="11" creationId="{38878991-4B2B-DB4B-9711-C89D8576DF06}"/>
          </ac:spMkLst>
        </pc:spChg>
        <pc:spChg chg="add mod">
          <ac:chgData name="Joaquin Prado" userId="9c5dd9ab-b55a-490a-aa95-fab5dced1389" providerId="ADAL" clId="{70BDC632-7315-184E-8F60-D3AB66C4DEB6}" dt="2019-09-25T18:55:22.264" v="1743" actId="1037"/>
          <ac:spMkLst>
            <pc:docMk/>
            <pc:sldMk cId="379293043" sldId="277"/>
            <ac:spMk id="12" creationId="{742DEA4F-45F3-914F-B7F8-80EC235F6D77}"/>
          </ac:spMkLst>
        </pc:spChg>
        <pc:spChg chg="add mod">
          <ac:chgData name="Joaquin Prado" userId="9c5dd9ab-b55a-490a-aa95-fab5dced1389" providerId="ADAL" clId="{70BDC632-7315-184E-8F60-D3AB66C4DEB6}" dt="2019-09-25T18:55:27.620" v="1744" actId="14100"/>
          <ac:spMkLst>
            <pc:docMk/>
            <pc:sldMk cId="379293043" sldId="277"/>
            <ac:spMk id="13" creationId="{C2211AAE-17B3-0745-8817-A0236686D5D1}"/>
          </ac:spMkLst>
        </pc:spChg>
        <pc:spChg chg="add mod">
          <ac:chgData name="Joaquin Prado" userId="9c5dd9ab-b55a-490a-aa95-fab5dced1389" providerId="ADAL" clId="{70BDC632-7315-184E-8F60-D3AB66C4DEB6}" dt="2019-09-25T18:55:22.264" v="1743" actId="1037"/>
          <ac:spMkLst>
            <pc:docMk/>
            <pc:sldMk cId="379293043" sldId="277"/>
            <ac:spMk id="14" creationId="{7A4ED0EA-B503-684F-A3DC-78EB47D6675D}"/>
          </ac:spMkLst>
        </pc:spChg>
        <pc:spChg chg="add mod">
          <ac:chgData name="Joaquin Prado" userId="9c5dd9ab-b55a-490a-aa95-fab5dced1389" providerId="ADAL" clId="{70BDC632-7315-184E-8F60-D3AB66C4DEB6}" dt="2019-09-25T18:55:22.264" v="1743" actId="1037"/>
          <ac:spMkLst>
            <pc:docMk/>
            <pc:sldMk cId="379293043" sldId="277"/>
            <ac:spMk id="15" creationId="{F10847A6-CDD4-0A43-8DBA-055E0B63FD9C}"/>
          </ac:spMkLst>
        </pc:spChg>
        <pc:spChg chg="add mod">
          <ac:chgData name="Joaquin Prado" userId="9c5dd9ab-b55a-490a-aa95-fab5dced1389" providerId="ADAL" clId="{70BDC632-7315-184E-8F60-D3AB66C4DEB6}" dt="2019-09-25T18:57:02.489" v="1819" actId="1036"/>
          <ac:spMkLst>
            <pc:docMk/>
            <pc:sldMk cId="379293043" sldId="277"/>
            <ac:spMk id="19" creationId="{AFFE43F8-4FF1-004E-96F0-4A670BC83D01}"/>
          </ac:spMkLst>
        </pc:spChg>
        <pc:spChg chg="add mod">
          <ac:chgData name="Joaquin Prado" userId="9c5dd9ab-b55a-490a-aa95-fab5dced1389" providerId="ADAL" clId="{70BDC632-7315-184E-8F60-D3AB66C4DEB6}" dt="2019-09-25T18:55:22.264" v="1743" actId="1037"/>
          <ac:spMkLst>
            <pc:docMk/>
            <pc:sldMk cId="379293043" sldId="277"/>
            <ac:spMk id="21" creationId="{285FBEC8-094A-C24A-8B73-C7EADD6F68FB}"/>
          </ac:spMkLst>
        </pc:spChg>
        <pc:spChg chg="add mod">
          <ac:chgData name="Joaquin Prado" userId="9c5dd9ab-b55a-490a-aa95-fab5dced1389" providerId="ADAL" clId="{70BDC632-7315-184E-8F60-D3AB66C4DEB6}" dt="2019-09-25T19:04:41.211" v="1947" actId="404"/>
          <ac:spMkLst>
            <pc:docMk/>
            <pc:sldMk cId="379293043" sldId="277"/>
            <ac:spMk id="23" creationId="{835B1980-98E5-7C4C-A8C8-04FA8D015352}"/>
          </ac:spMkLst>
        </pc:spChg>
        <pc:spChg chg="add del mod">
          <ac:chgData name="Joaquin Prado" userId="9c5dd9ab-b55a-490a-aa95-fab5dced1389" providerId="ADAL" clId="{70BDC632-7315-184E-8F60-D3AB66C4DEB6}" dt="2019-09-25T18:57:38.660" v="1823" actId="478"/>
          <ac:spMkLst>
            <pc:docMk/>
            <pc:sldMk cId="379293043" sldId="277"/>
            <ac:spMk id="24" creationId="{944D0B84-3C00-854E-817E-6C0C7ACDF16E}"/>
          </ac:spMkLst>
        </pc:spChg>
        <pc:spChg chg="add mod">
          <ac:chgData name="Joaquin Prado" userId="9c5dd9ab-b55a-490a-aa95-fab5dced1389" providerId="ADAL" clId="{70BDC632-7315-184E-8F60-D3AB66C4DEB6}" dt="2019-09-25T18:59:34.450" v="1846" actId="1036"/>
          <ac:spMkLst>
            <pc:docMk/>
            <pc:sldMk cId="379293043" sldId="277"/>
            <ac:spMk id="27" creationId="{0B9BD005-C398-8745-9932-2E3ACBF7A836}"/>
          </ac:spMkLst>
        </pc:spChg>
        <pc:spChg chg="add mod">
          <ac:chgData name="Joaquin Prado" userId="9c5dd9ab-b55a-490a-aa95-fab5dced1389" providerId="ADAL" clId="{70BDC632-7315-184E-8F60-D3AB66C4DEB6}" dt="2019-09-25T19:05:20.053" v="1951" actId="1076"/>
          <ac:spMkLst>
            <pc:docMk/>
            <pc:sldMk cId="379293043" sldId="277"/>
            <ac:spMk id="29" creationId="{A9AC56BE-2EDC-9440-AE3B-CA785D5F39F6}"/>
          </ac:spMkLst>
        </pc:spChg>
        <pc:spChg chg="add mod">
          <ac:chgData name="Joaquin Prado" userId="9c5dd9ab-b55a-490a-aa95-fab5dced1389" providerId="ADAL" clId="{70BDC632-7315-184E-8F60-D3AB66C4DEB6}" dt="2019-09-25T19:29:04.400" v="3049" actId="120"/>
          <ac:spMkLst>
            <pc:docMk/>
            <pc:sldMk cId="379293043" sldId="277"/>
            <ac:spMk id="30" creationId="{0E3A0976-FC05-6749-BADC-679C3A12805A}"/>
          </ac:spMkLst>
        </pc:spChg>
        <pc:spChg chg="add mod">
          <ac:chgData name="Joaquin Prado" userId="9c5dd9ab-b55a-490a-aa95-fab5dced1389" providerId="ADAL" clId="{70BDC632-7315-184E-8F60-D3AB66C4DEB6}" dt="2019-09-25T19:29:13.931" v="3063" actId="1038"/>
          <ac:spMkLst>
            <pc:docMk/>
            <pc:sldMk cId="379293043" sldId="277"/>
            <ac:spMk id="36" creationId="{48A97ED2-1E2D-B84C-8F76-5D682B44FAEC}"/>
          </ac:spMkLst>
        </pc:spChg>
        <pc:spChg chg="add mod">
          <ac:chgData name="Joaquin Prado" userId="9c5dd9ab-b55a-490a-aa95-fab5dced1389" providerId="ADAL" clId="{70BDC632-7315-184E-8F60-D3AB66C4DEB6}" dt="2019-09-25T19:11:04.287" v="2123" actId="1076"/>
          <ac:spMkLst>
            <pc:docMk/>
            <pc:sldMk cId="379293043" sldId="277"/>
            <ac:spMk id="37" creationId="{2C4920B6-9955-EF47-8F67-9FF79340DE69}"/>
          </ac:spMkLst>
        </pc:spChg>
        <pc:spChg chg="add mod">
          <ac:chgData name="Joaquin Prado" userId="9c5dd9ab-b55a-490a-aa95-fab5dced1389" providerId="ADAL" clId="{70BDC632-7315-184E-8F60-D3AB66C4DEB6}" dt="2019-09-25T19:11:30.691" v="2130" actId="20577"/>
          <ac:spMkLst>
            <pc:docMk/>
            <pc:sldMk cId="379293043" sldId="277"/>
            <ac:spMk id="38" creationId="{15BCCB98-E4BC-1741-8166-37613D8DAE44}"/>
          </ac:spMkLst>
        </pc:spChg>
        <pc:cxnChg chg="add mod">
          <ac:chgData name="Joaquin Prado" userId="9c5dd9ab-b55a-490a-aa95-fab5dced1389" providerId="ADAL" clId="{70BDC632-7315-184E-8F60-D3AB66C4DEB6}" dt="2019-09-25T18:55:22.264" v="1743" actId="1037"/>
          <ac:cxnSpMkLst>
            <pc:docMk/>
            <pc:sldMk cId="379293043" sldId="277"/>
            <ac:cxnSpMk id="17" creationId="{8B490A72-E960-2B48-B034-3B07694F1A36}"/>
          </ac:cxnSpMkLst>
        </pc:cxnChg>
        <pc:cxnChg chg="add mod">
          <ac:chgData name="Joaquin Prado" userId="9c5dd9ab-b55a-490a-aa95-fab5dced1389" providerId="ADAL" clId="{70BDC632-7315-184E-8F60-D3AB66C4DEB6}" dt="2019-09-25T18:55:22.264" v="1743" actId="1037"/>
          <ac:cxnSpMkLst>
            <pc:docMk/>
            <pc:sldMk cId="379293043" sldId="277"/>
            <ac:cxnSpMk id="20" creationId="{29295263-0092-F04A-8F68-6D64B2FD39FF}"/>
          </ac:cxnSpMkLst>
        </pc:cxnChg>
        <pc:cxnChg chg="add mod">
          <ac:chgData name="Joaquin Prado" userId="9c5dd9ab-b55a-490a-aa95-fab5dced1389" providerId="ADAL" clId="{70BDC632-7315-184E-8F60-D3AB66C4DEB6}" dt="2019-09-25T19:05:31.326" v="1953" actId="14100"/>
          <ac:cxnSpMkLst>
            <pc:docMk/>
            <pc:sldMk cId="379293043" sldId="277"/>
            <ac:cxnSpMk id="26" creationId="{25A9EB6B-AD07-4D46-A9C5-0C0C94EE19F5}"/>
          </ac:cxnSpMkLst>
        </pc:cxnChg>
        <pc:cxnChg chg="add mod">
          <ac:chgData name="Joaquin Prado" userId="9c5dd9ab-b55a-490a-aa95-fab5dced1389" providerId="ADAL" clId="{70BDC632-7315-184E-8F60-D3AB66C4DEB6}" dt="2019-09-25T19:03:01.710" v="1896" actId="14100"/>
          <ac:cxnSpMkLst>
            <pc:docMk/>
            <pc:sldMk cId="379293043" sldId="277"/>
            <ac:cxnSpMk id="31" creationId="{9026DCEF-AB5A-6644-A7AD-140610435F4C}"/>
          </ac:cxnSpMkLst>
        </pc:cxnChg>
      </pc:sldChg>
      <pc:sldChg chg="addSp delSp modSp add">
        <pc:chgData name="Joaquin Prado" userId="9c5dd9ab-b55a-490a-aa95-fab5dced1389" providerId="ADAL" clId="{70BDC632-7315-184E-8F60-D3AB66C4DEB6}" dt="2019-09-25T19:19:24.794" v="2575" actId="1076"/>
        <pc:sldMkLst>
          <pc:docMk/>
          <pc:sldMk cId="1634463539" sldId="278"/>
        </pc:sldMkLst>
        <pc:spChg chg="add del mod">
          <ac:chgData name="Joaquin Prado" userId="9c5dd9ab-b55a-490a-aa95-fab5dced1389" providerId="ADAL" clId="{70BDC632-7315-184E-8F60-D3AB66C4DEB6}" dt="2019-09-25T19:18:46.213" v="2569" actId="478"/>
          <ac:spMkLst>
            <pc:docMk/>
            <pc:sldMk cId="1634463539" sldId="278"/>
            <ac:spMk id="4" creationId="{D9FB07B9-72A7-5046-8A9F-2905EB32D1B6}"/>
          </ac:spMkLst>
        </pc:spChg>
        <pc:spChg chg="mod">
          <ac:chgData name="Joaquin Prado" userId="9c5dd9ab-b55a-490a-aa95-fab5dced1389" providerId="ADAL" clId="{70BDC632-7315-184E-8F60-D3AB66C4DEB6}" dt="2019-09-25T19:19:19.467" v="2574" actId="1076"/>
          <ac:spMkLst>
            <pc:docMk/>
            <pc:sldMk cId="1634463539" sldId="278"/>
            <ac:spMk id="6" creationId="{A2586537-191E-447F-93C4-8A221E64A9FF}"/>
          </ac:spMkLst>
        </pc:spChg>
        <pc:spChg chg="del mod">
          <ac:chgData name="Joaquin Prado" userId="9c5dd9ab-b55a-490a-aa95-fab5dced1389" providerId="ADAL" clId="{70BDC632-7315-184E-8F60-D3AB66C4DEB6}" dt="2019-09-25T19:18:52.380" v="2572" actId="478"/>
          <ac:spMkLst>
            <pc:docMk/>
            <pc:sldMk cId="1634463539" sldId="278"/>
            <ac:spMk id="8" creationId="{A37D42DB-34E0-4E28-ACC2-4C8809B32A2B}"/>
          </ac:spMkLst>
        </pc:spChg>
        <pc:graphicFrameChg chg="mod">
          <ac:chgData name="Joaquin Prado" userId="9c5dd9ab-b55a-490a-aa95-fab5dced1389" providerId="ADAL" clId="{70BDC632-7315-184E-8F60-D3AB66C4DEB6}" dt="2019-09-25T19:19:24.794" v="2575" actId="1076"/>
          <ac:graphicFrameMkLst>
            <pc:docMk/>
            <pc:sldMk cId="1634463539" sldId="278"/>
            <ac:graphicFrameMk id="5" creationId="{85F9F727-3FF1-43AB-98B4-B7AC4CB8F700}"/>
          </ac:graphicFrameMkLst>
        </pc:graphicFrameChg>
        <pc:graphicFrameChg chg="del">
          <ac:chgData name="Joaquin Prado" userId="9c5dd9ab-b55a-490a-aa95-fab5dced1389" providerId="ADAL" clId="{70BDC632-7315-184E-8F60-D3AB66C4DEB6}" dt="2019-09-25T19:18:27.396" v="2564" actId="478"/>
          <ac:graphicFrameMkLst>
            <pc:docMk/>
            <pc:sldMk cId="1634463539" sldId="278"/>
            <ac:graphicFrameMk id="7" creationId="{8E3A44F3-F8A0-E543-8E86-D6EE1D0B15B6}"/>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9330" name="Rectangle 2"/>
          <p:cNvSpPr>
            <a:spLocks noGrp="1" noChangeArrowheads="1"/>
          </p:cNvSpPr>
          <p:nvPr>
            <p:ph type="hdr" sz="quarter"/>
          </p:nvPr>
        </p:nvSpPr>
        <p:spPr bwMode="auto">
          <a:xfrm>
            <a:off x="0" y="0"/>
            <a:ext cx="2971800" cy="463550"/>
          </a:xfrm>
          <a:prstGeom prst="rect">
            <a:avLst/>
          </a:prstGeom>
          <a:noFill/>
          <a:ln w="9525">
            <a:noFill/>
            <a:miter lim="800000"/>
            <a:headEnd/>
            <a:tailEnd/>
          </a:ln>
          <a:effectLst/>
        </p:spPr>
        <p:txBody>
          <a:bodyPr vert="horz" wrap="square" lIns="88139" tIns="44070" rIns="88139" bIns="44070" numCol="1" anchor="t" anchorCtr="0" compatLnSpc="1">
            <a:prstTxWarp prst="textNoShape">
              <a:avLst/>
            </a:prstTxWarp>
          </a:bodyPr>
          <a:lstStyle>
            <a:lvl1pPr defTabSz="881063">
              <a:spcBef>
                <a:spcPct val="0"/>
              </a:spcBef>
              <a:buClrTx/>
              <a:buFontTx/>
              <a:buNone/>
              <a:defRPr sz="1200">
                <a:solidFill>
                  <a:schemeClr val="tx1"/>
                </a:solidFill>
                <a:latin typeface="Times" charset="0"/>
                <a:ea typeface="ＭＳ Ｐゴシック" charset="-128"/>
                <a:cs typeface="+mn-cs"/>
              </a:defRPr>
            </a:lvl1pPr>
          </a:lstStyle>
          <a:p>
            <a:pPr>
              <a:defRPr/>
            </a:pPr>
            <a:endParaRPr lang="en-US"/>
          </a:p>
        </p:txBody>
      </p:sp>
      <p:sp>
        <p:nvSpPr>
          <p:cNvPr id="99331" name="Rectangle 3"/>
          <p:cNvSpPr>
            <a:spLocks noGrp="1" noChangeArrowheads="1"/>
          </p:cNvSpPr>
          <p:nvPr>
            <p:ph type="dt" sz="quarter" idx="1"/>
          </p:nvPr>
        </p:nvSpPr>
        <p:spPr bwMode="auto">
          <a:xfrm>
            <a:off x="3884613" y="0"/>
            <a:ext cx="2971800" cy="463550"/>
          </a:xfrm>
          <a:prstGeom prst="rect">
            <a:avLst/>
          </a:prstGeom>
          <a:noFill/>
          <a:ln w="9525">
            <a:noFill/>
            <a:miter lim="800000"/>
            <a:headEnd/>
            <a:tailEnd/>
          </a:ln>
          <a:effectLst/>
        </p:spPr>
        <p:txBody>
          <a:bodyPr vert="horz" wrap="square" lIns="88139" tIns="44070" rIns="88139" bIns="44070" numCol="1" anchor="t" anchorCtr="0" compatLnSpc="1">
            <a:prstTxWarp prst="textNoShape">
              <a:avLst/>
            </a:prstTxWarp>
          </a:bodyPr>
          <a:lstStyle>
            <a:lvl1pPr algn="r" defTabSz="881063">
              <a:spcBef>
                <a:spcPct val="0"/>
              </a:spcBef>
              <a:buClrTx/>
              <a:buFontTx/>
              <a:buNone/>
              <a:defRPr sz="1200">
                <a:solidFill>
                  <a:schemeClr val="tx1"/>
                </a:solidFill>
                <a:latin typeface="Times" charset="0"/>
                <a:ea typeface="ＭＳ Ｐゴシック" charset="-128"/>
                <a:cs typeface="+mn-cs"/>
              </a:defRPr>
            </a:lvl1pPr>
          </a:lstStyle>
          <a:p>
            <a:pPr>
              <a:defRPr/>
            </a:pPr>
            <a:endParaRPr lang="en-US"/>
          </a:p>
        </p:txBody>
      </p:sp>
      <p:sp>
        <p:nvSpPr>
          <p:cNvPr id="99332" name="Rectangle 4"/>
          <p:cNvSpPr>
            <a:spLocks noGrp="1" noChangeArrowheads="1"/>
          </p:cNvSpPr>
          <p:nvPr>
            <p:ph type="ftr" sz="quarter" idx="2"/>
          </p:nvPr>
        </p:nvSpPr>
        <p:spPr bwMode="auto">
          <a:xfrm>
            <a:off x="0" y="8831263"/>
            <a:ext cx="2971800" cy="463550"/>
          </a:xfrm>
          <a:prstGeom prst="rect">
            <a:avLst/>
          </a:prstGeom>
          <a:noFill/>
          <a:ln w="9525">
            <a:noFill/>
            <a:miter lim="800000"/>
            <a:headEnd/>
            <a:tailEnd/>
          </a:ln>
          <a:effectLst/>
        </p:spPr>
        <p:txBody>
          <a:bodyPr vert="horz" wrap="square" lIns="88139" tIns="44070" rIns="88139" bIns="44070" numCol="1" anchor="b" anchorCtr="0" compatLnSpc="1">
            <a:prstTxWarp prst="textNoShape">
              <a:avLst/>
            </a:prstTxWarp>
          </a:bodyPr>
          <a:lstStyle>
            <a:lvl1pPr defTabSz="881063">
              <a:spcBef>
                <a:spcPct val="0"/>
              </a:spcBef>
              <a:buClrTx/>
              <a:buFontTx/>
              <a:buNone/>
              <a:defRPr sz="1200">
                <a:solidFill>
                  <a:schemeClr val="tx1"/>
                </a:solidFill>
                <a:latin typeface="Times" charset="0"/>
                <a:ea typeface="ＭＳ Ｐゴシック" charset="-128"/>
                <a:cs typeface="+mn-cs"/>
              </a:defRPr>
            </a:lvl1pPr>
          </a:lstStyle>
          <a:p>
            <a:pPr>
              <a:defRPr/>
            </a:pPr>
            <a:endParaRPr lang="en-US"/>
          </a:p>
        </p:txBody>
      </p:sp>
      <p:sp>
        <p:nvSpPr>
          <p:cNvPr id="99333" name="Rectangle 5"/>
          <p:cNvSpPr>
            <a:spLocks noGrp="1" noChangeArrowheads="1"/>
          </p:cNvSpPr>
          <p:nvPr>
            <p:ph type="sldNum" sz="quarter" idx="3"/>
          </p:nvPr>
        </p:nvSpPr>
        <p:spPr bwMode="auto">
          <a:xfrm>
            <a:off x="3884613" y="8831263"/>
            <a:ext cx="2971800" cy="463550"/>
          </a:xfrm>
          <a:prstGeom prst="rect">
            <a:avLst/>
          </a:prstGeom>
          <a:noFill/>
          <a:ln w="9525">
            <a:noFill/>
            <a:miter lim="800000"/>
            <a:headEnd/>
            <a:tailEnd/>
          </a:ln>
          <a:effectLst/>
        </p:spPr>
        <p:txBody>
          <a:bodyPr vert="horz" wrap="square" lIns="88139" tIns="44070" rIns="88139" bIns="44070" numCol="1" anchor="b" anchorCtr="0" compatLnSpc="1">
            <a:prstTxWarp prst="textNoShape">
              <a:avLst/>
            </a:prstTxWarp>
          </a:bodyPr>
          <a:lstStyle>
            <a:lvl1pPr algn="r" defTabSz="881063">
              <a:spcBef>
                <a:spcPct val="0"/>
              </a:spcBef>
              <a:buClrTx/>
              <a:buFontTx/>
              <a:buNone/>
              <a:defRPr sz="1200" smtClean="0">
                <a:solidFill>
                  <a:schemeClr val="tx1"/>
                </a:solidFill>
                <a:latin typeface="Times" charset="0"/>
              </a:defRPr>
            </a:lvl1pPr>
          </a:lstStyle>
          <a:p>
            <a:pPr>
              <a:defRPr/>
            </a:pPr>
            <a:fld id="{B73C6E5B-A384-A74F-94B1-00E23D5C32E8}" type="slidenum">
              <a:rPr lang="en-US"/>
              <a:pPr>
                <a:defRPr/>
              </a:pPr>
              <a:t>‹#›</a:t>
            </a:fld>
            <a:endParaRPr lang="en-US"/>
          </a:p>
        </p:txBody>
      </p:sp>
    </p:spTree>
    <p:extLst>
      <p:ext uri="{BB962C8B-B14F-4D97-AF65-F5344CB8AC3E}">
        <p14:creationId xmlns:p14="http://schemas.microsoft.com/office/powerpoint/2010/main" val="196307735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bwMode="auto">
          <a:xfrm>
            <a:off x="0" y="0"/>
            <a:ext cx="2971800" cy="463550"/>
          </a:xfrm>
          <a:prstGeom prst="rect">
            <a:avLst/>
          </a:prstGeom>
          <a:noFill/>
          <a:ln w="9525">
            <a:noFill/>
            <a:miter lim="800000"/>
            <a:headEnd/>
            <a:tailEnd/>
          </a:ln>
          <a:effectLst/>
        </p:spPr>
        <p:txBody>
          <a:bodyPr vert="horz" wrap="square" lIns="88139" tIns="44070" rIns="88139" bIns="44070" numCol="1" anchor="t" anchorCtr="0" compatLnSpc="1">
            <a:prstTxWarp prst="textNoShape">
              <a:avLst/>
            </a:prstTxWarp>
          </a:bodyPr>
          <a:lstStyle>
            <a:lvl1pPr defTabSz="881063">
              <a:spcBef>
                <a:spcPct val="0"/>
              </a:spcBef>
              <a:buClrTx/>
              <a:buFontTx/>
              <a:buNone/>
              <a:defRPr sz="1200">
                <a:solidFill>
                  <a:schemeClr val="tx1"/>
                </a:solidFill>
                <a:latin typeface="Times" charset="0"/>
                <a:ea typeface="ＭＳ Ｐゴシック" charset="-128"/>
                <a:cs typeface="+mn-cs"/>
              </a:defRPr>
            </a:lvl1pPr>
          </a:lstStyle>
          <a:p>
            <a:pPr>
              <a:defRPr/>
            </a:pPr>
            <a:endParaRPr lang="en-US"/>
          </a:p>
        </p:txBody>
      </p:sp>
      <p:sp>
        <p:nvSpPr>
          <p:cNvPr id="40963" name="Rectangle 3"/>
          <p:cNvSpPr>
            <a:spLocks noGrp="1" noChangeArrowheads="1"/>
          </p:cNvSpPr>
          <p:nvPr>
            <p:ph type="dt" idx="1"/>
          </p:nvPr>
        </p:nvSpPr>
        <p:spPr bwMode="auto">
          <a:xfrm>
            <a:off x="3884613" y="0"/>
            <a:ext cx="2971800" cy="463550"/>
          </a:xfrm>
          <a:prstGeom prst="rect">
            <a:avLst/>
          </a:prstGeom>
          <a:noFill/>
          <a:ln w="9525">
            <a:noFill/>
            <a:miter lim="800000"/>
            <a:headEnd/>
            <a:tailEnd/>
          </a:ln>
          <a:effectLst/>
        </p:spPr>
        <p:txBody>
          <a:bodyPr vert="horz" wrap="square" lIns="88139" tIns="44070" rIns="88139" bIns="44070" numCol="1" anchor="t" anchorCtr="0" compatLnSpc="1">
            <a:prstTxWarp prst="textNoShape">
              <a:avLst/>
            </a:prstTxWarp>
          </a:bodyPr>
          <a:lstStyle>
            <a:lvl1pPr algn="r" defTabSz="881063">
              <a:spcBef>
                <a:spcPct val="0"/>
              </a:spcBef>
              <a:buClrTx/>
              <a:buFontTx/>
              <a:buNone/>
              <a:defRPr sz="1200">
                <a:solidFill>
                  <a:schemeClr val="tx1"/>
                </a:solidFill>
                <a:latin typeface="Times" charset="0"/>
                <a:ea typeface="ＭＳ Ｐゴシック" charset="-128"/>
                <a:cs typeface="+mn-cs"/>
              </a:defRPr>
            </a:lvl1pPr>
          </a:lstStyle>
          <a:p>
            <a:pPr>
              <a:defRPr/>
            </a:pPr>
            <a:endParaRPr lang="en-US"/>
          </a:p>
        </p:txBody>
      </p:sp>
      <p:sp>
        <p:nvSpPr>
          <p:cNvPr id="3076" name="Rectangle 4"/>
          <p:cNvSpPr>
            <a:spLocks noGrp="1" noRot="1" noChangeAspect="1" noChangeArrowheads="1" noTextEdit="1"/>
          </p:cNvSpPr>
          <p:nvPr>
            <p:ph type="sldImg" idx="2"/>
          </p:nvPr>
        </p:nvSpPr>
        <p:spPr bwMode="auto">
          <a:xfrm>
            <a:off x="1104900" y="698500"/>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40965" name="Rectangle 5"/>
          <p:cNvSpPr>
            <a:spLocks noGrp="1" noChangeArrowheads="1"/>
          </p:cNvSpPr>
          <p:nvPr>
            <p:ph type="body" sz="quarter" idx="3"/>
          </p:nvPr>
        </p:nvSpPr>
        <p:spPr bwMode="auto">
          <a:xfrm>
            <a:off x="685800" y="4416425"/>
            <a:ext cx="5486400" cy="4181475"/>
          </a:xfrm>
          <a:prstGeom prst="rect">
            <a:avLst/>
          </a:prstGeom>
          <a:noFill/>
          <a:ln w="9525">
            <a:noFill/>
            <a:miter lim="800000"/>
            <a:headEnd/>
            <a:tailEnd/>
          </a:ln>
          <a:effectLst/>
        </p:spPr>
        <p:txBody>
          <a:bodyPr vert="horz" wrap="square" lIns="88139" tIns="44070" rIns="88139" bIns="4407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66" name="Rectangle 6"/>
          <p:cNvSpPr>
            <a:spLocks noGrp="1" noChangeArrowheads="1"/>
          </p:cNvSpPr>
          <p:nvPr>
            <p:ph type="ftr" sz="quarter" idx="4"/>
          </p:nvPr>
        </p:nvSpPr>
        <p:spPr bwMode="auto">
          <a:xfrm>
            <a:off x="0" y="8831263"/>
            <a:ext cx="2971800" cy="463550"/>
          </a:xfrm>
          <a:prstGeom prst="rect">
            <a:avLst/>
          </a:prstGeom>
          <a:noFill/>
          <a:ln w="9525">
            <a:noFill/>
            <a:miter lim="800000"/>
            <a:headEnd/>
            <a:tailEnd/>
          </a:ln>
          <a:effectLst/>
        </p:spPr>
        <p:txBody>
          <a:bodyPr vert="horz" wrap="square" lIns="88139" tIns="44070" rIns="88139" bIns="44070" numCol="1" anchor="b" anchorCtr="0" compatLnSpc="1">
            <a:prstTxWarp prst="textNoShape">
              <a:avLst/>
            </a:prstTxWarp>
          </a:bodyPr>
          <a:lstStyle>
            <a:lvl1pPr defTabSz="881063">
              <a:spcBef>
                <a:spcPct val="0"/>
              </a:spcBef>
              <a:buClrTx/>
              <a:buFontTx/>
              <a:buNone/>
              <a:defRPr sz="1200">
                <a:solidFill>
                  <a:schemeClr val="tx1"/>
                </a:solidFill>
                <a:latin typeface="Times" charset="0"/>
                <a:ea typeface="ＭＳ Ｐゴシック" charset="-128"/>
                <a:cs typeface="+mn-cs"/>
              </a:defRPr>
            </a:lvl1pPr>
          </a:lstStyle>
          <a:p>
            <a:pPr>
              <a:defRPr/>
            </a:pPr>
            <a:endParaRPr lang="en-US"/>
          </a:p>
        </p:txBody>
      </p:sp>
      <p:sp>
        <p:nvSpPr>
          <p:cNvPr id="40967" name="Rectangle 7"/>
          <p:cNvSpPr>
            <a:spLocks noGrp="1" noChangeArrowheads="1"/>
          </p:cNvSpPr>
          <p:nvPr>
            <p:ph type="sldNum" sz="quarter" idx="5"/>
          </p:nvPr>
        </p:nvSpPr>
        <p:spPr bwMode="auto">
          <a:xfrm>
            <a:off x="3884613" y="8831263"/>
            <a:ext cx="2971800" cy="463550"/>
          </a:xfrm>
          <a:prstGeom prst="rect">
            <a:avLst/>
          </a:prstGeom>
          <a:noFill/>
          <a:ln w="9525">
            <a:noFill/>
            <a:miter lim="800000"/>
            <a:headEnd/>
            <a:tailEnd/>
          </a:ln>
          <a:effectLst/>
        </p:spPr>
        <p:txBody>
          <a:bodyPr vert="horz" wrap="square" lIns="88139" tIns="44070" rIns="88139" bIns="44070" numCol="1" anchor="b" anchorCtr="0" compatLnSpc="1">
            <a:prstTxWarp prst="textNoShape">
              <a:avLst/>
            </a:prstTxWarp>
          </a:bodyPr>
          <a:lstStyle>
            <a:lvl1pPr algn="r" defTabSz="881063">
              <a:spcBef>
                <a:spcPct val="0"/>
              </a:spcBef>
              <a:buClrTx/>
              <a:buFontTx/>
              <a:buNone/>
              <a:defRPr sz="1200" smtClean="0">
                <a:solidFill>
                  <a:schemeClr val="tx1"/>
                </a:solidFill>
                <a:latin typeface="Times" charset="0"/>
              </a:defRPr>
            </a:lvl1pPr>
          </a:lstStyle>
          <a:p>
            <a:pPr>
              <a:defRPr/>
            </a:pPr>
            <a:fld id="{8C811317-58E1-B645-A73C-AACD9A307A2A}" type="slidenum">
              <a:rPr lang="en-US"/>
              <a:pPr>
                <a:defRPr/>
              </a:pPr>
              <a:t>‹#›</a:t>
            </a:fld>
            <a:endParaRPr lang="en-US"/>
          </a:p>
        </p:txBody>
      </p:sp>
    </p:spTree>
    <p:extLst>
      <p:ext uri="{BB962C8B-B14F-4D97-AF65-F5344CB8AC3E}">
        <p14:creationId xmlns:p14="http://schemas.microsoft.com/office/powerpoint/2010/main" val="843739797"/>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pitchFamily="-111" charset="0"/>
        <a:ea typeface="MS PGothic"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Times" pitchFamily="-111"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Times" pitchFamily="-111"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Times" pitchFamily="-111"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Times" pitchFamily="-111" charset="0"/>
        <a:ea typeface="MS PGothic" pitchFamily="34" charset="-128"/>
        <a:cs typeface="MS PGothic"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258" y="2129949"/>
            <a:ext cx="7773485" cy="1471122"/>
          </a:xfrm>
        </p:spPr>
        <p:txBody>
          <a:bodyPr/>
          <a:lstStyle/>
          <a:p>
            <a:r>
              <a:rPr lang="en-US"/>
              <a:t>Click to edit Master title style</a:t>
            </a:r>
            <a:endParaRPr lang="en-GB"/>
          </a:p>
        </p:txBody>
      </p:sp>
      <p:sp>
        <p:nvSpPr>
          <p:cNvPr id="3" name="Subtitle 2"/>
          <p:cNvSpPr>
            <a:spLocks noGrp="1"/>
          </p:cNvSpPr>
          <p:nvPr>
            <p:ph type="subTitle" idx="1"/>
          </p:nvPr>
        </p:nvSpPr>
        <p:spPr>
          <a:xfrm>
            <a:off x="1372065" y="3886304"/>
            <a:ext cx="6399870" cy="1753254"/>
          </a:xfrm>
        </p:spPr>
        <p:txBody>
          <a:bodyPr/>
          <a:lstStyle>
            <a:lvl1pPr marL="0" indent="0" algn="ctr">
              <a:buNone/>
              <a:defRPr/>
            </a:lvl1pPr>
            <a:lvl2pPr marL="446456" indent="0" algn="ctr">
              <a:buNone/>
              <a:defRPr/>
            </a:lvl2pPr>
            <a:lvl3pPr marL="892912" indent="0" algn="ctr">
              <a:buNone/>
              <a:defRPr/>
            </a:lvl3pPr>
            <a:lvl4pPr marL="1339367" indent="0" algn="ctr">
              <a:buNone/>
              <a:defRPr/>
            </a:lvl4pPr>
            <a:lvl5pPr marL="1785823" indent="0" algn="ctr">
              <a:buNone/>
              <a:defRPr/>
            </a:lvl5pPr>
            <a:lvl6pPr marL="2232279" indent="0" algn="ctr">
              <a:buNone/>
              <a:defRPr/>
            </a:lvl6pPr>
            <a:lvl7pPr marL="2678735" indent="0" algn="ctr">
              <a:buNone/>
              <a:defRPr/>
            </a:lvl7pPr>
            <a:lvl8pPr marL="3125191" indent="0" algn="ctr">
              <a:buNone/>
              <a:defRPr/>
            </a:lvl8pPr>
            <a:lvl9pPr marL="3571646"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17477666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578787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16143" y="227878"/>
            <a:ext cx="2142592" cy="6171269"/>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85265" y="227878"/>
            <a:ext cx="6282043" cy="617126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5408595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4287238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466" y="4407165"/>
            <a:ext cx="7771935" cy="1361059"/>
          </a:xfrm>
        </p:spPr>
        <p:txBody>
          <a:bodyPr anchor="t"/>
          <a:lstStyle>
            <a:lvl1pPr algn="l">
              <a:defRPr sz="3906" b="1" cap="all"/>
            </a:lvl1pPr>
          </a:lstStyle>
          <a:p>
            <a:r>
              <a:rPr lang="en-US"/>
              <a:t>Click to edit Master title style</a:t>
            </a:r>
            <a:endParaRPr lang="en-GB"/>
          </a:p>
        </p:txBody>
      </p:sp>
      <p:sp>
        <p:nvSpPr>
          <p:cNvPr id="3" name="Text Placeholder 2"/>
          <p:cNvSpPr>
            <a:spLocks noGrp="1"/>
          </p:cNvSpPr>
          <p:nvPr>
            <p:ph type="body" idx="1"/>
          </p:nvPr>
        </p:nvSpPr>
        <p:spPr>
          <a:xfrm>
            <a:off x="722466" y="2906590"/>
            <a:ext cx="7771935" cy="1500575"/>
          </a:xfrm>
        </p:spPr>
        <p:txBody>
          <a:bodyPr anchor="b"/>
          <a:lstStyle>
            <a:lvl1pPr marL="0" indent="0">
              <a:buNone/>
              <a:defRPr sz="1953"/>
            </a:lvl1pPr>
            <a:lvl2pPr marL="446456" indent="0">
              <a:buNone/>
              <a:defRPr sz="1758"/>
            </a:lvl2pPr>
            <a:lvl3pPr marL="892912" indent="0">
              <a:buNone/>
              <a:defRPr sz="1562"/>
            </a:lvl3pPr>
            <a:lvl4pPr marL="1339367" indent="0">
              <a:buNone/>
              <a:defRPr sz="1367"/>
            </a:lvl4pPr>
            <a:lvl5pPr marL="1785823" indent="0">
              <a:buNone/>
              <a:defRPr sz="1367"/>
            </a:lvl5pPr>
            <a:lvl6pPr marL="2232279" indent="0">
              <a:buNone/>
              <a:defRPr sz="1367"/>
            </a:lvl6pPr>
            <a:lvl7pPr marL="2678735" indent="0">
              <a:buNone/>
              <a:defRPr sz="1367"/>
            </a:lvl7pPr>
            <a:lvl8pPr marL="3125191" indent="0">
              <a:buNone/>
              <a:defRPr sz="1367"/>
            </a:lvl8pPr>
            <a:lvl9pPr marL="3571646" indent="0">
              <a:buNone/>
              <a:defRPr sz="1367"/>
            </a:lvl9pPr>
          </a:lstStyle>
          <a:p>
            <a:pPr lvl="0"/>
            <a:r>
              <a:rPr lang="en-US"/>
              <a:t>Click to edit Master text styles</a:t>
            </a:r>
          </a:p>
        </p:txBody>
      </p:sp>
    </p:spTree>
    <p:extLst>
      <p:ext uri="{BB962C8B-B14F-4D97-AF65-F5344CB8AC3E}">
        <p14:creationId xmlns:p14="http://schemas.microsoft.com/office/powerpoint/2010/main" val="37643175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85265" y="1142484"/>
            <a:ext cx="4212318" cy="5256663"/>
          </a:xfrm>
        </p:spPr>
        <p:txBody>
          <a:bodyPr/>
          <a:lstStyle>
            <a:lvl1pPr>
              <a:defRPr sz="2734"/>
            </a:lvl1pPr>
            <a:lvl2pPr>
              <a:defRPr sz="2344"/>
            </a:lvl2pPr>
            <a:lvl3pPr>
              <a:defRPr sz="1953"/>
            </a:lvl3pPr>
            <a:lvl4pPr>
              <a:defRPr sz="1758"/>
            </a:lvl4pPr>
            <a:lvl5pPr>
              <a:defRPr sz="1758"/>
            </a:lvl5pPr>
            <a:lvl6pPr>
              <a:defRPr sz="1758"/>
            </a:lvl6pPr>
            <a:lvl7pPr>
              <a:defRPr sz="1758"/>
            </a:lvl7pPr>
            <a:lvl8pPr>
              <a:defRPr sz="1758"/>
            </a:lvl8pPr>
            <a:lvl9pPr>
              <a:defRPr sz="1758"/>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6418" y="1142484"/>
            <a:ext cx="4212317" cy="5256663"/>
          </a:xfrm>
        </p:spPr>
        <p:txBody>
          <a:bodyPr/>
          <a:lstStyle>
            <a:lvl1pPr>
              <a:defRPr sz="2734"/>
            </a:lvl1pPr>
            <a:lvl2pPr>
              <a:defRPr sz="2344"/>
            </a:lvl2pPr>
            <a:lvl3pPr>
              <a:defRPr sz="1953"/>
            </a:lvl3pPr>
            <a:lvl4pPr>
              <a:defRPr sz="1758"/>
            </a:lvl4pPr>
            <a:lvl5pPr>
              <a:defRPr sz="1758"/>
            </a:lvl5pPr>
            <a:lvl6pPr>
              <a:defRPr sz="1758"/>
            </a:lvl6pPr>
            <a:lvl7pPr>
              <a:defRPr sz="1758"/>
            </a:lvl7pPr>
            <a:lvl8pPr>
              <a:defRPr sz="1758"/>
            </a:lvl8pPr>
            <a:lvl9pPr>
              <a:defRPr sz="1758"/>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5886465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355" y="274383"/>
            <a:ext cx="8229290" cy="1142483"/>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356" y="1534679"/>
            <a:ext cx="4040228" cy="640225"/>
          </a:xfrm>
        </p:spPr>
        <p:txBody>
          <a:bodyPr anchor="b"/>
          <a:lstStyle>
            <a:lvl1pPr marL="0" indent="0">
              <a:buNone/>
              <a:defRPr sz="2344" b="1"/>
            </a:lvl1pPr>
            <a:lvl2pPr marL="446456" indent="0">
              <a:buNone/>
              <a:defRPr sz="1953" b="1"/>
            </a:lvl2pPr>
            <a:lvl3pPr marL="892912" indent="0">
              <a:buNone/>
              <a:defRPr sz="1758" b="1"/>
            </a:lvl3pPr>
            <a:lvl4pPr marL="1339367" indent="0">
              <a:buNone/>
              <a:defRPr sz="1562" b="1"/>
            </a:lvl4pPr>
            <a:lvl5pPr marL="1785823" indent="0">
              <a:buNone/>
              <a:defRPr sz="1562" b="1"/>
            </a:lvl5pPr>
            <a:lvl6pPr marL="2232279" indent="0">
              <a:buNone/>
              <a:defRPr sz="1562" b="1"/>
            </a:lvl6pPr>
            <a:lvl7pPr marL="2678735" indent="0">
              <a:buNone/>
              <a:defRPr sz="1562" b="1"/>
            </a:lvl7pPr>
            <a:lvl8pPr marL="3125191" indent="0">
              <a:buNone/>
              <a:defRPr sz="1562" b="1"/>
            </a:lvl8pPr>
            <a:lvl9pPr marL="3571646" indent="0">
              <a:buNone/>
              <a:defRPr sz="1562" b="1"/>
            </a:lvl9pPr>
          </a:lstStyle>
          <a:p>
            <a:pPr lvl="0"/>
            <a:r>
              <a:rPr lang="en-US"/>
              <a:t>Click to edit Master text styles</a:t>
            </a:r>
          </a:p>
        </p:txBody>
      </p:sp>
      <p:sp>
        <p:nvSpPr>
          <p:cNvPr id="4" name="Content Placeholder 3"/>
          <p:cNvSpPr>
            <a:spLocks noGrp="1"/>
          </p:cNvSpPr>
          <p:nvPr>
            <p:ph sz="half" idx="2"/>
          </p:nvPr>
        </p:nvSpPr>
        <p:spPr>
          <a:xfrm>
            <a:off x="457356" y="2174905"/>
            <a:ext cx="4040228" cy="3951410"/>
          </a:xfrm>
        </p:spPr>
        <p:txBody>
          <a:bodyPr/>
          <a:lstStyle>
            <a:lvl1pPr>
              <a:defRPr sz="2344"/>
            </a:lvl1pPr>
            <a:lvl2pPr>
              <a:defRPr sz="1953"/>
            </a:lvl2pPr>
            <a:lvl3pPr>
              <a:defRPr sz="1758"/>
            </a:lvl3pPr>
            <a:lvl4pPr>
              <a:defRPr sz="1562"/>
            </a:lvl4pPr>
            <a:lvl5pPr>
              <a:defRPr sz="1562"/>
            </a:lvl5pPr>
            <a:lvl6pPr>
              <a:defRPr sz="1562"/>
            </a:lvl6pPr>
            <a:lvl7pPr>
              <a:defRPr sz="1562"/>
            </a:lvl7pPr>
            <a:lvl8pPr>
              <a:defRPr sz="1562"/>
            </a:lvl8pPr>
            <a:lvl9pPr>
              <a:defRPr sz="1562"/>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4867" y="1534679"/>
            <a:ext cx="4041779" cy="640225"/>
          </a:xfrm>
        </p:spPr>
        <p:txBody>
          <a:bodyPr anchor="b"/>
          <a:lstStyle>
            <a:lvl1pPr marL="0" indent="0">
              <a:buNone/>
              <a:defRPr sz="2344" b="1"/>
            </a:lvl1pPr>
            <a:lvl2pPr marL="446456" indent="0">
              <a:buNone/>
              <a:defRPr sz="1953" b="1"/>
            </a:lvl2pPr>
            <a:lvl3pPr marL="892912" indent="0">
              <a:buNone/>
              <a:defRPr sz="1758" b="1"/>
            </a:lvl3pPr>
            <a:lvl4pPr marL="1339367" indent="0">
              <a:buNone/>
              <a:defRPr sz="1562" b="1"/>
            </a:lvl4pPr>
            <a:lvl5pPr marL="1785823" indent="0">
              <a:buNone/>
              <a:defRPr sz="1562" b="1"/>
            </a:lvl5pPr>
            <a:lvl6pPr marL="2232279" indent="0">
              <a:buNone/>
              <a:defRPr sz="1562" b="1"/>
            </a:lvl6pPr>
            <a:lvl7pPr marL="2678735" indent="0">
              <a:buNone/>
              <a:defRPr sz="1562" b="1"/>
            </a:lvl7pPr>
            <a:lvl8pPr marL="3125191" indent="0">
              <a:buNone/>
              <a:defRPr sz="1562" b="1"/>
            </a:lvl8pPr>
            <a:lvl9pPr marL="3571646" indent="0">
              <a:buNone/>
              <a:defRPr sz="1562" b="1"/>
            </a:lvl9pPr>
          </a:lstStyle>
          <a:p>
            <a:pPr lvl="0"/>
            <a:r>
              <a:rPr lang="en-US"/>
              <a:t>Click to edit Master text styles</a:t>
            </a:r>
          </a:p>
        </p:txBody>
      </p:sp>
      <p:sp>
        <p:nvSpPr>
          <p:cNvPr id="6" name="Content Placeholder 5"/>
          <p:cNvSpPr>
            <a:spLocks noGrp="1"/>
          </p:cNvSpPr>
          <p:nvPr>
            <p:ph sz="quarter" idx="4"/>
          </p:nvPr>
        </p:nvSpPr>
        <p:spPr>
          <a:xfrm>
            <a:off x="4644867" y="2174905"/>
            <a:ext cx="4041779" cy="3951410"/>
          </a:xfrm>
        </p:spPr>
        <p:txBody>
          <a:bodyPr/>
          <a:lstStyle>
            <a:lvl1pPr>
              <a:defRPr sz="2344"/>
            </a:lvl1pPr>
            <a:lvl2pPr>
              <a:defRPr sz="1953"/>
            </a:lvl2pPr>
            <a:lvl3pPr>
              <a:defRPr sz="1758"/>
            </a:lvl3pPr>
            <a:lvl4pPr>
              <a:defRPr sz="1562"/>
            </a:lvl4pPr>
            <a:lvl5pPr>
              <a:defRPr sz="1562"/>
            </a:lvl5pPr>
            <a:lvl6pPr>
              <a:defRPr sz="1562"/>
            </a:lvl6pPr>
            <a:lvl7pPr>
              <a:defRPr sz="1562"/>
            </a:lvl7pPr>
            <a:lvl8pPr>
              <a:defRPr sz="1562"/>
            </a:lvl8pPr>
            <a:lvl9pPr>
              <a:defRPr sz="1562"/>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707696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972645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78121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355" y="272832"/>
            <a:ext cx="3007691" cy="1162636"/>
          </a:xfrm>
        </p:spPr>
        <p:txBody>
          <a:bodyPr anchor="b"/>
          <a:lstStyle>
            <a:lvl1pPr algn="l">
              <a:defRPr sz="1953" b="1"/>
            </a:lvl1pPr>
          </a:lstStyle>
          <a:p>
            <a:r>
              <a:rPr lang="en-US"/>
              <a:t>Click to edit Master title style</a:t>
            </a:r>
            <a:endParaRPr lang="en-GB"/>
          </a:p>
        </p:txBody>
      </p:sp>
      <p:sp>
        <p:nvSpPr>
          <p:cNvPr id="3" name="Content Placeholder 2"/>
          <p:cNvSpPr>
            <a:spLocks noGrp="1"/>
          </p:cNvSpPr>
          <p:nvPr>
            <p:ph idx="1"/>
          </p:nvPr>
        </p:nvSpPr>
        <p:spPr>
          <a:xfrm>
            <a:off x="3575121" y="272832"/>
            <a:ext cx="5111524" cy="5853483"/>
          </a:xfrm>
        </p:spPr>
        <p:txBody>
          <a:bodyPr/>
          <a:lstStyle>
            <a:lvl1pPr>
              <a:defRPr sz="3125"/>
            </a:lvl1pPr>
            <a:lvl2pPr>
              <a:defRPr sz="2734"/>
            </a:lvl2pPr>
            <a:lvl3pPr>
              <a:defRPr sz="2344"/>
            </a:lvl3pPr>
            <a:lvl4pPr>
              <a:defRPr sz="1953"/>
            </a:lvl4pPr>
            <a:lvl5pPr>
              <a:defRPr sz="1953"/>
            </a:lvl5pPr>
            <a:lvl6pPr>
              <a:defRPr sz="1953"/>
            </a:lvl6pPr>
            <a:lvl7pPr>
              <a:defRPr sz="1953"/>
            </a:lvl7pPr>
            <a:lvl8pPr>
              <a:defRPr sz="1953"/>
            </a:lvl8pPr>
            <a:lvl9pPr>
              <a:defRPr sz="195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355" y="1435468"/>
            <a:ext cx="3007691" cy="4690847"/>
          </a:xfrm>
        </p:spPr>
        <p:txBody>
          <a:bodyPr/>
          <a:lstStyle>
            <a:lvl1pPr marL="0" indent="0">
              <a:buNone/>
              <a:defRPr sz="1367"/>
            </a:lvl1pPr>
            <a:lvl2pPr marL="446456" indent="0">
              <a:buNone/>
              <a:defRPr sz="1172"/>
            </a:lvl2pPr>
            <a:lvl3pPr marL="892912" indent="0">
              <a:buNone/>
              <a:defRPr sz="977"/>
            </a:lvl3pPr>
            <a:lvl4pPr marL="1339367" indent="0">
              <a:buNone/>
              <a:defRPr sz="879"/>
            </a:lvl4pPr>
            <a:lvl5pPr marL="1785823" indent="0">
              <a:buNone/>
              <a:defRPr sz="879"/>
            </a:lvl5pPr>
            <a:lvl6pPr marL="2232279" indent="0">
              <a:buNone/>
              <a:defRPr sz="879"/>
            </a:lvl6pPr>
            <a:lvl7pPr marL="2678735" indent="0">
              <a:buNone/>
              <a:defRPr sz="879"/>
            </a:lvl7pPr>
            <a:lvl8pPr marL="3125191" indent="0">
              <a:buNone/>
              <a:defRPr sz="879"/>
            </a:lvl8pPr>
            <a:lvl9pPr marL="3571646" indent="0">
              <a:buNone/>
              <a:defRPr sz="879"/>
            </a:lvl9pPr>
          </a:lstStyle>
          <a:p>
            <a:pPr lvl="0"/>
            <a:r>
              <a:rPr lang="en-US"/>
              <a:t>Click to edit Master text styles</a:t>
            </a:r>
          </a:p>
        </p:txBody>
      </p:sp>
    </p:spTree>
    <p:extLst>
      <p:ext uri="{BB962C8B-B14F-4D97-AF65-F5344CB8AC3E}">
        <p14:creationId xmlns:p14="http://schemas.microsoft.com/office/powerpoint/2010/main" val="4086845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12" y="4800911"/>
            <a:ext cx="5486711" cy="565816"/>
          </a:xfrm>
        </p:spPr>
        <p:txBody>
          <a:bodyPr anchor="b"/>
          <a:lstStyle>
            <a:lvl1pPr algn="l">
              <a:defRPr sz="1953" b="1"/>
            </a:lvl1pPr>
          </a:lstStyle>
          <a:p>
            <a:r>
              <a:rPr lang="en-US"/>
              <a:t>Click to edit Master title style</a:t>
            </a:r>
            <a:endParaRPr lang="en-GB"/>
          </a:p>
        </p:txBody>
      </p:sp>
      <p:sp>
        <p:nvSpPr>
          <p:cNvPr id="3" name="Picture Placeholder 2"/>
          <p:cNvSpPr>
            <a:spLocks noGrp="1"/>
          </p:cNvSpPr>
          <p:nvPr>
            <p:ph type="pic" idx="1"/>
          </p:nvPr>
        </p:nvSpPr>
        <p:spPr>
          <a:xfrm>
            <a:off x="1792212" y="612322"/>
            <a:ext cx="5486711" cy="4115730"/>
          </a:xfrm>
        </p:spPr>
        <p:txBody>
          <a:bodyPr/>
          <a:lstStyle>
            <a:lvl1pPr marL="0" indent="0">
              <a:buNone/>
              <a:defRPr sz="3125"/>
            </a:lvl1pPr>
            <a:lvl2pPr marL="446456" indent="0">
              <a:buNone/>
              <a:defRPr sz="2734"/>
            </a:lvl2pPr>
            <a:lvl3pPr marL="892912" indent="0">
              <a:buNone/>
              <a:defRPr sz="2344"/>
            </a:lvl3pPr>
            <a:lvl4pPr marL="1339367" indent="0">
              <a:buNone/>
              <a:defRPr sz="1953"/>
            </a:lvl4pPr>
            <a:lvl5pPr marL="1785823" indent="0">
              <a:buNone/>
              <a:defRPr sz="1953"/>
            </a:lvl5pPr>
            <a:lvl6pPr marL="2232279" indent="0">
              <a:buNone/>
              <a:defRPr sz="1953"/>
            </a:lvl6pPr>
            <a:lvl7pPr marL="2678735" indent="0">
              <a:buNone/>
              <a:defRPr sz="1953"/>
            </a:lvl7pPr>
            <a:lvl8pPr marL="3125191" indent="0">
              <a:buNone/>
              <a:defRPr sz="1953"/>
            </a:lvl8pPr>
            <a:lvl9pPr marL="3571646" indent="0">
              <a:buNone/>
              <a:defRPr sz="1953"/>
            </a:lvl9pPr>
          </a:lstStyle>
          <a:p>
            <a:pPr lvl="0"/>
            <a:endParaRPr lang="en-GB" noProof="0"/>
          </a:p>
        </p:txBody>
      </p:sp>
      <p:sp>
        <p:nvSpPr>
          <p:cNvPr id="4" name="Text Placeholder 3"/>
          <p:cNvSpPr>
            <a:spLocks noGrp="1"/>
          </p:cNvSpPr>
          <p:nvPr>
            <p:ph type="body" sz="half" idx="2"/>
          </p:nvPr>
        </p:nvSpPr>
        <p:spPr>
          <a:xfrm>
            <a:off x="1792212" y="5366726"/>
            <a:ext cx="5486711" cy="806094"/>
          </a:xfrm>
        </p:spPr>
        <p:txBody>
          <a:bodyPr/>
          <a:lstStyle>
            <a:lvl1pPr marL="0" indent="0">
              <a:buNone/>
              <a:defRPr sz="1367"/>
            </a:lvl1pPr>
            <a:lvl2pPr marL="446456" indent="0">
              <a:buNone/>
              <a:defRPr sz="1172"/>
            </a:lvl2pPr>
            <a:lvl3pPr marL="892912" indent="0">
              <a:buNone/>
              <a:defRPr sz="977"/>
            </a:lvl3pPr>
            <a:lvl4pPr marL="1339367" indent="0">
              <a:buNone/>
              <a:defRPr sz="879"/>
            </a:lvl4pPr>
            <a:lvl5pPr marL="1785823" indent="0">
              <a:buNone/>
              <a:defRPr sz="879"/>
            </a:lvl5pPr>
            <a:lvl6pPr marL="2232279" indent="0">
              <a:buNone/>
              <a:defRPr sz="879"/>
            </a:lvl6pPr>
            <a:lvl7pPr marL="2678735" indent="0">
              <a:buNone/>
              <a:defRPr sz="879"/>
            </a:lvl7pPr>
            <a:lvl8pPr marL="3125191" indent="0">
              <a:buNone/>
              <a:defRPr sz="879"/>
            </a:lvl8pPr>
            <a:lvl9pPr marL="3571646" indent="0">
              <a:buNone/>
              <a:defRPr sz="879"/>
            </a:lvl9pPr>
          </a:lstStyle>
          <a:p>
            <a:pPr lvl="0"/>
            <a:r>
              <a:rPr lang="en-US"/>
              <a:t>Click to edit Master text styles</a:t>
            </a:r>
          </a:p>
        </p:txBody>
      </p:sp>
    </p:spTree>
    <p:extLst>
      <p:ext uri="{BB962C8B-B14F-4D97-AF65-F5344CB8AC3E}">
        <p14:creationId xmlns:p14="http://schemas.microsoft.com/office/powerpoint/2010/main" val="32662044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0000"/>
            <a:lum/>
          </a:blip>
          <a:srcRect/>
          <a:stretch>
            <a:fillRect l="-17000" r="-17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4"/>
          <a:stretch>
            <a:fillRect/>
          </a:stretch>
        </p:blipFill>
        <p:spPr>
          <a:xfrm>
            <a:off x="1" y="0"/>
            <a:ext cx="9131907" cy="6845834"/>
          </a:xfrm>
          <a:prstGeom prst="rect">
            <a:avLst/>
          </a:prstGeom>
        </p:spPr>
      </p:pic>
      <p:sp>
        <p:nvSpPr>
          <p:cNvPr id="1027" name="Rectangle 3"/>
          <p:cNvSpPr>
            <a:spLocks noChangeArrowheads="1"/>
          </p:cNvSpPr>
          <p:nvPr/>
        </p:nvSpPr>
        <p:spPr bwMode="auto">
          <a:xfrm>
            <a:off x="7175048" y="6124765"/>
            <a:ext cx="1590665" cy="477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sz="1953">
              <a:ea typeface="宋体" charset="-122"/>
            </a:endParaRPr>
          </a:p>
        </p:txBody>
      </p:sp>
      <p:sp>
        <p:nvSpPr>
          <p:cNvPr id="1028" name="Line 9"/>
          <p:cNvSpPr>
            <a:spLocks noChangeShapeType="1"/>
          </p:cNvSpPr>
          <p:nvPr userDrawn="1"/>
        </p:nvSpPr>
        <p:spPr bwMode="auto">
          <a:xfrm>
            <a:off x="293018" y="967313"/>
            <a:ext cx="8557965"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sz="2344"/>
          </a:p>
        </p:txBody>
      </p:sp>
      <p:sp>
        <p:nvSpPr>
          <p:cNvPr id="1029" name="Rectangle 14"/>
          <p:cNvSpPr>
            <a:spLocks noChangeArrowheads="1"/>
          </p:cNvSpPr>
          <p:nvPr userDrawn="1"/>
        </p:nvSpPr>
        <p:spPr bwMode="auto">
          <a:xfrm>
            <a:off x="0" y="6390269"/>
            <a:ext cx="9144000" cy="74409"/>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sz="1953">
              <a:ea typeface="宋体" charset="-122"/>
            </a:endParaRPr>
          </a:p>
        </p:txBody>
      </p:sp>
      <p:sp>
        <p:nvSpPr>
          <p:cNvPr id="1030" name="Rectangle 17"/>
          <p:cNvSpPr>
            <a:spLocks noChangeArrowheads="1"/>
          </p:cNvSpPr>
          <p:nvPr userDrawn="1"/>
        </p:nvSpPr>
        <p:spPr bwMode="auto">
          <a:xfrm>
            <a:off x="0" y="6473555"/>
            <a:ext cx="4688277" cy="407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88361" tIns="43405" rIns="88361" bIns="43405">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977" b="1" dirty="0">
                <a:ea typeface="宋体" charset="-122"/>
                <a:cs typeface="Times New Roman" charset="0"/>
              </a:rPr>
              <a:t>© 2019 Open Mobile Alliance.</a:t>
            </a:r>
            <a:endParaRPr lang="en-US" altLang="zh-CN" sz="977" b="1" dirty="0">
              <a:ea typeface="宋体" charset="-122"/>
            </a:endParaRPr>
          </a:p>
          <a:p>
            <a:r>
              <a:rPr lang="en-US" altLang="zh-CN" sz="879" b="1" dirty="0">
                <a:latin typeface="Arial Narrow" pitchFamily="34" charset="0"/>
                <a:ea typeface="宋体" charset="-122"/>
                <a:cs typeface="Times New Roman" charset="0"/>
              </a:rPr>
              <a:t>Used with the permission of the Open Mobile Alliance under the terms as stated in this document.</a:t>
            </a:r>
            <a:endParaRPr lang="en-US" altLang="zh-CN" sz="879"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613860" y="6473556"/>
            <a:ext cx="3274352" cy="358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88361" tIns="43405" rIns="88361" bIns="43405">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758" b="1" dirty="0">
                <a:latin typeface="Arial Narrow" pitchFamily="34" charset="0"/>
                <a:ea typeface="宋体" charset="-122"/>
              </a:rPr>
              <a:t>OMA-IPSO-2019-0102</a:t>
            </a:r>
          </a:p>
        </p:txBody>
      </p:sp>
      <p:sp>
        <p:nvSpPr>
          <p:cNvPr id="1032" name="Rectangle 19"/>
          <p:cNvSpPr>
            <a:spLocks noChangeArrowheads="1"/>
          </p:cNvSpPr>
          <p:nvPr userDrawn="1"/>
        </p:nvSpPr>
        <p:spPr bwMode="auto">
          <a:xfrm>
            <a:off x="7813795" y="6473555"/>
            <a:ext cx="1330205" cy="433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88361" tIns="43405" rIns="88361" bIns="43405">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758" b="1" dirty="0">
                <a:latin typeface="Arial Narrow" pitchFamily="34" charset="0"/>
                <a:ea typeface="宋体" charset="-122"/>
              </a:rPr>
              <a:t>Slide #</a:t>
            </a:r>
            <a:fld id="{58575471-1DCD-45F0-BD64-2769D4CAA363}" type="slidenum">
              <a:rPr lang="en-US" altLang="zh-CN" sz="1758" b="1">
                <a:latin typeface="Arial Narrow" pitchFamily="34" charset="0"/>
                <a:ea typeface="宋体" charset="-122"/>
              </a:rPr>
              <a:pPr algn="r"/>
              <a:t>‹#›</a:t>
            </a:fld>
            <a:br>
              <a:rPr lang="en-US" altLang="zh-CN" sz="1758" b="1" dirty="0">
                <a:latin typeface="Arial Narrow" pitchFamily="34" charset="0"/>
                <a:ea typeface="宋体" charset="-122"/>
              </a:rPr>
            </a:br>
            <a:r>
              <a:rPr lang="en-US" altLang="zh-CN" sz="488" dirty="0">
                <a:solidFill>
                  <a:srgbClr val="999999"/>
                </a:solidFill>
                <a:ea typeface="宋体" charset="-122"/>
              </a:rPr>
              <a:t>[OMA-Template-SlideDeck-20190101-I]</a:t>
            </a:r>
            <a:endParaRPr lang="en-US" altLang="zh-CN" sz="1758" b="1" dirty="0">
              <a:latin typeface="Arial Narrow" pitchFamily="34" charset="0"/>
              <a:ea typeface="宋体" charset="-122"/>
            </a:endParaRPr>
          </a:p>
        </p:txBody>
      </p:sp>
      <p:sp>
        <p:nvSpPr>
          <p:cNvPr id="1033" name="Rectangle 2"/>
          <p:cNvSpPr>
            <a:spLocks noGrp="1" noChangeArrowheads="1"/>
          </p:cNvSpPr>
          <p:nvPr>
            <p:ph type="title"/>
          </p:nvPr>
        </p:nvSpPr>
        <p:spPr bwMode="auto">
          <a:xfrm>
            <a:off x="299219" y="227877"/>
            <a:ext cx="8544012" cy="686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dirty="0"/>
          </a:p>
        </p:txBody>
      </p:sp>
      <p:sp>
        <p:nvSpPr>
          <p:cNvPr id="1034" name="Rectangle 5"/>
          <p:cNvSpPr>
            <a:spLocks noGrp="1" noChangeArrowheads="1"/>
          </p:cNvSpPr>
          <p:nvPr>
            <p:ph type="body" idx="1"/>
          </p:nvPr>
        </p:nvSpPr>
        <p:spPr bwMode="auto">
          <a:xfrm>
            <a:off x="285266" y="1142484"/>
            <a:ext cx="8573469" cy="5256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a:t>1st Level Bullet</a:t>
            </a:r>
          </a:p>
          <a:p>
            <a:pPr lvl="1"/>
            <a:r>
              <a:rPr lang="en-US" altLang="zh-CN" dirty="0"/>
              <a:t>2nd Level Bullet</a:t>
            </a:r>
          </a:p>
          <a:p>
            <a:pPr lvl="2"/>
            <a:r>
              <a:rPr lang="en-US" altLang="zh-CN" dirty="0"/>
              <a:t>3rd Level Bullet</a:t>
            </a:r>
          </a:p>
          <a:p>
            <a:pPr lvl="3"/>
            <a:r>
              <a:rPr lang="en-US" altLang="zh-CN" dirty="0"/>
              <a:t>4th Level Bullet</a:t>
            </a:r>
          </a:p>
          <a:p>
            <a:pPr lvl="4"/>
            <a:r>
              <a:rPr lang="en-US" altLang="zh-CN" dirty="0"/>
              <a:t>5th Level Bullet</a:t>
            </a:r>
          </a:p>
        </p:txBody>
      </p:sp>
    </p:spTree>
    <p:extLst>
      <p:ext uri="{BB962C8B-B14F-4D97-AF65-F5344CB8AC3E}">
        <p14:creationId xmlns:p14="http://schemas.microsoft.com/office/powerpoint/2010/main" val="1178040522"/>
      </p:ext>
    </p:extLst>
  </p:cSld>
  <p:clrMap bg1="lt1" tx1="dk1" bg2="lt2" tx2="dk2" accent1="accent1" accent2="accent2" accent3="accent3" accent4="accent4" accent5="accent5" accent6="accent6" hlink="hlink" folHlink="folHlink"/>
  <p:sldLayoutIdLst>
    <p:sldLayoutId id="2147484140" r:id="rId1"/>
    <p:sldLayoutId id="2147484141" r:id="rId2"/>
    <p:sldLayoutId id="2147484142" r:id="rId3"/>
    <p:sldLayoutId id="2147484143" r:id="rId4"/>
    <p:sldLayoutId id="2147484144" r:id="rId5"/>
    <p:sldLayoutId id="2147484145" r:id="rId6"/>
    <p:sldLayoutId id="2147484146" r:id="rId7"/>
    <p:sldLayoutId id="2147484147" r:id="rId8"/>
    <p:sldLayoutId id="2147484148" r:id="rId9"/>
    <p:sldLayoutId id="2147484149" r:id="rId10"/>
    <p:sldLayoutId id="2147484150" r:id="rId11"/>
  </p:sldLayoutIdLst>
  <p:txStyles>
    <p:titleStyle>
      <a:lvl1pPr algn="ctr" defTabSz="744093" rtl="0" eaLnBrk="0" fontAlgn="base" hangingPunct="0">
        <a:lnSpc>
          <a:spcPct val="90000"/>
        </a:lnSpc>
        <a:spcBef>
          <a:spcPct val="0"/>
        </a:spcBef>
        <a:spcAft>
          <a:spcPct val="0"/>
        </a:spcAft>
        <a:defRPr sz="3125" b="1">
          <a:solidFill>
            <a:schemeClr val="tx1"/>
          </a:solidFill>
          <a:latin typeface="+mj-lt"/>
          <a:ea typeface="+mj-ea"/>
          <a:cs typeface="+mj-cs"/>
        </a:defRPr>
      </a:lvl1pPr>
      <a:lvl2pPr algn="ctr" defTabSz="744093" rtl="0" eaLnBrk="0" fontAlgn="base" hangingPunct="0">
        <a:lnSpc>
          <a:spcPct val="90000"/>
        </a:lnSpc>
        <a:spcBef>
          <a:spcPct val="0"/>
        </a:spcBef>
        <a:spcAft>
          <a:spcPct val="0"/>
        </a:spcAft>
        <a:defRPr sz="3125" b="1">
          <a:solidFill>
            <a:schemeClr val="tx1"/>
          </a:solidFill>
          <a:latin typeface="Tahoma" pitchFamily="34" charset="0"/>
        </a:defRPr>
      </a:lvl2pPr>
      <a:lvl3pPr algn="ctr" defTabSz="744093" rtl="0" eaLnBrk="0" fontAlgn="base" hangingPunct="0">
        <a:lnSpc>
          <a:spcPct val="90000"/>
        </a:lnSpc>
        <a:spcBef>
          <a:spcPct val="0"/>
        </a:spcBef>
        <a:spcAft>
          <a:spcPct val="0"/>
        </a:spcAft>
        <a:defRPr sz="3125" b="1">
          <a:solidFill>
            <a:schemeClr val="tx1"/>
          </a:solidFill>
          <a:latin typeface="Tahoma" pitchFamily="34" charset="0"/>
        </a:defRPr>
      </a:lvl3pPr>
      <a:lvl4pPr algn="ctr" defTabSz="744093" rtl="0" eaLnBrk="0" fontAlgn="base" hangingPunct="0">
        <a:lnSpc>
          <a:spcPct val="90000"/>
        </a:lnSpc>
        <a:spcBef>
          <a:spcPct val="0"/>
        </a:spcBef>
        <a:spcAft>
          <a:spcPct val="0"/>
        </a:spcAft>
        <a:defRPr sz="3125" b="1">
          <a:solidFill>
            <a:schemeClr val="tx1"/>
          </a:solidFill>
          <a:latin typeface="Tahoma" pitchFamily="34" charset="0"/>
        </a:defRPr>
      </a:lvl4pPr>
      <a:lvl5pPr algn="ctr" defTabSz="744093" rtl="0" eaLnBrk="0" fontAlgn="base" hangingPunct="0">
        <a:lnSpc>
          <a:spcPct val="90000"/>
        </a:lnSpc>
        <a:spcBef>
          <a:spcPct val="0"/>
        </a:spcBef>
        <a:spcAft>
          <a:spcPct val="0"/>
        </a:spcAft>
        <a:defRPr sz="3125" b="1">
          <a:solidFill>
            <a:schemeClr val="tx1"/>
          </a:solidFill>
          <a:latin typeface="Tahoma" pitchFamily="34" charset="0"/>
        </a:defRPr>
      </a:lvl5pPr>
      <a:lvl6pPr marL="446456" algn="ctr" defTabSz="744093" rtl="0" eaLnBrk="0" fontAlgn="base" hangingPunct="0">
        <a:lnSpc>
          <a:spcPct val="90000"/>
        </a:lnSpc>
        <a:spcBef>
          <a:spcPct val="0"/>
        </a:spcBef>
        <a:spcAft>
          <a:spcPct val="0"/>
        </a:spcAft>
        <a:defRPr sz="3125" b="1">
          <a:solidFill>
            <a:schemeClr val="tx1"/>
          </a:solidFill>
          <a:latin typeface="Tahoma" pitchFamily="34" charset="0"/>
        </a:defRPr>
      </a:lvl6pPr>
      <a:lvl7pPr marL="892912" algn="ctr" defTabSz="744093" rtl="0" eaLnBrk="0" fontAlgn="base" hangingPunct="0">
        <a:lnSpc>
          <a:spcPct val="90000"/>
        </a:lnSpc>
        <a:spcBef>
          <a:spcPct val="0"/>
        </a:spcBef>
        <a:spcAft>
          <a:spcPct val="0"/>
        </a:spcAft>
        <a:defRPr sz="3125" b="1">
          <a:solidFill>
            <a:schemeClr val="tx1"/>
          </a:solidFill>
          <a:latin typeface="Tahoma" pitchFamily="34" charset="0"/>
        </a:defRPr>
      </a:lvl7pPr>
      <a:lvl8pPr marL="1339367" algn="ctr" defTabSz="744093" rtl="0" eaLnBrk="0" fontAlgn="base" hangingPunct="0">
        <a:lnSpc>
          <a:spcPct val="90000"/>
        </a:lnSpc>
        <a:spcBef>
          <a:spcPct val="0"/>
        </a:spcBef>
        <a:spcAft>
          <a:spcPct val="0"/>
        </a:spcAft>
        <a:defRPr sz="3125" b="1">
          <a:solidFill>
            <a:schemeClr val="tx1"/>
          </a:solidFill>
          <a:latin typeface="Tahoma" pitchFamily="34" charset="0"/>
        </a:defRPr>
      </a:lvl8pPr>
      <a:lvl9pPr marL="1785823" algn="ctr" defTabSz="744093" rtl="0" eaLnBrk="0" fontAlgn="base" hangingPunct="0">
        <a:lnSpc>
          <a:spcPct val="90000"/>
        </a:lnSpc>
        <a:spcBef>
          <a:spcPct val="0"/>
        </a:spcBef>
        <a:spcAft>
          <a:spcPct val="0"/>
        </a:spcAft>
        <a:defRPr sz="3125" b="1">
          <a:solidFill>
            <a:schemeClr val="tx1"/>
          </a:solidFill>
          <a:latin typeface="Tahoma" pitchFamily="34" charset="0"/>
        </a:defRPr>
      </a:lvl9pPr>
    </p:titleStyle>
    <p:bodyStyle>
      <a:lvl1pPr marL="108514" indent="-108514" algn="l" defTabSz="1547093" rtl="0" eaLnBrk="0" fontAlgn="base" hangingPunct="0">
        <a:spcBef>
          <a:spcPct val="25000"/>
        </a:spcBef>
        <a:spcAft>
          <a:spcPct val="0"/>
        </a:spcAft>
        <a:buClr>
          <a:schemeClr val="tx1"/>
        </a:buClr>
        <a:buSzPct val="80000"/>
        <a:buChar char="•"/>
        <a:defRPr sz="2539">
          <a:solidFill>
            <a:srgbClr val="000066"/>
          </a:solidFill>
          <a:latin typeface="+mn-lt"/>
          <a:ea typeface="+mn-ea"/>
          <a:cs typeface="+mn-cs"/>
        </a:defRPr>
      </a:lvl1pPr>
      <a:lvl2pPr marL="333292" indent="-113165" algn="l" defTabSz="1547093" rtl="0" eaLnBrk="0" fontAlgn="base" hangingPunct="0">
        <a:spcBef>
          <a:spcPct val="25000"/>
        </a:spcBef>
        <a:spcAft>
          <a:spcPct val="0"/>
        </a:spcAft>
        <a:buClr>
          <a:schemeClr val="tx1"/>
        </a:buClr>
        <a:buSzPct val="80000"/>
        <a:buChar char="•"/>
        <a:defRPr sz="2148">
          <a:solidFill>
            <a:srgbClr val="480024"/>
          </a:solidFill>
          <a:latin typeface="+mn-lt"/>
        </a:defRPr>
      </a:lvl2pPr>
      <a:lvl3pPr marL="556520" indent="-111614" algn="l" defTabSz="1547093" rtl="0" eaLnBrk="0" fontAlgn="base" hangingPunct="0">
        <a:spcBef>
          <a:spcPct val="25000"/>
        </a:spcBef>
        <a:spcAft>
          <a:spcPct val="0"/>
        </a:spcAft>
        <a:buClr>
          <a:schemeClr val="tx1"/>
        </a:buClr>
        <a:buSzPct val="80000"/>
        <a:buChar char="•"/>
        <a:defRPr sz="1953">
          <a:solidFill>
            <a:srgbClr val="0B2200"/>
          </a:solidFill>
          <a:latin typeface="+mn-lt"/>
        </a:defRPr>
      </a:lvl3pPr>
      <a:lvl4pPr marL="776648" indent="-108514" algn="l" defTabSz="1547093" rtl="0" eaLnBrk="0" fontAlgn="base" hangingPunct="0">
        <a:spcBef>
          <a:spcPct val="20000"/>
        </a:spcBef>
        <a:spcAft>
          <a:spcPct val="0"/>
        </a:spcAft>
        <a:buClr>
          <a:schemeClr val="tx1"/>
        </a:buClr>
        <a:buSzPct val="80000"/>
        <a:buChar char="•"/>
        <a:defRPr>
          <a:solidFill>
            <a:srgbClr val="543800"/>
          </a:solidFill>
          <a:latin typeface="+mn-lt"/>
        </a:defRPr>
      </a:lvl4pPr>
      <a:lvl5pPr marL="1004526" indent="-116265" algn="l" defTabSz="1547093" rtl="0" eaLnBrk="0" fontAlgn="base" hangingPunct="0">
        <a:spcBef>
          <a:spcPct val="20000"/>
        </a:spcBef>
        <a:spcAft>
          <a:spcPct val="0"/>
        </a:spcAft>
        <a:buClr>
          <a:schemeClr val="tx1"/>
        </a:buClr>
        <a:buSzPct val="80000"/>
        <a:buChar char="•"/>
        <a:defRPr sz="1562">
          <a:solidFill>
            <a:srgbClr val="330066"/>
          </a:solidFill>
          <a:latin typeface="+mn-lt"/>
        </a:defRPr>
      </a:lvl5pPr>
      <a:lvl6pPr marL="1450981" indent="-116265" algn="l" defTabSz="1547093" rtl="0" eaLnBrk="0" fontAlgn="base" hangingPunct="0">
        <a:spcBef>
          <a:spcPct val="20000"/>
        </a:spcBef>
        <a:spcAft>
          <a:spcPct val="0"/>
        </a:spcAft>
        <a:buClr>
          <a:schemeClr val="tx1"/>
        </a:buClr>
        <a:buSzPct val="80000"/>
        <a:buChar char="•"/>
        <a:defRPr sz="1562">
          <a:solidFill>
            <a:srgbClr val="330066"/>
          </a:solidFill>
          <a:latin typeface="+mn-lt"/>
        </a:defRPr>
      </a:lvl6pPr>
      <a:lvl7pPr marL="1897437" indent="-116265" algn="l" defTabSz="1547093" rtl="0" eaLnBrk="0" fontAlgn="base" hangingPunct="0">
        <a:spcBef>
          <a:spcPct val="20000"/>
        </a:spcBef>
        <a:spcAft>
          <a:spcPct val="0"/>
        </a:spcAft>
        <a:buClr>
          <a:schemeClr val="tx1"/>
        </a:buClr>
        <a:buSzPct val="80000"/>
        <a:buChar char="•"/>
        <a:defRPr sz="1562">
          <a:solidFill>
            <a:srgbClr val="330066"/>
          </a:solidFill>
          <a:latin typeface="+mn-lt"/>
        </a:defRPr>
      </a:lvl7pPr>
      <a:lvl8pPr marL="2343893" indent="-116265" algn="l" defTabSz="1547093" rtl="0" eaLnBrk="0" fontAlgn="base" hangingPunct="0">
        <a:spcBef>
          <a:spcPct val="20000"/>
        </a:spcBef>
        <a:spcAft>
          <a:spcPct val="0"/>
        </a:spcAft>
        <a:buClr>
          <a:schemeClr val="tx1"/>
        </a:buClr>
        <a:buSzPct val="80000"/>
        <a:buChar char="•"/>
        <a:defRPr sz="1562">
          <a:solidFill>
            <a:srgbClr val="330066"/>
          </a:solidFill>
          <a:latin typeface="+mn-lt"/>
        </a:defRPr>
      </a:lvl8pPr>
      <a:lvl9pPr marL="2790349" indent="-116265" algn="l" defTabSz="1547093" rtl="0" eaLnBrk="0" fontAlgn="base" hangingPunct="0">
        <a:spcBef>
          <a:spcPct val="20000"/>
        </a:spcBef>
        <a:spcAft>
          <a:spcPct val="0"/>
        </a:spcAft>
        <a:buClr>
          <a:schemeClr val="tx1"/>
        </a:buClr>
        <a:buSzPct val="80000"/>
        <a:buChar char="•"/>
        <a:defRPr sz="1562">
          <a:solidFill>
            <a:srgbClr val="330066"/>
          </a:solidFill>
          <a:latin typeface="+mn-lt"/>
        </a:defRPr>
      </a:lvl9pPr>
    </p:bodyStyle>
    <p:otherStyle>
      <a:defPPr>
        <a:defRPr lang="en-US"/>
      </a:defPPr>
      <a:lvl1pPr marL="0" algn="l" defTabSz="892912" rtl="0" eaLnBrk="1" latinLnBrk="0" hangingPunct="1">
        <a:defRPr sz="1758" kern="1200">
          <a:solidFill>
            <a:schemeClr val="tx1"/>
          </a:solidFill>
          <a:latin typeface="+mn-lt"/>
          <a:ea typeface="+mn-ea"/>
          <a:cs typeface="+mn-cs"/>
        </a:defRPr>
      </a:lvl1pPr>
      <a:lvl2pPr marL="446456" algn="l" defTabSz="892912" rtl="0" eaLnBrk="1" latinLnBrk="0" hangingPunct="1">
        <a:defRPr sz="1758" kern="1200">
          <a:solidFill>
            <a:schemeClr val="tx1"/>
          </a:solidFill>
          <a:latin typeface="+mn-lt"/>
          <a:ea typeface="+mn-ea"/>
          <a:cs typeface="+mn-cs"/>
        </a:defRPr>
      </a:lvl2pPr>
      <a:lvl3pPr marL="892912" algn="l" defTabSz="892912" rtl="0" eaLnBrk="1" latinLnBrk="0" hangingPunct="1">
        <a:defRPr sz="1758" kern="1200">
          <a:solidFill>
            <a:schemeClr val="tx1"/>
          </a:solidFill>
          <a:latin typeface="+mn-lt"/>
          <a:ea typeface="+mn-ea"/>
          <a:cs typeface="+mn-cs"/>
        </a:defRPr>
      </a:lvl3pPr>
      <a:lvl4pPr marL="1339367" algn="l" defTabSz="892912" rtl="0" eaLnBrk="1" latinLnBrk="0" hangingPunct="1">
        <a:defRPr sz="1758" kern="1200">
          <a:solidFill>
            <a:schemeClr val="tx1"/>
          </a:solidFill>
          <a:latin typeface="+mn-lt"/>
          <a:ea typeface="+mn-ea"/>
          <a:cs typeface="+mn-cs"/>
        </a:defRPr>
      </a:lvl4pPr>
      <a:lvl5pPr marL="1785823" algn="l" defTabSz="892912" rtl="0" eaLnBrk="1" latinLnBrk="0" hangingPunct="1">
        <a:defRPr sz="1758" kern="1200">
          <a:solidFill>
            <a:schemeClr val="tx1"/>
          </a:solidFill>
          <a:latin typeface="+mn-lt"/>
          <a:ea typeface="+mn-ea"/>
          <a:cs typeface="+mn-cs"/>
        </a:defRPr>
      </a:lvl5pPr>
      <a:lvl6pPr marL="2232279" algn="l" defTabSz="892912" rtl="0" eaLnBrk="1" latinLnBrk="0" hangingPunct="1">
        <a:defRPr sz="1758" kern="1200">
          <a:solidFill>
            <a:schemeClr val="tx1"/>
          </a:solidFill>
          <a:latin typeface="+mn-lt"/>
          <a:ea typeface="+mn-ea"/>
          <a:cs typeface="+mn-cs"/>
        </a:defRPr>
      </a:lvl6pPr>
      <a:lvl7pPr marL="2678735" algn="l" defTabSz="892912" rtl="0" eaLnBrk="1" latinLnBrk="0" hangingPunct="1">
        <a:defRPr sz="1758" kern="1200">
          <a:solidFill>
            <a:schemeClr val="tx1"/>
          </a:solidFill>
          <a:latin typeface="+mn-lt"/>
          <a:ea typeface="+mn-ea"/>
          <a:cs typeface="+mn-cs"/>
        </a:defRPr>
      </a:lvl7pPr>
      <a:lvl8pPr marL="3125191" algn="l" defTabSz="892912" rtl="0" eaLnBrk="1" latinLnBrk="0" hangingPunct="1">
        <a:defRPr sz="1758" kern="1200">
          <a:solidFill>
            <a:schemeClr val="tx1"/>
          </a:solidFill>
          <a:latin typeface="+mn-lt"/>
          <a:ea typeface="+mn-ea"/>
          <a:cs typeface="+mn-cs"/>
        </a:defRPr>
      </a:lvl8pPr>
      <a:lvl9pPr marL="3571646" algn="l" defTabSz="892912" rtl="0" eaLnBrk="1" latinLnBrk="0" hangingPunct="1">
        <a:defRPr sz="175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hyperlink" Target="http://www.openmobilealliance.org/tech/profiles/LWM2M_Device-v1_1.xml" TargetMode="External"/><Relationship Id="rId13" Type="http://schemas.openxmlformats.org/officeDocument/2006/relationships/hyperlink" Target="http://devtoolkit.openmobilealliance.org/OEditor/LWMOView?url=http%3A%2F%2Fwww.openmobilealliance.org%2Ftech%2Fprofiles%2FLWM2M_Firmware_Update-v1_0_3.xml" TargetMode="External"/><Relationship Id="rId18" Type="http://schemas.openxmlformats.org/officeDocument/2006/relationships/hyperlink" Target="http://www.openmobilealliance.org/tech/profiles/LWM2M_OSCORE-v1_0_1.xml" TargetMode="External"/><Relationship Id="rId3" Type="http://schemas.openxmlformats.org/officeDocument/2006/relationships/hyperlink" Target="http://devtoolkit.openmobilealliance.org/OEditor/LWMOView?url=http%3A%2F%2Fwww.openmobilealliance.org%2Ftech%2Fprofiles%2FLWM2M_Security-v1_1_1.xml" TargetMode="External"/><Relationship Id="rId7" Type="http://schemas.openxmlformats.org/officeDocument/2006/relationships/hyperlink" Target="http://devtoolkit.openmobilealliance.org/OEditor/LWMOView?url=http%3A%2F%2Fwww.openmobilealliance.org%2Ftech%2Fprofiles%2FLWM2M_Access_Control-v1_0_3.xml" TargetMode="External"/><Relationship Id="rId12" Type="http://schemas.openxmlformats.org/officeDocument/2006/relationships/hyperlink" Target="http://www.openmobilealliance.org/tech/profiles/LWM2M_Firmware_Update-v1_0_3.xml" TargetMode="External"/><Relationship Id="rId17" Type="http://schemas.openxmlformats.org/officeDocument/2006/relationships/hyperlink" Target="http://devtoolkit.openmobilealliance.org/OEditor/LWMOView?url=http%3A%2F%2Fwww.openmobilealliance.org%2Ftech%2Fprofiles%2FLWM2M_Connectivity_Statistics-v1_0_4.xml" TargetMode="External"/><Relationship Id="rId2" Type="http://schemas.openxmlformats.org/officeDocument/2006/relationships/hyperlink" Target="http://www.openmobilealliance.org/tech/profiles/LWM2M_Security-v1_1_1.xml" TargetMode="External"/><Relationship Id="rId16" Type="http://schemas.openxmlformats.org/officeDocument/2006/relationships/hyperlink" Target="http://www.openmobilealliance.org/tech/profiles/LWM2M_Connectivity_Statistics-v1_0_4.xml" TargetMode="External"/><Relationship Id="rId1" Type="http://schemas.openxmlformats.org/officeDocument/2006/relationships/slideLayout" Target="../slideLayouts/slideLayout7.xml"/><Relationship Id="rId6" Type="http://schemas.openxmlformats.org/officeDocument/2006/relationships/hyperlink" Target="http://www.openmobilealliance.org/tech/profiles/LWM2M_Access_Control-v1_0_3.xml" TargetMode="External"/><Relationship Id="rId11" Type="http://schemas.openxmlformats.org/officeDocument/2006/relationships/hyperlink" Target="http://devtoolkit.openmobilealliance.org/OEditor/LWMOView?url=http%3A%2F%2Fwww.openmobilealliance.org%2Ftech%2Fprofiles%2FLWM2M_Connectivity_Monitoring-v1_2.xml" TargetMode="External"/><Relationship Id="rId5" Type="http://schemas.openxmlformats.org/officeDocument/2006/relationships/hyperlink" Target="http://devtoolkit.openmobilealliance.org/OEditor/LWMOView?url=http%3A%2F%2Fwww.openmobilealliance.org%2Ftech%2Fprofiles%2FLWM2M_Server-v1_1_1.xml" TargetMode="External"/><Relationship Id="rId15" Type="http://schemas.openxmlformats.org/officeDocument/2006/relationships/hyperlink" Target="http://devtoolkit.openmobilealliance.org/OEditor/LWMOView?url=http%3A%2F%2Fwww.openmobilealliance.org%2Ftech%2Fprofiles%2FLWM2M_Location-v1_0_2.xml" TargetMode="External"/><Relationship Id="rId10" Type="http://schemas.openxmlformats.org/officeDocument/2006/relationships/hyperlink" Target="http://www.openmobilealliance.org/tech/profiles/LWM2M_Connectivity_Monitoring-v1_2.xml" TargetMode="External"/><Relationship Id="rId19" Type="http://schemas.openxmlformats.org/officeDocument/2006/relationships/hyperlink" Target="http://devtoolkit.openmobilealliance.org/OEditor/LWMOView?url=http%3A%2F%2Fwww.openmobilealliance.org%2Ftech%2Fprofiles%2FLWM2M_OSCORE-v1_0_1.xml" TargetMode="External"/><Relationship Id="rId4" Type="http://schemas.openxmlformats.org/officeDocument/2006/relationships/hyperlink" Target="http://www.openmobilealliance.org/tech/profiles/LWM2M_Server-v1_1_1.xml" TargetMode="External"/><Relationship Id="rId9" Type="http://schemas.openxmlformats.org/officeDocument/2006/relationships/hyperlink" Target="http://devtoolkit.openmobilealliance.org/OEditor/LWMOView?url=http%3A%2F%2Fwww.openmobilealliance.org%2Ftech%2Fprofiles%2FLWM2M_Device-v1_1.xml" TargetMode="External"/><Relationship Id="rId14" Type="http://schemas.openxmlformats.org/officeDocument/2006/relationships/hyperlink" Target="http://www.openmobilealliance.org/tech/profiles/LWM2M_Location-v1_0_2.xml" TargetMode="External"/></Relationships>
</file>

<file path=ppt/slides/_rels/slide5.xml.rels><?xml version="1.0" encoding="UTF-8" standalone="yes"?>
<Relationships xmlns="http://schemas.openxmlformats.org/package/2006/relationships"><Relationship Id="rId8" Type="http://schemas.openxmlformats.org/officeDocument/2006/relationships/hyperlink" Target="http://www.openmobilealliance.org/tech/profiles/LWM2M_APN_connection_profile-v1_0.xml" TargetMode="External"/><Relationship Id="rId13" Type="http://schemas.openxmlformats.org/officeDocument/2006/relationships/hyperlink" Target="http://devtoolkit.openmobilealliance.org/OEditor/LWMOView?url=http%3A%2F%2Fwww.openmobilealliance.org%2Ftech%2Fprofiles%2FLWM2M_Bearer_selection-v1_0.xml" TargetMode="External"/><Relationship Id="rId18" Type="http://schemas.openxmlformats.org/officeDocument/2006/relationships/hyperlink" Target="http://www.openmobilealliance.org/tech/profiles/LWM2M_Portfolio-v1_0.xml" TargetMode="External"/><Relationship Id="rId3" Type="http://schemas.openxmlformats.org/officeDocument/2006/relationships/hyperlink" Target="http://devtoolkit.openmobilealliance.org/OEditor/LWMOView?url=http%3A%2F%2Fwww.openmobilealliance.org%2Ftech%2Fprofiles%2FLWM2M_LOCKWIPE-v1_0_1.xml" TargetMode="External"/><Relationship Id="rId21" Type="http://schemas.openxmlformats.org/officeDocument/2006/relationships/hyperlink" Target="http://devtoolkit.openmobilealliance.org/OEditor/LWMOView?url=http%3A%2F%2Fwww.openmobilealliance.org%2Ftech%2Fprofiles%2FLwM2M_BinaryAppDataContainer-v1_0_1.xml" TargetMode="External"/><Relationship Id="rId7" Type="http://schemas.openxmlformats.org/officeDocument/2006/relationships/hyperlink" Target="http://devtoolkit.openmobilealliance.org/OEditor/LWMOView?url=http%3A%2F%2Fwww.openmobilealliance.org%2Ftech%2Fprofiles%2FLWM2M_Cellular_connectivity-v1_0.xml" TargetMode="External"/><Relationship Id="rId12" Type="http://schemas.openxmlformats.org/officeDocument/2006/relationships/hyperlink" Target="http://www.openmobilealliance.org/tech/profiles/LWM2M_Bearer_selection-v1_0.xml" TargetMode="External"/><Relationship Id="rId17" Type="http://schemas.openxmlformats.org/officeDocument/2006/relationships/hyperlink" Target="http://devtoolkit.openmobilealliance.org/OEditor/LWMOView?url=http%3A%2F%2Fwww.openmobilealliance.org%2Ftech%2Fprofiles%2FLWM2M_DevCapMgmt-v1_0.xml" TargetMode="External"/><Relationship Id="rId25" Type="http://schemas.openxmlformats.org/officeDocument/2006/relationships/hyperlink" Target="http://devtoolkit.openmobilealliance.org/OEditor/LWMOView?url=http%3A%2F%2Fwww.openmobilealliance.org%2Ftech%2Fprofiles%2FLWM2M_VirtualObserveNotify-v1_0.xml" TargetMode="External"/><Relationship Id="rId2" Type="http://schemas.openxmlformats.org/officeDocument/2006/relationships/hyperlink" Target="http://www.openmobilealliance.org/tech/profiles/LWM2M_LOCKWIPE-v1_0_1.xml" TargetMode="External"/><Relationship Id="rId16" Type="http://schemas.openxmlformats.org/officeDocument/2006/relationships/hyperlink" Target="http://www.openmobilealliance.org/tech/profiles/LWM2M_DevCapMgmt-v1_0.xml" TargetMode="External"/><Relationship Id="rId20" Type="http://schemas.openxmlformats.org/officeDocument/2006/relationships/hyperlink" Target="http://www.openmobilealliance.org/tech/profiles/LwM2M_BinaryAppDataContainer-v1_0_1.xml" TargetMode="External"/><Relationship Id="rId1" Type="http://schemas.openxmlformats.org/officeDocument/2006/relationships/slideLayout" Target="../slideLayouts/slideLayout7.xml"/><Relationship Id="rId6" Type="http://schemas.openxmlformats.org/officeDocument/2006/relationships/hyperlink" Target="http://www.openmobilealliance.org/tech/profiles/LWM2M_Cellular_connectivity-v1_0.xml" TargetMode="External"/><Relationship Id="rId11" Type="http://schemas.openxmlformats.org/officeDocument/2006/relationships/hyperlink" Target="http://devtoolkit.openmobilealliance.org/OEditor/LWMOView?url=http%3A%2F%2Fwww.openmobilealliance.org%2Ftech%2Fprofiles%2FLWM2M_WLAN_connectivity4-v1_0.xml" TargetMode="External"/><Relationship Id="rId24" Type="http://schemas.openxmlformats.org/officeDocument/2006/relationships/hyperlink" Target="http://www.openmobilealliance.org/tech/profiles/LWM2M_VirtualObserveNotify-v1_0.xml" TargetMode="External"/><Relationship Id="rId5" Type="http://schemas.openxmlformats.org/officeDocument/2006/relationships/hyperlink" Target="http://devtoolkit.openmobilealliance.org/OEditor/LWMOView?url=http%3A%2F%2Fwww.openmobilealliance.org%2Ftech%2Fprofiles%2FLWM2M_Software_Management-v1_0.xml" TargetMode="External"/><Relationship Id="rId15" Type="http://schemas.openxmlformats.org/officeDocument/2006/relationships/hyperlink" Target="http://devtoolkit.openmobilealliance.org/OEditor/LWMOView?url=http%3A%2F%2Fwww.openmobilealliance.org%2Ftech%2Fprofiles%2FLWM2M_Software_Component-v1_0.xml" TargetMode="External"/><Relationship Id="rId23" Type="http://schemas.openxmlformats.org/officeDocument/2006/relationships/hyperlink" Target="http://devtoolkit.openmobilealliance.org/OEditor/LWMOView?url=http%3A%2F%2Fwww.openmobilealliance.org%2Ftech%2Fprofiles%2FLwM2M_EventLog-V1_0.xml" TargetMode="External"/><Relationship Id="rId10" Type="http://schemas.openxmlformats.org/officeDocument/2006/relationships/hyperlink" Target="http://www.openmobilealliance.org/tech/profiles/LWM2M_WLAN_connectivity4-v1_0.xml" TargetMode="External"/><Relationship Id="rId19" Type="http://schemas.openxmlformats.org/officeDocument/2006/relationships/hyperlink" Target="http://devtoolkit.openmobilealliance.org/OEditor/LWMOView?url=http%3A%2F%2Fwww.openmobilealliance.org%2Ftech%2Fprofiles%2FLWM2M_Portfolio-v1_0.xml" TargetMode="External"/><Relationship Id="rId4" Type="http://schemas.openxmlformats.org/officeDocument/2006/relationships/hyperlink" Target="http://www.openmobilealliance.org/tech/profiles/LWM2M_Software_Management-v1_0.xml" TargetMode="External"/><Relationship Id="rId9" Type="http://schemas.openxmlformats.org/officeDocument/2006/relationships/hyperlink" Target="http://devtoolkit.openmobilealliance.org/OEditor/LWMOView?url=http%3A%2F%2Fwww.openmobilealliance.org%2Ftech%2Fprofiles%2FLWM2M_APN_connection_profile-v1_0.xml" TargetMode="External"/><Relationship Id="rId14" Type="http://schemas.openxmlformats.org/officeDocument/2006/relationships/hyperlink" Target="http://www.openmobilealliance.org/tech/profiles/LWM2M_Software_Component-v1_0.xml" TargetMode="External"/><Relationship Id="rId22" Type="http://schemas.openxmlformats.org/officeDocument/2006/relationships/hyperlink" Target="http://www.openmobilealliance.org/tech/profiles/LwM2M_EventLog-V1_0.xml"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hyperlink" Target="http://www.openmobilealliance.org/ipr.html" TargetMode="Externa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032" y="0"/>
            <a:ext cx="9142968" cy="6380545"/>
          </a:xfrm>
          <a:prstGeom prst="rect">
            <a:avLst/>
          </a:prstGeom>
        </p:spPr>
      </p:pic>
      <p:sp>
        <p:nvSpPr>
          <p:cNvPr id="2051" name="Rectangle 27"/>
          <p:cNvSpPr>
            <a:spLocks noChangeArrowheads="1"/>
          </p:cNvSpPr>
          <p:nvPr/>
        </p:nvSpPr>
        <p:spPr bwMode="auto">
          <a:xfrm>
            <a:off x="628341" y="1934626"/>
            <a:ext cx="7887320" cy="2753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88361" tIns="43405" rIns="88361" bIns="43405"/>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defTabSz="744093">
              <a:lnSpc>
                <a:spcPct val="95000"/>
              </a:lnSpc>
              <a:spcBef>
                <a:spcPct val="0"/>
              </a:spcBef>
              <a:spcAft>
                <a:spcPct val="35000"/>
              </a:spcAft>
              <a:buClrTx/>
              <a:buNone/>
              <a:tabLst>
                <a:tab pos="1784273" algn="r"/>
                <a:tab pos="1894337" algn="l"/>
              </a:tabLst>
            </a:pPr>
            <a:r>
              <a:rPr lang="en-US" altLang="zh-CN" sz="1953" b="1" dirty="0">
                <a:solidFill>
                  <a:srgbClr val="000000"/>
                </a:solidFill>
                <a:latin typeface="Tahoma" pitchFamily="34" charset="0"/>
                <a:ea typeface="宋体" charset="-122"/>
                <a:cs typeface="+mn-cs"/>
              </a:rPr>
              <a:t>	Submitted To:	IPSO</a:t>
            </a:r>
          </a:p>
          <a:p>
            <a:pPr defTabSz="744093">
              <a:lnSpc>
                <a:spcPct val="95000"/>
              </a:lnSpc>
              <a:spcBef>
                <a:spcPct val="0"/>
              </a:spcBef>
              <a:spcAft>
                <a:spcPct val="35000"/>
              </a:spcAft>
              <a:buClrTx/>
              <a:buNone/>
              <a:tabLst>
                <a:tab pos="1784273" algn="r"/>
                <a:tab pos="1894337" algn="l"/>
              </a:tabLst>
            </a:pPr>
            <a:r>
              <a:rPr lang="en-US" altLang="zh-CN" sz="1953" b="1" dirty="0">
                <a:solidFill>
                  <a:srgbClr val="000000"/>
                </a:solidFill>
                <a:latin typeface="Tahoma" pitchFamily="34" charset="0"/>
                <a:ea typeface="宋体" charset="-122"/>
                <a:cs typeface="+mn-cs"/>
              </a:rPr>
              <a:t>Date:	26 Sep 2019	</a:t>
            </a:r>
          </a:p>
          <a:p>
            <a:pPr defTabSz="744093">
              <a:lnSpc>
                <a:spcPct val="95000"/>
              </a:lnSpc>
              <a:spcBef>
                <a:spcPct val="0"/>
              </a:spcBef>
              <a:spcAft>
                <a:spcPct val="35000"/>
              </a:spcAft>
              <a:buClrTx/>
              <a:buNone/>
              <a:tabLst>
                <a:tab pos="1784273" algn="r"/>
                <a:tab pos="1894337" algn="l"/>
              </a:tabLst>
            </a:pPr>
            <a:r>
              <a:rPr lang="en-US" altLang="zh-CN" sz="1953" b="1" dirty="0">
                <a:solidFill>
                  <a:srgbClr val="000000"/>
                </a:solidFill>
                <a:latin typeface="Tahoma" pitchFamily="34" charset="0"/>
                <a:ea typeface="宋体" charset="-122"/>
                <a:cs typeface="+mn-cs"/>
              </a:rPr>
              <a:t>Availability:	      Public            OMA Confidential</a:t>
            </a:r>
          </a:p>
          <a:p>
            <a:pPr defTabSz="744093">
              <a:lnSpc>
                <a:spcPct val="95000"/>
              </a:lnSpc>
              <a:spcBef>
                <a:spcPct val="0"/>
              </a:spcBef>
              <a:spcAft>
                <a:spcPct val="35000"/>
              </a:spcAft>
              <a:buClrTx/>
              <a:buNone/>
              <a:tabLst>
                <a:tab pos="1784273" algn="r"/>
                <a:tab pos="1894337" algn="l"/>
              </a:tabLst>
            </a:pPr>
            <a:r>
              <a:rPr lang="en-US" altLang="zh-CN" sz="1953" b="1" dirty="0">
                <a:solidFill>
                  <a:srgbClr val="000000"/>
                </a:solidFill>
                <a:latin typeface="Tahoma" pitchFamily="34" charset="0"/>
                <a:ea typeface="宋体" charset="-122"/>
                <a:cs typeface="+mn-cs"/>
              </a:rPr>
              <a:t>Contact:	 OMA staff</a:t>
            </a:r>
          </a:p>
          <a:p>
            <a:pPr defTabSz="744093">
              <a:lnSpc>
                <a:spcPct val="95000"/>
              </a:lnSpc>
              <a:spcBef>
                <a:spcPct val="0"/>
              </a:spcBef>
              <a:spcAft>
                <a:spcPct val="35000"/>
              </a:spcAft>
              <a:buClrTx/>
              <a:buNone/>
              <a:tabLst>
                <a:tab pos="1784273" algn="r"/>
                <a:tab pos="1894337" algn="l"/>
              </a:tabLst>
            </a:pPr>
            <a:r>
              <a:rPr lang="en-US" altLang="zh-CN" sz="1953" b="1" dirty="0">
                <a:solidFill>
                  <a:srgbClr val="000000"/>
                </a:solidFill>
                <a:latin typeface="Tahoma" pitchFamily="34" charset="0"/>
                <a:ea typeface="宋体" charset="-122"/>
                <a:cs typeface="+mn-cs"/>
              </a:rPr>
              <a:t>Source:	 OMA staff</a:t>
            </a:r>
          </a:p>
        </p:txBody>
      </p:sp>
      <p:sp>
        <p:nvSpPr>
          <p:cNvPr id="2052" name="Rectangle 26"/>
          <p:cNvSpPr>
            <a:spLocks noGrp="1" noChangeArrowheads="1"/>
          </p:cNvSpPr>
          <p:nvPr>
            <p:ph type="ctrTitle"/>
          </p:nvPr>
        </p:nvSpPr>
        <p:spPr>
          <a:xfrm>
            <a:off x="668646" y="223226"/>
            <a:ext cx="7808260" cy="1613739"/>
          </a:xfrm>
          <a:noFill/>
        </p:spPr>
        <p:txBody>
          <a:bodyPr anchor="t"/>
          <a:lstStyle/>
          <a:p>
            <a:r>
              <a:rPr lang="en-GB" sz="1367" b="0" dirty="0"/>
              <a:t>OMA-IPSO-2019-0102-INP_OMNA_Objects_to_Send_OneDataModel</a:t>
            </a:r>
            <a:br>
              <a:rPr lang="en-US" sz="1758" b="0" dirty="0"/>
            </a:br>
            <a:br>
              <a:rPr lang="en-US" sz="1758" b="0" dirty="0"/>
            </a:br>
            <a:br>
              <a:rPr lang="en-US" sz="1758" b="0" dirty="0"/>
            </a:br>
            <a:r>
              <a:rPr lang="en-GB" dirty="0"/>
              <a:t>OMNA Objects to Send </a:t>
            </a:r>
            <a:r>
              <a:rPr lang="en-GB" dirty="0" err="1"/>
              <a:t>OneDataModel</a:t>
            </a:r>
            <a:br>
              <a:rPr lang="en-US" altLang="zh-CN" dirty="0">
                <a:ea typeface="宋体" charset="-122"/>
              </a:rPr>
            </a:br>
            <a:endParaRPr lang="en-US" altLang="zh-CN" sz="1758" dirty="0">
              <a:ea typeface="宋体" charset="-122"/>
            </a:endParaRPr>
          </a:p>
        </p:txBody>
      </p:sp>
      <p:sp>
        <p:nvSpPr>
          <p:cNvPr id="2053" name="Text Box 29"/>
          <p:cNvSpPr txBox="1">
            <a:spLocks noChangeArrowheads="1"/>
          </p:cNvSpPr>
          <p:nvPr/>
        </p:nvSpPr>
        <p:spPr bwMode="auto">
          <a:xfrm>
            <a:off x="2321914" y="2709716"/>
            <a:ext cx="280583" cy="34104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3405" rIns="0" bIns="43405"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defTabSz="744093">
              <a:lnSpc>
                <a:spcPct val="90000"/>
              </a:lnSpc>
              <a:spcBef>
                <a:spcPct val="50000"/>
              </a:spcBef>
              <a:buClrTx/>
              <a:buNone/>
            </a:pPr>
            <a:r>
              <a:rPr lang="en-US" altLang="zh-CN" sz="1758" b="1">
                <a:solidFill>
                  <a:srgbClr val="800000"/>
                </a:solidFill>
                <a:latin typeface="Tahoma" pitchFamily="34" charset="0"/>
                <a:ea typeface="宋体" charset="-122"/>
                <a:cs typeface="+mn-cs"/>
              </a:rPr>
              <a:t>X</a:t>
            </a:r>
          </a:p>
        </p:txBody>
      </p:sp>
      <p:sp>
        <p:nvSpPr>
          <p:cNvPr id="2054" name="Text Box 30"/>
          <p:cNvSpPr txBox="1">
            <a:spLocks noChangeArrowheads="1"/>
          </p:cNvSpPr>
          <p:nvPr/>
        </p:nvSpPr>
        <p:spPr bwMode="auto">
          <a:xfrm>
            <a:off x="3923207" y="2709716"/>
            <a:ext cx="282133" cy="34104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3405" rIns="0" bIns="43405"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defTabSz="744093">
              <a:lnSpc>
                <a:spcPct val="90000"/>
              </a:lnSpc>
              <a:spcBef>
                <a:spcPct val="50000"/>
              </a:spcBef>
              <a:buClrTx/>
              <a:buNone/>
            </a:pPr>
            <a:endParaRPr lang="en-GB" altLang="zh-CN" sz="1758" b="1">
              <a:solidFill>
                <a:srgbClr val="800000"/>
              </a:solidFill>
              <a:latin typeface="Tahoma" pitchFamily="34" charset="0"/>
              <a:ea typeface="宋体" charset="-122"/>
              <a:cs typeface="+mn-cs"/>
            </a:endParaRPr>
          </a:p>
        </p:txBody>
      </p:sp>
      <p:sp>
        <p:nvSpPr>
          <p:cNvPr id="2057" name="Text Box 57"/>
          <p:cNvSpPr txBox="1">
            <a:spLocks noChangeArrowheads="1"/>
          </p:cNvSpPr>
          <p:nvPr/>
        </p:nvSpPr>
        <p:spPr bwMode="auto">
          <a:xfrm>
            <a:off x="1265465" y="4321904"/>
            <a:ext cx="6622373" cy="118821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defTabSz="744093">
              <a:lnSpc>
                <a:spcPct val="90000"/>
              </a:lnSpc>
              <a:spcBef>
                <a:spcPct val="0"/>
              </a:spcBef>
              <a:buClrTx/>
              <a:buNone/>
            </a:pPr>
            <a:r>
              <a:rPr lang="en-GB" altLang="zh-CN" sz="879" dirty="0">
                <a:solidFill>
                  <a:srgbClr val="000000"/>
                </a:solidFill>
                <a:ea typeface="+mn-ea"/>
                <a:cs typeface="+mn-cs"/>
              </a:rPr>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879" dirty="0">
              <a:solidFill>
                <a:srgbClr val="000000"/>
              </a:solidFill>
              <a:ea typeface="+mn-ea"/>
              <a:cs typeface="+mn-cs"/>
            </a:endParaRPr>
          </a:p>
          <a:p>
            <a:pPr defTabSz="744093">
              <a:lnSpc>
                <a:spcPct val="90000"/>
              </a:lnSpc>
              <a:spcBef>
                <a:spcPct val="0"/>
              </a:spcBef>
              <a:buClrTx/>
              <a:buNone/>
            </a:pPr>
            <a:r>
              <a:rPr lang="en-GB" altLang="zh-CN" sz="879" dirty="0">
                <a:solidFill>
                  <a:srgbClr val="000000"/>
                </a:solidFill>
                <a:ea typeface="+mn-ea"/>
                <a:cs typeface="+mn-cs"/>
              </a:rPr>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879" dirty="0">
              <a:solidFill>
                <a:srgbClr val="000000"/>
              </a:solidFill>
              <a:ea typeface="+mn-ea"/>
              <a:cs typeface="+mn-cs"/>
            </a:endParaRPr>
          </a:p>
          <a:p>
            <a:pPr defTabSz="744093">
              <a:lnSpc>
                <a:spcPct val="90000"/>
              </a:lnSpc>
              <a:spcBef>
                <a:spcPct val="0"/>
              </a:spcBef>
              <a:buClrTx/>
              <a:buNone/>
            </a:pPr>
            <a:r>
              <a:rPr lang="en-GB" altLang="zh-CN" sz="879" dirty="0">
                <a:solidFill>
                  <a:srgbClr val="000000"/>
                </a:solidFill>
                <a:ea typeface="+mn-ea"/>
                <a:cs typeface="+mn-cs"/>
              </a:rPr>
              <a:t>THIS DOCUMENT IS PROVIDED ON AN "AS IS" "AS AVAILABLE" AND "WITH ALL FAULTS" BASIS.</a:t>
            </a:r>
            <a:endParaRPr lang="en-US" altLang="zh-CN" sz="879" dirty="0">
              <a:solidFill>
                <a:srgbClr val="000000"/>
              </a:solidFill>
              <a:ea typeface="宋体" charset="-122"/>
              <a:cs typeface="Times New Roman" charset="0"/>
            </a:endParaRPr>
          </a:p>
        </p:txBody>
      </p:sp>
      <p:sp>
        <p:nvSpPr>
          <p:cNvPr id="2058" name="Text Box 59"/>
          <p:cNvSpPr txBox="1">
            <a:spLocks noChangeArrowheads="1"/>
          </p:cNvSpPr>
          <p:nvPr/>
        </p:nvSpPr>
        <p:spPr bwMode="auto">
          <a:xfrm>
            <a:off x="223743" y="5580651"/>
            <a:ext cx="8705816" cy="7485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defTabSz="744093">
              <a:lnSpc>
                <a:spcPct val="90000"/>
              </a:lnSpc>
              <a:spcBef>
                <a:spcPct val="35000"/>
              </a:spcBef>
              <a:buClrTx/>
              <a:buNone/>
            </a:pPr>
            <a:r>
              <a:rPr lang="en-US" altLang="zh-CN" sz="879" b="1" dirty="0">
                <a:solidFill>
                  <a:srgbClr val="000000"/>
                </a:solidFill>
                <a:ea typeface="宋体" charset="-122"/>
                <a:cs typeface="Times New Roman" charset="0"/>
              </a:rPr>
              <a:t>Intellectual Property Rights</a:t>
            </a:r>
          </a:p>
          <a:p>
            <a:pPr defTabSz="744093">
              <a:lnSpc>
                <a:spcPct val="90000"/>
              </a:lnSpc>
              <a:spcBef>
                <a:spcPct val="35000"/>
              </a:spcBef>
              <a:buClrTx/>
              <a:buNone/>
            </a:pPr>
            <a:r>
              <a:rPr lang="en-US" altLang="zh-CN" sz="879" dirty="0">
                <a:solidFill>
                  <a:srgbClr val="000000"/>
                </a:solidFill>
                <a:ea typeface="宋体" charset="-122"/>
                <a:cs typeface="Times New Roman" charset="0"/>
              </a:rPr>
              <a:t>Members and their Affiliates (collectively, "Members") agree to use their reasonable </a:t>
            </a:r>
            <a:r>
              <a:rPr lang="en-US" altLang="zh-CN" sz="879" dirty="0" err="1">
                <a:solidFill>
                  <a:srgbClr val="000000"/>
                </a:solidFill>
                <a:ea typeface="宋体" charset="-122"/>
                <a:cs typeface="Times New Roman" charset="0"/>
              </a:rPr>
              <a:t>endeavours</a:t>
            </a:r>
            <a:r>
              <a:rPr lang="en-US" altLang="zh-CN" sz="879" dirty="0">
                <a:solidFill>
                  <a:srgbClr val="000000"/>
                </a:solidFill>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https://www.omaspecworks.org.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03F12-98AE-404F-886A-6F43B6439C6D}"/>
              </a:ext>
            </a:extLst>
          </p:cNvPr>
          <p:cNvSpPr>
            <a:spLocks noGrp="1"/>
          </p:cNvSpPr>
          <p:nvPr>
            <p:ph type="ctrTitle"/>
          </p:nvPr>
        </p:nvSpPr>
        <p:spPr>
          <a:xfrm>
            <a:off x="685257" y="2693439"/>
            <a:ext cx="7773485" cy="1471122"/>
          </a:xfrm>
        </p:spPr>
        <p:txBody>
          <a:bodyPr/>
          <a:lstStyle/>
          <a:p>
            <a:r>
              <a:rPr lang="en-US" dirty="0"/>
              <a:t>LwM2M Object License Breakdown</a:t>
            </a:r>
            <a:br>
              <a:rPr lang="en-US" dirty="0"/>
            </a:br>
            <a:endParaRPr lang="en-US" dirty="0"/>
          </a:p>
        </p:txBody>
      </p:sp>
    </p:spTree>
    <p:extLst>
      <p:ext uri="{BB962C8B-B14F-4D97-AF65-F5344CB8AC3E}">
        <p14:creationId xmlns:p14="http://schemas.microsoft.com/office/powerpoint/2010/main" val="13507940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8E3A44F3-F8A0-E543-8E86-D6EE1D0B15B6}"/>
              </a:ext>
            </a:extLst>
          </p:cNvPr>
          <p:cNvGraphicFramePr>
            <a:graphicFrameLocks noGrp="1"/>
          </p:cNvGraphicFramePr>
          <p:nvPr>
            <p:ph idx="4294967295"/>
            <p:extLst>
              <p:ext uri="{D42A27DB-BD31-4B8C-83A1-F6EECF244321}">
                <p14:modId xmlns:p14="http://schemas.microsoft.com/office/powerpoint/2010/main" val="3096275157"/>
              </p:ext>
            </p:extLst>
          </p:nvPr>
        </p:nvGraphicFramePr>
        <p:xfrm>
          <a:off x="719092" y="2519484"/>
          <a:ext cx="7087235" cy="701040"/>
        </p:xfrm>
        <a:graphic>
          <a:graphicData uri="http://schemas.openxmlformats.org/drawingml/2006/table">
            <a:tbl>
              <a:tblPr firstRow="1" bandRow="1">
                <a:tableStyleId>{5C22544A-7EE6-4342-B048-85BDC9FD1C3A}</a:tableStyleId>
              </a:tblPr>
              <a:tblGrid>
                <a:gridCol w="2137730">
                  <a:extLst>
                    <a:ext uri="{9D8B030D-6E8A-4147-A177-3AD203B41FA5}">
                      <a16:colId xmlns:a16="http://schemas.microsoft.com/office/drawing/2014/main" val="2443960005"/>
                    </a:ext>
                  </a:extLst>
                </a:gridCol>
                <a:gridCol w="3143250">
                  <a:extLst>
                    <a:ext uri="{9D8B030D-6E8A-4147-A177-3AD203B41FA5}">
                      <a16:colId xmlns:a16="http://schemas.microsoft.com/office/drawing/2014/main" val="1249657568"/>
                    </a:ext>
                  </a:extLst>
                </a:gridCol>
                <a:gridCol w="1806255">
                  <a:extLst>
                    <a:ext uri="{9D8B030D-6E8A-4147-A177-3AD203B41FA5}">
                      <a16:colId xmlns:a16="http://schemas.microsoft.com/office/drawing/2014/main" val="1298592486"/>
                    </a:ext>
                  </a:extLst>
                </a:gridCol>
              </a:tblGrid>
              <a:tr h="198914">
                <a:tc>
                  <a:txBody>
                    <a:bodyPr/>
                    <a:lstStyle/>
                    <a:p>
                      <a:endParaRPr lang="en-US" sz="1600" dirty="0"/>
                    </a:p>
                  </a:txBody>
                  <a:tcPr/>
                </a:tc>
                <a:tc>
                  <a:txBody>
                    <a:bodyPr/>
                    <a:lstStyle/>
                    <a:p>
                      <a:pPr algn="l"/>
                      <a:r>
                        <a:rPr lang="en-US" sz="1600" b="1" kern="1200" dirty="0">
                          <a:solidFill>
                            <a:schemeClr val="lt1"/>
                          </a:solidFill>
                          <a:latin typeface="+mn-lt"/>
                          <a:ea typeface="+mn-ea"/>
                          <a:cs typeface="+mn-cs"/>
                        </a:rPr>
                        <a:t>License Applied</a:t>
                      </a:r>
                    </a:p>
                  </a:txBody>
                  <a:tcPr/>
                </a:tc>
                <a:tc>
                  <a:txBody>
                    <a:bodyPr/>
                    <a:lstStyle/>
                    <a:p>
                      <a:pPr algn="ctr"/>
                      <a:r>
                        <a:rPr lang="en-US" sz="1600" b="1" kern="1200" dirty="0">
                          <a:solidFill>
                            <a:schemeClr val="lt1"/>
                          </a:solidFill>
                          <a:latin typeface="+mn-lt"/>
                          <a:ea typeface="+mn-ea"/>
                          <a:cs typeface="+mn-cs"/>
                        </a:rPr>
                        <a:t>Objects</a:t>
                      </a:r>
                    </a:p>
                  </a:txBody>
                  <a:tcPr/>
                </a:tc>
                <a:extLst>
                  <a:ext uri="{0D108BD9-81ED-4DB2-BD59-A6C34878D82A}">
                    <a16:rowId xmlns:a16="http://schemas.microsoft.com/office/drawing/2014/main" val="1792733393"/>
                  </a:ext>
                </a:extLst>
              </a:tr>
              <a:tr h="172244">
                <a:tc>
                  <a:txBody>
                    <a:bodyPr/>
                    <a:lstStyle/>
                    <a:p>
                      <a:r>
                        <a:rPr lang="en-US" sz="1800" b="0" dirty="0"/>
                        <a:t>OMA </a:t>
                      </a:r>
                    </a:p>
                  </a:txBody>
                  <a:tcPr/>
                </a:tc>
                <a:tc>
                  <a:txBody>
                    <a:bodyPr/>
                    <a:lstStyle/>
                    <a:p>
                      <a:pPr marL="0" algn="l" defTabSz="457200" rtl="0" eaLnBrk="1" latinLnBrk="0" hangingPunct="1"/>
                      <a:r>
                        <a:rPr lang="en-US" sz="1800" kern="1200" dirty="0">
                          <a:solidFill>
                            <a:schemeClr val="dk1"/>
                          </a:solidFill>
                          <a:latin typeface="+mn-lt"/>
                          <a:ea typeface="+mn-ea"/>
                          <a:cs typeface="+mn-cs"/>
                        </a:rPr>
                        <a:t>OMA copyright – BSD -3</a:t>
                      </a:r>
                    </a:p>
                  </a:txBody>
                  <a:tcPr/>
                </a:tc>
                <a:tc>
                  <a:txBody>
                    <a:bodyPr/>
                    <a:lstStyle/>
                    <a:p>
                      <a:pPr algn="ctr"/>
                      <a:r>
                        <a:rPr lang="en-US" b="1" dirty="0">
                          <a:solidFill>
                            <a:schemeClr val="accent6"/>
                          </a:solidFill>
                        </a:rPr>
                        <a:t>17</a:t>
                      </a:r>
                      <a:r>
                        <a:rPr lang="en-US" dirty="0"/>
                        <a:t>/23 objects</a:t>
                      </a:r>
                    </a:p>
                  </a:txBody>
                  <a:tcPr/>
                </a:tc>
                <a:extLst>
                  <a:ext uri="{0D108BD9-81ED-4DB2-BD59-A6C34878D82A}">
                    <a16:rowId xmlns:a16="http://schemas.microsoft.com/office/drawing/2014/main" val="1611797891"/>
                  </a:ext>
                </a:extLst>
              </a:tr>
            </a:tbl>
          </a:graphicData>
        </a:graphic>
      </p:graphicFrame>
      <p:sp>
        <p:nvSpPr>
          <p:cNvPr id="2" name="Title 1">
            <a:extLst>
              <a:ext uri="{FF2B5EF4-FFF2-40B4-BE49-F238E27FC236}">
                <a16:creationId xmlns:a16="http://schemas.microsoft.com/office/drawing/2014/main" id="{AB9E0E59-6125-8943-BDA0-09C2351D6A6B}"/>
              </a:ext>
            </a:extLst>
          </p:cNvPr>
          <p:cNvSpPr>
            <a:spLocks noGrp="1"/>
          </p:cNvSpPr>
          <p:nvPr>
            <p:ph type="title" idx="4294967295"/>
          </p:nvPr>
        </p:nvSpPr>
        <p:spPr>
          <a:xfrm>
            <a:off x="0" y="228600"/>
            <a:ext cx="8270875" cy="685800"/>
          </a:xfrm>
        </p:spPr>
        <p:txBody>
          <a:bodyPr/>
          <a:lstStyle/>
          <a:p>
            <a:br>
              <a:rPr lang="en-US" dirty="0"/>
            </a:br>
            <a:r>
              <a:rPr lang="en-US" dirty="0" err="1"/>
              <a:t>ObjectID</a:t>
            </a:r>
            <a:r>
              <a:rPr lang="en-US" dirty="0"/>
              <a:t> Classes</a:t>
            </a:r>
            <a:br>
              <a:rPr lang="en-US" dirty="0"/>
            </a:br>
            <a:endParaRPr lang="en-US" dirty="0"/>
          </a:p>
        </p:txBody>
      </p:sp>
      <p:sp>
        <p:nvSpPr>
          <p:cNvPr id="8" name="Title 1">
            <a:extLst>
              <a:ext uri="{FF2B5EF4-FFF2-40B4-BE49-F238E27FC236}">
                <a16:creationId xmlns:a16="http://schemas.microsoft.com/office/drawing/2014/main" id="{A37D42DB-34E0-4E28-ACC2-4C8809B32A2B}"/>
              </a:ext>
            </a:extLst>
          </p:cNvPr>
          <p:cNvSpPr txBox="1">
            <a:spLocks/>
          </p:cNvSpPr>
          <p:nvPr/>
        </p:nvSpPr>
        <p:spPr bwMode="auto">
          <a:xfrm>
            <a:off x="540632" y="2002891"/>
            <a:ext cx="4766310" cy="129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0488" tIns="44450" rIns="90488" bIns="44450" numCol="1" anchor="ctr" anchorCtr="0" compatLnSpc="1">
            <a:prstTxWarp prst="textNoShape">
              <a:avLst/>
            </a:prstTxWarp>
          </a:bodyPr>
          <a:lstStyle>
            <a:lvl1pPr algn="ctr" defTabSz="762000" rtl="0" eaLnBrk="1" fontAlgn="base" hangingPunct="1">
              <a:lnSpc>
                <a:spcPct val="90000"/>
              </a:lnSpc>
              <a:spcBef>
                <a:spcPct val="0"/>
              </a:spcBef>
              <a:spcAft>
                <a:spcPct val="0"/>
              </a:spcAft>
              <a:defRPr sz="3600" b="1">
                <a:solidFill>
                  <a:schemeClr val="tx1"/>
                </a:solidFill>
                <a:latin typeface="+mj-lt"/>
                <a:ea typeface="MS PGothic" pitchFamily="34" charset="-128"/>
                <a:cs typeface="MS PGothic" charset="0"/>
              </a:defRPr>
            </a:lvl1pPr>
            <a:lvl2pPr algn="ctr" defTabSz="762000" rtl="0" eaLnBrk="1" fontAlgn="base" hangingPunct="1">
              <a:lnSpc>
                <a:spcPct val="90000"/>
              </a:lnSpc>
              <a:spcBef>
                <a:spcPct val="0"/>
              </a:spcBef>
              <a:spcAft>
                <a:spcPct val="0"/>
              </a:spcAft>
              <a:defRPr sz="3600" b="1">
                <a:solidFill>
                  <a:schemeClr val="tx1"/>
                </a:solidFill>
                <a:latin typeface="Tahoma" pitchFamily="-111" charset="0"/>
                <a:ea typeface="MS PGothic" pitchFamily="34" charset="-128"/>
                <a:cs typeface="MS PGothic" charset="0"/>
              </a:defRPr>
            </a:lvl2pPr>
            <a:lvl3pPr algn="ctr" defTabSz="762000" rtl="0" eaLnBrk="1" fontAlgn="base" hangingPunct="1">
              <a:lnSpc>
                <a:spcPct val="90000"/>
              </a:lnSpc>
              <a:spcBef>
                <a:spcPct val="0"/>
              </a:spcBef>
              <a:spcAft>
                <a:spcPct val="0"/>
              </a:spcAft>
              <a:defRPr sz="3600" b="1">
                <a:solidFill>
                  <a:schemeClr val="tx1"/>
                </a:solidFill>
                <a:latin typeface="Tahoma" pitchFamily="-111" charset="0"/>
                <a:ea typeface="MS PGothic" pitchFamily="34" charset="-128"/>
                <a:cs typeface="MS PGothic" charset="0"/>
              </a:defRPr>
            </a:lvl3pPr>
            <a:lvl4pPr algn="ctr" defTabSz="762000" rtl="0" eaLnBrk="1" fontAlgn="base" hangingPunct="1">
              <a:lnSpc>
                <a:spcPct val="90000"/>
              </a:lnSpc>
              <a:spcBef>
                <a:spcPct val="0"/>
              </a:spcBef>
              <a:spcAft>
                <a:spcPct val="0"/>
              </a:spcAft>
              <a:defRPr sz="3600" b="1">
                <a:solidFill>
                  <a:schemeClr val="tx1"/>
                </a:solidFill>
                <a:latin typeface="Tahoma" pitchFamily="-111" charset="0"/>
                <a:ea typeface="MS PGothic" pitchFamily="34" charset="-128"/>
                <a:cs typeface="MS PGothic" charset="0"/>
              </a:defRPr>
            </a:lvl4pPr>
            <a:lvl5pPr algn="ctr" defTabSz="762000" rtl="0" eaLnBrk="1" fontAlgn="base" hangingPunct="1">
              <a:lnSpc>
                <a:spcPct val="90000"/>
              </a:lnSpc>
              <a:spcBef>
                <a:spcPct val="0"/>
              </a:spcBef>
              <a:spcAft>
                <a:spcPct val="0"/>
              </a:spcAft>
              <a:defRPr sz="3600" b="1">
                <a:solidFill>
                  <a:schemeClr val="tx1"/>
                </a:solidFill>
                <a:latin typeface="Tahoma" pitchFamily="-111" charset="0"/>
                <a:ea typeface="MS PGothic" pitchFamily="34" charset="-128"/>
                <a:cs typeface="MS PGothic" charset="0"/>
              </a:defRPr>
            </a:lvl5pPr>
            <a:lvl6pPr marL="457200" algn="ctr" defTabSz="762000" rtl="0" eaLnBrk="1" fontAlgn="base" hangingPunct="1">
              <a:lnSpc>
                <a:spcPct val="90000"/>
              </a:lnSpc>
              <a:spcBef>
                <a:spcPct val="0"/>
              </a:spcBef>
              <a:spcAft>
                <a:spcPct val="0"/>
              </a:spcAft>
              <a:defRPr sz="3600" b="1">
                <a:solidFill>
                  <a:schemeClr val="tx1"/>
                </a:solidFill>
                <a:latin typeface="Tahoma" pitchFamily="-111" charset="0"/>
              </a:defRPr>
            </a:lvl6pPr>
            <a:lvl7pPr marL="914400" algn="ctr" defTabSz="762000" rtl="0" eaLnBrk="1" fontAlgn="base" hangingPunct="1">
              <a:lnSpc>
                <a:spcPct val="90000"/>
              </a:lnSpc>
              <a:spcBef>
                <a:spcPct val="0"/>
              </a:spcBef>
              <a:spcAft>
                <a:spcPct val="0"/>
              </a:spcAft>
              <a:defRPr sz="3600" b="1">
                <a:solidFill>
                  <a:schemeClr val="tx1"/>
                </a:solidFill>
                <a:latin typeface="Tahoma" pitchFamily="-111" charset="0"/>
              </a:defRPr>
            </a:lvl7pPr>
            <a:lvl8pPr marL="1371600" algn="ctr" defTabSz="762000" rtl="0" eaLnBrk="1" fontAlgn="base" hangingPunct="1">
              <a:lnSpc>
                <a:spcPct val="90000"/>
              </a:lnSpc>
              <a:spcBef>
                <a:spcPct val="0"/>
              </a:spcBef>
              <a:spcAft>
                <a:spcPct val="0"/>
              </a:spcAft>
              <a:defRPr sz="3600" b="1">
                <a:solidFill>
                  <a:schemeClr val="tx1"/>
                </a:solidFill>
                <a:latin typeface="Tahoma" pitchFamily="-111" charset="0"/>
              </a:defRPr>
            </a:lvl8pPr>
            <a:lvl9pPr marL="1828800" algn="ctr" defTabSz="762000" rtl="0" eaLnBrk="1" fontAlgn="base" hangingPunct="1">
              <a:lnSpc>
                <a:spcPct val="90000"/>
              </a:lnSpc>
              <a:spcBef>
                <a:spcPct val="0"/>
              </a:spcBef>
              <a:spcAft>
                <a:spcPct val="0"/>
              </a:spcAft>
              <a:defRPr sz="3600" b="1">
                <a:solidFill>
                  <a:schemeClr val="tx1"/>
                </a:solidFill>
                <a:latin typeface="Tahoma" pitchFamily="-111" charset="0"/>
              </a:defRPr>
            </a:lvl9pPr>
          </a:lstStyle>
          <a:p>
            <a:pPr>
              <a:buClrTx/>
              <a:buNone/>
            </a:pPr>
            <a:r>
              <a:rPr lang="en-US" sz="1800" dirty="0"/>
              <a:t>OMA Label - Objects Produced by OMA</a:t>
            </a:r>
          </a:p>
          <a:p>
            <a:pPr>
              <a:buClrTx/>
              <a:buNone/>
            </a:pPr>
            <a:r>
              <a:rPr lang="en-US" sz="1400" dirty="0"/>
              <a:t> </a:t>
            </a:r>
          </a:p>
        </p:txBody>
      </p:sp>
    </p:spTree>
    <p:extLst>
      <p:ext uri="{BB962C8B-B14F-4D97-AF65-F5344CB8AC3E}">
        <p14:creationId xmlns:p14="http://schemas.microsoft.com/office/powerpoint/2010/main" val="16246905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AC7C6A-88E0-A347-8B3C-13786403F89F}"/>
              </a:ext>
            </a:extLst>
          </p:cNvPr>
          <p:cNvSpPr>
            <a:spLocks noGrp="1"/>
          </p:cNvSpPr>
          <p:nvPr>
            <p:ph type="title" idx="4294967295"/>
          </p:nvPr>
        </p:nvSpPr>
        <p:spPr>
          <a:xfrm>
            <a:off x="0" y="228600"/>
            <a:ext cx="8270875" cy="685800"/>
          </a:xfrm>
          <a:prstGeom prst="rect">
            <a:avLst/>
          </a:prstGeom>
        </p:spPr>
        <p:txBody>
          <a:bodyPr/>
          <a:lstStyle/>
          <a:p>
            <a:r>
              <a:rPr lang="en-US" dirty="0"/>
              <a:t>OMA Objects – BSD 3 License</a:t>
            </a:r>
          </a:p>
        </p:txBody>
      </p:sp>
      <p:graphicFrame>
        <p:nvGraphicFramePr>
          <p:cNvPr id="4" name="Content Placeholder 3">
            <a:extLst>
              <a:ext uri="{FF2B5EF4-FFF2-40B4-BE49-F238E27FC236}">
                <a16:creationId xmlns:a16="http://schemas.microsoft.com/office/drawing/2014/main" id="{CC848B4A-6F3F-464E-A699-1D14E49B889E}"/>
              </a:ext>
            </a:extLst>
          </p:cNvPr>
          <p:cNvGraphicFramePr>
            <a:graphicFrameLocks noGrp="1"/>
          </p:cNvGraphicFramePr>
          <p:nvPr>
            <p:ph idx="4294967295"/>
            <p:extLst>
              <p:ext uri="{D42A27DB-BD31-4B8C-83A1-F6EECF244321}">
                <p14:modId xmlns:p14="http://schemas.microsoft.com/office/powerpoint/2010/main" val="2480603116"/>
              </p:ext>
            </p:extLst>
          </p:nvPr>
        </p:nvGraphicFramePr>
        <p:xfrm>
          <a:off x="1065320" y="1777127"/>
          <a:ext cx="6738057" cy="2198370"/>
        </p:xfrm>
        <a:graphic>
          <a:graphicData uri="http://schemas.openxmlformats.org/drawingml/2006/table">
            <a:tbl>
              <a:tblPr>
                <a:tableStyleId>{5C22544A-7EE6-4342-B048-85BDC9FD1C3A}</a:tableStyleId>
              </a:tblPr>
              <a:tblGrid>
                <a:gridCol w="2296737">
                  <a:extLst>
                    <a:ext uri="{9D8B030D-6E8A-4147-A177-3AD203B41FA5}">
                      <a16:colId xmlns:a16="http://schemas.microsoft.com/office/drawing/2014/main" val="1892192225"/>
                    </a:ext>
                  </a:extLst>
                </a:gridCol>
                <a:gridCol w="443978">
                  <a:extLst>
                    <a:ext uri="{9D8B030D-6E8A-4147-A177-3AD203B41FA5}">
                      <a16:colId xmlns:a16="http://schemas.microsoft.com/office/drawing/2014/main" val="2110220543"/>
                    </a:ext>
                  </a:extLst>
                </a:gridCol>
                <a:gridCol w="520514">
                  <a:extLst>
                    <a:ext uri="{9D8B030D-6E8A-4147-A177-3AD203B41FA5}">
                      <a16:colId xmlns:a16="http://schemas.microsoft.com/office/drawing/2014/main" val="1908321120"/>
                    </a:ext>
                  </a:extLst>
                </a:gridCol>
                <a:gridCol w="3476828">
                  <a:extLst>
                    <a:ext uri="{9D8B030D-6E8A-4147-A177-3AD203B41FA5}">
                      <a16:colId xmlns:a16="http://schemas.microsoft.com/office/drawing/2014/main" val="3997724666"/>
                    </a:ext>
                  </a:extLst>
                </a:gridCol>
              </a:tblGrid>
              <a:tr h="0">
                <a:tc>
                  <a:txBody>
                    <a:bodyPr/>
                    <a:lstStyle/>
                    <a:p>
                      <a:pPr algn="ctr" fontAlgn="b"/>
                      <a:r>
                        <a:rPr lang="en-US" sz="1400" b="0" i="0" u="none" strike="noStrike" dirty="0">
                          <a:solidFill>
                            <a:schemeClr val="tx1"/>
                          </a:solidFill>
                          <a:effectLst/>
                          <a:latin typeface="Helvetica Neue" panose="02000503000000020004" pitchFamily="2" charset="0"/>
                        </a:rPr>
                        <a:t>URN</a:t>
                      </a:r>
                    </a:p>
                  </a:txBody>
                  <a:tcPr marL="9525" marR="9525" marT="9525" marB="0" anchor="b">
                    <a:solidFill>
                      <a:schemeClr val="accent1"/>
                    </a:solidFill>
                  </a:tcPr>
                </a:tc>
                <a:tc>
                  <a:txBody>
                    <a:bodyPr/>
                    <a:lstStyle/>
                    <a:p>
                      <a:pPr algn="ctr" fontAlgn="b"/>
                      <a:r>
                        <a:rPr lang="en-US" sz="1200" b="0" i="0" u="sng" strike="noStrike" dirty="0">
                          <a:solidFill>
                            <a:schemeClr val="tx1"/>
                          </a:solidFill>
                          <a:effectLst/>
                          <a:latin typeface="Calibri" panose="020F0502020204030204" pitchFamily="34" charset="0"/>
                        </a:rPr>
                        <a:t>XML</a:t>
                      </a:r>
                    </a:p>
                  </a:txBody>
                  <a:tcPr marL="9525" marR="9525" marT="9525" marB="0" anchor="b">
                    <a:solidFill>
                      <a:schemeClr val="accent1"/>
                    </a:solidFill>
                  </a:tcPr>
                </a:tc>
                <a:tc>
                  <a:txBody>
                    <a:bodyPr/>
                    <a:lstStyle/>
                    <a:p>
                      <a:pPr algn="ctr" fontAlgn="b"/>
                      <a:r>
                        <a:rPr lang="en-US" sz="1200" b="0" i="0" u="sng" strike="noStrike" dirty="0">
                          <a:solidFill>
                            <a:schemeClr val="tx1"/>
                          </a:solidFill>
                          <a:effectLst/>
                          <a:latin typeface="Calibri" panose="020F0502020204030204" pitchFamily="34" charset="0"/>
                        </a:rPr>
                        <a:t>Editor</a:t>
                      </a:r>
                    </a:p>
                  </a:txBody>
                  <a:tcPr marL="9525" marR="9525" marT="9525" marB="0" anchor="b">
                    <a:solidFill>
                      <a:schemeClr val="accent1"/>
                    </a:solidFill>
                  </a:tcPr>
                </a:tc>
                <a:tc>
                  <a:txBody>
                    <a:bodyPr/>
                    <a:lstStyle/>
                    <a:p>
                      <a:pPr algn="ctr" fontAlgn="b"/>
                      <a:r>
                        <a:rPr lang="en-US" sz="1400" b="0" i="0" u="none" strike="noStrike" dirty="0">
                          <a:solidFill>
                            <a:schemeClr val="tx1"/>
                          </a:solidFill>
                          <a:effectLst/>
                          <a:latin typeface="Helvetica Neue" panose="02000503000000020004" pitchFamily="2" charset="0"/>
                        </a:rPr>
                        <a:t> Object Name</a:t>
                      </a:r>
                    </a:p>
                  </a:txBody>
                  <a:tcPr marL="9525" marR="9525" marT="9525" marB="0" anchor="b">
                    <a:solidFill>
                      <a:schemeClr val="accent1"/>
                    </a:solidFill>
                  </a:tcPr>
                </a:tc>
                <a:extLst>
                  <a:ext uri="{0D108BD9-81ED-4DB2-BD59-A6C34878D82A}">
                    <a16:rowId xmlns:a16="http://schemas.microsoft.com/office/drawing/2014/main" val="610819354"/>
                  </a:ext>
                </a:extLst>
              </a:tr>
              <a:tr h="0">
                <a:tc>
                  <a:txBody>
                    <a:bodyPr/>
                    <a:lstStyle/>
                    <a:p>
                      <a:pPr algn="l" fontAlgn="b"/>
                      <a:r>
                        <a:rPr lang="en-US" sz="1400" u="none" strike="noStrike" dirty="0">
                          <a:solidFill>
                            <a:schemeClr val="accent6"/>
                          </a:solidFill>
                          <a:effectLst/>
                        </a:rPr>
                        <a:t>urn:oma:lwm2m:oma:0:1.1</a:t>
                      </a:r>
                      <a:endParaRPr lang="en-US" sz="1400" b="0" i="0" u="none" strike="noStrike" dirty="0">
                        <a:solidFill>
                          <a:schemeClr val="accent6"/>
                        </a:solidFill>
                        <a:effectLst/>
                        <a:latin typeface="Helvetica Neue" panose="02000503000000020004" pitchFamily="2" charset="0"/>
                      </a:endParaRPr>
                    </a:p>
                  </a:txBody>
                  <a:tcPr marL="9525" marR="9525" marT="9525" marB="0" anchor="b"/>
                </a:tc>
                <a:tc>
                  <a:txBody>
                    <a:bodyPr/>
                    <a:lstStyle/>
                    <a:p>
                      <a:pPr algn="r" fontAlgn="b"/>
                      <a:r>
                        <a:rPr lang="en-US" sz="1200" u="sng" strike="noStrike">
                          <a:solidFill>
                            <a:schemeClr val="accent6"/>
                          </a:solidFill>
                          <a:effectLst/>
                          <a:hlinkClick r:id="rId2" tooltip="download xml file">
                            <a:extLst>
                              <a:ext uri="{A12FA001-AC4F-418D-AE19-62706E023703}">
                                <ahyp:hlinkClr xmlns:ahyp="http://schemas.microsoft.com/office/drawing/2018/hyperlinkcolor" val="tx"/>
                              </a:ext>
                            </a:extLst>
                          </a:hlinkClick>
                        </a:rPr>
                        <a:t>0</a:t>
                      </a:r>
                      <a:endParaRPr lang="en-US" sz="1200" b="0" i="0" u="sng" strike="noStrike">
                        <a:solidFill>
                          <a:schemeClr val="accent6"/>
                        </a:solidFill>
                        <a:effectLst/>
                        <a:latin typeface="Calibri" panose="020F0502020204030204" pitchFamily="34" charset="0"/>
                      </a:endParaRPr>
                    </a:p>
                  </a:txBody>
                  <a:tcPr marL="9525" marR="9525" marT="9525" marB="0" anchor="b"/>
                </a:tc>
                <a:tc>
                  <a:txBody>
                    <a:bodyPr/>
                    <a:lstStyle/>
                    <a:p>
                      <a:pPr algn="r" fontAlgn="b"/>
                      <a:r>
                        <a:rPr lang="en-US" sz="1200" u="sng" strike="noStrike" dirty="0">
                          <a:solidFill>
                            <a:schemeClr val="accent6"/>
                          </a:solidFill>
                          <a:effectLst/>
                          <a:hlinkClick r:id="rId3" tooltip="call the Editor">
                            <a:extLst>
                              <a:ext uri="{A12FA001-AC4F-418D-AE19-62706E023703}">
                                <ahyp:hlinkClr xmlns:ahyp="http://schemas.microsoft.com/office/drawing/2018/hyperlinkcolor" val="tx"/>
                              </a:ext>
                            </a:extLst>
                          </a:hlinkClick>
                        </a:rPr>
                        <a:t>0</a:t>
                      </a:r>
                      <a:endParaRPr lang="en-US" sz="1200" b="0" i="0" u="sng" strike="noStrike" dirty="0">
                        <a:solidFill>
                          <a:schemeClr val="accent6"/>
                        </a:solidFill>
                        <a:effectLst/>
                        <a:latin typeface="Calibri" panose="020F0502020204030204" pitchFamily="34" charset="0"/>
                      </a:endParaRPr>
                    </a:p>
                  </a:txBody>
                  <a:tcPr marL="9525" marR="9525" marT="9525" marB="0" anchor="b"/>
                </a:tc>
                <a:tc>
                  <a:txBody>
                    <a:bodyPr/>
                    <a:lstStyle/>
                    <a:p>
                      <a:pPr algn="l" fontAlgn="b"/>
                      <a:r>
                        <a:rPr lang="en-US" sz="1400" u="none" strike="noStrike">
                          <a:solidFill>
                            <a:schemeClr val="accent6"/>
                          </a:solidFill>
                          <a:effectLst/>
                        </a:rPr>
                        <a:t>LWM2M Security</a:t>
                      </a:r>
                      <a:endParaRPr lang="en-US" sz="1400" b="0" i="0" u="none" strike="noStrike">
                        <a:solidFill>
                          <a:schemeClr val="accent6"/>
                        </a:solidFill>
                        <a:effectLst/>
                        <a:latin typeface="Helvetica Neue" panose="02000503000000020004" pitchFamily="2" charset="0"/>
                      </a:endParaRPr>
                    </a:p>
                  </a:txBody>
                  <a:tcPr marL="9525" marR="9525" marT="9525" marB="0" anchor="b"/>
                </a:tc>
                <a:extLst>
                  <a:ext uri="{0D108BD9-81ED-4DB2-BD59-A6C34878D82A}">
                    <a16:rowId xmlns:a16="http://schemas.microsoft.com/office/drawing/2014/main" val="2758068833"/>
                  </a:ext>
                </a:extLst>
              </a:tr>
              <a:tr h="0">
                <a:tc>
                  <a:txBody>
                    <a:bodyPr/>
                    <a:lstStyle/>
                    <a:p>
                      <a:pPr algn="l" fontAlgn="b"/>
                      <a:r>
                        <a:rPr lang="en-US" sz="1400" u="none" strike="noStrike" dirty="0">
                          <a:solidFill>
                            <a:schemeClr val="accent6"/>
                          </a:solidFill>
                          <a:effectLst/>
                        </a:rPr>
                        <a:t>urn:oma:lwm2m:oma:1:1.1</a:t>
                      </a:r>
                      <a:endParaRPr lang="en-US" sz="1400" b="0" i="0" u="none" strike="noStrike" dirty="0">
                        <a:solidFill>
                          <a:schemeClr val="accent6"/>
                        </a:solidFill>
                        <a:effectLst/>
                        <a:latin typeface="Helvetica Neue" panose="02000503000000020004" pitchFamily="2" charset="0"/>
                      </a:endParaRPr>
                    </a:p>
                  </a:txBody>
                  <a:tcPr marL="9525" marR="9525" marT="9525" marB="0" anchor="b"/>
                </a:tc>
                <a:tc>
                  <a:txBody>
                    <a:bodyPr/>
                    <a:lstStyle/>
                    <a:p>
                      <a:pPr algn="r" fontAlgn="b"/>
                      <a:r>
                        <a:rPr lang="en-US" sz="1200" u="sng" strike="noStrike">
                          <a:solidFill>
                            <a:schemeClr val="accent6"/>
                          </a:solidFill>
                          <a:effectLst/>
                          <a:hlinkClick r:id="rId4" tooltip="download xml file">
                            <a:extLst>
                              <a:ext uri="{A12FA001-AC4F-418D-AE19-62706E023703}">
                                <ahyp:hlinkClr xmlns:ahyp="http://schemas.microsoft.com/office/drawing/2018/hyperlinkcolor" val="tx"/>
                              </a:ext>
                            </a:extLst>
                          </a:hlinkClick>
                        </a:rPr>
                        <a:t>1</a:t>
                      </a:r>
                      <a:endParaRPr lang="en-US" sz="1200" b="0" i="0" u="sng" strike="noStrike">
                        <a:solidFill>
                          <a:schemeClr val="accent6"/>
                        </a:solidFill>
                        <a:effectLst/>
                        <a:latin typeface="Calibri" panose="020F0502020204030204" pitchFamily="34" charset="0"/>
                      </a:endParaRPr>
                    </a:p>
                  </a:txBody>
                  <a:tcPr marL="9525" marR="9525" marT="9525" marB="0" anchor="b"/>
                </a:tc>
                <a:tc>
                  <a:txBody>
                    <a:bodyPr/>
                    <a:lstStyle/>
                    <a:p>
                      <a:pPr algn="r" fontAlgn="b"/>
                      <a:r>
                        <a:rPr lang="en-US" sz="1200" u="sng" strike="noStrike">
                          <a:solidFill>
                            <a:schemeClr val="accent6"/>
                          </a:solidFill>
                          <a:effectLst/>
                          <a:hlinkClick r:id="rId5" tooltip="call the Editor">
                            <a:extLst>
                              <a:ext uri="{A12FA001-AC4F-418D-AE19-62706E023703}">
                                <ahyp:hlinkClr xmlns:ahyp="http://schemas.microsoft.com/office/drawing/2018/hyperlinkcolor" val="tx"/>
                              </a:ext>
                            </a:extLst>
                          </a:hlinkClick>
                        </a:rPr>
                        <a:t>1</a:t>
                      </a:r>
                      <a:endParaRPr lang="en-US" sz="1200" b="0" i="0" u="sng" strike="noStrike">
                        <a:solidFill>
                          <a:schemeClr val="accent6"/>
                        </a:solidFill>
                        <a:effectLst/>
                        <a:latin typeface="Calibri" panose="020F0502020204030204" pitchFamily="34" charset="0"/>
                      </a:endParaRPr>
                    </a:p>
                  </a:txBody>
                  <a:tcPr marL="9525" marR="9525" marT="9525" marB="0" anchor="b"/>
                </a:tc>
                <a:tc>
                  <a:txBody>
                    <a:bodyPr/>
                    <a:lstStyle/>
                    <a:p>
                      <a:pPr algn="l" fontAlgn="b"/>
                      <a:r>
                        <a:rPr lang="en-US" sz="1400" u="none" strike="noStrike">
                          <a:solidFill>
                            <a:schemeClr val="accent6"/>
                          </a:solidFill>
                          <a:effectLst/>
                        </a:rPr>
                        <a:t>LwM2M Server</a:t>
                      </a:r>
                      <a:endParaRPr lang="en-US" sz="1400" b="0" i="0" u="none" strike="noStrike">
                        <a:solidFill>
                          <a:schemeClr val="accent6"/>
                        </a:solidFill>
                        <a:effectLst/>
                        <a:latin typeface="Helvetica Neue" panose="02000503000000020004" pitchFamily="2" charset="0"/>
                      </a:endParaRPr>
                    </a:p>
                  </a:txBody>
                  <a:tcPr marL="9525" marR="9525" marT="9525" marB="0" anchor="b"/>
                </a:tc>
                <a:extLst>
                  <a:ext uri="{0D108BD9-81ED-4DB2-BD59-A6C34878D82A}">
                    <a16:rowId xmlns:a16="http://schemas.microsoft.com/office/drawing/2014/main" val="2313398234"/>
                  </a:ext>
                </a:extLst>
              </a:tr>
              <a:tr h="0">
                <a:tc>
                  <a:txBody>
                    <a:bodyPr/>
                    <a:lstStyle/>
                    <a:p>
                      <a:pPr algn="l" fontAlgn="b"/>
                      <a:r>
                        <a:rPr lang="en-US" sz="1400" u="none" strike="noStrike" dirty="0">
                          <a:solidFill>
                            <a:schemeClr val="accent6"/>
                          </a:solidFill>
                          <a:effectLst/>
                        </a:rPr>
                        <a:t>urn:oma:lwm2m:oma:2</a:t>
                      </a:r>
                      <a:endParaRPr lang="en-US" sz="1400" b="0" i="0" u="none" strike="noStrike" dirty="0">
                        <a:solidFill>
                          <a:schemeClr val="accent6"/>
                        </a:solidFill>
                        <a:effectLst/>
                        <a:latin typeface="Helvetica Neue" panose="02000503000000020004" pitchFamily="2" charset="0"/>
                      </a:endParaRPr>
                    </a:p>
                  </a:txBody>
                  <a:tcPr marL="9525" marR="9525" marT="9525" marB="0" anchor="b"/>
                </a:tc>
                <a:tc>
                  <a:txBody>
                    <a:bodyPr/>
                    <a:lstStyle/>
                    <a:p>
                      <a:pPr algn="r" fontAlgn="b"/>
                      <a:r>
                        <a:rPr lang="en-US" sz="1200" u="sng" strike="noStrike">
                          <a:solidFill>
                            <a:schemeClr val="accent6"/>
                          </a:solidFill>
                          <a:effectLst/>
                          <a:hlinkClick r:id="rId6" tooltip="download xml file">
                            <a:extLst>
                              <a:ext uri="{A12FA001-AC4F-418D-AE19-62706E023703}">
                                <ahyp:hlinkClr xmlns:ahyp="http://schemas.microsoft.com/office/drawing/2018/hyperlinkcolor" val="tx"/>
                              </a:ext>
                            </a:extLst>
                          </a:hlinkClick>
                        </a:rPr>
                        <a:t>2</a:t>
                      </a:r>
                      <a:endParaRPr lang="en-US" sz="1200" b="0" i="0" u="sng" strike="noStrike">
                        <a:solidFill>
                          <a:schemeClr val="accent6"/>
                        </a:solidFill>
                        <a:effectLst/>
                        <a:latin typeface="Calibri" panose="020F0502020204030204" pitchFamily="34" charset="0"/>
                      </a:endParaRPr>
                    </a:p>
                  </a:txBody>
                  <a:tcPr marL="9525" marR="9525" marT="9525" marB="0" anchor="b"/>
                </a:tc>
                <a:tc>
                  <a:txBody>
                    <a:bodyPr/>
                    <a:lstStyle/>
                    <a:p>
                      <a:pPr algn="r" fontAlgn="b"/>
                      <a:r>
                        <a:rPr lang="en-US" sz="1200" u="sng" strike="noStrike">
                          <a:solidFill>
                            <a:schemeClr val="accent6"/>
                          </a:solidFill>
                          <a:effectLst/>
                          <a:hlinkClick r:id="rId7" tooltip="call the Editor">
                            <a:extLst>
                              <a:ext uri="{A12FA001-AC4F-418D-AE19-62706E023703}">
                                <ahyp:hlinkClr xmlns:ahyp="http://schemas.microsoft.com/office/drawing/2018/hyperlinkcolor" val="tx"/>
                              </a:ext>
                            </a:extLst>
                          </a:hlinkClick>
                        </a:rPr>
                        <a:t>2</a:t>
                      </a:r>
                      <a:endParaRPr lang="en-US" sz="1200" b="0" i="0" u="sng" strike="noStrike">
                        <a:solidFill>
                          <a:schemeClr val="accent6"/>
                        </a:solidFill>
                        <a:effectLst/>
                        <a:latin typeface="Calibri" panose="020F0502020204030204" pitchFamily="34" charset="0"/>
                      </a:endParaRPr>
                    </a:p>
                  </a:txBody>
                  <a:tcPr marL="9525" marR="9525" marT="9525" marB="0" anchor="b"/>
                </a:tc>
                <a:tc>
                  <a:txBody>
                    <a:bodyPr/>
                    <a:lstStyle/>
                    <a:p>
                      <a:pPr algn="l" fontAlgn="b"/>
                      <a:r>
                        <a:rPr lang="en-US" sz="1400" u="none" strike="noStrike">
                          <a:solidFill>
                            <a:schemeClr val="accent6"/>
                          </a:solidFill>
                          <a:effectLst/>
                        </a:rPr>
                        <a:t>LwM2M Access Control</a:t>
                      </a:r>
                      <a:endParaRPr lang="en-US" sz="1400" b="0" i="0" u="none" strike="noStrike">
                        <a:solidFill>
                          <a:schemeClr val="accent6"/>
                        </a:solidFill>
                        <a:effectLst/>
                        <a:latin typeface="Helvetica Neue" panose="02000503000000020004" pitchFamily="2" charset="0"/>
                      </a:endParaRPr>
                    </a:p>
                  </a:txBody>
                  <a:tcPr marL="9525" marR="9525" marT="9525" marB="0" anchor="b"/>
                </a:tc>
                <a:extLst>
                  <a:ext uri="{0D108BD9-81ED-4DB2-BD59-A6C34878D82A}">
                    <a16:rowId xmlns:a16="http://schemas.microsoft.com/office/drawing/2014/main" val="970333270"/>
                  </a:ext>
                </a:extLst>
              </a:tr>
              <a:tr h="0">
                <a:tc>
                  <a:txBody>
                    <a:bodyPr/>
                    <a:lstStyle/>
                    <a:p>
                      <a:pPr algn="l" fontAlgn="b"/>
                      <a:r>
                        <a:rPr lang="en-US" sz="1400" u="none" strike="noStrike" dirty="0">
                          <a:solidFill>
                            <a:schemeClr val="accent6"/>
                          </a:solidFill>
                          <a:effectLst/>
                        </a:rPr>
                        <a:t>urn:oma:lwm2m:oma:3:1.1</a:t>
                      </a:r>
                      <a:endParaRPr lang="en-US" sz="1400" b="0" i="0" u="none" strike="noStrike" dirty="0">
                        <a:solidFill>
                          <a:schemeClr val="accent6"/>
                        </a:solidFill>
                        <a:effectLst/>
                        <a:latin typeface="Helvetica Neue" panose="02000503000000020004" pitchFamily="2" charset="0"/>
                      </a:endParaRPr>
                    </a:p>
                  </a:txBody>
                  <a:tcPr marL="9525" marR="9525" marT="9525" marB="0" anchor="b"/>
                </a:tc>
                <a:tc>
                  <a:txBody>
                    <a:bodyPr/>
                    <a:lstStyle/>
                    <a:p>
                      <a:pPr algn="r" fontAlgn="b"/>
                      <a:r>
                        <a:rPr lang="en-US" sz="1200" u="sng" strike="noStrike">
                          <a:solidFill>
                            <a:schemeClr val="accent6"/>
                          </a:solidFill>
                          <a:effectLst/>
                          <a:hlinkClick r:id="rId8" tooltip="download xml file">
                            <a:extLst>
                              <a:ext uri="{A12FA001-AC4F-418D-AE19-62706E023703}">
                                <ahyp:hlinkClr xmlns:ahyp="http://schemas.microsoft.com/office/drawing/2018/hyperlinkcolor" val="tx"/>
                              </a:ext>
                            </a:extLst>
                          </a:hlinkClick>
                        </a:rPr>
                        <a:t>3</a:t>
                      </a:r>
                      <a:endParaRPr lang="en-US" sz="1200" b="0" i="0" u="sng" strike="noStrike">
                        <a:solidFill>
                          <a:schemeClr val="accent6"/>
                        </a:solidFill>
                        <a:effectLst/>
                        <a:latin typeface="Calibri" panose="020F0502020204030204" pitchFamily="34" charset="0"/>
                      </a:endParaRPr>
                    </a:p>
                  </a:txBody>
                  <a:tcPr marL="9525" marR="9525" marT="9525" marB="0" anchor="b"/>
                </a:tc>
                <a:tc>
                  <a:txBody>
                    <a:bodyPr/>
                    <a:lstStyle/>
                    <a:p>
                      <a:pPr algn="r" fontAlgn="b"/>
                      <a:r>
                        <a:rPr lang="en-US" sz="1200" u="sng" strike="noStrike">
                          <a:solidFill>
                            <a:schemeClr val="accent6"/>
                          </a:solidFill>
                          <a:effectLst/>
                          <a:hlinkClick r:id="rId9" tooltip="call the Editor">
                            <a:extLst>
                              <a:ext uri="{A12FA001-AC4F-418D-AE19-62706E023703}">
                                <ahyp:hlinkClr xmlns:ahyp="http://schemas.microsoft.com/office/drawing/2018/hyperlinkcolor" val="tx"/>
                              </a:ext>
                            </a:extLst>
                          </a:hlinkClick>
                        </a:rPr>
                        <a:t>3</a:t>
                      </a:r>
                      <a:endParaRPr lang="en-US" sz="1200" b="0" i="0" u="sng" strike="noStrike">
                        <a:solidFill>
                          <a:schemeClr val="accent6"/>
                        </a:solidFill>
                        <a:effectLst/>
                        <a:latin typeface="Calibri" panose="020F0502020204030204" pitchFamily="34" charset="0"/>
                      </a:endParaRPr>
                    </a:p>
                  </a:txBody>
                  <a:tcPr marL="9525" marR="9525" marT="9525" marB="0" anchor="b"/>
                </a:tc>
                <a:tc>
                  <a:txBody>
                    <a:bodyPr/>
                    <a:lstStyle/>
                    <a:p>
                      <a:pPr algn="l" fontAlgn="b"/>
                      <a:r>
                        <a:rPr lang="en-US" sz="1400" u="none" strike="noStrike">
                          <a:solidFill>
                            <a:schemeClr val="accent6"/>
                          </a:solidFill>
                          <a:effectLst/>
                        </a:rPr>
                        <a:t>Device</a:t>
                      </a:r>
                      <a:endParaRPr lang="en-US" sz="1400" b="0" i="0" u="none" strike="noStrike">
                        <a:solidFill>
                          <a:schemeClr val="accent6"/>
                        </a:solidFill>
                        <a:effectLst/>
                        <a:latin typeface="Helvetica Neue" panose="02000503000000020004" pitchFamily="2" charset="0"/>
                      </a:endParaRPr>
                    </a:p>
                  </a:txBody>
                  <a:tcPr marL="9525" marR="9525" marT="9525" marB="0" anchor="b"/>
                </a:tc>
                <a:extLst>
                  <a:ext uri="{0D108BD9-81ED-4DB2-BD59-A6C34878D82A}">
                    <a16:rowId xmlns:a16="http://schemas.microsoft.com/office/drawing/2014/main" val="4017568620"/>
                  </a:ext>
                </a:extLst>
              </a:tr>
              <a:tr h="0">
                <a:tc>
                  <a:txBody>
                    <a:bodyPr/>
                    <a:lstStyle/>
                    <a:p>
                      <a:pPr algn="l" fontAlgn="b"/>
                      <a:r>
                        <a:rPr lang="en-US" sz="1400" u="none" strike="noStrike" dirty="0">
                          <a:solidFill>
                            <a:schemeClr val="accent6"/>
                          </a:solidFill>
                          <a:effectLst/>
                        </a:rPr>
                        <a:t>urn:oma:lwm2m:oma:4:1.2</a:t>
                      </a:r>
                      <a:endParaRPr lang="en-US" sz="1400" b="0" i="0" u="none" strike="noStrike" dirty="0">
                        <a:solidFill>
                          <a:schemeClr val="accent6"/>
                        </a:solidFill>
                        <a:effectLst/>
                        <a:latin typeface="Helvetica Neue" panose="02000503000000020004" pitchFamily="2" charset="0"/>
                      </a:endParaRPr>
                    </a:p>
                  </a:txBody>
                  <a:tcPr marL="9525" marR="9525" marT="9525" marB="0" anchor="b"/>
                </a:tc>
                <a:tc>
                  <a:txBody>
                    <a:bodyPr/>
                    <a:lstStyle/>
                    <a:p>
                      <a:pPr algn="r" fontAlgn="b"/>
                      <a:r>
                        <a:rPr lang="en-US" sz="1200" u="sng" strike="noStrike">
                          <a:solidFill>
                            <a:schemeClr val="accent6"/>
                          </a:solidFill>
                          <a:effectLst/>
                          <a:hlinkClick r:id="rId10" tooltip="download xml file">
                            <a:extLst>
                              <a:ext uri="{A12FA001-AC4F-418D-AE19-62706E023703}">
                                <ahyp:hlinkClr xmlns:ahyp="http://schemas.microsoft.com/office/drawing/2018/hyperlinkcolor" val="tx"/>
                              </a:ext>
                            </a:extLst>
                          </a:hlinkClick>
                        </a:rPr>
                        <a:t>4</a:t>
                      </a:r>
                      <a:endParaRPr lang="en-US" sz="1200" b="0" i="0" u="sng" strike="noStrike">
                        <a:solidFill>
                          <a:schemeClr val="accent6"/>
                        </a:solidFill>
                        <a:effectLst/>
                        <a:latin typeface="Calibri" panose="020F0502020204030204" pitchFamily="34" charset="0"/>
                      </a:endParaRPr>
                    </a:p>
                  </a:txBody>
                  <a:tcPr marL="9525" marR="9525" marT="9525" marB="0" anchor="b"/>
                </a:tc>
                <a:tc>
                  <a:txBody>
                    <a:bodyPr/>
                    <a:lstStyle/>
                    <a:p>
                      <a:pPr algn="r" fontAlgn="b"/>
                      <a:r>
                        <a:rPr lang="en-US" sz="1200" u="sng" strike="noStrike">
                          <a:solidFill>
                            <a:schemeClr val="accent6"/>
                          </a:solidFill>
                          <a:effectLst/>
                          <a:hlinkClick r:id="rId11" tooltip="call the Editor">
                            <a:extLst>
                              <a:ext uri="{A12FA001-AC4F-418D-AE19-62706E023703}">
                                <ahyp:hlinkClr xmlns:ahyp="http://schemas.microsoft.com/office/drawing/2018/hyperlinkcolor" val="tx"/>
                              </a:ext>
                            </a:extLst>
                          </a:hlinkClick>
                        </a:rPr>
                        <a:t>4</a:t>
                      </a:r>
                      <a:endParaRPr lang="en-US" sz="1200" b="0" i="0" u="sng" strike="noStrike">
                        <a:solidFill>
                          <a:schemeClr val="accent6"/>
                        </a:solidFill>
                        <a:effectLst/>
                        <a:latin typeface="Calibri" panose="020F0502020204030204" pitchFamily="34" charset="0"/>
                      </a:endParaRPr>
                    </a:p>
                  </a:txBody>
                  <a:tcPr marL="9525" marR="9525" marT="9525" marB="0" anchor="b"/>
                </a:tc>
                <a:tc>
                  <a:txBody>
                    <a:bodyPr/>
                    <a:lstStyle/>
                    <a:p>
                      <a:pPr algn="l" fontAlgn="b"/>
                      <a:r>
                        <a:rPr lang="en-US" sz="1400" u="none" strike="noStrike">
                          <a:solidFill>
                            <a:schemeClr val="accent6"/>
                          </a:solidFill>
                          <a:effectLst/>
                        </a:rPr>
                        <a:t>Connectivity Monitoring</a:t>
                      </a:r>
                      <a:endParaRPr lang="en-US" sz="1400" b="0" i="0" u="none" strike="noStrike">
                        <a:solidFill>
                          <a:schemeClr val="accent6"/>
                        </a:solidFill>
                        <a:effectLst/>
                        <a:latin typeface="Helvetica Neue" panose="02000503000000020004" pitchFamily="2" charset="0"/>
                      </a:endParaRPr>
                    </a:p>
                  </a:txBody>
                  <a:tcPr marL="9525" marR="9525" marT="9525" marB="0" anchor="b"/>
                </a:tc>
                <a:extLst>
                  <a:ext uri="{0D108BD9-81ED-4DB2-BD59-A6C34878D82A}">
                    <a16:rowId xmlns:a16="http://schemas.microsoft.com/office/drawing/2014/main" val="1755646088"/>
                  </a:ext>
                </a:extLst>
              </a:tr>
              <a:tr h="0">
                <a:tc>
                  <a:txBody>
                    <a:bodyPr/>
                    <a:lstStyle/>
                    <a:p>
                      <a:pPr algn="l" fontAlgn="b"/>
                      <a:r>
                        <a:rPr lang="en-US" sz="1400" u="none" strike="noStrike" dirty="0">
                          <a:solidFill>
                            <a:schemeClr val="accent6"/>
                          </a:solidFill>
                          <a:effectLst/>
                        </a:rPr>
                        <a:t>urn:oma:lwm2m:oma:5</a:t>
                      </a:r>
                      <a:endParaRPr lang="en-US" sz="1400" b="0" i="0" u="none" strike="noStrike" dirty="0">
                        <a:solidFill>
                          <a:schemeClr val="accent6"/>
                        </a:solidFill>
                        <a:effectLst/>
                        <a:latin typeface="Helvetica Neue" panose="02000503000000020004" pitchFamily="2" charset="0"/>
                      </a:endParaRPr>
                    </a:p>
                  </a:txBody>
                  <a:tcPr marL="9525" marR="9525" marT="9525" marB="0" anchor="b"/>
                </a:tc>
                <a:tc>
                  <a:txBody>
                    <a:bodyPr/>
                    <a:lstStyle/>
                    <a:p>
                      <a:pPr algn="r" fontAlgn="b"/>
                      <a:r>
                        <a:rPr lang="en-US" sz="1200" u="sng" strike="noStrike" dirty="0">
                          <a:solidFill>
                            <a:schemeClr val="accent6"/>
                          </a:solidFill>
                          <a:effectLst/>
                          <a:hlinkClick r:id="rId12" tooltip="download xml file">
                            <a:extLst>
                              <a:ext uri="{A12FA001-AC4F-418D-AE19-62706E023703}">
                                <ahyp:hlinkClr xmlns:ahyp="http://schemas.microsoft.com/office/drawing/2018/hyperlinkcolor" val="tx"/>
                              </a:ext>
                            </a:extLst>
                          </a:hlinkClick>
                        </a:rPr>
                        <a:t>5</a:t>
                      </a:r>
                      <a:endParaRPr lang="en-US" sz="1200" b="0" i="0" u="sng" strike="noStrike" dirty="0">
                        <a:solidFill>
                          <a:schemeClr val="accent6"/>
                        </a:solidFill>
                        <a:effectLst/>
                        <a:latin typeface="Calibri" panose="020F0502020204030204" pitchFamily="34" charset="0"/>
                      </a:endParaRPr>
                    </a:p>
                  </a:txBody>
                  <a:tcPr marL="9525" marR="9525" marT="9525" marB="0" anchor="b"/>
                </a:tc>
                <a:tc>
                  <a:txBody>
                    <a:bodyPr/>
                    <a:lstStyle/>
                    <a:p>
                      <a:pPr algn="r" fontAlgn="b"/>
                      <a:r>
                        <a:rPr lang="en-US" sz="1200" u="sng" strike="noStrike">
                          <a:solidFill>
                            <a:schemeClr val="accent6"/>
                          </a:solidFill>
                          <a:effectLst/>
                          <a:hlinkClick r:id="rId13" tooltip="call the Editor">
                            <a:extLst>
                              <a:ext uri="{A12FA001-AC4F-418D-AE19-62706E023703}">
                                <ahyp:hlinkClr xmlns:ahyp="http://schemas.microsoft.com/office/drawing/2018/hyperlinkcolor" val="tx"/>
                              </a:ext>
                            </a:extLst>
                          </a:hlinkClick>
                        </a:rPr>
                        <a:t>5</a:t>
                      </a:r>
                      <a:endParaRPr lang="en-US" sz="1200" b="0" i="0" u="sng" strike="noStrike">
                        <a:solidFill>
                          <a:schemeClr val="accent6"/>
                        </a:solidFill>
                        <a:effectLst/>
                        <a:latin typeface="Calibri" panose="020F0502020204030204" pitchFamily="34" charset="0"/>
                      </a:endParaRPr>
                    </a:p>
                  </a:txBody>
                  <a:tcPr marL="9525" marR="9525" marT="9525" marB="0" anchor="b"/>
                </a:tc>
                <a:tc>
                  <a:txBody>
                    <a:bodyPr/>
                    <a:lstStyle/>
                    <a:p>
                      <a:pPr algn="l" fontAlgn="b"/>
                      <a:r>
                        <a:rPr lang="en-US" sz="1400" u="none" strike="noStrike">
                          <a:solidFill>
                            <a:schemeClr val="accent6"/>
                          </a:solidFill>
                          <a:effectLst/>
                        </a:rPr>
                        <a:t>Firmware Update</a:t>
                      </a:r>
                      <a:endParaRPr lang="en-US" sz="1400" b="0" i="0" u="none" strike="noStrike">
                        <a:solidFill>
                          <a:schemeClr val="accent6"/>
                        </a:solidFill>
                        <a:effectLst/>
                        <a:latin typeface="Helvetica Neue" panose="02000503000000020004" pitchFamily="2" charset="0"/>
                      </a:endParaRPr>
                    </a:p>
                  </a:txBody>
                  <a:tcPr marL="9525" marR="9525" marT="9525" marB="0" anchor="b"/>
                </a:tc>
                <a:extLst>
                  <a:ext uri="{0D108BD9-81ED-4DB2-BD59-A6C34878D82A}">
                    <a16:rowId xmlns:a16="http://schemas.microsoft.com/office/drawing/2014/main" val="157615096"/>
                  </a:ext>
                </a:extLst>
              </a:tr>
              <a:tr h="0">
                <a:tc>
                  <a:txBody>
                    <a:bodyPr/>
                    <a:lstStyle/>
                    <a:p>
                      <a:pPr algn="l" fontAlgn="b"/>
                      <a:r>
                        <a:rPr lang="en-US" sz="1400" u="none" strike="noStrike">
                          <a:solidFill>
                            <a:schemeClr val="accent6"/>
                          </a:solidFill>
                          <a:effectLst/>
                        </a:rPr>
                        <a:t>urn:oma:lwm2m:oma:6</a:t>
                      </a:r>
                      <a:endParaRPr lang="en-US" sz="1400" b="0" i="0" u="none" strike="noStrike">
                        <a:solidFill>
                          <a:schemeClr val="accent6"/>
                        </a:solidFill>
                        <a:effectLst/>
                        <a:latin typeface="Helvetica Neue" panose="02000503000000020004" pitchFamily="2" charset="0"/>
                      </a:endParaRPr>
                    </a:p>
                  </a:txBody>
                  <a:tcPr marL="9525" marR="9525" marT="9525" marB="0" anchor="b"/>
                </a:tc>
                <a:tc>
                  <a:txBody>
                    <a:bodyPr/>
                    <a:lstStyle/>
                    <a:p>
                      <a:pPr algn="r" fontAlgn="b"/>
                      <a:r>
                        <a:rPr lang="en-US" sz="1200" u="sng" strike="noStrike" dirty="0">
                          <a:solidFill>
                            <a:schemeClr val="accent6"/>
                          </a:solidFill>
                          <a:effectLst/>
                          <a:hlinkClick r:id="rId14" tooltip="download xml file">
                            <a:extLst>
                              <a:ext uri="{A12FA001-AC4F-418D-AE19-62706E023703}">
                                <ahyp:hlinkClr xmlns:ahyp="http://schemas.microsoft.com/office/drawing/2018/hyperlinkcolor" val="tx"/>
                              </a:ext>
                            </a:extLst>
                          </a:hlinkClick>
                        </a:rPr>
                        <a:t>6</a:t>
                      </a:r>
                      <a:endParaRPr lang="en-US" sz="1200" b="0" i="0" u="sng" strike="noStrike" dirty="0">
                        <a:solidFill>
                          <a:schemeClr val="accent6"/>
                        </a:solidFill>
                        <a:effectLst/>
                        <a:latin typeface="Calibri" panose="020F0502020204030204" pitchFamily="34" charset="0"/>
                      </a:endParaRPr>
                    </a:p>
                  </a:txBody>
                  <a:tcPr marL="9525" marR="9525" marT="9525" marB="0" anchor="b"/>
                </a:tc>
                <a:tc>
                  <a:txBody>
                    <a:bodyPr/>
                    <a:lstStyle/>
                    <a:p>
                      <a:pPr algn="r" fontAlgn="b"/>
                      <a:r>
                        <a:rPr lang="en-US" sz="1200" u="sng" strike="noStrike" dirty="0">
                          <a:solidFill>
                            <a:schemeClr val="accent6"/>
                          </a:solidFill>
                          <a:effectLst/>
                          <a:hlinkClick r:id="rId15" tooltip="call the Editor">
                            <a:extLst>
                              <a:ext uri="{A12FA001-AC4F-418D-AE19-62706E023703}">
                                <ahyp:hlinkClr xmlns:ahyp="http://schemas.microsoft.com/office/drawing/2018/hyperlinkcolor" val="tx"/>
                              </a:ext>
                            </a:extLst>
                          </a:hlinkClick>
                        </a:rPr>
                        <a:t>6</a:t>
                      </a:r>
                      <a:endParaRPr lang="en-US" sz="1200" b="0" i="0" u="sng" strike="noStrike" dirty="0">
                        <a:solidFill>
                          <a:schemeClr val="accent6"/>
                        </a:solidFill>
                        <a:effectLst/>
                        <a:latin typeface="Calibri" panose="020F0502020204030204" pitchFamily="34" charset="0"/>
                      </a:endParaRPr>
                    </a:p>
                  </a:txBody>
                  <a:tcPr marL="9525" marR="9525" marT="9525" marB="0" anchor="b"/>
                </a:tc>
                <a:tc>
                  <a:txBody>
                    <a:bodyPr/>
                    <a:lstStyle/>
                    <a:p>
                      <a:pPr algn="l" fontAlgn="b"/>
                      <a:r>
                        <a:rPr lang="en-US" sz="1400" u="none" strike="noStrike">
                          <a:solidFill>
                            <a:schemeClr val="accent6"/>
                          </a:solidFill>
                          <a:effectLst/>
                        </a:rPr>
                        <a:t>Location</a:t>
                      </a:r>
                      <a:endParaRPr lang="en-US" sz="1400" b="0" i="0" u="none" strike="noStrike">
                        <a:solidFill>
                          <a:schemeClr val="accent6"/>
                        </a:solidFill>
                        <a:effectLst/>
                        <a:latin typeface="Helvetica Neue" panose="02000503000000020004" pitchFamily="2" charset="0"/>
                      </a:endParaRPr>
                    </a:p>
                  </a:txBody>
                  <a:tcPr marL="9525" marR="9525" marT="9525" marB="0" anchor="b"/>
                </a:tc>
                <a:extLst>
                  <a:ext uri="{0D108BD9-81ED-4DB2-BD59-A6C34878D82A}">
                    <a16:rowId xmlns:a16="http://schemas.microsoft.com/office/drawing/2014/main" val="845578695"/>
                  </a:ext>
                </a:extLst>
              </a:tr>
              <a:tr h="0">
                <a:tc>
                  <a:txBody>
                    <a:bodyPr/>
                    <a:lstStyle/>
                    <a:p>
                      <a:pPr algn="l" fontAlgn="b"/>
                      <a:r>
                        <a:rPr lang="en-US" sz="1400" u="none" strike="noStrike">
                          <a:solidFill>
                            <a:schemeClr val="accent6"/>
                          </a:solidFill>
                          <a:effectLst/>
                        </a:rPr>
                        <a:t>urn:oma:lwm2m:oma:7</a:t>
                      </a:r>
                      <a:endParaRPr lang="en-US" sz="1400" b="0" i="0" u="none" strike="noStrike">
                        <a:solidFill>
                          <a:schemeClr val="accent6"/>
                        </a:solidFill>
                        <a:effectLst/>
                        <a:latin typeface="Helvetica Neue" panose="02000503000000020004" pitchFamily="2" charset="0"/>
                      </a:endParaRPr>
                    </a:p>
                  </a:txBody>
                  <a:tcPr marL="9525" marR="9525" marT="9525" marB="0" anchor="b"/>
                </a:tc>
                <a:tc>
                  <a:txBody>
                    <a:bodyPr/>
                    <a:lstStyle/>
                    <a:p>
                      <a:pPr algn="r" fontAlgn="b"/>
                      <a:r>
                        <a:rPr lang="en-US" sz="1200" u="sng" strike="noStrike">
                          <a:solidFill>
                            <a:schemeClr val="accent6"/>
                          </a:solidFill>
                          <a:effectLst/>
                          <a:hlinkClick r:id="rId16" tooltip="download xml file">
                            <a:extLst>
                              <a:ext uri="{A12FA001-AC4F-418D-AE19-62706E023703}">
                                <ahyp:hlinkClr xmlns:ahyp="http://schemas.microsoft.com/office/drawing/2018/hyperlinkcolor" val="tx"/>
                              </a:ext>
                            </a:extLst>
                          </a:hlinkClick>
                        </a:rPr>
                        <a:t>7</a:t>
                      </a:r>
                      <a:endParaRPr lang="en-US" sz="1200" b="0" i="0" u="sng" strike="noStrike">
                        <a:solidFill>
                          <a:schemeClr val="accent6"/>
                        </a:solidFill>
                        <a:effectLst/>
                        <a:latin typeface="Calibri" panose="020F0502020204030204" pitchFamily="34" charset="0"/>
                      </a:endParaRPr>
                    </a:p>
                  </a:txBody>
                  <a:tcPr marL="9525" marR="9525" marT="9525" marB="0" anchor="b"/>
                </a:tc>
                <a:tc>
                  <a:txBody>
                    <a:bodyPr/>
                    <a:lstStyle/>
                    <a:p>
                      <a:pPr algn="r" fontAlgn="b"/>
                      <a:r>
                        <a:rPr lang="en-US" sz="1200" u="sng" strike="noStrike" dirty="0">
                          <a:solidFill>
                            <a:schemeClr val="accent6"/>
                          </a:solidFill>
                          <a:effectLst/>
                          <a:hlinkClick r:id="rId17" tooltip="call the Editor">
                            <a:extLst>
                              <a:ext uri="{A12FA001-AC4F-418D-AE19-62706E023703}">
                                <ahyp:hlinkClr xmlns:ahyp="http://schemas.microsoft.com/office/drawing/2018/hyperlinkcolor" val="tx"/>
                              </a:ext>
                            </a:extLst>
                          </a:hlinkClick>
                        </a:rPr>
                        <a:t>7</a:t>
                      </a:r>
                      <a:endParaRPr lang="en-US" sz="1200" b="0" i="0" u="sng" strike="noStrike" dirty="0">
                        <a:solidFill>
                          <a:schemeClr val="accent6"/>
                        </a:solidFill>
                        <a:effectLst/>
                        <a:latin typeface="Calibri" panose="020F0502020204030204" pitchFamily="34" charset="0"/>
                      </a:endParaRPr>
                    </a:p>
                  </a:txBody>
                  <a:tcPr marL="9525" marR="9525" marT="9525" marB="0" anchor="b"/>
                </a:tc>
                <a:tc>
                  <a:txBody>
                    <a:bodyPr/>
                    <a:lstStyle/>
                    <a:p>
                      <a:pPr algn="l" fontAlgn="b"/>
                      <a:r>
                        <a:rPr lang="en-US" sz="1400" u="none" strike="noStrike" dirty="0">
                          <a:solidFill>
                            <a:schemeClr val="accent6"/>
                          </a:solidFill>
                          <a:effectLst/>
                        </a:rPr>
                        <a:t>Connectivity Statistics</a:t>
                      </a:r>
                      <a:endParaRPr lang="en-US" sz="1400" b="0" i="0" u="none" strike="noStrike" dirty="0">
                        <a:solidFill>
                          <a:schemeClr val="accent6"/>
                        </a:solidFill>
                        <a:effectLst/>
                        <a:latin typeface="Helvetica Neue" panose="02000503000000020004" pitchFamily="2" charset="0"/>
                      </a:endParaRPr>
                    </a:p>
                  </a:txBody>
                  <a:tcPr marL="9525" marR="9525" marT="9525" marB="0" anchor="b"/>
                </a:tc>
                <a:extLst>
                  <a:ext uri="{0D108BD9-81ED-4DB2-BD59-A6C34878D82A}">
                    <a16:rowId xmlns:a16="http://schemas.microsoft.com/office/drawing/2014/main" val="98636910"/>
                  </a:ext>
                </a:extLst>
              </a:tr>
              <a:tr h="0">
                <a:tc>
                  <a:txBody>
                    <a:bodyPr/>
                    <a:lstStyle/>
                    <a:p>
                      <a:pPr algn="l" fontAlgn="b"/>
                      <a:r>
                        <a:rPr lang="en-US" sz="1200" b="0" i="0" u="none" strike="noStrike">
                          <a:solidFill>
                            <a:schemeClr val="accent6"/>
                          </a:solidFill>
                          <a:effectLst/>
                          <a:latin typeface="Helvetica Neue" panose="02000503000000020004" pitchFamily="2" charset="0"/>
                        </a:rPr>
                        <a:t>urn:oma:lwm2m:oma:21</a:t>
                      </a:r>
                    </a:p>
                  </a:txBody>
                  <a:tcPr marL="9525" marR="9525" marT="9525" marB="0" anchor="b"/>
                </a:tc>
                <a:tc>
                  <a:txBody>
                    <a:bodyPr/>
                    <a:lstStyle/>
                    <a:p>
                      <a:pPr algn="r" fontAlgn="b"/>
                      <a:r>
                        <a:rPr lang="en-US" sz="1200" b="0" i="0" u="sng" strike="noStrike">
                          <a:solidFill>
                            <a:schemeClr val="accent6"/>
                          </a:solidFill>
                          <a:effectLst/>
                          <a:latin typeface="Calibri" panose="020F0502020204030204" pitchFamily="34" charset="0"/>
                          <a:hlinkClick r:id="rId18" tooltip="download xml file">
                            <a:extLst>
                              <a:ext uri="{A12FA001-AC4F-418D-AE19-62706E023703}">
                                <ahyp:hlinkClr xmlns:ahyp="http://schemas.microsoft.com/office/drawing/2018/hyperlinkcolor" val="tx"/>
                              </a:ext>
                            </a:extLst>
                          </a:hlinkClick>
                        </a:rPr>
                        <a:t>21</a:t>
                      </a:r>
                      <a:endParaRPr lang="en-US" sz="1200" b="0" i="0" u="sng" strike="noStrike">
                        <a:solidFill>
                          <a:schemeClr val="accent6"/>
                        </a:solidFill>
                        <a:effectLst/>
                        <a:latin typeface="Calibri" panose="020F0502020204030204" pitchFamily="34" charset="0"/>
                      </a:endParaRPr>
                    </a:p>
                  </a:txBody>
                  <a:tcPr marL="9525" marR="9525" marT="9525" marB="0" anchor="b"/>
                </a:tc>
                <a:tc>
                  <a:txBody>
                    <a:bodyPr/>
                    <a:lstStyle/>
                    <a:p>
                      <a:pPr algn="r" fontAlgn="b"/>
                      <a:r>
                        <a:rPr lang="en-US" sz="1200" b="0" i="0" u="sng" strike="noStrike">
                          <a:solidFill>
                            <a:schemeClr val="accent6"/>
                          </a:solidFill>
                          <a:effectLst/>
                          <a:latin typeface="Calibri" panose="020F0502020204030204" pitchFamily="34" charset="0"/>
                          <a:hlinkClick r:id="rId19" tooltip="call the Editor">
                            <a:extLst>
                              <a:ext uri="{A12FA001-AC4F-418D-AE19-62706E023703}">
                                <ahyp:hlinkClr xmlns:ahyp="http://schemas.microsoft.com/office/drawing/2018/hyperlinkcolor" val="tx"/>
                              </a:ext>
                            </a:extLst>
                          </a:hlinkClick>
                        </a:rPr>
                        <a:t>21</a:t>
                      </a:r>
                      <a:endParaRPr lang="en-US" sz="1200" b="0" i="0" u="sng" strike="noStrike">
                        <a:solidFill>
                          <a:schemeClr val="accent6"/>
                        </a:solidFill>
                        <a:effectLst/>
                        <a:latin typeface="Calibri" panose="020F0502020204030204" pitchFamily="34" charset="0"/>
                      </a:endParaRPr>
                    </a:p>
                  </a:txBody>
                  <a:tcPr marL="9525" marR="9525" marT="9525" marB="0" anchor="b"/>
                </a:tc>
                <a:tc>
                  <a:txBody>
                    <a:bodyPr/>
                    <a:lstStyle/>
                    <a:p>
                      <a:pPr algn="l" fontAlgn="b"/>
                      <a:r>
                        <a:rPr lang="en-US" sz="1200" b="0" i="0" u="none" strike="noStrike" dirty="0">
                          <a:solidFill>
                            <a:schemeClr val="accent6"/>
                          </a:solidFill>
                          <a:effectLst/>
                          <a:latin typeface="Helvetica Neue" panose="02000503000000020004" pitchFamily="2" charset="0"/>
                        </a:rPr>
                        <a:t>LWM2M OSCORE</a:t>
                      </a:r>
                    </a:p>
                  </a:txBody>
                  <a:tcPr marL="9525" marR="9525" marT="9525" marB="0" anchor="b"/>
                </a:tc>
                <a:extLst>
                  <a:ext uri="{0D108BD9-81ED-4DB2-BD59-A6C34878D82A}">
                    <a16:rowId xmlns:a16="http://schemas.microsoft.com/office/drawing/2014/main" val="591766790"/>
                  </a:ext>
                </a:extLst>
              </a:tr>
            </a:tbl>
          </a:graphicData>
        </a:graphic>
      </p:graphicFrame>
      <p:sp>
        <p:nvSpPr>
          <p:cNvPr id="5" name="TextBox 4">
            <a:extLst>
              <a:ext uri="{FF2B5EF4-FFF2-40B4-BE49-F238E27FC236}">
                <a16:creationId xmlns:a16="http://schemas.microsoft.com/office/drawing/2014/main" id="{5E423427-CEA9-4443-A259-C0164364235F}"/>
              </a:ext>
            </a:extLst>
          </p:cNvPr>
          <p:cNvSpPr txBox="1"/>
          <p:nvPr/>
        </p:nvSpPr>
        <p:spPr>
          <a:xfrm>
            <a:off x="873125" y="1207651"/>
            <a:ext cx="8270875" cy="3616375"/>
          </a:xfrm>
          <a:prstGeom prst="rect">
            <a:avLst/>
          </a:prstGeom>
          <a:noFill/>
        </p:spPr>
        <p:txBody>
          <a:bodyPr wrap="square" rtlCol="0">
            <a:spAutoFit/>
          </a:bodyPr>
          <a:lstStyle/>
          <a:p>
            <a:pPr>
              <a:buNone/>
            </a:pPr>
            <a:r>
              <a:rPr lang="en-US" b="1" dirty="0"/>
              <a:t>Latest LwM2M Protocol Related Objects</a:t>
            </a:r>
          </a:p>
          <a:p>
            <a:pPr>
              <a:buNone/>
            </a:pPr>
            <a:endParaRPr lang="en-US" dirty="0"/>
          </a:p>
          <a:p>
            <a:pPr>
              <a:buNone/>
            </a:pPr>
            <a:endParaRPr lang="en-US" dirty="0"/>
          </a:p>
          <a:p>
            <a:pPr>
              <a:buNone/>
            </a:pPr>
            <a:endParaRPr lang="en-US" dirty="0"/>
          </a:p>
          <a:p>
            <a:pPr>
              <a:buNone/>
            </a:pPr>
            <a:endParaRPr lang="en-US" dirty="0"/>
          </a:p>
          <a:p>
            <a:pPr>
              <a:buNone/>
            </a:pPr>
            <a:endParaRPr lang="en-US" dirty="0"/>
          </a:p>
          <a:p>
            <a:pPr>
              <a:buNone/>
            </a:pPr>
            <a:endParaRPr lang="en-US" dirty="0"/>
          </a:p>
          <a:p>
            <a:pPr>
              <a:buNone/>
            </a:pPr>
            <a:r>
              <a:rPr lang="en-US" sz="1600" dirty="0"/>
              <a:t>Note: In </a:t>
            </a:r>
            <a:r>
              <a:rPr lang="en-US" sz="1600" dirty="0">
                <a:solidFill>
                  <a:schemeClr val="accent6"/>
                </a:solidFill>
              </a:rPr>
              <a:t>green</a:t>
            </a:r>
            <a:r>
              <a:rPr lang="en-US" sz="1600" dirty="0"/>
              <a:t> Objects that can be registered with One Data Model Liaison Group</a:t>
            </a:r>
          </a:p>
        </p:txBody>
      </p:sp>
    </p:spTree>
    <p:extLst>
      <p:ext uri="{BB962C8B-B14F-4D97-AF65-F5344CB8AC3E}">
        <p14:creationId xmlns:p14="http://schemas.microsoft.com/office/powerpoint/2010/main" val="34984567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461CFB-F504-644B-A0CD-8EA3627F1F59}"/>
              </a:ext>
            </a:extLst>
          </p:cNvPr>
          <p:cNvSpPr>
            <a:spLocks noGrp="1"/>
          </p:cNvSpPr>
          <p:nvPr>
            <p:ph type="title" idx="4294967295"/>
          </p:nvPr>
        </p:nvSpPr>
        <p:spPr>
          <a:xfrm>
            <a:off x="0" y="228600"/>
            <a:ext cx="8270875" cy="685800"/>
          </a:xfrm>
        </p:spPr>
        <p:txBody>
          <a:bodyPr/>
          <a:lstStyle/>
          <a:p>
            <a:r>
              <a:rPr lang="en-US" dirty="0"/>
              <a:t>OMA Objects – BSD -3 License</a:t>
            </a:r>
          </a:p>
        </p:txBody>
      </p:sp>
      <p:graphicFrame>
        <p:nvGraphicFramePr>
          <p:cNvPr id="4" name="Content Placeholder 3">
            <a:extLst>
              <a:ext uri="{FF2B5EF4-FFF2-40B4-BE49-F238E27FC236}">
                <a16:creationId xmlns:a16="http://schemas.microsoft.com/office/drawing/2014/main" id="{EBD60786-3741-4E45-A63C-E151CB162182}"/>
              </a:ext>
            </a:extLst>
          </p:cNvPr>
          <p:cNvGraphicFramePr>
            <a:graphicFrameLocks noGrp="1"/>
          </p:cNvGraphicFramePr>
          <p:nvPr>
            <p:ph idx="4294967295"/>
            <p:extLst>
              <p:ext uri="{D42A27DB-BD31-4B8C-83A1-F6EECF244321}">
                <p14:modId xmlns:p14="http://schemas.microsoft.com/office/powerpoint/2010/main" val="1000632736"/>
              </p:ext>
            </p:extLst>
          </p:nvPr>
        </p:nvGraphicFramePr>
        <p:xfrm>
          <a:off x="333144" y="1731871"/>
          <a:ext cx="8569602" cy="3055620"/>
        </p:xfrm>
        <a:graphic>
          <a:graphicData uri="http://schemas.openxmlformats.org/drawingml/2006/table">
            <a:tbl>
              <a:tblPr>
                <a:tableStyleId>{5C22544A-7EE6-4342-B048-85BDC9FD1C3A}</a:tableStyleId>
              </a:tblPr>
              <a:tblGrid>
                <a:gridCol w="1879737">
                  <a:extLst>
                    <a:ext uri="{9D8B030D-6E8A-4147-A177-3AD203B41FA5}">
                      <a16:colId xmlns:a16="http://schemas.microsoft.com/office/drawing/2014/main" val="3695258044"/>
                    </a:ext>
                  </a:extLst>
                </a:gridCol>
                <a:gridCol w="511383">
                  <a:extLst>
                    <a:ext uri="{9D8B030D-6E8A-4147-A177-3AD203B41FA5}">
                      <a16:colId xmlns:a16="http://schemas.microsoft.com/office/drawing/2014/main" val="867422247"/>
                    </a:ext>
                  </a:extLst>
                </a:gridCol>
                <a:gridCol w="603833">
                  <a:extLst>
                    <a:ext uri="{9D8B030D-6E8A-4147-A177-3AD203B41FA5}">
                      <a16:colId xmlns:a16="http://schemas.microsoft.com/office/drawing/2014/main" val="1529217781"/>
                    </a:ext>
                  </a:extLst>
                </a:gridCol>
                <a:gridCol w="2824382">
                  <a:extLst>
                    <a:ext uri="{9D8B030D-6E8A-4147-A177-3AD203B41FA5}">
                      <a16:colId xmlns:a16="http://schemas.microsoft.com/office/drawing/2014/main" val="3313652290"/>
                    </a:ext>
                  </a:extLst>
                </a:gridCol>
                <a:gridCol w="2750267">
                  <a:extLst>
                    <a:ext uri="{9D8B030D-6E8A-4147-A177-3AD203B41FA5}">
                      <a16:colId xmlns:a16="http://schemas.microsoft.com/office/drawing/2014/main" val="173740380"/>
                    </a:ext>
                  </a:extLst>
                </a:gridCol>
              </a:tblGrid>
              <a:tr h="0">
                <a:tc>
                  <a:txBody>
                    <a:bodyPr/>
                    <a:lstStyle/>
                    <a:p>
                      <a:pPr algn="ctr" fontAlgn="b"/>
                      <a:r>
                        <a:rPr lang="en-US" sz="1600" b="1" i="0" u="none" strike="noStrike" dirty="0">
                          <a:solidFill>
                            <a:schemeClr val="tx1"/>
                          </a:solidFill>
                          <a:effectLst/>
                          <a:latin typeface="Helvetica Neue" panose="02000503000000020004" pitchFamily="2" charset="0"/>
                        </a:rPr>
                        <a:t>URN</a:t>
                      </a:r>
                    </a:p>
                  </a:txBody>
                  <a:tcPr marL="9525" marR="9525" marT="9525" marB="0" anchor="b">
                    <a:solidFill>
                      <a:schemeClr val="accent1"/>
                    </a:solidFill>
                  </a:tcPr>
                </a:tc>
                <a:tc>
                  <a:txBody>
                    <a:bodyPr/>
                    <a:lstStyle/>
                    <a:p>
                      <a:pPr algn="ctr" fontAlgn="b"/>
                      <a:r>
                        <a:rPr lang="en-US" sz="1400" b="1" i="0" u="sng" strike="noStrike" dirty="0">
                          <a:solidFill>
                            <a:schemeClr val="tx1"/>
                          </a:solidFill>
                          <a:effectLst/>
                          <a:latin typeface="Calibri" panose="020F0502020204030204" pitchFamily="34" charset="0"/>
                        </a:rPr>
                        <a:t>XML</a:t>
                      </a:r>
                    </a:p>
                  </a:txBody>
                  <a:tcPr marL="9525" marR="9525" marT="9525" marB="0" anchor="b">
                    <a:solidFill>
                      <a:schemeClr val="accent1"/>
                    </a:solidFill>
                  </a:tcPr>
                </a:tc>
                <a:tc>
                  <a:txBody>
                    <a:bodyPr/>
                    <a:lstStyle/>
                    <a:p>
                      <a:pPr algn="ctr" fontAlgn="b"/>
                      <a:r>
                        <a:rPr lang="en-US" sz="1400" b="1" i="0" u="sng" strike="noStrike" dirty="0">
                          <a:solidFill>
                            <a:schemeClr val="tx1"/>
                          </a:solidFill>
                          <a:effectLst/>
                          <a:latin typeface="Calibri" panose="020F0502020204030204" pitchFamily="34" charset="0"/>
                        </a:rPr>
                        <a:t>Editor</a:t>
                      </a:r>
                    </a:p>
                  </a:txBody>
                  <a:tcPr marL="9525" marR="9525" marT="9525" marB="0" anchor="b">
                    <a:solidFill>
                      <a:schemeClr val="accent1"/>
                    </a:solidFill>
                  </a:tcPr>
                </a:tc>
                <a:tc>
                  <a:txBody>
                    <a:bodyPr/>
                    <a:lstStyle/>
                    <a:p>
                      <a:pPr algn="ctr" fontAlgn="b"/>
                      <a:r>
                        <a:rPr lang="en-US" sz="1600" b="1" i="0" u="none" strike="noStrike" dirty="0">
                          <a:solidFill>
                            <a:schemeClr val="tx1"/>
                          </a:solidFill>
                          <a:effectLst/>
                          <a:latin typeface="Helvetica Neue" panose="02000503000000020004" pitchFamily="2" charset="0"/>
                        </a:rPr>
                        <a:t> Object Name</a:t>
                      </a:r>
                    </a:p>
                  </a:txBody>
                  <a:tcPr marL="9525" marR="9525" marT="9525" marB="0" anchor="b">
                    <a:solidFill>
                      <a:schemeClr val="accent1"/>
                    </a:solidFill>
                  </a:tcPr>
                </a:tc>
                <a:tc>
                  <a:txBody>
                    <a:bodyPr/>
                    <a:lstStyle/>
                    <a:p>
                      <a:pPr algn="ctr" fontAlgn="b"/>
                      <a:r>
                        <a:rPr lang="en-US" sz="1600" b="1" i="0" u="none" strike="noStrike" dirty="0">
                          <a:solidFill>
                            <a:schemeClr val="tx1"/>
                          </a:solidFill>
                          <a:effectLst/>
                          <a:latin typeface="Helvetica Neue" panose="02000503000000020004" pitchFamily="2" charset="0"/>
                        </a:rPr>
                        <a:t>Note</a:t>
                      </a:r>
                    </a:p>
                  </a:txBody>
                  <a:tcPr marL="9525" marR="9525" marT="9525" marB="0" anchor="b">
                    <a:solidFill>
                      <a:schemeClr val="accent1"/>
                    </a:solidFill>
                  </a:tcPr>
                </a:tc>
                <a:extLst>
                  <a:ext uri="{0D108BD9-81ED-4DB2-BD59-A6C34878D82A}">
                    <a16:rowId xmlns:a16="http://schemas.microsoft.com/office/drawing/2014/main" val="223493509"/>
                  </a:ext>
                </a:extLst>
              </a:tr>
              <a:tr h="0">
                <a:tc>
                  <a:txBody>
                    <a:bodyPr/>
                    <a:lstStyle/>
                    <a:p>
                      <a:pPr algn="l" fontAlgn="b"/>
                      <a:r>
                        <a:rPr lang="en-US" sz="1200" u="none" strike="noStrike" dirty="0">
                          <a:solidFill>
                            <a:schemeClr val="accent6"/>
                          </a:solidFill>
                          <a:effectLst/>
                        </a:rPr>
                        <a:t>urn:oma:lwm2m:oma:8</a:t>
                      </a:r>
                      <a:endParaRPr lang="en-US" sz="1200" b="0" i="0" u="none" strike="noStrike" dirty="0">
                        <a:solidFill>
                          <a:schemeClr val="accent6"/>
                        </a:solidFill>
                        <a:effectLst/>
                        <a:latin typeface="Helvetica Neue" panose="02000503000000020004" pitchFamily="2" charset="0"/>
                      </a:endParaRPr>
                    </a:p>
                  </a:txBody>
                  <a:tcPr marL="9525" marR="9525" marT="9525" marB="0" anchor="b"/>
                </a:tc>
                <a:tc>
                  <a:txBody>
                    <a:bodyPr/>
                    <a:lstStyle/>
                    <a:p>
                      <a:pPr algn="ctr" fontAlgn="b"/>
                      <a:r>
                        <a:rPr lang="en-US" sz="1100" u="sng" strike="noStrike" dirty="0">
                          <a:solidFill>
                            <a:schemeClr val="accent6"/>
                          </a:solidFill>
                          <a:effectLst/>
                          <a:hlinkClick r:id="rId2" tooltip="download xml file">
                            <a:extLst>
                              <a:ext uri="{A12FA001-AC4F-418D-AE19-62706E023703}">
                                <ahyp:hlinkClr xmlns:ahyp="http://schemas.microsoft.com/office/drawing/2018/hyperlinkcolor" val="tx"/>
                              </a:ext>
                            </a:extLst>
                          </a:hlinkClick>
                        </a:rPr>
                        <a:t>8</a:t>
                      </a:r>
                      <a:endParaRPr lang="en-US" sz="1100" b="0" i="0" u="sng" strike="noStrike" dirty="0">
                        <a:solidFill>
                          <a:schemeClr val="accent6"/>
                        </a:solidFill>
                        <a:effectLst/>
                        <a:latin typeface="Calibri" panose="020F0502020204030204" pitchFamily="34" charset="0"/>
                      </a:endParaRPr>
                    </a:p>
                  </a:txBody>
                  <a:tcPr marL="9525" marR="9525" marT="9525" marB="0" anchor="b"/>
                </a:tc>
                <a:tc>
                  <a:txBody>
                    <a:bodyPr/>
                    <a:lstStyle/>
                    <a:p>
                      <a:pPr algn="ctr" fontAlgn="b"/>
                      <a:r>
                        <a:rPr lang="en-US" sz="1100" u="sng" strike="noStrike" dirty="0">
                          <a:solidFill>
                            <a:schemeClr val="accent6"/>
                          </a:solidFill>
                          <a:effectLst/>
                          <a:hlinkClick r:id="rId3" tooltip="call the Editor">
                            <a:extLst>
                              <a:ext uri="{A12FA001-AC4F-418D-AE19-62706E023703}">
                                <ahyp:hlinkClr xmlns:ahyp="http://schemas.microsoft.com/office/drawing/2018/hyperlinkcolor" val="tx"/>
                              </a:ext>
                            </a:extLst>
                          </a:hlinkClick>
                        </a:rPr>
                        <a:t>8</a:t>
                      </a:r>
                      <a:endParaRPr lang="en-US" sz="1100" b="0" i="0" u="sng" strike="noStrike" dirty="0">
                        <a:solidFill>
                          <a:schemeClr val="accent6"/>
                        </a:solidFill>
                        <a:effectLst/>
                        <a:latin typeface="Calibri" panose="020F0502020204030204" pitchFamily="34" charset="0"/>
                      </a:endParaRPr>
                    </a:p>
                  </a:txBody>
                  <a:tcPr marL="9525" marR="9525" marT="9525" marB="0" anchor="b"/>
                </a:tc>
                <a:tc>
                  <a:txBody>
                    <a:bodyPr/>
                    <a:lstStyle/>
                    <a:p>
                      <a:pPr algn="l" fontAlgn="b"/>
                      <a:r>
                        <a:rPr lang="en-US" sz="1200" u="none" strike="noStrike">
                          <a:solidFill>
                            <a:schemeClr val="accent6"/>
                          </a:solidFill>
                          <a:effectLst/>
                        </a:rPr>
                        <a:t>Lock and Wipe</a:t>
                      </a:r>
                      <a:endParaRPr lang="en-US" sz="1200" b="0" i="0" u="none" strike="noStrike">
                        <a:solidFill>
                          <a:schemeClr val="accent6"/>
                        </a:solidFill>
                        <a:effectLst/>
                        <a:latin typeface="Helvetica Neue" panose="02000503000000020004" pitchFamily="2" charset="0"/>
                      </a:endParaRPr>
                    </a:p>
                  </a:txBody>
                  <a:tcPr marL="9525" marR="9525" marT="9525" marB="0" anchor="b"/>
                </a:tc>
                <a:tc>
                  <a:txBody>
                    <a:bodyPr/>
                    <a:lstStyle/>
                    <a:p>
                      <a:pPr algn="l" fontAlgn="b"/>
                      <a:endParaRPr lang="en-US" sz="1200" b="0" i="0" u="none" strike="noStrike">
                        <a:solidFill>
                          <a:srgbClr val="333333"/>
                        </a:solidFill>
                        <a:effectLst/>
                        <a:latin typeface="Helvetica Neue" panose="02000503000000020004" pitchFamily="2" charset="0"/>
                      </a:endParaRPr>
                    </a:p>
                  </a:txBody>
                  <a:tcPr marL="9525" marR="9525" marT="9525" marB="0" anchor="b"/>
                </a:tc>
                <a:extLst>
                  <a:ext uri="{0D108BD9-81ED-4DB2-BD59-A6C34878D82A}">
                    <a16:rowId xmlns:a16="http://schemas.microsoft.com/office/drawing/2014/main" val="1293812005"/>
                  </a:ext>
                </a:extLst>
              </a:tr>
              <a:tr h="0">
                <a:tc>
                  <a:txBody>
                    <a:bodyPr/>
                    <a:lstStyle/>
                    <a:p>
                      <a:pPr algn="l" fontAlgn="b"/>
                      <a:r>
                        <a:rPr lang="en-US" sz="1200" u="none" strike="noStrike" dirty="0">
                          <a:solidFill>
                            <a:schemeClr val="accent6"/>
                          </a:solidFill>
                          <a:effectLst/>
                        </a:rPr>
                        <a:t>urn:oma:lwm2m:oma:9</a:t>
                      </a:r>
                      <a:endParaRPr lang="en-US" sz="1200" b="0" i="0" u="none" strike="noStrike" dirty="0">
                        <a:solidFill>
                          <a:schemeClr val="accent6"/>
                        </a:solidFill>
                        <a:effectLst/>
                        <a:latin typeface="Helvetica Neue" panose="02000503000000020004" pitchFamily="2" charset="0"/>
                      </a:endParaRPr>
                    </a:p>
                  </a:txBody>
                  <a:tcPr marL="9525" marR="9525" marT="9525" marB="0" anchor="b"/>
                </a:tc>
                <a:tc>
                  <a:txBody>
                    <a:bodyPr/>
                    <a:lstStyle/>
                    <a:p>
                      <a:pPr algn="ctr" fontAlgn="b"/>
                      <a:r>
                        <a:rPr lang="en-US" sz="1100" u="sng" strike="noStrike" dirty="0">
                          <a:solidFill>
                            <a:schemeClr val="accent6"/>
                          </a:solidFill>
                          <a:effectLst/>
                          <a:hlinkClick r:id="rId4" tooltip="download xml file">
                            <a:extLst>
                              <a:ext uri="{A12FA001-AC4F-418D-AE19-62706E023703}">
                                <ahyp:hlinkClr xmlns:ahyp="http://schemas.microsoft.com/office/drawing/2018/hyperlinkcolor" val="tx"/>
                              </a:ext>
                            </a:extLst>
                          </a:hlinkClick>
                        </a:rPr>
                        <a:t>9</a:t>
                      </a:r>
                      <a:endParaRPr lang="en-US" sz="1100" b="0" i="0" u="sng" strike="noStrike" dirty="0">
                        <a:solidFill>
                          <a:schemeClr val="accent6"/>
                        </a:solidFill>
                        <a:effectLst/>
                        <a:latin typeface="Calibri" panose="020F0502020204030204" pitchFamily="34" charset="0"/>
                      </a:endParaRPr>
                    </a:p>
                  </a:txBody>
                  <a:tcPr marL="9525" marR="9525" marT="9525" marB="0" anchor="b"/>
                </a:tc>
                <a:tc>
                  <a:txBody>
                    <a:bodyPr/>
                    <a:lstStyle/>
                    <a:p>
                      <a:pPr algn="ctr" fontAlgn="b"/>
                      <a:r>
                        <a:rPr lang="en-US" sz="1100" u="sng" strike="noStrike" dirty="0">
                          <a:solidFill>
                            <a:schemeClr val="accent6"/>
                          </a:solidFill>
                          <a:effectLst/>
                          <a:hlinkClick r:id="rId5" tooltip="call the Editor">
                            <a:extLst>
                              <a:ext uri="{A12FA001-AC4F-418D-AE19-62706E023703}">
                                <ahyp:hlinkClr xmlns:ahyp="http://schemas.microsoft.com/office/drawing/2018/hyperlinkcolor" val="tx"/>
                              </a:ext>
                            </a:extLst>
                          </a:hlinkClick>
                        </a:rPr>
                        <a:t>9</a:t>
                      </a:r>
                      <a:endParaRPr lang="en-US" sz="1100" b="0" i="0" u="sng" strike="noStrike" dirty="0">
                        <a:solidFill>
                          <a:schemeClr val="accent6"/>
                        </a:solidFill>
                        <a:effectLst/>
                        <a:latin typeface="Calibri" panose="020F0502020204030204" pitchFamily="34" charset="0"/>
                      </a:endParaRPr>
                    </a:p>
                  </a:txBody>
                  <a:tcPr marL="9525" marR="9525" marT="9525" marB="0" anchor="b"/>
                </a:tc>
                <a:tc>
                  <a:txBody>
                    <a:bodyPr/>
                    <a:lstStyle/>
                    <a:p>
                      <a:pPr algn="l" fontAlgn="b"/>
                      <a:r>
                        <a:rPr lang="en-US" sz="1200" u="none" strike="noStrike" dirty="0">
                          <a:solidFill>
                            <a:schemeClr val="accent6"/>
                          </a:solidFill>
                          <a:effectLst/>
                        </a:rPr>
                        <a:t>LWM2M Software Management</a:t>
                      </a:r>
                      <a:endParaRPr lang="en-US" sz="1200" b="0" i="0" u="none" strike="noStrike" dirty="0">
                        <a:solidFill>
                          <a:schemeClr val="accent6"/>
                        </a:solidFill>
                        <a:effectLst/>
                        <a:latin typeface="Helvetica Neue" panose="02000503000000020004" pitchFamily="2" charset="0"/>
                      </a:endParaRPr>
                    </a:p>
                  </a:txBody>
                  <a:tcPr marL="9525" marR="9525" marT="9525" marB="0" anchor="b"/>
                </a:tc>
                <a:tc>
                  <a:txBody>
                    <a:bodyPr/>
                    <a:lstStyle/>
                    <a:p>
                      <a:pPr algn="l" fontAlgn="b"/>
                      <a:endParaRPr lang="en-US" sz="1200" b="0" i="0" u="none" strike="noStrike">
                        <a:solidFill>
                          <a:srgbClr val="333333"/>
                        </a:solidFill>
                        <a:effectLst/>
                        <a:latin typeface="Helvetica Neue" panose="02000503000000020004" pitchFamily="2" charset="0"/>
                      </a:endParaRPr>
                    </a:p>
                  </a:txBody>
                  <a:tcPr marL="9525" marR="9525" marT="9525" marB="0" anchor="b"/>
                </a:tc>
                <a:extLst>
                  <a:ext uri="{0D108BD9-81ED-4DB2-BD59-A6C34878D82A}">
                    <a16:rowId xmlns:a16="http://schemas.microsoft.com/office/drawing/2014/main" val="2114732226"/>
                  </a:ext>
                </a:extLst>
              </a:tr>
              <a:tr h="0">
                <a:tc>
                  <a:txBody>
                    <a:bodyPr/>
                    <a:lstStyle/>
                    <a:p>
                      <a:pPr algn="l" fontAlgn="b"/>
                      <a:r>
                        <a:rPr lang="en-US" sz="1200" u="none" strike="noStrike" dirty="0">
                          <a:solidFill>
                            <a:srgbClr val="FF0000"/>
                          </a:solidFill>
                          <a:effectLst/>
                        </a:rPr>
                        <a:t>urn:oma:lwm2m:oma:10</a:t>
                      </a:r>
                      <a:endParaRPr lang="en-US" sz="1200" b="0" i="0" u="none" strike="noStrike" dirty="0">
                        <a:solidFill>
                          <a:srgbClr val="FF0000"/>
                        </a:solidFill>
                        <a:effectLst/>
                        <a:latin typeface="Helvetica Neue" panose="02000503000000020004" pitchFamily="2" charset="0"/>
                      </a:endParaRPr>
                    </a:p>
                  </a:txBody>
                  <a:tcPr marL="9525" marR="9525" marT="9525" marB="0" anchor="b"/>
                </a:tc>
                <a:tc>
                  <a:txBody>
                    <a:bodyPr/>
                    <a:lstStyle/>
                    <a:p>
                      <a:pPr algn="ctr" fontAlgn="b"/>
                      <a:r>
                        <a:rPr lang="en-US" sz="1100" u="sng" strike="noStrike" dirty="0">
                          <a:solidFill>
                            <a:srgbClr val="FF0000"/>
                          </a:solidFill>
                          <a:effectLst/>
                          <a:hlinkClick r:id="rId6" tooltip="download xml file">
                            <a:extLst>
                              <a:ext uri="{A12FA001-AC4F-418D-AE19-62706E023703}">
                                <ahyp:hlinkClr xmlns:ahyp="http://schemas.microsoft.com/office/drawing/2018/hyperlinkcolor" val="tx"/>
                              </a:ext>
                            </a:extLst>
                          </a:hlinkClick>
                        </a:rPr>
                        <a:t>10</a:t>
                      </a:r>
                      <a:endParaRPr lang="en-US" sz="1100" b="0" i="0" u="sng"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en-US" sz="1100" u="sng" strike="noStrike" dirty="0">
                          <a:solidFill>
                            <a:srgbClr val="FF0000"/>
                          </a:solidFill>
                          <a:effectLst/>
                          <a:hlinkClick r:id="rId7" tooltip="call the Editor">
                            <a:extLst>
                              <a:ext uri="{A12FA001-AC4F-418D-AE19-62706E023703}">
                                <ahyp:hlinkClr xmlns:ahyp="http://schemas.microsoft.com/office/drawing/2018/hyperlinkcolor" val="tx"/>
                              </a:ext>
                            </a:extLst>
                          </a:hlinkClick>
                        </a:rPr>
                        <a:t>10</a:t>
                      </a:r>
                      <a:endParaRPr lang="en-US" sz="1100" b="0" i="0" u="sng" strike="noStrike" dirty="0">
                        <a:solidFill>
                          <a:srgbClr val="FF0000"/>
                        </a:solidFill>
                        <a:effectLst/>
                        <a:latin typeface="Calibri" panose="020F0502020204030204" pitchFamily="34" charset="0"/>
                      </a:endParaRPr>
                    </a:p>
                  </a:txBody>
                  <a:tcPr marL="9525" marR="9525" marT="9525" marB="0" anchor="b"/>
                </a:tc>
                <a:tc>
                  <a:txBody>
                    <a:bodyPr/>
                    <a:lstStyle/>
                    <a:p>
                      <a:pPr algn="l" fontAlgn="b"/>
                      <a:r>
                        <a:rPr lang="en-US" sz="1200" u="none" strike="noStrike">
                          <a:solidFill>
                            <a:srgbClr val="FF0000"/>
                          </a:solidFill>
                          <a:effectLst/>
                        </a:rPr>
                        <a:t>Cellular connectivity</a:t>
                      </a:r>
                      <a:endParaRPr lang="en-US" sz="1200" b="0" i="0" u="none" strike="noStrike">
                        <a:solidFill>
                          <a:srgbClr val="FF0000"/>
                        </a:solidFill>
                        <a:effectLst/>
                        <a:latin typeface="Helvetica Neue" panose="02000503000000020004" pitchFamily="2" charset="0"/>
                      </a:endParaRPr>
                    </a:p>
                  </a:txBody>
                  <a:tcPr marL="9525" marR="9525" marT="9525" marB="0" anchor="b"/>
                </a:tc>
                <a:tc>
                  <a:txBody>
                    <a:bodyPr/>
                    <a:lstStyle/>
                    <a:p>
                      <a:pPr algn="l" fontAlgn="b"/>
                      <a:r>
                        <a:rPr lang="en-US" sz="1200" b="0" i="0" u="none" strike="noStrike" dirty="0">
                          <a:solidFill>
                            <a:srgbClr val="FF0000"/>
                          </a:solidFill>
                          <a:effectLst/>
                          <a:latin typeface="Helvetica Neue" panose="02000503000000020004" pitchFamily="2" charset="0"/>
                        </a:rPr>
                        <a:t> Next release is awaiting Board approval</a:t>
                      </a:r>
                    </a:p>
                  </a:txBody>
                  <a:tcPr marL="9525" marR="9525" marT="9525" marB="0" anchor="b"/>
                </a:tc>
                <a:extLst>
                  <a:ext uri="{0D108BD9-81ED-4DB2-BD59-A6C34878D82A}">
                    <a16:rowId xmlns:a16="http://schemas.microsoft.com/office/drawing/2014/main" val="1243907977"/>
                  </a:ext>
                </a:extLst>
              </a:tr>
              <a:tr h="0">
                <a:tc>
                  <a:txBody>
                    <a:bodyPr/>
                    <a:lstStyle/>
                    <a:p>
                      <a:pPr algn="l" fontAlgn="b"/>
                      <a:r>
                        <a:rPr lang="en-US" sz="1200" u="none" strike="noStrike" dirty="0">
                          <a:solidFill>
                            <a:srgbClr val="FF0000"/>
                          </a:solidFill>
                          <a:effectLst/>
                        </a:rPr>
                        <a:t>urn:oma:lwm2m:oma:11</a:t>
                      </a:r>
                      <a:endParaRPr lang="en-US" sz="1200" b="0" i="0" u="none" strike="noStrike" dirty="0">
                        <a:solidFill>
                          <a:srgbClr val="FF0000"/>
                        </a:solidFill>
                        <a:effectLst/>
                        <a:latin typeface="Helvetica Neue" panose="02000503000000020004" pitchFamily="2" charset="0"/>
                      </a:endParaRPr>
                    </a:p>
                  </a:txBody>
                  <a:tcPr marL="9525" marR="9525" marT="9525" marB="0" anchor="b"/>
                </a:tc>
                <a:tc>
                  <a:txBody>
                    <a:bodyPr/>
                    <a:lstStyle/>
                    <a:p>
                      <a:pPr algn="ctr" fontAlgn="b"/>
                      <a:r>
                        <a:rPr lang="en-US" sz="1100" u="sng" strike="noStrike" dirty="0">
                          <a:solidFill>
                            <a:srgbClr val="FF0000"/>
                          </a:solidFill>
                          <a:effectLst/>
                          <a:hlinkClick r:id="rId8" tooltip="download xml file">
                            <a:extLst>
                              <a:ext uri="{A12FA001-AC4F-418D-AE19-62706E023703}">
                                <ahyp:hlinkClr xmlns:ahyp="http://schemas.microsoft.com/office/drawing/2018/hyperlinkcolor" val="tx"/>
                              </a:ext>
                            </a:extLst>
                          </a:hlinkClick>
                        </a:rPr>
                        <a:t>11</a:t>
                      </a:r>
                      <a:endParaRPr lang="en-US" sz="1100" b="0" i="0" u="sng"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en-US" sz="1100" u="sng" strike="noStrike" dirty="0">
                          <a:solidFill>
                            <a:srgbClr val="FF0000"/>
                          </a:solidFill>
                          <a:effectLst/>
                          <a:hlinkClick r:id="rId9" tooltip="call the Editor">
                            <a:extLst>
                              <a:ext uri="{A12FA001-AC4F-418D-AE19-62706E023703}">
                                <ahyp:hlinkClr xmlns:ahyp="http://schemas.microsoft.com/office/drawing/2018/hyperlinkcolor" val="tx"/>
                              </a:ext>
                            </a:extLst>
                          </a:hlinkClick>
                        </a:rPr>
                        <a:t>11</a:t>
                      </a:r>
                      <a:endParaRPr lang="en-US" sz="1100" b="0" i="0" u="sng" strike="noStrike" dirty="0">
                        <a:solidFill>
                          <a:srgbClr val="FF0000"/>
                        </a:solidFill>
                        <a:effectLst/>
                        <a:latin typeface="Calibri" panose="020F0502020204030204" pitchFamily="34" charset="0"/>
                      </a:endParaRPr>
                    </a:p>
                  </a:txBody>
                  <a:tcPr marL="9525" marR="9525" marT="9525" marB="0" anchor="b"/>
                </a:tc>
                <a:tc>
                  <a:txBody>
                    <a:bodyPr/>
                    <a:lstStyle/>
                    <a:p>
                      <a:pPr algn="l" fontAlgn="b"/>
                      <a:r>
                        <a:rPr lang="en-US" sz="1200" u="none" strike="noStrike">
                          <a:solidFill>
                            <a:srgbClr val="FF0000"/>
                          </a:solidFill>
                          <a:effectLst/>
                        </a:rPr>
                        <a:t>APN connection profile</a:t>
                      </a:r>
                      <a:endParaRPr lang="en-US" sz="1200" b="0" i="0" u="none" strike="noStrike">
                        <a:solidFill>
                          <a:srgbClr val="FF0000"/>
                        </a:solidFill>
                        <a:effectLst/>
                        <a:latin typeface="Helvetica Neue" panose="02000503000000020004" pitchFamily="2" charset="0"/>
                      </a:endParaRPr>
                    </a:p>
                  </a:txBody>
                  <a:tcPr marL="9525" marR="9525" marT="9525" marB="0" anchor="b"/>
                </a:tc>
                <a:tc>
                  <a:txBody>
                    <a:bodyPr/>
                    <a:lstStyle/>
                    <a:p>
                      <a:pPr marL="0" marR="0" lvl="0" indent="0" algn="l" defTabSz="457200" rtl="0" eaLnBrk="1" fontAlgn="b" latinLnBrk="0" hangingPunct="1">
                        <a:lnSpc>
                          <a:spcPct val="100000"/>
                        </a:lnSpc>
                        <a:spcBef>
                          <a:spcPts val="0"/>
                        </a:spcBef>
                        <a:spcAft>
                          <a:spcPts val="0"/>
                        </a:spcAft>
                        <a:buClrTx/>
                        <a:buSzTx/>
                        <a:buFontTx/>
                        <a:buNone/>
                        <a:tabLst/>
                        <a:defRPr/>
                      </a:pPr>
                      <a:r>
                        <a:rPr lang="en-US" sz="1200" b="0" i="0" u="none" strike="noStrike" dirty="0">
                          <a:solidFill>
                            <a:srgbClr val="FF0000"/>
                          </a:solidFill>
                          <a:effectLst/>
                          <a:latin typeface="Helvetica Neue" panose="02000503000000020004" pitchFamily="2" charset="0"/>
                        </a:rPr>
                        <a:t> Next release is awaiting Board approval</a:t>
                      </a:r>
                    </a:p>
                  </a:txBody>
                  <a:tcPr marL="9525" marR="9525" marT="9525" marB="0" anchor="b"/>
                </a:tc>
                <a:extLst>
                  <a:ext uri="{0D108BD9-81ED-4DB2-BD59-A6C34878D82A}">
                    <a16:rowId xmlns:a16="http://schemas.microsoft.com/office/drawing/2014/main" val="2306178569"/>
                  </a:ext>
                </a:extLst>
              </a:tr>
              <a:tr h="0">
                <a:tc>
                  <a:txBody>
                    <a:bodyPr/>
                    <a:lstStyle/>
                    <a:p>
                      <a:pPr algn="l" fontAlgn="b"/>
                      <a:r>
                        <a:rPr lang="en-US" sz="1200" u="none" strike="noStrike" dirty="0">
                          <a:solidFill>
                            <a:srgbClr val="FF0000"/>
                          </a:solidFill>
                          <a:effectLst/>
                        </a:rPr>
                        <a:t>urn:oma:lwm2m:oma:12</a:t>
                      </a:r>
                      <a:endParaRPr lang="en-US" sz="1200" b="0" i="0" u="none" strike="noStrike" dirty="0">
                        <a:solidFill>
                          <a:srgbClr val="FF0000"/>
                        </a:solidFill>
                        <a:effectLst/>
                        <a:latin typeface="Helvetica Neue" panose="02000503000000020004" pitchFamily="2" charset="0"/>
                      </a:endParaRPr>
                    </a:p>
                  </a:txBody>
                  <a:tcPr marL="9525" marR="9525" marT="9525" marB="0" anchor="b"/>
                </a:tc>
                <a:tc>
                  <a:txBody>
                    <a:bodyPr/>
                    <a:lstStyle/>
                    <a:p>
                      <a:pPr algn="ctr" fontAlgn="b"/>
                      <a:r>
                        <a:rPr lang="en-US" sz="1100" u="sng" strike="noStrike" dirty="0">
                          <a:solidFill>
                            <a:srgbClr val="FF0000"/>
                          </a:solidFill>
                          <a:effectLst/>
                          <a:hlinkClick r:id="rId10" tooltip="download xml file">
                            <a:extLst>
                              <a:ext uri="{A12FA001-AC4F-418D-AE19-62706E023703}">
                                <ahyp:hlinkClr xmlns:ahyp="http://schemas.microsoft.com/office/drawing/2018/hyperlinkcolor" val="tx"/>
                              </a:ext>
                            </a:extLst>
                          </a:hlinkClick>
                        </a:rPr>
                        <a:t>12</a:t>
                      </a:r>
                      <a:endParaRPr lang="en-US" sz="1100" b="0" i="0" u="sng"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en-US" sz="1100" u="sng" strike="noStrike" dirty="0">
                          <a:solidFill>
                            <a:srgbClr val="FF0000"/>
                          </a:solidFill>
                          <a:effectLst/>
                          <a:hlinkClick r:id="rId11" tooltip="call the Editor">
                            <a:extLst>
                              <a:ext uri="{A12FA001-AC4F-418D-AE19-62706E023703}">
                                <ahyp:hlinkClr xmlns:ahyp="http://schemas.microsoft.com/office/drawing/2018/hyperlinkcolor" val="tx"/>
                              </a:ext>
                            </a:extLst>
                          </a:hlinkClick>
                        </a:rPr>
                        <a:t>12</a:t>
                      </a:r>
                      <a:endParaRPr lang="en-US" sz="1100" b="0" i="0" u="sng" strike="noStrike" dirty="0">
                        <a:solidFill>
                          <a:srgbClr val="FF0000"/>
                        </a:solidFill>
                        <a:effectLst/>
                        <a:latin typeface="Calibri" panose="020F0502020204030204" pitchFamily="34" charset="0"/>
                      </a:endParaRPr>
                    </a:p>
                  </a:txBody>
                  <a:tcPr marL="9525" marR="9525" marT="9525" marB="0" anchor="b"/>
                </a:tc>
                <a:tc>
                  <a:txBody>
                    <a:bodyPr/>
                    <a:lstStyle/>
                    <a:p>
                      <a:pPr algn="l" fontAlgn="b"/>
                      <a:r>
                        <a:rPr lang="en-US" sz="1200" u="none" strike="noStrike">
                          <a:solidFill>
                            <a:srgbClr val="FF0000"/>
                          </a:solidFill>
                          <a:effectLst/>
                        </a:rPr>
                        <a:t>WLAN connectivity</a:t>
                      </a:r>
                      <a:endParaRPr lang="en-US" sz="1200" b="0" i="0" u="none" strike="noStrike">
                        <a:solidFill>
                          <a:srgbClr val="FF0000"/>
                        </a:solidFill>
                        <a:effectLst/>
                        <a:latin typeface="Helvetica Neue" panose="02000503000000020004" pitchFamily="2" charset="0"/>
                      </a:endParaRPr>
                    </a:p>
                  </a:txBody>
                  <a:tcPr marL="9525" marR="9525" marT="9525" marB="0" anchor="b"/>
                </a:tc>
                <a:tc>
                  <a:txBody>
                    <a:bodyPr/>
                    <a:lstStyle/>
                    <a:p>
                      <a:pPr marL="0" marR="0" lvl="0" indent="0" algn="l" defTabSz="457200" rtl="0" eaLnBrk="1" fontAlgn="b" latinLnBrk="0" hangingPunct="1">
                        <a:lnSpc>
                          <a:spcPct val="100000"/>
                        </a:lnSpc>
                        <a:spcBef>
                          <a:spcPts val="0"/>
                        </a:spcBef>
                        <a:spcAft>
                          <a:spcPts val="0"/>
                        </a:spcAft>
                        <a:buClrTx/>
                        <a:buSzTx/>
                        <a:buFontTx/>
                        <a:buNone/>
                        <a:tabLst/>
                        <a:defRPr/>
                      </a:pPr>
                      <a:r>
                        <a:rPr lang="en-US" sz="1200" b="0" i="0" u="none" strike="noStrike" dirty="0">
                          <a:solidFill>
                            <a:srgbClr val="FF0000"/>
                          </a:solidFill>
                          <a:effectLst/>
                          <a:latin typeface="Helvetica Neue" panose="02000503000000020004" pitchFamily="2" charset="0"/>
                        </a:rPr>
                        <a:t> Next release is awaiting Board approval</a:t>
                      </a:r>
                    </a:p>
                  </a:txBody>
                  <a:tcPr marL="9525" marR="9525" marT="9525" marB="0" anchor="b"/>
                </a:tc>
                <a:extLst>
                  <a:ext uri="{0D108BD9-81ED-4DB2-BD59-A6C34878D82A}">
                    <a16:rowId xmlns:a16="http://schemas.microsoft.com/office/drawing/2014/main" val="4290103297"/>
                  </a:ext>
                </a:extLst>
              </a:tr>
              <a:tr h="0">
                <a:tc>
                  <a:txBody>
                    <a:bodyPr/>
                    <a:lstStyle/>
                    <a:p>
                      <a:pPr algn="l" fontAlgn="b"/>
                      <a:r>
                        <a:rPr lang="en-US" sz="1200" u="none" strike="noStrike">
                          <a:solidFill>
                            <a:srgbClr val="FF0000"/>
                          </a:solidFill>
                          <a:effectLst/>
                        </a:rPr>
                        <a:t>urn:oma:lwm2m:oma:13</a:t>
                      </a:r>
                      <a:endParaRPr lang="en-US" sz="1200" b="0" i="0" u="none" strike="noStrike">
                        <a:solidFill>
                          <a:srgbClr val="FF0000"/>
                        </a:solidFill>
                        <a:effectLst/>
                        <a:latin typeface="Helvetica Neue" panose="02000503000000020004" pitchFamily="2" charset="0"/>
                      </a:endParaRPr>
                    </a:p>
                  </a:txBody>
                  <a:tcPr marL="9525" marR="9525" marT="9525" marB="0" anchor="b"/>
                </a:tc>
                <a:tc>
                  <a:txBody>
                    <a:bodyPr/>
                    <a:lstStyle/>
                    <a:p>
                      <a:pPr algn="ctr" fontAlgn="b"/>
                      <a:r>
                        <a:rPr lang="en-US" sz="1100" u="sng" strike="noStrike">
                          <a:solidFill>
                            <a:srgbClr val="FF0000"/>
                          </a:solidFill>
                          <a:effectLst/>
                          <a:hlinkClick r:id="rId12" tooltip="download xml file">
                            <a:extLst>
                              <a:ext uri="{A12FA001-AC4F-418D-AE19-62706E023703}">
                                <ahyp:hlinkClr xmlns:ahyp="http://schemas.microsoft.com/office/drawing/2018/hyperlinkcolor" val="tx"/>
                              </a:ext>
                            </a:extLst>
                          </a:hlinkClick>
                        </a:rPr>
                        <a:t>13</a:t>
                      </a:r>
                      <a:endParaRPr lang="en-US" sz="1100" b="0" i="0" u="sng" strike="noStrike">
                        <a:solidFill>
                          <a:srgbClr val="FF0000"/>
                        </a:solidFill>
                        <a:effectLst/>
                        <a:latin typeface="Calibri" panose="020F0502020204030204" pitchFamily="34" charset="0"/>
                      </a:endParaRPr>
                    </a:p>
                  </a:txBody>
                  <a:tcPr marL="9525" marR="9525" marT="9525" marB="0" anchor="b"/>
                </a:tc>
                <a:tc>
                  <a:txBody>
                    <a:bodyPr/>
                    <a:lstStyle/>
                    <a:p>
                      <a:pPr algn="ctr" fontAlgn="b"/>
                      <a:r>
                        <a:rPr lang="en-US" sz="1100" u="sng" strike="noStrike" dirty="0">
                          <a:solidFill>
                            <a:srgbClr val="FF0000"/>
                          </a:solidFill>
                          <a:effectLst/>
                          <a:hlinkClick r:id="rId13" tooltip="call the Editor">
                            <a:extLst>
                              <a:ext uri="{A12FA001-AC4F-418D-AE19-62706E023703}">
                                <ahyp:hlinkClr xmlns:ahyp="http://schemas.microsoft.com/office/drawing/2018/hyperlinkcolor" val="tx"/>
                              </a:ext>
                            </a:extLst>
                          </a:hlinkClick>
                        </a:rPr>
                        <a:t>13</a:t>
                      </a:r>
                      <a:endParaRPr lang="en-US" sz="1100" b="0" i="0" u="sng" strike="noStrike" dirty="0">
                        <a:solidFill>
                          <a:srgbClr val="FF0000"/>
                        </a:solidFill>
                        <a:effectLst/>
                        <a:latin typeface="Calibri" panose="020F0502020204030204" pitchFamily="34" charset="0"/>
                      </a:endParaRPr>
                    </a:p>
                  </a:txBody>
                  <a:tcPr marL="9525" marR="9525" marT="9525" marB="0" anchor="b"/>
                </a:tc>
                <a:tc>
                  <a:txBody>
                    <a:bodyPr/>
                    <a:lstStyle/>
                    <a:p>
                      <a:pPr algn="l" fontAlgn="b"/>
                      <a:r>
                        <a:rPr lang="en-US" sz="1200" u="none" strike="noStrike" dirty="0">
                          <a:solidFill>
                            <a:srgbClr val="FF0000"/>
                          </a:solidFill>
                          <a:effectLst/>
                        </a:rPr>
                        <a:t>Bearer selection</a:t>
                      </a:r>
                      <a:endParaRPr lang="en-US" sz="1200" b="0" i="0" u="none" strike="noStrike" dirty="0">
                        <a:solidFill>
                          <a:srgbClr val="FF0000"/>
                        </a:solidFill>
                        <a:effectLst/>
                        <a:latin typeface="Helvetica Neue" panose="02000503000000020004" pitchFamily="2" charset="0"/>
                      </a:endParaRPr>
                    </a:p>
                  </a:txBody>
                  <a:tcPr marL="9525" marR="9525" marT="9525" marB="0" anchor="b"/>
                </a:tc>
                <a:tc>
                  <a:txBody>
                    <a:bodyPr/>
                    <a:lstStyle/>
                    <a:p>
                      <a:pPr marL="0" marR="0" lvl="0" indent="0" algn="l" defTabSz="457200" rtl="0" eaLnBrk="1" fontAlgn="b" latinLnBrk="0" hangingPunct="1">
                        <a:lnSpc>
                          <a:spcPct val="100000"/>
                        </a:lnSpc>
                        <a:spcBef>
                          <a:spcPts val="0"/>
                        </a:spcBef>
                        <a:spcAft>
                          <a:spcPts val="0"/>
                        </a:spcAft>
                        <a:buClrTx/>
                        <a:buSzTx/>
                        <a:buFontTx/>
                        <a:buNone/>
                        <a:tabLst/>
                        <a:defRPr/>
                      </a:pPr>
                      <a:r>
                        <a:rPr lang="en-US" sz="1200" b="0" i="0" u="none" strike="noStrike" dirty="0">
                          <a:solidFill>
                            <a:srgbClr val="FF0000"/>
                          </a:solidFill>
                          <a:effectLst/>
                          <a:latin typeface="Helvetica Neue" panose="02000503000000020004" pitchFamily="2" charset="0"/>
                        </a:rPr>
                        <a:t> Next release is awaiting Board approval</a:t>
                      </a:r>
                    </a:p>
                  </a:txBody>
                  <a:tcPr marL="9525" marR="9525" marT="9525" marB="0" anchor="b"/>
                </a:tc>
                <a:extLst>
                  <a:ext uri="{0D108BD9-81ED-4DB2-BD59-A6C34878D82A}">
                    <a16:rowId xmlns:a16="http://schemas.microsoft.com/office/drawing/2014/main" val="830760496"/>
                  </a:ext>
                </a:extLst>
              </a:tr>
              <a:tr h="228600">
                <a:tc>
                  <a:txBody>
                    <a:bodyPr/>
                    <a:lstStyle/>
                    <a:p>
                      <a:pPr algn="l" fontAlgn="b"/>
                      <a:r>
                        <a:rPr lang="en-US" sz="1200" u="none" strike="noStrike" dirty="0">
                          <a:solidFill>
                            <a:schemeClr val="accent6"/>
                          </a:solidFill>
                          <a:effectLst/>
                        </a:rPr>
                        <a:t>urn:oma:lwm2m:oma:14</a:t>
                      </a:r>
                      <a:endParaRPr lang="en-US" sz="1200" b="0" i="0" u="none" strike="noStrike" dirty="0">
                        <a:solidFill>
                          <a:schemeClr val="accent6"/>
                        </a:solidFill>
                        <a:effectLst/>
                        <a:latin typeface="Helvetica Neue" panose="02000503000000020004" pitchFamily="2" charset="0"/>
                      </a:endParaRPr>
                    </a:p>
                  </a:txBody>
                  <a:tcPr marL="9525" marR="9525" marT="9525" marB="0" anchor="b"/>
                </a:tc>
                <a:tc>
                  <a:txBody>
                    <a:bodyPr/>
                    <a:lstStyle/>
                    <a:p>
                      <a:pPr algn="ctr" fontAlgn="b"/>
                      <a:r>
                        <a:rPr lang="en-US" sz="1100" u="sng" strike="noStrike" dirty="0">
                          <a:solidFill>
                            <a:schemeClr val="accent6"/>
                          </a:solidFill>
                          <a:effectLst/>
                          <a:hlinkClick r:id="rId14" tooltip="download xml file">
                            <a:extLst>
                              <a:ext uri="{A12FA001-AC4F-418D-AE19-62706E023703}">
                                <ahyp:hlinkClr xmlns:ahyp="http://schemas.microsoft.com/office/drawing/2018/hyperlinkcolor" val="tx"/>
                              </a:ext>
                            </a:extLst>
                          </a:hlinkClick>
                        </a:rPr>
                        <a:t>14</a:t>
                      </a:r>
                      <a:endParaRPr lang="en-US" sz="1100" b="0" i="0" u="sng" strike="noStrike" dirty="0">
                        <a:solidFill>
                          <a:schemeClr val="accent6"/>
                        </a:solidFill>
                        <a:effectLst/>
                        <a:latin typeface="Calibri" panose="020F0502020204030204" pitchFamily="34" charset="0"/>
                      </a:endParaRPr>
                    </a:p>
                  </a:txBody>
                  <a:tcPr marL="9525" marR="9525" marT="9525" marB="0" anchor="b"/>
                </a:tc>
                <a:tc>
                  <a:txBody>
                    <a:bodyPr/>
                    <a:lstStyle/>
                    <a:p>
                      <a:pPr algn="ctr" fontAlgn="b"/>
                      <a:r>
                        <a:rPr lang="en-US" sz="1100" u="sng" strike="noStrike" dirty="0">
                          <a:solidFill>
                            <a:schemeClr val="accent6"/>
                          </a:solidFill>
                          <a:effectLst/>
                          <a:hlinkClick r:id="rId15" tooltip="call the Editor">
                            <a:extLst>
                              <a:ext uri="{A12FA001-AC4F-418D-AE19-62706E023703}">
                                <ahyp:hlinkClr xmlns:ahyp="http://schemas.microsoft.com/office/drawing/2018/hyperlinkcolor" val="tx"/>
                              </a:ext>
                            </a:extLst>
                          </a:hlinkClick>
                        </a:rPr>
                        <a:t>14</a:t>
                      </a:r>
                      <a:endParaRPr lang="en-US" sz="1100" b="0" i="0" u="sng" strike="noStrike" dirty="0">
                        <a:solidFill>
                          <a:schemeClr val="accent6"/>
                        </a:solidFill>
                        <a:effectLst/>
                        <a:latin typeface="Calibri" panose="020F0502020204030204" pitchFamily="34" charset="0"/>
                      </a:endParaRPr>
                    </a:p>
                  </a:txBody>
                  <a:tcPr marL="9525" marR="9525" marT="9525" marB="0" anchor="b"/>
                </a:tc>
                <a:tc>
                  <a:txBody>
                    <a:bodyPr/>
                    <a:lstStyle/>
                    <a:p>
                      <a:pPr algn="l" fontAlgn="b"/>
                      <a:r>
                        <a:rPr lang="en-US" sz="1200" u="none" strike="noStrike" dirty="0">
                          <a:solidFill>
                            <a:schemeClr val="accent6"/>
                          </a:solidFill>
                          <a:effectLst/>
                        </a:rPr>
                        <a:t>LWM2M Software Component</a:t>
                      </a:r>
                      <a:endParaRPr lang="en-US" sz="1200" b="0" i="0" u="none" strike="noStrike" dirty="0">
                        <a:solidFill>
                          <a:schemeClr val="accent6"/>
                        </a:solidFill>
                        <a:effectLst/>
                        <a:latin typeface="Helvetica Neue" panose="02000503000000020004" pitchFamily="2" charset="0"/>
                      </a:endParaRPr>
                    </a:p>
                  </a:txBody>
                  <a:tcPr marL="9525" marR="9525" marT="9525" marB="0" anchor="b"/>
                </a:tc>
                <a:tc>
                  <a:txBody>
                    <a:bodyPr/>
                    <a:lstStyle/>
                    <a:p>
                      <a:pPr algn="l" fontAlgn="b"/>
                      <a:endParaRPr lang="en-US" sz="1200" b="0" i="0" u="none" strike="noStrike">
                        <a:solidFill>
                          <a:srgbClr val="333333"/>
                        </a:solidFill>
                        <a:effectLst/>
                        <a:latin typeface="Helvetica Neue" panose="02000503000000020004" pitchFamily="2" charset="0"/>
                      </a:endParaRPr>
                    </a:p>
                  </a:txBody>
                  <a:tcPr marL="9525" marR="9525" marT="9525" marB="0" anchor="b"/>
                </a:tc>
                <a:extLst>
                  <a:ext uri="{0D108BD9-81ED-4DB2-BD59-A6C34878D82A}">
                    <a16:rowId xmlns:a16="http://schemas.microsoft.com/office/drawing/2014/main" val="4100151980"/>
                  </a:ext>
                </a:extLst>
              </a:tr>
              <a:tr h="0">
                <a:tc>
                  <a:txBody>
                    <a:bodyPr/>
                    <a:lstStyle/>
                    <a:p>
                      <a:pPr algn="l" fontAlgn="b"/>
                      <a:r>
                        <a:rPr lang="en-US" sz="1200" u="none" strike="noStrike">
                          <a:solidFill>
                            <a:schemeClr val="accent6"/>
                          </a:solidFill>
                          <a:effectLst/>
                        </a:rPr>
                        <a:t>urn:oma:lwm2m:oma:15</a:t>
                      </a:r>
                      <a:endParaRPr lang="en-US" sz="1200" b="0" i="0" u="none" strike="noStrike">
                        <a:solidFill>
                          <a:schemeClr val="accent6"/>
                        </a:solidFill>
                        <a:effectLst/>
                        <a:latin typeface="Helvetica Neue" panose="02000503000000020004" pitchFamily="2" charset="0"/>
                      </a:endParaRPr>
                    </a:p>
                  </a:txBody>
                  <a:tcPr marL="9525" marR="9525" marT="9525" marB="0" anchor="b"/>
                </a:tc>
                <a:tc>
                  <a:txBody>
                    <a:bodyPr/>
                    <a:lstStyle/>
                    <a:p>
                      <a:pPr algn="ctr" fontAlgn="b"/>
                      <a:r>
                        <a:rPr lang="en-US" sz="1100" u="sng" strike="noStrike" dirty="0">
                          <a:solidFill>
                            <a:schemeClr val="accent6"/>
                          </a:solidFill>
                          <a:effectLst/>
                          <a:hlinkClick r:id="rId16" tooltip="download xml file">
                            <a:extLst>
                              <a:ext uri="{A12FA001-AC4F-418D-AE19-62706E023703}">
                                <ahyp:hlinkClr xmlns:ahyp="http://schemas.microsoft.com/office/drawing/2018/hyperlinkcolor" val="tx"/>
                              </a:ext>
                            </a:extLst>
                          </a:hlinkClick>
                        </a:rPr>
                        <a:t>15</a:t>
                      </a:r>
                      <a:endParaRPr lang="en-US" sz="1100" b="0" i="0" u="sng" strike="noStrike" dirty="0">
                        <a:solidFill>
                          <a:schemeClr val="accent6"/>
                        </a:solidFill>
                        <a:effectLst/>
                        <a:latin typeface="Calibri" panose="020F0502020204030204" pitchFamily="34" charset="0"/>
                      </a:endParaRPr>
                    </a:p>
                  </a:txBody>
                  <a:tcPr marL="9525" marR="9525" marT="9525" marB="0" anchor="b"/>
                </a:tc>
                <a:tc>
                  <a:txBody>
                    <a:bodyPr/>
                    <a:lstStyle/>
                    <a:p>
                      <a:pPr algn="ctr" fontAlgn="b"/>
                      <a:r>
                        <a:rPr lang="en-US" sz="1100" u="sng" strike="noStrike" dirty="0">
                          <a:solidFill>
                            <a:schemeClr val="accent6"/>
                          </a:solidFill>
                          <a:effectLst/>
                          <a:hlinkClick r:id="rId17" tooltip="call the Editor">
                            <a:extLst>
                              <a:ext uri="{A12FA001-AC4F-418D-AE19-62706E023703}">
                                <ahyp:hlinkClr xmlns:ahyp="http://schemas.microsoft.com/office/drawing/2018/hyperlinkcolor" val="tx"/>
                              </a:ext>
                            </a:extLst>
                          </a:hlinkClick>
                        </a:rPr>
                        <a:t>15</a:t>
                      </a:r>
                      <a:endParaRPr lang="en-US" sz="1100" b="0" i="0" u="sng" strike="noStrike" dirty="0">
                        <a:solidFill>
                          <a:schemeClr val="accent6"/>
                        </a:solidFill>
                        <a:effectLst/>
                        <a:latin typeface="Calibri" panose="020F0502020204030204" pitchFamily="34" charset="0"/>
                      </a:endParaRPr>
                    </a:p>
                  </a:txBody>
                  <a:tcPr marL="9525" marR="9525" marT="9525" marB="0" anchor="b"/>
                </a:tc>
                <a:tc>
                  <a:txBody>
                    <a:bodyPr/>
                    <a:lstStyle/>
                    <a:p>
                      <a:pPr algn="l" fontAlgn="b"/>
                      <a:r>
                        <a:rPr lang="en-US" sz="1200" u="none" strike="noStrike" dirty="0" err="1">
                          <a:solidFill>
                            <a:schemeClr val="accent6"/>
                          </a:solidFill>
                          <a:effectLst/>
                        </a:rPr>
                        <a:t>DevCapMgmt</a:t>
                      </a:r>
                      <a:endParaRPr lang="en-US" sz="1200" b="0" i="0" u="none" strike="noStrike" dirty="0">
                        <a:solidFill>
                          <a:schemeClr val="accent6"/>
                        </a:solidFill>
                        <a:effectLst/>
                        <a:latin typeface="Helvetica Neue" panose="02000503000000020004" pitchFamily="2" charset="0"/>
                      </a:endParaRPr>
                    </a:p>
                  </a:txBody>
                  <a:tcPr marL="9525" marR="9525" marT="9525" marB="0" anchor="b"/>
                </a:tc>
                <a:tc>
                  <a:txBody>
                    <a:bodyPr/>
                    <a:lstStyle/>
                    <a:p>
                      <a:pPr algn="l" fontAlgn="b"/>
                      <a:endParaRPr lang="en-US" sz="1200" b="0" i="0" u="none" strike="noStrike">
                        <a:solidFill>
                          <a:srgbClr val="333333"/>
                        </a:solidFill>
                        <a:effectLst/>
                        <a:latin typeface="Helvetica Neue" panose="02000503000000020004" pitchFamily="2" charset="0"/>
                      </a:endParaRPr>
                    </a:p>
                  </a:txBody>
                  <a:tcPr marL="9525" marR="9525" marT="9525" marB="0" anchor="b"/>
                </a:tc>
                <a:extLst>
                  <a:ext uri="{0D108BD9-81ED-4DB2-BD59-A6C34878D82A}">
                    <a16:rowId xmlns:a16="http://schemas.microsoft.com/office/drawing/2014/main" val="3829032866"/>
                  </a:ext>
                </a:extLst>
              </a:tr>
              <a:tr h="0">
                <a:tc>
                  <a:txBody>
                    <a:bodyPr/>
                    <a:lstStyle/>
                    <a:p>
                      <a:pPr algn="l" fontAlgn="b"/>
                      <a:r>
                        <a:rPr lang="en-US" sz="1200" u="none" strike="noStrike">
                          <a:solidFill>
                            <a:schemeClr val="accent6"/>
                          </a:solidFill>
                          <a:effectLst/>
                        </a:rPr>
                        <a:t>urn:oma:lwm2m:oma:16</a:t>
                      </a:r>
                      <a:endParaRPr lang="en-US" sz="1200" b="0" i="0" u="none" strike="noStrike">
                        <a:solidFill>
                          <a:schemeClr val="accent6"/>
                        </a:solidFill>
                        <a:effectLst/>
                        <a:latin typeface="Helvetica Neue" panose="02000503000000020004" pitchFamily="2" charset="0"/>
                      </a:endParaRPr>
                    </a:p>
                  </a:txBody>
                  <a:tcPr marL="9525" marR="9525" marT="9525" marB="0" anchor="b"/>
                </a:tc>
                <a:tc>
                  <a:txBody>
                    <a:bodyPr/>
                    <a:lstStyle/>
                    <a:p>
                      <a:pPr algn="ctr" fontAlgn="b"/>
                      <a:r>
                        <a:rPr lang="en-US" sz="1100" u="sng" strike="noStrike">
                          <a:solidFill>
                            <a:schemeClr val="accent6"/>
                          </a:solidFill>
                          <a:effectLst/>
                          <a:hlinkClick r:id="rId18" tooltip="download xml file">
                            <a:extLst>
                              <a:ext uri="{A12FA001-AC4F-418D-AE19-62706E023703}">
                                <ahyp:hlinkClr xmlns:ahyp="http://schemas.microsoft.com/office/drawing/2018/hyperlinkcolor" val="tx"/>
                              </a:ext>
                            </a:extLst>
                          </a:hlinkClick>
                        </a:rPr>
                        <a:t>16</a:t>
                      </a:r>
                      <a:endParaRPr lang="en-US" sz="1100" b="0" i="0" u="sng" strike="noStrike">
                        <a:solidFill>
                          <a:schemeClr val="accent6"/>
                        </a:solidFill>
                        <a:effectLst/>
                        <a:latin typeface="Calibri" panose="020F0502020204030204" pitchFamily="34" charset="0"/>
                      </a:endParaRPr>
                    </a:p>
                  </a:txBody>
                  <a:tcPr marL="9525" marR="9525" marT="9525" marB="0" anchor="b"/>
                </a:tc>
                <a:tc>
                  <a:txBody>
                    <a:bodyPr/>
                    <a:lstStyle/>
                    <a:p>
                      <a:pPr algn="ctr" fontAlgn="b"/>
                      <a:r>
                        <a:rPr lang="en-US" sz="1100" u="sng" strike="noStrike" dirty="0">
                          <a:solidFill>
                            <a:schemeClr val="accent6"/>
                          </a:solidFill>
                          <a:effectLst/>
                          <a:hlinkClick r:id="rId19" tooltip="call the Editor">
                            <a:extLst>
                              <a:ext uri="{A12FA001-AC4F-418D-AE19-62706E023703}">
                                <ahyp:hlinkClr xmlns:ahyp="http://schemas.microsoft.com/office/drawing/2018/hyperlinkcolor" val="tx"/>
                              </a:ext>
                            </a:extLst>
                          </a:hlinkClick>
                        </a:rPr>
                        <a:t>16</a:t>
                      </a:r>
                      <a:endParaRPr lang="en-US" sz="1100" b="0" i="0" u="sng" strike="noStrike" dirty="0">
                        <a:solidFill>
                          <a:schemeClr val="accent6"/>
                        </a:solidFill>
                        <a:effectLst/>
                        <a:latin typeface="Calibri" panose="020F0502020204030204" pitchFamily="34" charset="0"/>
                      </a:endParaRPr>
                    </a:p>
                  </a:txBody>
                  <a:tcPr marL="9525" marR="9525" marT="9525" marB="0" anchor="b"/>
                </a:tc>
                <a:tc>
                  <a:txBody>
                    <a:bodyPr/>
                    <a:lstStyle/>
                    <a:p>
                      <a:pPr algn="l" fontAlgn="b"/>
                      <a:r>
                        <a:rPr lang="en-US" sz="1200" u="none" strike="noStrike" dirty="0">
                          <a:solidFill>
                            <a:schemeClr val="accent6"/>
                          </a:solidFill>
                          <a:effectLst/>
                        </a:rPr>
                        <a:t>Portfolio</a:t>
                      </a:r>
                      <a:endParaRPr lang="en-US" sz="1200" b="0" i="0" u="none" strike="noStrike" dirty="0">
                        <a:solidFill>
                          <a:schemeClr val="accent6"/>
                        </a:solidFill>
                        <a:effectLst/>
                        <a:latin typeface="Helvetica Neue" panose="02000503000000020004" pitchFamily="2" charset="0"/>
                      </a:endParaRPr>
                    </a:p>
                  </a:txBody>
                  <a:tcPr marL="9525" marR="9525" marT="9525" marB="0" anchor="b"/>
                </a:tc>
                <a:tc>
                  <a:txBody>
                    <a:bodyPr/>
                    <a:lstStyle/>
                    <a:p>
                      <a:pPr algn="l" fontAlgn="b"/>
                      <a:endParaRPr lang="en-US" sz="1200" b="0" i="0" u="none" strike="noStrike">
                        <a:solidFill>
                          <a:srgbClr val="333333"/>
                        </a:solidFill>
                        <a:effectLst/>
                        <a:latin typeface="Helvetica Neue" panose="02000503000000020004" pitchFamily="2" charset="0"/>
                      </a:endParaRPr>
                    </a:p>
                  </a:txBody>
                  <a:tcPr marL="9525" marR="9525" marT="9525" marB="0" anchor="b"/>
                </a:tc>
                <a:extLst>
                  <a:ext uri="{0D108BD9-81ED-4DB2-BD59-A6C34878D82A}">
                    <a16:rowId xmlns:a16="http://schemas.microsoft.com/office/drawing/2014/main" val="3607076033"/>
                  </a:ext>
                </a:extLst>
              </a:tr>
              <a:tr h="228600">
                <a:tc>
                  <a:txBody>
                    <a:bodyPr/>
                    <a:lstStyle/>
                    <a:p>
                      <a:pPr algn="l" fontAlgn="b"/>
                      <a:r>
                        <a:rPr lang="en-US" sz="1200" u="none" strike="noStrike" dirty="0">
                          <a:solidFill>
                            <a:srgbClr val="FF0000"/>
                          </a:solidFill>
                          <a:effectLst/>
                        </a:rPr>
                        <a:t>urn:oma:lwm2m:oma:17</a:t>
                      </a:r>
                      <a:endParaRPr lang="en-US" sz="1200" b="0" i="0" u="none" strike="noStrike" dirty="0">
                        <a:solidFill>
                          <a:srgbClr val="FF0000"/>
                        </a:solidFill>
                        <a:effectLst/>
                        <a:latin typeface="Helvetica Neue" panose="02000503000000020004" pitchFamily="2" charset="0"/>
                      </a:endParaRPr>
                    </a:p>
                  </a:txBody>
                  <a:tcPr marL="9525" marR="9525" marT="9525" marB="0" anchor="b"/>
                </a:tc>
                <a:tc>
                  <a:txBody>
                    <a:bodyPr/>
                    <a:lstStyle/>
                    <a:p>
                      <a:pPr algn="ctr" fontAlgn="b"/>
                      <a:r>
                        <a:rPr lang="en-US" sz="1200" u="none" strike="noStrike" dirty="0">
                          <a:solidFill>
                            <a:srgbClr val="FF0000"/>
                          </a:solidFill>
                          <a:effectLst/>
                        </a:rPr>
                        <a:t>17</a:t>
                      </a:r>
                      <a:endParaRPr lang="en-US" sz="1200" b="0" i="0" u="none" strike="noStrike" dirty="0">
                        <a:solidFill>
                          <a:srgbClr val="FF0000"/>
                        </a:solidFill>
                        <a:effectLst/>
                        <a:latin typeface="Helvetica Neue" panose="02000503000000020004" pitchFamily="2" charset="0"/>
                      </a:endParaRPr>
                    </a:p>
                  </a:txBody>
                  <a:tcPr marL="9525" marR="9525" marT="9525" marB="0" anchor="b"/>
                </a:tc>
                <a:tc>
                  <a:txBody>
                    <a:bodyPr/>
                    <a:lstStyle/>
                    <a:p>
                      <a:pPr algn="ctr" fontAlgn="b"/>
                      <a:r>
                        <a:rPr lang="en-US" sz="1200" u="none" strike="noStrike" dirty="0">
                          <a:solidFill>
                            <a:srgbClr val="FF0000"/>
                          </a:solidFill>
                          <a:effectLst/>
                        </a:rPr>
                        <a:t>17</a:t>
                      </a:r>
                      <a:endParaRPr lang="en-US" sz="1200" b="0" i="0" u="none" strike="noStrike" dirty="0">
                        <a:solidFill>
                          <a:srgbClr val="FF0000"/>
                        </a:solidFill>
                        <a:effectLst/>
                        <a:latin typeface="Helvetica Neue" panose="02000503000000020004" pitchFamily="2" charset="0"/>
                      </a:endParaRPr>
                    </a:p>
                  </a:txBody>
                  <a:tcPr marL="9525" marR="9525" marT="9525" marB="0" anchor="b"/>
                </a:tc>
                <a:tc>
                  <a:txBody>
                    <a:bodyPr/>
                    <a:lstStyle/>
                    <a:p>
                      <a:pPr algn="l" fontAlgn="b"/>
                      <a:r>
                        <a:rPr lang="en-US" sz="1200" u="none" strike="noStrike" dirty="0">
                          <a:solidFill>
                            <a:srgbClr val="FF0000"/>
                          </a:solidFill>
                          <a:effectLst/>
                        </a:rPr>
                        <a:t>Communications Characteristics</a:t>
                      </a:r>
                      <a:endParaRPr lang="en-US" sz="1200" b="0" i="0" u="none" strike="noStrike" dirty="0">
                        <a:solidFill>
                          <a:srgbClr val="FF0000"/>
                        </a:solidFill>
                        <a:effectLst/>
                        <a:latin typeface="Helvetica Neue" panose="02000503000000020004" pitchFamily="2" charset="0"/>
                      </a:endParaRPr>
                    </a:p>
                  </a:txBody>
                  <a:tcPr marL="9525" marR="9525" marT="9525" marB="0" anchor="b"/>
                </a:tc>
                <a:tc>
                  <a:txBody>
                    <a:bodyPr/>
                    <a:lstStyle/>
                    <a:p>
                      <a:pPr algn="l" fontAlgn="b"/>
                      <a:r>
                        <a:rPr lang="en-US" sz="1200" b="0" i="0" u="none" strike="noStrike" dirty="0">
                          <a:solidFill>
                            <a:srgbClr val="FF0000"/>
                          </a:solidFill>
                          <a:effectLst/>
                          <a:latin typeface="Helvetica Neue" panose="02000503000000020004" pitchFamily="2" charset="0"/>
                        </a:rPr>
                        <a:t> Still in draft</a:t>
                      </a:r>
                    </a:p>
                  </a:txBody>
                  <a:tcPr marL="9525" marR="9525" marT="9525" marB="0" anchor="b"/>
                </a:tc>
                <a:extLst>
                  <a:ext uri="{0D108BD9-81ED-4DB2-BD59-A6C34878D82A}">
                    <a16:rowId xmlns:a16="http://schemas.microsoft.com/office/drawing/2014/main" val="270729402"/>
                  </a:ext>
                </a:extLst>
              </a:tr>
              <a:tr h="228600">
                <a:tc>
                  <a:txBody>
                    <a:bodyPr/>
                    <a:lstStyle/>
                    <a:p>
                      <a:pPr algn="l" fontAlgn="b"/>
                      <a:r>
                        <a:rPr lang="en-US" sz="1200" u="none" strike="noStrike" dirty="0">
                          <a:solidFill>
                            <a:srgbClr val="FF0000"/>
                          </a:solidFill>
                          <a:effectLst/>
                        </a:rPr>
                        <a:t>urn:oma:lwm2m:oma:18</a:t>
                      </a:r>
                      <a:endParaRPr lang="en-US" sz="1200" b="0" i="0" u="none" strike="noStrike" dirty="0">
                        <a:solidFill>
                          <a:srgbClr val="FF0000"/>
                        </a:solidFill>
                        <a:effectLst/>
                        <a:latin typeface="Helvetica Neue" panose="02000503000000020004" pitchFamily="2" charset="0"/>
                      </a:endParaRPr>
                    </a:p>
                  </a:txBody>
                  <a:tcPr marL="9525" marR="9525" marT="9525" marB="0" anchor="b"/>
                </a:tc>
                <a:tc>
                  <a:txBody>
                    <a:bodyPr/>
                    <a:lstStyle/>
                    <a:p>
                      <a:pPr algn="ctr" fontAlgn="b"/>
                      <a:r>
                        <a:rPr lang="en-US" sz="1200" u="none" strike="noStrike">
                          <a:solidFill>
                            <a:srgbClr val="FF0000"/>
                          </a:solidFill>
                          <a:effectLst/>
                        </a:rPr>
                        <a:t>18</a:t>
                      </a:r>
                      <a:endParaRPr lang="en-US" sz="1200" b="0" i="0" u="none" strike="noStrike">
                        <a:solidFill>
                          <a:srgbClr val="FF0000"/>
                        </a:solidFill>
                        <a:effectLst/>
                        <a:latin typeface="Helvetica Neue" panose="02000503000000020004" pitchFamily="2" charset="0"/>
                      </a:endParaRPr>
                    </a:p>
                  </a:txBody>
                  <a:tcPr marL="9525" marR="9525" marT="9525" marB="0" anchor="b"/>
                </a:tc>
                <a:tc>
                  <a:txBody>
                    <a:bodyPr/>
                    <a:lstStyle/>
                    <a:p>
                      <a:pPr algn="ctr" fontAlgn="b"/>
                      <a:r>
                        <a:rPr lang="en-US" sz="1200" u="none" strike="noStrike" dirty="0">
                          <a:solidFill>
                            <a:srgbClr val="FF0000"/>
                          </a:solidFill>
                          <a:effectLst/>
                        </a:rPr>
                        <a:t>18</a:t>
                      </a:r>
                      <a:endParaRPr lang="en-US" sz="1200" b="0" i="0" u="none" strike="noStrike" dirty="0">
                        <a:solidFill>
                          <a:srgbClr val="FF0000"/>
                        </a:solidFill>
                        <a:effectLst/>
                        <a:latin typeface="Helvetica Neue" panose="02000503000000020004" pitchFamily="2" charset="0"/>
                      </a:endParaRPr>
                    </a:p>
                  </a:txBody>
                  <a:tcPr marL="9525" marR="9525" marT="9525" marB="0" anchor="b"/>
                </a:tc>
                <a:tc>
                  <a:txBody>
                    <a:bodyPr/>
                    <a:lstStyle/>
                    <a:p>
                      <a:pPr algn="l" fontAlgn="b"/>
                      <a:r>
                        <a:rPr lang="en-US" sz="1200" u="none" strike="noStrike" dirty="0">
                          <a:solidFill>
                            <a:srgbClr val="FF0000"/>
                          </a:solidFill>
                          <a:effectLst/>
                        </a:rPr>
                        <a:t>Non-Access Stratum (NAS) Configuration</a:t>
                      </a:r>
                      <a:endParaRPr lang="en-US" sz="1200" b="0" i="0" u="none" strike="noStrike" dirty="0">
                        <a:solidFill>
                          <a:srgbClr val="FF0000"/>
                        </a:solidFill>
                        <a:effectLst/>
                        <a:latin typeface="Helvetica Neue" panose="02000503000000020004" pitchFamily="2" charset="0"/>
                      </a:endParaRPr>
                    </a:p>
                  </a:txBody>
                  <a:tcPr marL="9525" marR="9525" marT="9525" marB="0" anchor="b"/>
                </a:tc>
                <a:tc>
                  <a:txBody>
                    <a:bodyPr/>
                    <a:lstStyle/>
                    <a:p>
                      <a:pPr marL="0" marR="0" lvl="0" indent="0" algn="l" defTabSz="457200" rtl="0" eaLnBrk="1" fontAlgn="b" latinLnBrk="0" hangingPunct="1">
                        <a:lnSpc>
                          <a:spcPct val="100000"/>
                        </a:lnSpc>
                        <a:spcBef>
                          <a:spcPts val="0"/>
                        </a:spcBef>
                        <a:spcAft>
                          <a:spcPts val="0"/>
                        </a:spcAft>
                        <a:buClrTx/>
                        <a:buSzTx/>
                        <a:buFontTx/>
                        <a:buNone/>
                        <a:tabLst/>
                        <a:defRPr/>
                      </a:pPr>
                      <a:r>
                        <a:rPr lang="en-US" sz="1200" b="0" i="0" u="none" strike="noStrike" dirty="0">
                          <a:solidFill>
                            <a:srgbClr val="FF0000"/>
                          </a:solidFill>
                          <a:effectLst/>
                          <a:latin typeface="Helvetica Neue" panose="02000503000000020004" pitchFamily="2" charset="0"/>
                        </a:rPr>
                        <a:t> Still in draft</a:t>
                      </a:r>
                    </a:p>
                  </a:txBody>
                  <a:tcPr marL="9525" marR="9525" marT="9525" marB="0" anchor="b"/>
                </a:tc>
                <a:extLst>
                  <a:ext uri="{0D108BD9-81ED-4DB2-BD59-A6C34878D82A}">
                    <a16:rowId xmlns:a16="http://schemas.microsoft.com/office/drawing/2014/main" val="1178701305"/>
                  </a:ext>
                </a:extLst>
              </a:tr>
              <a:tr h="0">
                <a:tc>
                  <a:txBody>
                    <a:bodyPr/>
                    <a:lstStyle/>
                    <a:p>
                      <a:pPr algn="l" fontAlgn="b"/>
                      <a:r>
                        <a:rPr lang="en-US" sz="1200" u="none" strike="noStrike" dirty="0">
                          <a:solidFill>
                            <a:schemeClr val="accent6"/>
                          </a:solidFill>
                          <a:effectLst/>
                        </a:rPr>
                        <a:t>urn:oma:lwm2m:oma:19</a:t>
                      </a:r>
                      <a:endParaRPr lang="en-US" sz="1200" b="0" i="0" u="none" strike="noStrike" dirty="0">
                        <a:solidFill>
                          <a:schemeClr val="accent6"/>
                        </a:solidFill>
                        <a:effectLst/>
                        <a:latin typeface="Helvetica Neue" panose="02000503000000020004" pitchFamily="2" charset="0"/>
                      </a:endParaRPr>
                    </a:p>
                  </a:txBody>
                  <a:tcPr marL="9525" marR="9525" marT="9525" marB="0" anchor="b"/>
                </a:tc>
                <a:tc>
                  <a:txBody>
                    <a:bodyPr/>
                    <a:lstStyle/>
                    <a:p>
                      <a:pPr algn="ctr" fontAlgn="b"/>
                      <a:r>
                        <a:rPr lang="en-US" sz="1100" u="sng" strike="noStrike" dirty="0">
                          <a:solidFill>
                            <a:schemeClr val="accent6"/>
                          </a:solidFill>
                          <a:effectLst/>
                          <a:hlinkClick r:id="rId20" tooltip="download xml file">
                            <a:extLst>
                              <a:ext uri="{A12FA001-AC4F-418D-AE19-62706E023703}">
                                <ahyp:hlinkClr xmlns:ahyp="http://schemas.microsoft.com/office/drawing/2018/hyperlinkcolor" val="tx"/>
                              </a:ext>
                            </a:extLst>
                          </a:hlinkClick>
                        </a:rPr>
                        <a:t>19</a:t>
                      </a:r>
                      <a:endParaRPr lang="en-US" sz="1100" b="0" i="0" u="sng" strike="noStrike" dirty="0">
                        <a:solidFill>
                          <a:schemeClr val="accent6"/>
                        </a:solidFill>
                        <a:effectLst/>
                        <a:latin typeface="Calibri" panose="020F0502020204030204" pitchFamily="34" charset="0"/>
                      </a:endParaRPr>
                    </a:p>
                  </a:txBody>
                  <a:tcPr marL="9525" marR="9525" marT="9525" marB="0" anchor="b"/>
                </a:tc>
                <a:tc>
                  <a:txBody>
                    <a:bodyPr/>
                    <a:lstStyle/>
                    <a:p>
                      <a:pPr algn="ctr" fontAlgn="b"/>
                      <a:r>
                        <a:rPr lang="en-US" sz="1100" u="sng" strike="noStrike" dirty="0">
                          <a:solidFill>
                            <a:schemeClr val="accent6"/>
                          </a:solidFill>
                          <a:effectLst/>
                          <a:hlinkClick r:id="rId21" tooltip="call the Editor">
                            <a:extLst>
                              <a:ext uri="{A12FA001-AC4F-418D-AE19-62706E023703}">
                                <ahyp:hlinkClr xmlns:ahyp="http://schemas.microsoft.com/office/drawing/2018/hyperlinkcolor" val="tx"/>
                              </a:ext>
                            </a:extLst>
                          </a:hlinkClick>
                        </a:rPr>
                        <a:t>19</a:t>
                      </a:r>
                      <a:endParaRPr lang="en-US" sz="1100" b="0" i="0" u="sng" strike="noStrike" dirty="0">
                        <a:solidFill>
                          <a:schemeClr val="accent6"/>
                        </a:solidFill>
                        <a:effectLst/>
                        <a:latin typeface="Calibri" panose="020F0502020204030204" pitchFamily="34" charset="0"/>
                      </a:endParaRPr>
                    </a:p>
                  </a:txBody>
                  <a:tcPr marL="9525" marR="9525" marT="9525" marB="0" anchor="b"/>
                </a:tc>
                <a:tc>
                  <a:txBody>
                    <a:bodyPr/>
                    <a:lstStyle/>
                    <a:p>
                      <a:pPr algn="l" fontAlgn="b"/>
                      <a:r>
                        <a:rPr lang="en-US" sz="1200" u="none" strike="noStrike" dirty="0" err="1">
                          <a:solidFill>
                            <a:schemeClr val="accent6"/>
                          </a:solidFill>
                          <a:effectLst/>
                        </a:rPr>
                        <a:t>BinaryAppDataContainer</a:t>
                      </a:r>
                      <a:endParaRPr lang="en-US" sz="1200" b="0" i="0" u="none" strike="noStrike" dirty="0">
                        <a:solidFill>
                          <a:schemeClr val="accent6"/>
                        </a:solidFill>
                        <a:effectLst/>
                        <a:latin typeface="Helvetica Neue" panose="02000503000000020004" pitchFamily="2" charset="0"/>
                      </a:endParaRPr>
                    </a:p>
                  </a:txBody>
                  <a:tcPr marL="9525" marR="9525" marT="9525" marB="0" anchor="b"/>
                </a:tc>
                <a:tc>
                  <a:txBody>
                    <a:bodyPr/>
                    <a:lstStyle/>
                    <a:p>
                      <a:pPr algn="l" fontAlgn="b"/>
                      <a:endParaRPr lang="en-US" sz="1200" b="0" i="0" u="none" strike="noStrike">
                        <a:solidFill>
                          <a:srgbClr val="333333"/>
                        </a:solidFill>
                        <a:effectLst/>
                        <a:latin typeface="Helvetica Neue" panose="02000503000000020004" pitchFamily="2" charset="0"/>
                      </a:endParaRPr>
                    </a:p>
                  </a:txBody>
                  <a:tcPr marL="9525" marR="9525" marT="9525" marB="0" anchor="b"/>
                </a:tc>
                <a:extLst>
                  <a:ext uri="{0D108BD9-81ED-4DB2-BD59-A6C34878D82A}">
                    <a16:rowId xmlns:a16="http://schemas.microsoft.com/office/drawing/2014/main" val="645062126"/>
                  </a:ext>
                </a:extLst>
              </a:tr>
              <a:tr h="0">
                <a:tc>
                  <a:txBody>
                    <a:bodyPr/>
                    <a:lstStyle/>
                    <a:p>
                      <a:pPr algn="l" fontAlgn="b"/>
                      <a:r>
                        <a:rPr lang="en-US" sz="1200" u="none" strike="noStrike">
                          <a:solidFill>
                            <a:schemeClr val="accent6"/>
                          </a:solidFill>
                          <a:effectLst/>
                        </a:rPr>
                        <a:t>urn:oma:lwm2m:oma:20</a:t>
                      </a:r>
                      <a:endParaRPr lang="en-US" sz="1200" b="0" i="0" u="none" strike="noStrike">
                        <a:solidFill>
                          <a:schemeClr val="accent6"/>
                        </a:solidFill>
                        <a:effectLst/>
                        <a:latin typeface="Helvetica Neue" panose="02000503000000020004" pitchFamily="2" charset="0"/>
                      </a:endParaRPr>
                    </a:p>
                  </a:txBody>
                  <a:tcPr marL="9525" marR="9525" marT="9525" marB="0" anchor="b"/>
                </a:tc>
                <a:tc>
                  <a:txBody>
                    <a:bodyPr/>
                    <a:lstStyle/>
                    <a:p>
                      <a:pPr algn="ctr" fontAlgn="b"/>
                      <a:r>
                        <a:rPr lang="en-US" sz="1100" u="sng" strike="noStrike" dirty="0">
                          <a:solidFill>
                            <a:schemeClr val="accent6"/>
                          </a:solidFill>
                          <a:effectLst/>
                          <a:hlinkClick r:id="rId22" tooltip="download xml file">
                            <a:extLst>
                              <a:ext uri="{A12FA001-AC4F-418D-AE19-62706E023703}">
                                <ahyp:hlinkClr xmlns:ahyp="http://schemas.microsoft.com/office/drawing/2018/hyperlinkcolor" val="tx"/>
                              </a:ext>
                            </a:extLst>
                          </a:hlinkClick>
                        </a:rPr>
                        <a:t>20</a:t>
                      </a:r>
                      <a:endParaRPr lang="en-US" sz="1100" b="0" i="0" u="sng" strike="noStrike" dirty="0">
                        <a:solidFill>
                          <a:schemeClr val="accent6"/>
                        </a:solidFill>
                        <a:effectLst/>
                        <a:latin typeface="Calibri" panose="020F0502020204030204" pitchFamily="34" charset="0"/>
                      </a:endParaRPr>
                    </a:p>
                  </a:txBody>
                  <a:tcPr marL="9525" marR="9525" marT="9525" marB="0" anchor="b"/>
                </a:tc>
                <a:tc>
                  <a:txBody>
                    <a:bodyPr/>
                    <a:lstStyle/>
                    <a:p>
                      <a:pPr algn="ctr" fontAlgn="b"/>
                      <a:r>
                        <a:rPr lang="en-US" sz="1100" u="sng" strike="noStrike" dirty="0">
                          <a:solidFill>
                            <a:schemeClr val="accent6"/>
                          </a:solidFill>
                          <a:effectLst/>
                          <a:hlinkClick r:id="rId23" tooltip="call the Editor">
                            <a:extLst>
                              <a:ext uri="{A12FA001-AC4F-418D-AE19-62706E023703}">
                                <ahyp:hlinkClr xmlns:ahyp="http://schemas.microsoft.com/office/drawing/2018/hyperlinkcolor" val="tx"/>
                              </a:ext>
                            </a:extLst>
                          </a:hlinkClick>
                        </a:rPr>
                        <a:t>20</a:t>
                      </a:r>
                      <a:endParaRPr lang="en-US" sz="1100" b="0" i="0" u="sng" strike="noStrike" dirty="0">
                        <a:solidFill>
                          <a:schemeClr val="accent6"/>
                        </a:solidFill>
                        <a:effectLst/>
                        <a:latin typeface="Calibri" panose="020F0502020204030204" pitchFamily="34" charset="0"/>
                      </a:endParaRPr>
                    </a:p>
                  </a:txBody>
                  <a:tcPr marL="9525" marR="9525" marT="9525" marB="0" anchor="b"/>
                </a:tc>
                <a:tc>
                  <a:txBody>
                    <a:bodyPr/>
                    <a:lstStyle/>
                    <a:p>
                      <a:pPr algn="l" fontAlgn="b"/>
                      <a:r>
                        <a:rPr lang="en-US" sz="1200" u="none" strike="noStrike" dirty="0">
                          <a:solidFill>
                            <a:schemeClr val="accent6"/>
                          </a:solidFill>
                          <a:effectLst/>
                        </a:rPr>
                        <a:t>Event Log</a:t>
                      </a:r>
                      <a:endParaRPr lang="en-US" sz="1200" b="0" i="0" u="none" strike="noStrike" dirty="0">
                        <a:solidFill>
                          <a:schemeClr val="accent6"/>
                        </a:solidFill>
                        <a:effectLst/>
                        <a:latin typeface="Helvetica Neue" panose="02000503000000020004" pitchFamily="2" charset="0"/>
                      </a:endParaRPr>
                    </a:p>
                  </a:txBody>
                  <a:tcPr marL="9525" marR="9525" marT="9525" marB="0" anchor="b"/>
                </a:tc>
                <a:tc>
                  <a:txBody>
                    <a:bodyPr/>
                    <a:lstStyle/>
                    <a:p>
                      <a:pPr algn="l" fontAlgn="b"/>
                      <a:endParaRPr lang="en-US" sz="1200" b="0" i="0" u="none" strike="noStrike">
                        <a:solidFill>
                          <a:srgbClr val="333333"/>
                        </a:solidFill>
                        <a:effectLst/>
                        <a:latin typeface="Helvetica Neue" panose="02000503000000020004" pitchFamily="2" charset="0"/>
                      </a:endParaRPr>
                    </a:p>
                  </a:txBody>
                  <a:tcPr marL="9525" marR="9525" marT="9525" marB="0" anchor="b"/>
                </a:tc>
                <a:extLst>
                  <a:ext uri="{0D108BD9-81ED-4DB2-BD59-A6C34878D82A}">
                    <a16:rowId xmlns:a16="http://schemas.microsoft.com/office/drawing/2014/main" val="2152604750"/>
                  </a:ext>
                </a:extLst>
              </a:tr>
              <a:tr h="0">
                <a:tc>
                  <a:txBody>
                    <a:bodyPr/>
                    <a:lstStyle/>
                    <a:p>
                      <a:pPr algn="l" fontAlgn="b"/>
                      <a:r>
                        <a:rPr lang="en-US" sz="1200" u="none" strike="noStrike">
                          <a:solidFill>
                            <a:schemeClr val="accent6"/>
                          </a:solidFill>
                          <a:effectLst/>
                        </a:rPr>
                        <a:t>urn:oma:lwm2m:oma:22</a:t>
                      </a:r>
                      <a:endParaRPr lang="en-US" sz="1200" b="0" i="0" u="none" strike="noStrike">
                        <a:solidFill>
                          <a:schemeClr val="accent6"/>
                        </a:solidFill>
                        <a:effectLst/>
                        <a:latin typeface="Helvetica Neue" panose="02000503000000020004" pitchFamily="2" charset="0"/>
                      </a:endParaRPr>
                    </a:p>
                  </a:txBody>
                  <a:tcPr marL="9525" marR="9525" marT="9525" marB="0" anchor="b"/>
                </a:tc>
                <a:tc>
                  <a:txBody>
                    <a:bodyPr/>
                    <a:lstStyle/>
                    <a:p>
                      <a:pPr algn="ctr" fontAlgn="b"/>
                      <a:r>
                        <a:rPr lang="en-US" sz="1100" u="sng" strike="noStrike" dirty="0">
                          <a:solidFill>
                            <a:schemeClr val="accent6"/>
                          </a:solidFill>
                          <a:effectLst/>
                          <a:hlinkClick r:id="rId24" tooltip="download xml file">
                            <a:extLst>
                              <a:ext uri="{A12FA001-AC4F-418D-AE19-62706E023703}">
                                <ahyp:hlinkClr xmlns:ahyp="http://schemas.microsoft.com/office/drawing/2018/hyperlinkcolor" val="tx"/>
                              </a:ext>
                            </a:extLst>
                          </a:hlinkClick>
                        </a:rPr>
                        <a:t>22</a:t>
                      </a:r>
                      <a:endParaRPr lang="en-US" sz="1100" b="0" i="0" u="sng" strike="noStrike" dirty="0">
                        <a:solidFill>
                          <a:schemeClr val="accent6"/>
                        </a:solidFill>
                        <a:effectLst/>
                        <a:latin typeface="Calibri" panose="020F0502020204030204" pitchFamily="34" charset="0"/>
                      </a:endParaRPr>
                    </a:p>
                  </a:txBody>
                  <a:tcPr marL="9525" marR="9525" marT="9525" marB="0" anchor="b"/>
                </a:tc>
                <a:tc>
                  <a:txBody>
                    <a:bodyPr/>
                    <a:lstStyle/>
                    <a:p>
                      <a:pPr algn="ctr" fontAlgn="b"/>
                      <a:r>
                        <a:rPr lang="en-US" sz="1100" u="sng" strike="noStrike" dirty="0">
                          <a:solidFill>
                            <a:schemeClr val="accent6"/>
                          </a:solidFill>
                          <a:effectLst/>
                          <a:hlinkClick r:id="rId25" tooltip="call the Editor">
                            <a:extLst>
                              <a:ext uri="{A12FA001-AC4F-418D-AE19-62706E023703}">
                                <ahyp:hlinkClr xmlns:ahyp="http://schemas.microsoft.com/office/drawing/2018/hyperlinkcolor" val="tx"/>
                              </a:ext>
                            </a:extLst>
                          </a:hlinkClick>
                        </a:rPr>
                        <a:t>22</a:t>
                      </a:r>
                      <a:endParaRPr lang="en-US" sz="1100" b="0" i="0" u="sng" strike="noStrike" dirty="0">
                        <a:solidFill>
                          <a:schemeClr val="accent6"/>
                        </a:solidFill>
                        <a:effectLst/>
                        <a:latin typeface="Calibri" panose="020F0502020204030204" pitchFamily="34" charset="0"/>
                      </a:endParaRPr>
                    </a:p>
                  </a:txBody>
                  <a:tcPr marL="9525" marR="9525" marT="9525" marB="0" anchor="b"/>
                </a:tc>
                <a:tc>
                  <a:txBody>
                    <a:bodyPr/>
                    <a:lstStyle/>
                    <a:p>
                      <a:pPr algn="l" fontAlgn="b"/>
                      <a:r>
                        <a:rPr lang="en-US" sz="1200" u="none" strike="noStrike" dirty="0">
                          <a:solidFill>
                            <a:schemeClr val="accent6"/>
                          </a:solidFill>
                          <a:effectLst/>
                        </a:rPr>
                        <a:t>Virtual Observe Notify</a:t>
                      </a:r>
                      <a:endParaRPr lang="en-US" sz="1200" b="0" i="0" u="none" strike="noStrike" dirty="0">
                        <a:solidFill>
                          <a:schemeClr val="accent6"/>
                        </a:solidFill>
                        <a:effectLst/>
                        <a:latin typeface="Helvetica Neue" panose="02000503000000020004" pitchFamily="2" charset="0"/>
                      </a:endParaRPr>
                    </a:p>
                  </a:txBody>
                  <a:tcPr marL="9525" marR="9525" marT="9525" marB="0" anchor="b"/>
                </a:tc>
                <a:tc>
                  <a:txBody>
                    <a:bodyPr/>
                    <a:lstStyle/>
                    <a:p>
                      <a:pPr algn="l" fontAlgn="b"/>
                      <a:endParaRPr lang="en-US" sz="1200" b="0" i="0" u="none" strike="noStrike" dirty="0">
                        <a:solidFill>
                          <a:srgbClr val="333333"/>
                        </a:solidFill>
                        <a:effectLst/>
                        <a:latin typeface="Helvetica Neue" panose="02000503000000020004" pitchFamily="2" charset="0"/>
                      </a:endParaRPr>
                    </a:p>
                  </a:txBody>
                  <a:tcPr marL="9525" marR="9525" marT="9525" marB="0" anchor="b"/>
                </a:tc>
                <a:extLst>
                  <a:ext uri="{0D108BD9-81ED-4DB2-BD59-A6C34878D82A}">
                    <a16:rowId xmlns:a16="http://schemas.microsoft.com/office/drawing/2014/main" val="1102556879"/>
                  </a:ext>
                </a:extLst>
              </a:tr>
            </a:tbl>
          </a:graphicData>
        </a:graphic>
      </p:graphicFrame>
      <p:sp>
        <p:nvSpPr>
          <p:cNvPr id="5" name="TextBox 4">
            <a:extLst>
              <a:ext uri="{FF2B5EF4-FFF2-40B4-BE49-F238E27FC236}">
                <a16:creationId xmlns:a16="http://schemas.microsoft.com/office/drawing/2014/main" id="{4D135798-28AF-224A-91C5-0C508031C942}"/>
              </a:ext>
            </a:extLst>
          </p:cNvPr>
          <p:cNvSpPr txBox="1"/>
          <p:nvPr/>
        </p:nvSpPr>
        <p:spPr>
          <a:xfrm>
            <a:off x="482508" y="1043731"/>
            <a:ext cx="8270875" cy="4770537"/>
          </a:xfrm>
          <a:prstGeom prst="rect">
            <a:avLst/>
          </a:prstGeom>
          <a:noFill/>
        </p:spPr>
        <p:txBody>
          <a:bodyPr wrap="square" rtlCol="0">
            <a:spAutoFit/>
          </a:bodyPr>
          <a:lstStyle/>
          <a:p>
            <a:pPr>
              <a:buNone/>
            </a:pPr>
            <a:r>
              <a:rPr lang="en-US" b="1" dirty="0"/>
              <a:t>Other LwM2M Objects</a:t>
            </a:r>
          </a:p>
          <a:p>
            <a:pPr>
              <a:buNone/>
            </a:pPr>
            <a:endParaRPr lang="en-US" dirty="0"/>
          </a:p>
          <a:p>
            <a:pPr>
              <a:buNone/>
            </a:pPr>
            <a:endParaRPr lang="en-US" dirty="0"/>
          </a:p>
          <a:p>
            <a:pPr>
              <a:buNone/>
            </a:pPr>
            <a:endParaRPr lang="en-US" dirty="0"/>
          </a:p>
          <a:p>
            <a:pPr>
              <a:buNone/>
            </a:pPr>
            <a:endParaRPr lang="en-US" dirty="0"/>
          </a:p>
          <a:p>
            <a:pPr>
              <a:buNone/>
            </a:pPr>
            <a:endParaRPr lang="en-US" dirty="0"/>
          </a:p>
          <a:p>
            <a:pPr>
              <a:buNone/>
            </a:pPr>
            <a:endParaRPr lang="en-US" dirty="0"/>
          </a:p>
          <a:p>
            <a:pPr>
              <a:buNone/>
            </a:pPr>
            <a:endParaRPr lang="en-US" dirty="0"/>
          </a:p>
          <a:p>
            <a:pPr>
              <a:buNone/>
            </a:pPr>
            <a:endParaRPr lang="en-US" dirty="0"/>
          </a:p>
          <a:p>
            <a:pPr>
              <a:buNone/>
            </a:pPr>
            <a:r>
              <a:rPr lang="en-US" sz="1600" dirty="0"/>
              <a:t>Note: In </a:t>
            </a:r>
            <a:r>
              <a:rPr lang="en-US" sz="1600" dirty="0">
                <a:solidFill>
                  <a:schemeClr val="accent6"/>
                </a:solidFill>
              </a:rPr>
              <a:t>green,</a:t>
            </a:r>
            <a:r>
              <a:rPr lang="en-US" sz="1600" dirty="0"/>
              <a:t> Objects that can be registered with One Data Model Liaison Group</a:t>
            </a:r>
          </a:p>
          <a:p>
            <a:pPr>
              <a:buNone/>
            </a:pPr>
            <a:r>
              <a:rPr lang="en-US" sz="1600" dirty="0"/>
              <a:t>         In </a:t>
            </a:r>
            <a:r>
              <a:rPr lang="en-US" sz="1600" dirty="0">
                <a:solidFill>
                  <a:srgbClr val="FF0000"/>
                </a:solidFill>
              </a:rPr>
              <a:t>red</a:t>
            </a:r>
            <a:r>
              <a:rPr lang="en-US" sz="1600" dirty="0"/>
              <a:t>, Objects that cannot be sent to </a:t>
            </a:r>
            <a:r>
              <a:rPr lang="en-US" sz="1600" dirty="0" err="1"/>
              <a:t>OneDM</a:t>
            </a:r>
            <a:r>
              <a:rPr lang="en-US" sz="1600" dirty="0"/>
              <a:t> Liaison Group</a:t>
            </a:r>
          </a:p>
        </p:txBody>
      </p:sp>
    </p:spTree>
    <p:extLst>
      <p:ext uri="{BB962C8B-B14F-4D97-AF65-F5344CB8AC3E}">
        <p14:creationId xmlns:p14="http://schemas.microsoft.com/office/powerpoint/2010/main" val="14502264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9E0E59-6125-8943-BDA0-09C2351D6A6B}"/>
              </a:ext>
            </a:extLst>
          </p:cNvPr>
          <p:cNvSpPr>
            <a:spLocks noGrp="1"/>
          </p:cNvSpPr>
          <p:nvPr>
            <p:ph type="title" idx="4294967295"/>
          </p:nvPr>
        </p:nvSpPr>
        <p:spPr>
          <a:xfrm>
            <a:off x="0" y="228600"/>
            <a:ext cx="8270875" cy="685800"/>
          </a:xfrm>
        </p:spPr>
        <p:txBody>
          <a:bodyPr/>
          <a:lstStyle/>
          <a:p>
            <a:br>
              <a:rPr lang="en-US" dirty="0"/>
            </a:br>
            <a:r>
              <a:rPr lang="en-US" dirty="0" err="1"/>
              <a:t>ObjectID</a:t>
            </a:r>
            <a:r>
              <a:rPr lang="en-US" dirty="0"/>
              <a:t> Classes</a:t>
            </a:r>
            <a:br>
              <a:rPr lang="en-US" dirty="0"/>
            </a:br>
            <a:endParaRPr lang="en-US" dirty="0"/>
          </a:p>
        </p:txBody>
      </p:sp>
      <p:graphicFrame>
        <p:nvGraphicFramePr>
          <p:cNvPr id="5" name="Content Placeholder 6">
            <a:extLst>
              <a:ext uri="{FF2B5EF4-FFF2-40B4-BE49-F238E27FC236}">
                <a16:creationId xmlns:a16="http://schemas.microsoft.com/office/drawing/2014/main" id="{85F9F727-3FF1-43AB-98B4-B7AC4CB8F700}"/>
              </a:ext>
            </a:extLst>
          </p:cNvPr>
          <p:cNvGraphicFramePr>
            <a:graphicFrameLocks/>
          </p:cNvGraphicFramePr>
          <p:nvPr>
            <p:extLst>
              <p:ext uri="{D42A27DB-BD31-4B8C-83A1-F6EECF244321}">
                <p14:modId xmlns:p14="http://schemas.microsoft.com/office/powerpoint/2010/main" val="1670122666"/>
              </p:ext>
            </p:extLst>
          </p:nvPr>
        </p:nvGraphicFramePr>
        <p:xfrm>
          <a:off x="661735" y="1748715"/>
          <a:ext cx="7075486" cy="1800702"/>
        </p:xfrm>
        <a:graphic>
          <a:graphicData uri="http://schemas.openxmlformats.org/drawingml/2006/table">
            <a:tbl>
              <a:tblPr firstRow="1" bandRow="1">
                <a:tableStyleId>{5C22544A-7EE6-4342-B048-85BDC9FD1C3A}</a:tableStyleId>
              </a:tblPr>
              <a:tblGrid>
                <a:gridCol w="2137410">
                  <a:extLst>
                    <a:ext uri="{9D8B030D-6E8A-4147-A177-3AD203B41FA5}">
                      <a16:colId xmlns:a16="http://schemas.microsoft.com/office/drawing/2014/main" val="2443960005"/>
                    </a:ext>
                  </a:extLst>
                </a:gridCol>
                <a:gridCol w="3143250">
                  <a:extLst>
                    <a:ext uri="{9D8B030D-6E8A-4147-A177-3AD203B41FA5}">
                      <a16:colId xmlns:a16="http://schemas.microsoft.com/office/drawing/2014/main" val="1249657568"/>
                    </a:ext>
                  </a:extLst>
                </a:gridCol>
                <a:gridCol w="1794826">
                  <a:extLst>
                    <a:ext uri="{9D8B030D-6E8A-4147-A177-3AD203B41FA5}">
                      <a16:colId xmlns:a16="http://schemas.microsoft.com/office/drawing/2014/main" val="1298592486"/>
                    </a:ext>
                  </a:extLst>
                </a:gridCol>
              </a:tblGrid>
              <a:tr h="297974">
                <a:tc>
                  <a:txBody>
                    <a:bodyPr/>
                    <a:lstStyle/>
                    <a:p>
                      <a:r>
                        <a:rPr lang="en-US" sz="1400" dirty="0"/>
                        <a:t> </a:t>
                      </a:r>
                      <a:r>
                        <a:rPr lang="en-GB" sz="1600" dirty="0"/>
                        <a:t>Owner</a:t>
                      </a:r>
                    </a:p>
                  </a:txBody>
                  <a:tcPr/>
                </a:tc>
                <a:tc>
                  <a:txBody>
                    <a:bodyPr/>
                    <a:lstStyle/>
                    <a:p>
                      <a:pPr algn="l"/>
                      <a:r>
                        <a:rPr lang="en-US" sz="1600" dirty="0"/>
                        <a:t>License Applied</a:t>
                      </a:r>
                    </a:p>
                  </a:txBody>
                  <a:tcPr/>
                </a:tc>
                <a:tc>
                  <a:txBody>
                    <a:bodyPr/>
                    <a:lstStyle/>
                    <a:p>
                      <a:pPr algn="ctr"/>
                      <a:r>
                        <a:rPr lang="en-US" sz="1600" dirty="0"/>
                        <a:t>Objects</a:t>
                      </a:r>
                    </a:p>
                  </a:txBody>
                  <a:tcPr/>
                </a:tc>
                <a:extLst>
                  <a:ext uri="{0D108BD9-81ED-4DB2-BD59-A6C34878D82A}">
                    <a16:rowId xmlns:a16="http://schemas.microsoft.com/office/drawing/2014/main" val="1792733393"/>
                  </a:ext>
                </a:extLst>
              </a:tr>
              <a:tr h="172244">
                <a:tc>
                  <a:txBody>
                    <a:bodyPr/>
                    <a:lstStyle/>
                    <a:p>
                      <a:pPr marL="0" algn="l" defTabSz="457200" rtl="0" eaLnBrk="1" latinLnBrk="0" hangingPunct="1"/>
                      <a:r>
                        <a:rPr lang="en-US" sz="1800" kern="1200" dirty="0">
                          <a:solidFill>
                            <a:schemeClr val="dk1"/>
                          </a:solidFill>
                          <a:latin typeface="+mn-lt"/>
                          <a:ea typeface="+mn-ea"/>
                          <a:cs typeface="+mn-cs"/>
                        </a:rPr>
                        <a:t>oneM2M</a:t>
                      </a:r>
                    </a:p>
                  </a:txBody>
                  <a:tcPr/>
                </a:tc>
                <a:tc>
                  <a:txBody>
                    <a:bodyPr/>
                    <a:lstStyle/>
                    <a:p>
                      <a:pPr marL="0" algn="l" defTabSz="457200" rtl="0" eaLnBrk="1" latinLnBrk="0" hangingPunct="1"/>
                      <a:r>
                        <a:rPr lang="en-US" sz="1800" kern="1200" dirty="0">
                          <a:solidFill>
                            <a:schemeClr val="dk1"/>
                          </a:solidFill>
                          <a:latin typeface="+mn-lt"/>
                          <a:ea typeface="+mn-ea"/>
                          <a:cs typeface="+mn-cs"/>
                        </a:rPr>
                        <a:t>No copyright applied</a:t>
                      </a:r>
                    </a:p>
                  </a:txBody>
                  <a:tcPr/>
                </a:tc>
                <a:tc>
                  <a:txBody>
                    <a:bodyPr/>
                    <a:lstStyle/>
                    <a:p>
                      <a:pPr algn="ctr"/>
                      <a:r>
                        <a:rPr lang="en-US" dirty="0"/>
                        <a:t>10</a:t>
                      </a:r>
                    </a:p>
                  </a:txBody>
                  <a:tcPr/>
                </a:tc>
                <a:extLst>
                  <a:ext uri="{0D108BD9-81ED-4DB2-BD59-A6C34878D82A}">
                    <a16:rowId xmlns:a16="http://schemas.microsoft.com/office/drawing/2014/main" val="1611797891"/>
                  </a:ext>
                </a:extLst>
              </a:tr>
              <a:tr h="366554">
                <a:tc>
                  <a:txBody>
                    <a:bodyPr/>
                    <a:lstStyle/>
                    <a:p>
                      <a:pPr marL="0" algn="l" defTabSz="457200" rtl="0" eaLnBrk="1" latinLnBrk="0" hangingPunct="1"/>
                      <a:r>
                        <a:rPr lang="en-US" sz="1800" kern="1200" dirty="0">
                          <a:solidFill>
                            <a:schemeClr val="dk1"/>
                          </a:solidFill>
                          <a:latin typeface="+mn-lt"/>
                          <a:ea typeface="+mn-ea"/>
                          <a:cs typeface="+mn-cs"/>
                        </a:rPr>
                        <a:t>IPSO</a:t>
                      </a:r>
                    </a:p>
                  </a:txBody>
                  <a:tcPr/>
                </a:tc>
                <a:tc>
                  <a:txBody>
                    <a:bodyPr/>
                    <a:lstStyle/>
                    <a:p>
                      <a:pPr algn="l"/>
                      <a:r>
                        <a:rPr lang="en-US" sz="1800" kern="1200" dirty="0">
                          <a:solidFill>
                            <a:schemeClr val="dk1"/>
                          </a:solidFill>
                          <a:latin typeface="+mn-lt"/>
                          <a:ea typeface="+mn-ea"/>
                          <a:cs typeface="+mn-cs"/>
                        </a:rPr>
                        <a:t>MIT License</a:t>
                      </a:r>
                    </a:p>
                  </a:txBody>
                  <a:tcPr/>
                </a:tc>
                <a:tc>
                  <a:txBody>
                    <a:bodyPr/>
                    <a:lstStyle/>
                    <a:p>
                      <a:pPr algn="ctr"/>
                      <a:r>
                        <a:rPr lang="en-US" dirty="0"/>
                        <a:t>45</a:t>
                      </a:r>
                    </a:p>
                  </a:txBody>
                  <a:tcPr/>
                </a:tc>
                <a:extLst>
                  <a:ext uri="{0D108BD9-81ED-4DB2-BD59-A6C34878D82A}">
                    <a16:rowId xmlns:a16="http://schemas.microsoft.com/office/drawing/2014/main" val="2999943022"/>
                  </a:ext>
                </a:extLst>
              </a:tr>
              <a:tr h="366554">
                <a:tc>
                  <a:txBody>
                    <a:bodyPr/>
                    <a:lstStyle/>
                    <a:p>
                      <a:r>
                        <a:rPr lang="en-US" dirty="0"/>
                        <a:t>GSMA</a:t>
                      </a:r>
                    </a:p>
                  </a:txBody>
                  <a:tcPr/>
                </a:tc>
                <a:tc>
                  <a:txBody>
                    <a:bodyPr/>
                    <a:lstStyle/>
                    <a:p>
                      <a:pPr algn="l"/>
                      <a:r>
                        <a:rPr lang="en-GB" sz="1800" kern="1200" dirty="0">
                          <a:solidFill>
                            <a:schemeClr val="dk1"/>
                          </a:solidFill>
                          <a:latin typeface="+mn-lt"/>
                          <a:ea typeface="+mn-ea"/>
                          <a:cs typeface="+mn-cs"/>
                        </a:rPr>
                        <a:t>Apache License Version 2.0</a:t>
                      </a:r>
                      <a:endParaRPr lang="en-US" sz="1800" kern="1200" dirty="0">
                        <a:solidFill>
                          <a:schemeClr val="dk1"/>
                        </a:solidFill>
                        <a:latin typeface="+mn-lt"/>
                        <a:ea typeface="+mn-ea"/>
                        <a:cs typeface="+mn-cs"/>
                      </a:endParaRPr>
                    </a:p>
                  </a:txBody>
                  <a:tcPr/>
                </a:tc>
                <a:tc>
                  <a:txBody>
                    <a:bodyPr/>
                    <a:lstStyle/>
                    <a:p>
                      <a:pPr algn="ctr"/>
                      <a:r>
                        <a:rPr lang="en-US" dirty="0"/>
                        <a:t>35</a:t>
                      </a:r>
                    </a:p>
                  </a:txBody>
                  <a:tcPr/>
                </a:tc>
                <a:extLst>
                  <a:ext uri="{0D108BD9-81ED-4DB2-BD59-A6C34878D82A}">
                    <a16:rowId xmlns:a16="http://schemas.microsoft.com/office/drawing/2014/main" val="2220127880"/>
                  </a:ext>
                </a:extLst>
              </a:tr>
              <a:tr h="366554">
                <a:tc>
                  <a:txBody>
                    <a:bodyPr/>
                    <a:lstStyle/>
                    <a:p>
                      <a:r>
                        <a:rPr lang="en-US" dirty="0" err="1"/>
                        <a:t>OpenAIS</a:t>
                      </a:r>
                      <a:endParaRPr lang="en-US" dirty="0"/>
                    </a:p>
                  </a:txBody>
                  <a:tcPr/>
                </a:tc>
                <a:tc>
                  <a:txBody>
                    <a:bodyPr/>
                    <a:lstStyle/>
                    <a:p>
                      <a:pPr algn="l"/>
                      <a:r>
                        <a:rPr lang="en-US" sz="1800" kern="1200" dirty="0">
                          <a:solidFill>
                            <a:schemeClr val="dk1"/>
                          </a:solidFill>
                          <a:latin typeface="+mn-lt"/>
                          <a:ea typeface="+mn-ea"/>
                          <a:cs typeface="+mn-cs"/>
                        </a:rPr>
                        <a:t>MIT License</a:t>
                      </a:r>
                    </a:p>
                  </a:txBody>
                  <a:tcPr/>
                </a:tc>
                <a:tc>
                  <a:txBody>
                    <a:bodyPr/>
                    <a:lstStyle/>
                    <a:p>
                      <a:pPr algn="ctr"/>
                      <a:r>
                        <a:rPr lang="en-US" dirty="0"/>
                        <a:t>18</a:t>
                      </a:r>
                    </a:p>
                  </a:txBody>
                  <a:tcPr/>
                </a:tc>
                <a:extLst>
                  <a:ext uri="{0D108BD9-81ED-4DB2-BD59-A6C34878D82A}">
                    <a16:rowId xmlns:a16="http://schemas.microsoft.com/office/drawing/2014/main" val="645054861"/>
                  </a:ext>
                </a:extLst>
              </a:tr>
            </a:tbl>
          </a:graphicData>
        </a:graphic>
      </p:graphicFrame>
      <p:sp>
        <p:nvSpPr>
          <p:cNvPr id="6" name="Title 1">
            <a:extLst>
              <a:ext uri="{FF2B5EF4-FFF2-40B4-BE49-F238E27FC236}">
                <a16:creationId xmlns:a16="http://schemas.microsoft.com/office/drawing/2014/main" id="{A2586537-191E-447F-93C4-8A221E64A9FF}"/>
              </a:ext>
            </a:extLst>
          </p:cNvPr>
          <p:cNvSpPr txBox="1">
            <a:spLocks/>
          </p:cNvSpPr>
          <p:nvPr/>
        </p:nvSpPr>
        <p:spPr bwMode="auto">
          <a:xfrm>
            <a:off x="528570" y="1296140"/>
            <a:ext cx="5532120" cy="3225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0488" tIns="44450" rIns="90488" bIns="44450" numCol="1" anchor="ctr" anchorCtr="0" compatLnSpc="1">
            <a:prstTxWarp prst="textNoShape">
              <a:avLst/>
            </a:prstTxWarp>
          </a:bodyPr>
          <a:lstStyle>
            <a:lvl1pPr algn="ctr" defTabSz="762000" rtl="0" eaLnBrk="1" fontAlgn="base" hangingPunct="1">
              <a:lnSpc>
                <a:spcPct val="90000"/>
              </a:lnSpc>
              <a:spcBef>
                <a:spcPct val="0"/>
              </a:spcBef>
              <a:spcAft>
                <a:spcPct val="0"/>
              </a:spcAft>
              <a:defRPr sz="3600" b="1">
                <a:solidFill>
                  <a:schemeClr val="tx1"/>
                </a:solidFill>
                <a:latin typeface="+mj-lt"/>
                <a:ea typeface="MS PGothic" pitchFamily="34" charset="-128"/>
                <a:cs typeface="MS PGothic" charset="0"/>
              </a:defRPr>
            </a:lvl1pPr>
            <a:lvl2pPr algn="ctr" defTabSz="762000" rtl="0" eaLnBrk="1" fontAlgn="base" hangingPunct="1">
              <a:lnSpc>
                <a:spcPct val="90000"/>
              </a:lnSpc>
              <a:spcBef>
                <a:spcPct val="0"/>
              </a:spcBef>
              <a:spcAft>
                <a:spcPct val="0"/>
              </a:spcAft>
              <a:defRPr sz="3600" b="1">
                <a:solidFill>
                  <a:schemeClr val="tx1"/>
                </a:solidFill>
                <a:latin typeface="Tahoma" pitchFamily="-111" charset="0"/>
                <a:ea typeface="MS PGothic" pitchFamily="34" charset="-128"/>
                <a:cs typeface="MS PGothic" charset="0"/>
              </a:defRPr>
            </a:lvl2pPr>
            <a:lvl3pPr algn="ctr" defTabSz="762000" rtl="0" eaLnBrk="1" fontAlgn="base" hangingPunct="1">
              <a:lnSpc>
                <a:spcPct val="90000"/>
              </a:lnSpc>
              <a:spcBef>
                <a:spcPct val="0"/>
              </a:spcBef>
              <a:spcAft>
                <a:spcPct val="0"/>
              </a:spcAft>
              <a:defRPr sz="3600" b="1">
                <a:solidFill>
                  <a:schemeClr val="tx1"/>
                </a:solidFill>
                <a:latin typeface="Tahoma" pitchFamily="-111" charset="0"/>
                <a:ea typeface="MS PGothic" pitchFamily="34" charset="-128"/>
                <a:cs typeface="MS PGothic" charset="0"/>
              </a:defRPr>
            </a:lvl3pPr>
            <a:lvl4pPr algn="ctr" defTabSz="762000" rtl="0" eaLnBrk="1" fontAlgn="base" hangingPunct="1">
              <a:lnSpc>
                <a:spcPct val="90000"/>
              </a:lnSpc>
              <a:spcBef>
                <a:spcPct val="0"/>
              </a:spcBef>
              <a:spcAft>
                <a:spcPct val="0"/>
              </a:spcAft>
              <a:defRPr sz="3600" b="1">
                <a:solidFill>
                  <a:schemeClr val="tx1"/>
                </a:solidFill>
                <a:latin typeface="Tahoma" pitchFamily="-111" charset="0"/>
                <a:ea typeface="MS PGothic" pitchFamily="34" charset="-128"/>
                <a:cs typeface="MS PGothic" charset="0"/>
              </a:defRPr>
            </a:lvl4pPr>
            <a:lvl5pPr algn="ctr" defTabSz="762000" rtl="0" eaLnBrk="1" fontAlgn="base" hangingPunct="1">
              <a:lnSpc>
                <a:spcPct val="90000"/>
              </a:lnSpc>
              <a:spcBef>
                <a:spcPct val="0"/>
              </a:spcBef>
              <a:spcAft>
                <a:spcPct val="0"/>
              </a:spcAft>
              <a:defRPr sz="3600" b="1">
                <a:solidFill>
                  <a:schemeClr val="tx1"/>
                </a:solidFill>
                <a:latin typeface="Tahoma" pitchFamily="-111" charset="0"/>
                <a:ea typeface="MS PGothic" pitchFamily="34" charset="-128"/>
                <a:cs typeface="MS PGothic" charset="0"/>
              </a:defRPr>
            </a:lvl5pPr>
            <a:lvl6pPr marL="457200" algn="ctr" defTabSz="762000" rtl="0" eaLnBrk="1" fontAlgn="base" hangingPunct="1">
              <a:lnSpc>
                <a:spcPct val="90000"/>
              </a:lnSpc>
              <a:spcBef>
                <a:spcPct val="0"/>
              </a:spcBef>
              <a:spcAft>
                <a:spcPct val="0"/>
              </a:spcAft>
              <a:defRPr sz="3600" b="1">
                <a:solidFill>
                  <a:schemeClr val="tx1"/>
                </a:solidFill>
                <a:latin typeface="Tahoma" pitchFamily="-111" charset="0"/>
              </a:defRPr>
            </a:lvl6pPr>
            <a:lvl7pPr marL="914400" algn="ctr" defTabSz="762000" rtl="0" eaLnBrk="1" fontAlgn="base" hangingPunct="1">
              <a:lnSpc>
                <a:spcPct val="90000"/>
              </a:lnSpc>
              <a:spcBef>
                <a:spcPct val="0"/>
              </a:spcBef>
              <a:spcAft>
                <a:spcPct val="0"/>
              </a:spcAft>
              <a:defRPr sz="3600" b="1">
                <a:solidFill>
                  <a:schemeClr val="tx1"/>
                </a:solidFill>
                <a:latin typeface="Tahoma" pitchFamily="-111" charset="0"/>
              </a:defRPr>
            </a:lvl7pPr>
            <a:lvl8pPr marL="1371600" algn="ctr" defTabSz="762000" rtl="0" eaLnBrk="1" fontAlgn="base" hangingPunct="1">
              <a:lnSpc>
                <a:spcPct val="90000"/>
              </a:lnSpc>
              <a:spcBef>
                <a:spcPct val="0"/>
              </a:spcBef>
              <a:spcAft>
                <a:spcPct val="0"/>
              </a:spcAft>
              <a:defRPr sz="3600" b="1">
                <a:solidFill>
                  <a:schemeClr val="tx1"/>
                </a:solidFill>
                <a:latin typeface="Tahoma" pitchFamily="-111" charset="0"/>
              </a:defRPr>
            </a:lvl8pPr>
            <a:lvl9pPr marL="1828800" algn="ctr" defTabSz="762000" rtl="0" eaLnBrk="1" fontAlgn="base" hangingPunct="1">
              <a:lnSpc>
                <a:spcPct val="90000"/>
              </a:lnSpc>
              <a:spcBef>
                <a:spcPct val="0"/>
              </a:spcBef>
              <a:spcAft>
                <a:spcPct val="0"/>
              </a:spcAft>
              <a:defRPr sz="3600" b="1">
                <a:solidFill>
                  <a:schemeClr val="tx1"/>
                </a:solidFill>
                <a:latin typeface="Tahoma" pitchFamily="-111" charset="0"/>
              </a:defRPr>
            </a:lvl9pPr>
          </a:lstStyle>
          <a:p>
            <a:pPr>
              <a:buClrTx/>
              <a:buNone/>
            </a:pPr>
            <a:br>
              <a:rPr lang="en-US" kern="0" dirty="0"/>
            </a:br>
            <a:r>
              <a:rPr lang="en-US" sz="1800" dirty="0" err="1"/>
              <a:t>ext</a:t>
            </a:r>
            <a:r>
              <a:rPr lang="en-US" sz="1800" dirty="0"/>
              <a:t>-label - </a:t>
            </a:r>
            <a:r>
              <a:rPr lang="en-GB" sz="1800" dirty="0"/>
              <a:t>Objects Produced by 3rd party SDO</a:t>
            </a:r>
            <a:r>
              <a:rPr lang="en-US" sz="1800" dirty="0"/>
              <a:t> </a:t>
            </a:r>
            <a:br>
              <a:rPr lang="en-US" kern="0" dirty="0"/>
            </a:br>
            <a:endParaRPr lang="en-US" kern="0" dirty="0"/>
          </a:p>
        </p:txBody>
      </p:sp>
    </p:spTree>
    <p:extLst>
      <p:ext uri="{BB962C8B-B14F-4D97-AF65-F5344CB8AC3E}">
        <p14:creationId xmlns:p14="http://schemas.microsoft.com/office/powerpoint/2010/main" val="16344635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9E0E59-6125-8943-BDA0-09C2351D6A6B}"/>
              </a:ext>
            </a:extLst>
          </p:cNvPr>
          <p:cNvSpPr>
            <a:spLocks noGrp="1"/>
          </p:cNvSpPr>
          <p:nvPr>
            <p:ph type="title"/>
          </p:nvPr>
        </p:nvSpPr>
        <p:spPr/>
        <p:txBody>
          <a:bodyPr/>
          <a:lstStyle/>
          <a:p>
            <a:br>
              <a:rPr lang="en-US" dirty="0"/>
            </a:br>
            <a:r>
              <a:rPr lang="en-US" dirty="0" err="1"/>
              <a:t>ObjectID</a:t>
            </a:r>
            <a:r>
              <a:rPr lang="en-US" dirty="0"/>
              <a:t> Classes</a:t>
            </a:r>
            <a:br>
              <a:rPr lang="en-US" dirty="0"/>
            </a:br>
            <a:endParaRPr lang="en-US" dirty="0"/>
          </a:p>
        </p:txBody>
      </p:sp>
      <p:graphicFrame>
        <p:nvGraphicFramePr>
          <p:cNvPr id="5" name="Content Placeholder 6">
            <a:extLst>
              <a:ext uri="{FF2B5EF4-FFF2-40B4-BE49-F238E27FC236}">
                <a16:creationId xmlns:a16="http://schemas.microsoft.com/office/drawing/2014/main" id="{85F9F727-3FF1-43AB-98B4-B7AC4CB8F700}"/>
              </a:ext>
            </a:extLst>
          </p:cNvPr>
          <p:cNvGraphicFramePr>
            <a:graphicFrameLocks/>
          </p:cNvGraphicFramePr>
          <p:nvPr>
            <p:extLst>
              <p:ext uri="{D42A27DB-BD31-4B8C-83A1-F6EECF244321}">
                <p14:modId xmlns:p14="http://schemas.microsoft.com/office/powerpoint/2010/main" val="2070546933"/>
              </p:ext>
            </p:extLst>
          </p:nvPr>
        </p:nvGraphicFramePr>
        <p:xfrm>
          <a:off x="1313895" y="1321616"/>
          <a:ext cx="6312023" cy="4672174"/>
        </p:xfrm>
        <a:graphic>
          <a:graphicData uri="http://schemas.openxmlformats.org/drawingml/2006/table">
            <a:tbl>
              <a:tblPr firstRow="1" bandRow="1">
                <a:tableStyleId>{5C22544A-7EE6-4342-B048-85BDC9FD1C3A}</a:tableStyleId>
              </a:tblPr>
              <a:tblGrid>
                <a:gridCol w="1718159">
                  <a:extLst>
                    <a:ext uri="{9D8B030D-6E8A-4147-A177-3AD203B41FA5}">
                      <a16:colId xmlns:a16="http://schemas.microsoft.com/office/drawing/2014/main" val="2443960005"/>
                    </a:ext>
                  </a:extLst>
                </a:gridCol>
                <a:gridCol w="2924148">
                  <a:extLst>
                    <a:ext uri="{9D8B030D-6E8A-4147-A177-3AD203B41FA5}">
                      <a16:colId xmlns:a16="http://schemas.microsoft.com/office/drawing/2014/main" val="1249657568"/>
                    </a:ext>
                  </a:extLst>
                </a:gridCol>
                <a:gridCol w="1669716">
                  <a:extLst>
                    <a:ext uri="{9D8B030D-6E8A-4147-A177-3AD203B41FA5}">
                      <a16:colId xmlns:a16="http://schemas.microsoft.com/office/drawing/2014/main" val="1298592486"/>
                    </a:ext>
                  </a:extLst>
                </a:gridCol>
              </a:tblGrid>
              <a:tr h="297974">
                <a:tc>
                  <a:txBody>
                    <a:bodyPr/>
                    <a:lstStyle/>
                    <a:p>
                      <a:r>
                        <a:rPr lang="en-US" sz="1400" dirty="0"/>
                        <a:t> </a:t>
                      </a:r>
                      <a:r>
                        <a:rPr lang="en-GB" sz="1600" dirty="0"/>
                        <a:t>Company</a:t>
                      </a:r>
                      <a:endParaRPr lang="en-US" sz="1600" dirty="0"/>
                    </a:p>
                  </a:txBody>
                  <a:tcPr/>
                </a:tc>
                <a:tc>
                  <a:txBody>
                    <a:bodyPr/>
                    <a:lstStyle/>
                    <a:p>
                      <a:pPr algn="l"/>
                      <a:r>
                        <a:rPr lang="en-US" sz="1600" dirty="0"/>
                        <a:t>License Applied</a:t>
                      </a:r>
                    </a:p>
                  </a:txBody>
                  <a:tcPr/>
                </a:tc>
                <a:tc>
                  <a:txBody>
                    <a:bodyPr/>
                    <a:lstStyle/>
                    <a:p>
                      <a:pPr algn="l"/>
                      <a:r>
                        <a:rPr lang="en-US" sz="1600" dirty="0"/>
                        <a:t>Objects</a:t>
                      </a:r>
                    </a:p>
                  </a:txBody>
                  <a:tcPr/>
                </a:tc>
                <a:extLst>
                  <a:ext uri="{0D108BD9-81ED-4DB2-BD59-A6C34878D82A}">
                    <a16:rowId xmlns:a16="http://schemas.microsoft.com/office/drawing/2014/main" val="1792733393"/>
                  </a:ext>
                </a:extLst>
              </a:tr>
              <a:tr h="172244">
                <a:tc>
                  <a:txBody>
                    <a:bodyPr/>
                    <a:lstStyle/>
                    <a:p>
                      <a:pPr marL="0" algn="l" defTabSz="457200" rtl="0" eaLnBrk="1" latinLnBrk="0" hangingPunct="1"/>
                      <a:r>
                        <a:rPr lang="en-US" sz="1400" kern="1200" dirty="0">
                          <a:solidFill>
                            <a:schemeClr val="dk1"/>
                          </a:solidFill>
                          <a:latin typeface="+mn-lt"/>
                          <a:ea typeface="+mn-ea"/>
                          <a:cs typeface="+mn-cs"/>
                        </a:rPr>
                        <a:t>AT&amp;T</a:t>
                      </a:r>
                    </a:p>
                  </a:txBody>
                  <a:tcPr/>
                </a:tc>
                <a:tc>
                  <a:txBody>
                    <a:bodyPr/>
                    <a:lstStyle/>
                    <a:p>
                      <a:pPr marL="0" algn="l" defTabSz="457200" rtl="0" eaLnBrk="1" latinLnBrk="0" hangingPunct="1"/>
                      <a:r>
                        <a:rPr lang="en-US" sz="1400" kern="1200" dirty="0">
                          <a:solidFill>
                            <a:schemeClr val="dk1"/>
                          </a:solidFill>
                          <a:latin typeface="+mn-lt"/>
                          <a:ea typeface="+mn-ea"/>
                          <a:cs typeface="+mn-cs"/>
                        </a:rPr>
                        <a:t>MIT License copyright</a:t>
                      </a:r>
                    </a:p>
                  </a:txBody>
                  <a:tcPr/>
                </a:tc>
                <a:tc>
                  <a:txBody>
                    <a:bodyPr/>
                    <a:lstStyle/>
                    <a:p>
                      <a:pPr algn="ctr"/>
                      <a:r>
                        <a:rPr lang="en-US" sz="1400" dirty="0"/>
                        <a:t>2</a:t>
                      </a:r>
                    </a:p>
                  </a:txBody>
                  <a:tcPr/>
                </a:tc>
                <a:extLst>
                  <a:ext uri="{0D108BD9-81ED-4DB2-BD59-A6C34878D82A}">
                    <a16:rowId xmlns:a16="http://schemas.microsoft.com/office/drawing/2014/main" val="1611797891"/>
                  </a:ext>
                </a:extLst>
              </a:tr>
              <a:tr h="366554">
                <a:tc>
                  <a:txBody>
                    <a:bodyPr/>
                    <a:lstStyle/>
                    <a:p>
                      <a:pPr marL="0" algn="l" defTabSz="457200" rtl="0" eaLnBrk="1" latinLnBrk="0" hangingPunct="1"/>
                      <a:r>
                        <a:rPr lang="en-US" sz="1400" kern="1200" dirty="0" err="1">
                          <a:solidFill>
                            <a:schemeClr val="dk1"/>
                          </a:solidFill>
                          <a:latin typeface="+mn-lt"/>
                          <a:ea typeface="+mn-ea"/>
                          <a:cs typeface="+mn-cs"/>
                        </a:rPr>
                        <a:t>Odins</a:t>
                      </a:r>
                      <a:endParaRPr lang="en-US" sz="1400" kern="1200" dirty="0">
                        <a:solidFill>
                          <a:schemeClr val="dk1"/>
                        </a:solidFill>
                        <a:latin typeface="+mn-lt"/>
                        <a:ea typeface="+mn-ea"/>
                        <a:cs typeface="+mn-cs"/>
                      </a:endParaRPr>
                    </a:p>
                  </a:txBody>
                  <a:tcPr/>
                </a:tc>
                <a:tc>
                  <a:txBody>
                    <a:bodyPr/>
                    <a:lstStyle/>
                    <a:p>
                      <a:pPr algn="l"/>
                      <a:r>
                        <a:rPr lang="en-US" sz="1400" kern="1200" dirty="0">
                          <a:solidFill>
                            <a:schemeClr val="dk1"/>
                          </a:solidFill>
                          <a:latin typeface="+mn-lt"/>
                          <a:ea typeface="+mn-ea"/>
                          <a:cs typeface="+mn-cs"/>
                        </a:rPr>
                        <a:t>No copyright applied</a:t>
                      </a:r>
                    </a:p>
                  </a:txBody>
                  <a:tcPr/>
                </a:tc>
                <a:tc>
                  <a:txBody>
                    <a:bodyPr/>
                    <a:lstStyle/>
                    <a:p>
                      <a:pPr algn="ctr"/>
                      <a:r>
                        <a:rPr lang="en-US" sz="1400" dirty="0"/>
                        <a:t>2</a:t>
                      </a:r>
                    </a:p>
                  </a:txBody>
                  <a:tcPr/>
                </a:tc>
                <a:extLst>
                  <a:ext uri="{0D108BD9-81ED-4DB2-BD59-A6C34878D82A}">
                    <a16:rowId xmlns:a16="http://schemas.microsoft.com/office/drawing/2014/main" val="2999943022"/>
                  </a:ext>
                </a:extLst>
              </a:tr>
              <a:tr h="366554">
                <a:tc>
                  <a:txBody>
                    <a:bodyPr/>
                    <a:lstStyle/>
                    <a:p>
                      <a:r>
                        <a:rPr lang="en-US" sz="1400" dirty="0"/>
                        <a:t>Works System</a:t>
                      </a:r>
                    </a:p>
                  </a:txBody>
                  <a:tcPr/>
                </a:tc>
                <a:tc>
                  <a:txBody>
                    <a:bodyPr/>
                    <a:lstStyle/>
                    <a:p>
                      <a:pPr marL="0" algn="l" defTabSz="457200" rtl="0" eaLnBrk="1" latinLnBrk="0" hangingPunct="1"/>
                      <a:r>
                        <a:rPr lang="en-US" sz="1400" kern="1200" dirty="0">
                          <a:solidFill>
                            <a:schemeClr val="dk1"/>
                          </a:solidFill>
                          <a:latin typeface="+mn-lt"/>
                          <a:ea typeface="+mn-ea"/>
                          <a:cs typeface="+mn-cs"/>
                        </a:rPr>
                        <a:t>MIT License copyright</a:t>
                      </a:r>
                    </a:p>
                  </a:txBody>
                  <a:tcPr/>
                </a:tc>
                <a:tc>
                  <a:txBody>
                    <a:bodyPr/>
                    <a:lstStyle/>
                    <a:p>
                      <a:pPr algn="ctr"/>
                      <a:r>
                        <a:rPr lang="en-US" sz="1400" dirty="0"/>
                        <a:t>1</a:t>
                      </a:r>
                    </a:p>
                  </a:txBody>
                  <a:tcPr/>
                </a:tc>
                <a:extLst>
                  <a:ext uri="{0D108BD9-81ED-4DB2-BD59-A6C34878D82A}">
                    <a16:rowId xmlns:a16="http://schemas.microsoft.com/office/drawing/2014/main" val="2220127880"/>
                  </a:ext>
                </a:extLst>
              </a:tr>
              <a:tr h="366554">
                <a:tc>
                  <a:txBody>
                    <a:bodyPr/>
                    <a:lstStyle/>
                    <a:p>
                      <a:r>
                        <a:rPr lang="en-US" sz="1400" dirty="0"/>
                        <a:t>Vodaphone</a:t>
                      </a:r>
                    </a:p>
                  </a:txBody>
                  <a:tcPr/>
                </a:tc>
                <a:tc>
                  <a:txBody>
                    <a:bodyPr/>
                    <a:lstStyle/>
                    <a:p>
                      <a:pPr marL="0" algn="l" defTabSz="457200" rtl="0" eaLnBrk="1" latinLnBrk="0" hangingPunct="1"/>
                      <a:r>
                        <a:rPr lang="en-US" sz="1400" kern="1200" dirty="0">
                          <a:solidFill>
                            <a:schemeClr val="dk1"/>
                          </a:solidFill>
                          <a:latin typeface="+mn-lt"/>
                          <a:ea typeface="+mn-ea"/>
                          <a:cs typeface="+mn-cs"/>
                        </a:rPr>
                        <a:t>MIT License copyright</a:t>
                      </a:r>
                    </a:p>
                  </a:txBody>
                  <a:tcPr/>
                </a:tc>
                <a:tc>
                  <a:txBody>
                    <a:bodyPr/>
                    <a:lstStyle/>
                    <a:p>
                      <a:pPr algn="ctr"/>
                      <a:r>
                        <a:rPr lang="en-US" sz="1400" dirty="0"/>
                        <a:t>5</a:t>
                      </a:r>
                    </a:p>
                  </a:txBody>
                  <a:tcPr/>
                </a:tc>
                <a:extLst>
                  <a:ext uri="{0D108BD9-81ED-4DB2-BD59-A6C34878D82A}">
                    <a16:rowId xmlns:a16="http://schemas.microsoft.com/office/drawing/2014/main" val="645054861"/>
                  </a:ext>
                </a:extLst>
              </a:tr>
              <a:tr h="366554">
                <a:tc>
                  <a:txBody>
                    <a:bodyPr/>
                    <a:lstStyle/>
                    <a:p>
                      <a:r>
                        <a:rPr lang="en-US" sz="1400" b="1" dirty="0">
                          <a:solidFill>
                            <a:schemeClr val="accent6"/>
                          </a:solidFill>
                        </a:rPr>
                        <a:t>Huawei</a:t>
                      </a:r>
                    </a:p>
                  </a:txBody>
                  <a:tcPr/>
                </a:tc>
                <a:tc>
                  <a:txBody>
                    <a:bodyPr/>
                    <a:lstStyle/>
                    <a:p>
                      <a:pPr algn="l"/>
                      <a:r>
                        <a:rPr lang="en-US" sz="1400" b="1" kern="1200" dirty="0">
                          <a:solidFill>
                            <a:schemeClr val="accent6"/>
                          </a:solidFill>
                          <a:latin typeface="+mn-lt"/>
                          <a:ea typeface="+mn-ea"/>
                          <a:cs typeface="+mn-cs"/>
                        </a:rPr>
                        <a:t>BSD 3-Clause License</a:t>
                      </a:r>
                    </a:p>
                  </a:txBody>
                  <a:tcPr/>
                </a:tc>
                <a:tc>
                  <a:txBody>
                    <a:bodyPr/>
                    <a:lstStyle/>
                    <a:p>
                      <a:pPr algn="ctr"/>
                      <a:r>
                        <a:rPr lang="en-US" sz="1400" b="1" dirty="0">
                          <a:solidFill>
                            <a:schemeClr val="accent6"/>
                          </a:solidFill>
                        </a:rPr>
                        <a:t>3</a:t>
                      </a:r>
                    </a:p>
                  </a:txBody>
                  <a:tcPr/>
                </a:tc>
                <a:extLst>
                  <a:ext uri="{0D108BD9-81ED-4DB2-BD59-A6C34878D82A}">
                    <a16:rowId xmlns:a16="http://schemas.microsoft.com/office/drawing/2014/main" val="1012210095"/>
                  </a:ext>
                </a:extLst>
              </a:tr>
              <a:tr h="366554">
                <a:tc>
                  <a:txBody>
                    <a:bodyPr/>
                    <a:lstStyle/>
                    <a:p>
                      <a:r>
                        <a:rPr lang="en-US" sz="1400" b="1" dirty="0">
                          <a:solidFill>
                            <a:schemeClr val="accent6"/>
                          </a:solidFill>
                        </a:rPr>
                        <a:t>Cisco</a:t>
                      </a:r>
                    </a:p>
                  </a:txBody>
                  <a:tcPr/>
                </a:tc>
                <a:tc>
                  <a:txBody>
                    <a:bodyPr/>
                    <a:lstStyle/>
                    <a:p>
                      <a:pPr algn="l"/>
                      <a:r>
                        <a:rPr lang="en-US" sz="1400" b="1" kern="1200" dirty="0">
                          <a:solidFill>
                            <a:schemeClr val="accent6"/>
                          </a:solidFill>
                          <a:latin typeface="+mn-lt"/>
                          <a:ea typeface="+mn-ea"/>
                          <a:cs typeface="+mn-cs"/>
                        </a:rPr>
                        <a:t>BSD 3-Clause License</a:t>
                      </a:r>
                    </a:p>
                  </a:txBody>
                  <a:tcPr/>
                </a:tc>
                <a:tc>
                  <a:txBody>
                    <a:bodyPr/>
                    <a:lstStyle/>
                    <a:p>
                      <a:pPr algn="ctr"/>
                      <a:r>
                        <a:rPr lang="en-US" sz="1400" b="1" dirty="0">
                          <a:solidFill>
                            <a:schemeClr val="accent6"/>
                          </a:solidFill>
                        </a:rPr>
                        <a:t>1</a:t>
                      </a:r>
                    </a:p>
                  </a:txBody>
                  <a:tcPr/>
                </a:tc>
                <a:extLst>
                  <a:ext uri="{0D108BD9-81ED-4DB2-BD59-A6C34878D82A}">
                    <a16:rowId xmlns:a16="http://schemas.microsoft.com/office/drawing/2014/main" val="1522228712"/>
                  </a:ext>
                </a:extLst>
              </a:tr>
              <a:tr h="366554">
                <a:tc>
                  <a:txBody>
                    <a:bodyPr/>
                    <a:lstStyle/>
                    <a:p>
                      <a:r>
                        <a:rPr lang="en-US" sz="1400" dirty="0"/>
                        <a:t>ARM</a:t>
                      </a:r>
                    </a:p>
                  </a:txBody>
                  <a:tcPr/>
                </a:tc>
                <a:tc>
                  <a:txBody>
                    <a:bodyPr/>
                    <a:lstStyle/>
                    <a:p>
                      <a:pPr algn="l"/>
                      <a:r>
                        <a:rPr lang="en-US" sz="1400" kern="1200" dirty="0">
                          <a:solidFill>
                            <a:schemeClr val="dk1"/>
                          </a:solidFill>
                          <a:latin typeface="+mn-lt"/>
                          <a:ea typeface="+mn-ea"/>
                          <a:cs typeface="+mn-cs"/>
                        </a:rPr>
                        <a:t>Apache License Version 2.0</a:t>
                      </a:r>
                    </a:p>
                  </a:txBody>
                  <a:tcPr/>
                </a:tc>
                <a:tc>
                  <a:txBody>
                    <a:bodyPr/>
                    <a:lstStyle/>
                    <a:p>
                      <a:pPr algn="ctr"/>
                      <a:r>
                        <a:rPr lang="en-US" sz="1400" dirty="0"/>
                        <a:t>2</a:t>
                      </a:r>
                    </a:p>
                  </a:txBody>
                  <a:tcPr/>
                </a:tc>
                <a:extLst>
                  <a:ext uri="{0D108BD9-81ED-4DB2-BD59-A6C34878D82A}">
                    <a16:rowId xmlns:a16="http://schemas.microsoft.com/office/drawing/2014/main" val="2141548922"/>
                  </a:ext>
                </a:extLst>
              </a:tr>
              <a:tr h="366554">
                <a:tc>
                  <a:txBody>
                    <a:bodyPr/>
                    <a:lstStyle/>
                    <a:p>
                      <a:r>
                        <a:rPr lang="en-US" sz="1400" dirty="0"/>
                        <a:t>Lab R&amp;D</a:t>
                      </a:r>
                    </a:p>
                  </a:txBody>
                  <a:tcPr/>
                </a:tc>
                <a:tc>
                  <a:txBody>
                    <a:bodyPr/>
                    <a:lstStyle/>
                    <a:p>
                      <a:pPr algn="l"/>
                      <a:r>
                        <a:rPr lang="en-US" sz="1400" kern="1200" dirty="0">
                          <a:solidFill>
                            <a:schemeClr val="dk1"/>
                          </a:solidFill>
                          <a:latin typeface="+mn-lt"/>
                          <a:ea typeface="+mn-ea"/>
                          <a:cs typeface="+mn-cs"/>
                        </a:rPr>
                        <a:t>GNU</a:t>
                      </a:r>
                    </a:p>
                  </a:txBody>
                  <a:tcPr/>
                </a:tc>
                <a:tc>
                  <a:txBody>
                    <a:bodyPr/>
                    <a:lstStyle/>
                    <a:p>
                      <a:pPr algn="ctr"/>
                      <a:r>
                        <a:rPr lang="en-US" sz="1400" dirty="0"/>
                        <a:t>1</a:t>
                      </a:r>
                    </a:p>
                  </a:txBody>
                  <a:tcPr/>
                </a:tc>
                <a:extLst>
                  <a:ext uri="{0D108BD9-81ED-4DB2-BD59-A6C34878D82A}">
                    <a16:rowId xmlns:a16="http://schemas.microsoft.com/office/drawing/2014/main" val="3296064331"/>
                  </a:ext>
                </a:extLst>
              </a:tr>
              <a:tr h="366554">
                <a:tc>
                  <a:txBody>
                    <a:bodyPr/>
                    <a:lstStyle/>
                    <a:p>
                      <a:r>
                        <a:rPr lang="en-US" sz="1400" dirty="0"/>
                        <a:t>World-Direct</a:t>
                      </a:r>
                    </a:p>
                  </a:txBody>
                  <a:tcPr/>
                </a:tc>
                <a:tc>
                  <a:txBody>
                    <a:bodyPr/>
                    <a:lstStyle/>
                    <a:p>
                      <a:pPr marL="0" algn="l" defTabSz="457200" rtl="0" eaLnBrk="1" latinLnBrk="0" hangingPunct="1"/>
                      <a:r>
                        <a:rPr lang="en-US" sz="1400" kern="1200" dirty="0">
                          <a:solidFill>
                            <a:schemeClr val="dk1"/>
                          </a:solidFill>
                          <a:latin typeface="+mn-lt"/>
                          <a:ea typeface="+mn-ea"/>
                          <a:cs typeface="+mn-cs"/>
                        </a:rPr>
                        <a:t>MIT License copyright</a:t>
                      </a:r>
                    </a:p>
                  </a:txBody>
                  <a:tcPr/>
                </a:tc>
                <a:tc>
                  <a:txBody>
                    <a:bodyPr/>
                    <a:lstStyle/>
                    <a:p>
                      <a:pPr algn="ctr"/>
                      <a:r>
                        <a:rPr lang="en-US" sz="1400" dirty="0"/>
                        <a:t>2</a:t>
                      </a:r>
                    </a:p>
                  </a:txBody>
                  <a:tcPr/>
                </a:tc>
                <a:extLst>
                  <a:ext uri="{0D108BD9-81ED-4DB2-BD59-A6C34878D82A}">
                    <a16:rowId xmlns:a16="http://schemas.microsoft.com/office/drawing/2014/main" val="1915936483"/>
                  </a:ext>
                </a:extLst>
              </a:tr>
              <a:tr h="366554">
                <a:tc>
                  <a:txBody>
                    <a:bodyPr/>
                    <a:lstStyle/>
                    <a:p>
                      <a:r>
                        <a:rPr lang="en-US" sz="1400" dirty="0" err="1"/>
                        <a:t>NetComm</a:t>
                      </a:r>
                      <a:r>
                        <a:rPr lang="en-US" sz="1400" dirty="0"/>
                        <a:t> Wireless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latin typeface="+mn-lt"/>
                          <a:ea typeface="+mn-ea"/>
                          <a:cs typeface="+mn-cs"/>
                        </a:rPr>
                        <a:t>MIT License copyright</a:t>
                      </a:r>
                    </a:p>
                  </a:txBody>
                  <a:tcPr/>
                </a:tc>
                <a:tc>
                  <a:txBody>
                    <a:bodyPr/>
                    <a:lstStyle/>
                    <a:p>
                      <a:pPr algn="ctr"/>
                      <a:r>
                        <a:rPr lang="en-US" sz="1400" dirty="0"/>
                        <a:t>3</a:t>
                      </a:r>
                    </a:p>
                  </a:txBody>
                  <a:tcPr/>
                </a:tc>
                <a:extLst>
                  <a:ext uri="{0D108BD9-81ED-4DB2-BD59-A6C34878D82A}">
                    <a16:rowId xmlns:a16="http://schemas.microsoft.com/office/drawing/2014/main" val="390858243"/>
                  </a:ext>
                </a:extLst>
              </a:tr>
              <a:tr h="366554">
                <a:tc>
                  <a:txBody>
                    <a:bodyPr/>
                    <a:lstStyle/>
                    <a:p>
                      <a:r>
                        <a:rPr lang="en-US" sz="1400" dirty="0"/>
                        <a:t>SE Water Corporation</a:t>
                      </a:r>
                    </a:p>
                  </a:txBody>
                  <a:tcPr/>
                </a:tc>
                <a:tc>
                  <a:txBody>
                    <a:bodyPr/>
                    <a:lstStyle/>
                    <a:p>
                      <a:pPr algn="l"/>
                      <a:r>
                        <a:rPr lang="en-US" sz="1400" kern="1200" dirty="0">
                          <a:solidFill>
                            <a:schemeClr val="dk1"/>
                          </a:solidFill>
                          <a:latin typeface="+mn-lt"/>
                          <a:ea typeface="+mn-ea"/>
                          <a:cs typeface="+mn-cs"/>
                        </a:rPr>
                        <a:t>BSD 2-Clause License</a:t>
                      </a:r>
                    </a:p>
                  </a:txBody>
                  <a:tcPr/>
                </a:tc>
                <a:tc>
                  <a:txBody>
                    <a:bodyPr/>
                    <a:lstStyle/>
                    <a:p>
                      <a:pPr algn="ctr"/>
                      <a:r>
                        <a:rPr lang="en-US" sz="1400" dirty="0"/>
                        <a:t>22</a:t>
                      </a:r>
                    </a:p>
                  </a:txBody>
                  <a:tcPr/>
                </a:tc>
                <a:extLst>
                  <a:ext uri="{0D108BD9-81ED-4DB2-BD59-A6C34878D82A}">
                    <a16:rowId xmlns:a16="http://schemas.microsoft.com/office/drawing/2014/main" val="4247408875"/>
                  </a:ext>
                </a:extLst>
              </a:tr>
              <a:tr h="366554">
                <a:tc>
                  <a:txBody>
                    <a:bodyPr/>
                    <a:lstStyle/>
                    <a:p>
                      <a:r>
                        <a:rPr lang="en-US" sz="1400" dirty="0" err="1"/>
                        <a:t>Visala</a:t>
                      </a:r>
                      <a:endParaRPr lang="en-US" sz="14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latin typeface="+mn-lt"/>
                          <a:ea typeface="+mn-ea"/>
                          <a:cs typeface="+mn-cs"/>
                        </a:rPr>
                        <a:t>MIT License copyright</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400" dirty="0"/>
                        <a:t>1</a:t>
                      </a:r>
                    </a:p>
                  </a:txBody>
                  <a:tcPr/>
                </a:tc>
                <a:extLst>
                  <a:ext uri="{0D108BD9-81ED-4DB2-BD59-A6C34878D82A}">
                    <a16:rowId xmlns:a16="http://schemas.microsoft.com/office/drawing/2014/main" val="3075550958"/>
                  </a:ext>
                </a:extLst>
              </a:tr>
            </a:tbl>
          </a:graphicData>
        </a:graphic>
      </p:graphicFrame>
      <p:sp>
        <p:nvSpPr>
          <p:cNvPr id="6" name="Title 1">
            <a:extLst>
              <a:ext uri="{FF2B5EF4-FFF2-40B4-BE49-F238E27FC236}">
                <a16:creationId xmlns:a16="http://schemas.microsoft.com/office/drawing/2014/main" id="{A2586537-191E-447F-93C4-8A221E64A9FF}"/>
              </a:ext>
            </a:extLst>
          </p:cNvPr>
          <p:cNvSpPr txBox="1">
            <a:spLocks/>
          </p:cNvSpPr>
          <p:nvPr/>
        </p:nvSpPr>
        <p:spPr bwMode="auto">
          <a:xfrm>
            <a:off x="1198486" y="1154097"/>
            <a:ext cx="7297444" cy="49537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0488" tIns="44450" rIns="90488" bIns="44450" numCol="1" anchor="ctr" anchorCtr="0" compatLnSpc="1">
            <a:prstTxWarp prst="textNoShape">
              <a:avLst/>
            </a:prstTxWarp>
          </a:bodyPr>
          <a:lstStyle>
            <a:lvl1pPr algn="ctr" defTabSz="762000" rtl="0" eaLnBrk="1" fontAlgn="base" hangingPunct="1">
              <a:lnSpc>
                <a:spcPct val="90000"/>
              </a:lnSpc>
              <a:spcBef>
                <a:spcPct val="0"/>
              </a:spcBef>
              <a:spcAft>
                <a:spcPct val="0"/>
              </a:spcAft>
              <a:defRPr sz="3600" b="1">
                <a:solidFill>
                  <a:schemeClr val="tx1"/>
                </a:solidFill>
                <a:latin typeface="+mj-lt"/>
                <a:ea typeface="MS PGothic" pitchFamily="34" charset="-128"/>
                <a:cs typeface="MS PGothic" charset="0"/>
              </a:defRPr>
            </a:lvl1pPr>
            <a:lvl2pPr algn="ctr" defTabSz="762000" rtl="0" eaLnBrk="1" fontAlgn="base" hangingPunct="1">
              <a:lnSpc>
                <a:spcPct val="90000"/>
              </a:lnSpc>
              <a:spcBef>
                <a:spcPct val="0"/>
              </a:spcBef>
              <a:spcAft>
                <a:spcPct val="0"/>
              </a:spcAft>
              <a:defRPr sz="3600" b="1">
                <a:solidFill>
                  <a:schemeClr val="tx1"/>
                </a:solidFill>
                <a:latin typeface="Tahoma" pitchFamily="-111" charset="0"/>
                <a:ea typeface="MS PGothic" pitchFamily="34" charset="-128"/>
                <a:cs typeface="MS PGothic" charset="0"/>
              </a:defRPr>
            </a:lvl2pPr>
            <a:lvl3pPr algn="ctr" defTabSz="762000" rtl="0" eaLnBrk="1" fontAlgn="base" hangingPunct="1">
              <a:lnSpc>
                <a:spcPct val="90000"/>
              </a:lnSpc>
              <a:spcBef>
                <a:spcPct val="0"/>
              </a:spcBef>
              <a:spcAft>
                <a:spcPct val="0"/>
              </a:spcAft>
              <a:defRPr sz="3600" b="1">
                <a:solidFill>
                  <a:schemeClr val="tx1"/>
                </a:solidFill>
                <a:latin typeface="Tahoma" pitchFamily="-111" charset="0"/>
                <a:ea typeface="MS PGothic" pitchFamily="34" charset="-128"/>
                <a:cs typeface="MS PGothic" charset="0"/>
              </a:defRPr>
            </a:lvl3pPr>
            <a:lvl4pPr algn="ctr" defTabSz="762000" rtl="0" eaLnBrk="1" fontAlgn="base" hangingPunct="1">
              <a:lnSpc>
                <a:spcPct val="90000"/>
              </a:lnSpc>
              <a:spcBef>
                <a:spcPct val="0"/>
              </a:spcBef>
              <a:spcAft>
                <a:spcPct val="0"/>
              </a:spcAft>
              <a:defRPr sz="3600" b="1">
                <a:solidFill>
                  <a:schemeClr val="tx1"/>
                </a:solidFill>
                <a:latin typeface="Tahoma" pitchFamily="-111" charset="0"/>
                <a:ea typeface="MS PGothic" pitchFamily="34" charset="-128"/>
                <a:cs typeface="MS PGothic" charset="0"/>
              </a:defRPr>
            </a:lvl4pPr>
            <a:lvl5pPr algn="ctr" defTabSz="762000" rtl="0" eaLnBrk="1" fontAlgn="base" hangingPunct="1">
              <a:lnSpc>
                <a:spcPct val="90000"/>
              </a:lnSpc>
              <a:spcBef>
                <a:spcPct val="0"/>
              </a:spcBef>
              <a:spcAft>
                <a:spcPct val="0"/>
              </a:spcAft>
              <a:defRPr sz="3600" b="1">
                <a:solidFill>
                  <a:schemeClr val="tx1"/>
                </a:solidFill>
                <a:latin typeface="Tahoma" pitchFamily="-111" charset="0"/>
                <a:ea typeface="MS PGothic" pitchFamily="34" charset="-128"/>
                <a:cs typeface="MS PGothic" charset="0"/>
              </a:defRPr>
            </a:lvl5pPr>
            <a:lvl6pPr marL="457200" algn="ctr" defTabSz="762000" rtl="0" eaLnBrk="1" fontAlgn="base" hangingPunct="1">
              <a:lnSpc>
                <a:spcPct val="90000"/>
              </a:lnSpc>
              <a:spcBef>
                <a:spcPct val="0"/>
              </a:spcBef>
              <a:spcAft>
                <a:spcPct val="0"/>
              </a:spcAft>
              <a:defRPr sz="3600" b="1">
                <a:solidFill>
                  <a:schemeClr val="tx1"/>
                </a:solidFill>
                <a:latin typeface="Tahoma" pitchFamily="-111" charset="0"/>
              </a:defRPr>
            </a:lvl6pPr>
            <a:lvl7pPr marL="914400" algn="ctr" defTabSz="762000" rtl="0" eaLnBrk="1" fontAlgn="base" hangingPunct="1">
              <a:lnSpc>
                <a:spcPct val="90000"/>
              </a:lnSpc>
              <a:spcBef>
                <a:spcPct val="0"/>
              </a:spcBef>
              <a:spcAft>
                <a:spcPct val="0"/>
              </a:spcAft>
              <a:defRPr sz="3600" b="1">
                <a:solidFill>
                  <a:schemeClr val="tx1"/>
                </a:solidFill>
                <a:latin typeface="Tahoma" pitchFamily="-111" charset="0"/>
              </a:defRPr>
            </a:lvl7pPr>
            <a:lvl8pPr marL="1371600" algn="ctr" defTabSz="762000" rtl="0" eaLnBrk="1" fontAlgn="base" hangingPunct="1">
              <a:lnSpc>
                <a:spcPct val="90000"/>
              </a:lnSpc>
              <a:spcBef>
                <a:spcPct val="0"/>
              </a:spcBef>
              <a:spcAft>
                <a:spcPct val="0"/>
              </a:spcAft>
              <a:defRPr sz="3600" b="1">
                <a:solidFill>
                  <a:schemeClr val="tx1"/>
                </a:solidFill>
                <a:latin typeface="Tahoma" pitchFamily="-111" charset="0"/>
              </a:defRPr>
            </a:lvl8pPr>
            <a:lvl9pPr marL="1828800" algn="ctr" defTabSz="762000" rtl="0" eaLnBrk="1" fontAlgn="base" hangingPunct="1">
              <a:lnSpc>
                <a:spcPct val="90000"/>
              </a:lnSpc>
              <a:spcBef>
                <a:spcPct val="0"/>
              </a:spcBef>
              <a:spcAft>
                <a:spcPct val="0"/>
              </a:spcAft>
              <a:defRPr sz="3600" b="1">
                <a:solidFill>
                  <a:schemeClr val="tx1"/>
                </a:solidFill>
                <a:latin typeface="Tahoma" pitchFamily="-111" charset="0"/>
              </a:defRPr>
            </a:lvl9pPr>
          </a:lstStyle>
          <a:p>
            <a:pPr algn="l">
              <a:buClrTx/>
              <a:buNone/>
            </a:pPr>
            <a:r>
              <a:rPr lang="en-US" sz="1800" kern="0" dirty="0"/>
              <a:t>x</a:t>
            </a:r>
            <a:r>
              <a:rPr lang="en-US" sz="1800" dirty="0"/>
              <a:t>-label - </a:t>
            </a:r>
            <a:r>
              <a:rPr lang="en-GB" sz="1800" dirty="0"/>
              <a:t>Objects Produced by vendors or individual</a:t>
            </a:r>
          </a:p>
          <a:p>
            <a:pPr algn="l">
              <a:buClrTx/>
              <a:buNone/>
            </a:pPr>
            <a:endParaRPr lang="en-GB" sz="1800" dirty="0"/>
          </a:p>
          <a:p>
            <a:pPr algn="l">
              <a:buClrTx/>
              <a:buNone/>
            </a:pPr>
            <a:endParaRPr lang="en-GB" sz="1800" dirty="0"/>
          </a:p>
          <a:p>
            <a:pPr algn="l">
              <a:buClrTx/>
              <a:buNone/>
            </a:pPr>
            <a:endParaRPr lang="en-GB" sz="1800" dirty="0"/>
          </a:p>
          <a:p>
            <a:pPr algn="l">
              <a:buClrTx/>
              <a:buNone/>
            </a:pPr>
            <a:endParaRPr lang="en-GB" sz="1800" dirty="0"/>
          </a:p>
          <a:p>
            <a:pPr algn="l">
              <a:buClrTx/>
              <a:buNone/>
            </a:pPr>
            <a:endParaRPr lang="en-GB" sz="1800" dirty="0"/>
          </a:p>
          <a:p>
            <a:pPr algn="l">
              <a:buClrTx/>
              <a:buNone/>
            </a:pPr>
            <a:endParaRPr lang="en-GB" sz="1800" dirty="0"/>
          </a:p>
          <a:p>
            <a:pPr algn="l">
              <a:buClrTx/>
              <a:buNone/>
            </a:pPr>
            <a:endParaRPr lang="en-GB" sz="1800" dirty="0"/>
          </a:p>
          <a:p>
            <a:pPr algn="l">
              <a:buClrTx/>
              <a:buNone/>
            </a:pPr>
            <a:endParaRPr lang="en-GB" sz="1800" dirty="0"/>
          </a:p>
          <a:p>
            <a:pPr algn="l">
              <a:buClrTx/>
              <a:buNone/>
            </a:pPr>
            <a:endParaRPr lang="en-GB" sz="1800" dirty="0"/>
          </a:p>
          <a:p>
            <a:pPr algn="l">
              <a:buClrTx/>
              <a:buNone/>
            </a:pPr>
            <a:endParaRPr lang="en-GB" sz="1800" dirty="0"/>
          </a:p>
          <a:p>
            <a:pPr algn="l">
              <a:buClrTx/>
              <a:buNone/>
            </a:pPr>
            <a:endParaRPr lang="en-GB" sz="1800" dirty="0"/>
          </a:p>
          <a:p>
            <a:pPr algn="l">
              <a:buClrTx/>
              <a:buNone/>
            </a:pPr>
            <a:endParaRPr lang="en-GB" sz="1800" dirty="0"/>
          </a:p>
          <a:p>
            <a:pPr algn="l">
              <a:buClrTx/>
              <a:buNone/>
            </a:pPr>
            <a:endParaRPr lang="en-GB" sz="1800" dirty="0"/>
          </a:p>
          <a:p>
            <a:pPr algn="l">
              <a:buClrTx/>
              <a:buNone/>
            </a:pPr>
            <a:endParaRPr lang="en-GB" sz="1800" dirty="0"/>
          </a:p>
          <a:p>
            <a:pPr algn="l">
              <a:buClrTx/>
              <a:buNone/>
            </a:pPr>
            <a:endParaRPr lang="en-US" sz="1800" dirty="0"/>
          </a:p>
          <a:p>
            <a:pPr algn="l">
              <a:buClrTx/>
              <a:buNone/>
            </a:pPr>
            <a:endParaRPr lang="en-US" sz="1800" dirty="0"/>
          </a:p>
          <a:p>
            <a:pPr algn="l">
              <a:buClrTx/>
              <a:buNone/>
            </a:pPr>
            <a:endParaRPr lang="en-US" sz="1800" dirty="0"/>
          </a:p>
          <a:p>
            <a:pPr algn="l">
              <a:buClrTx/>
              <a:buNone/>
            </a:pPr>
            <a:endParaRPr lang="en-US" sz="1800" dirty="0"/>
          </a:p>
          <a:p>
            <a:pPr algn="l">
              <a:buClrTx/>
              <a:buNone/>
            </a:pPr>
            <a:endParaRPr lang="en-US" sz="1800" dirty="0"/>
          </a:p>
          <a:p>
            <a:pPr algn="l">
              <a:buClrTx/>
              <a:buNone/>
            </a:pPr>
            <a:r>
              <a:rPr lang="en-US" sz="1400" b="0" dirty="0"/>
              <a:t>Note: In </a:t>
            </a:r>
            <a:r>
              <a:rPr lang="en-US" sz="1400" b="0" dirty="0">
                <a:solidFill>
                  <a:schemeClr val="accent6"/>
                </a:solidFill>
              </a:rPr>
              <a:t>green</a:t>
            </a:r>
            <a:r>
              <a:rPr lang="en-US" sz="1400" b="0" dirty="0"/>
              <a:t> Objects that could be sent to </a:t>
            </a:r>
            <a:r>
              <a:rPr lang="en-US" sz="1400" b="0" dirty="0" err="1"/>
              <a:t>OneDM</a:t>
            </a:r>
            <a:r>
              <a:rPr lang="en-US" sz="1400" b="0" dirty="0"/>
              <a:t>  </a:t>
            </a:r>
            <a:endParaRPr lang="en-US" sz="2800" b="0" kern="0" dirty="0"/>
          </a:p>
        </p:txBody>
      </p:sp>
    </p:spTree>
    <p:extLst>
      <p:ext uri="{BB962C8B-B14F-4D97-AF65-F5344CB8AC3E}">
        <p14:creationId xmlns:p14="http://schemas.microsoft.com/office/powerpoint/2010/main" val="31498752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438DA2-40B9-824E-9481-1E7C273E9F36}"/>
              </a:ext>
            </a:extLst>
          </p:cNvPr>
          <p:cNvSpPr>
            <a:spLocks noGrp="1"/>
          </p:cNvSpPr>
          <p:nvPr>
            <p:ph type="title"/>
          </p:nvPr>
        </p:nvSpPr>
        <p:spPr/>
        <p:txBody>
          <a:bodyPr/>
          <a:lstStyle/>
          <a:p>
            <a:r>
              <a:rPr lang="en-US" dirty="0"/>
              <a:t>Discussion Points</a:t>
            </a:r>
          </a:p>
        </p:txBody>
      </p:sp>
      <p:sp>
        <p:nvSpPr>
          <p:cNvPr id="3" name="Content Placeholder 2">
            <a:extLst>
              <a:ext uri="{FF2B5EF4-FFF2-40B4-BE49-F238E27FC236}">
                <a16:creationId xmlns:a16="http://schemas.microsoft.com/office/drawing/2014/main" id="{BD857C59-4D52-944C-B193-8F1AA5392EE8}"/>
              </a:ext>
            </a:extLst>
          </p:cNvPr>
          <p:cNvSpPr>
            <a:spLocks noGrp="1"/>
          </p:cNvSpPr>
          <p:nvPr>
            <p:ph idx="4294967295"/>
          </p:nvPr>
        </p:nvSpPr>
        <p:spPr>
          <a:xfrm>
            <a:off x="299219" y="1024586"/>
            <a:ext cx="8299450" cy="5181600"/>
          </a:xfrm>
          <a:prstGeom prst="rect">
            <a:avLst/>
          </a:prstGeom>
        </p:spPr>
        <p:txBody>
          <a:bodyPr/>
          <a:lstStyle/>
          <a:p>
            <a:pPr marL="0" indent="0">
              <a:buNone/>
            </a:pPr>
            <a:r>
              <a:rPr lang="en-US" dirty="0"/>
              <a:t>OMA Objects</a:t>
            </a:r>
          </a:p>
          <a:p>
            <a:pPr lvl="1"/>
            <a:r>
              <a:rPr lang="en-US" sz="1800" dirty="0"/>
              <a:t>What Objects from the List should be sent to </a:t>
            </a:r>
            <a:r>
              <a:rPr lang="en-US" sz="1800" dirty="0" err="1"/>
              <a:t>OneDM</a:t>
            </a:r>
            <a:r>
              <a:rPr lang="en-US" sz="1800" dirty="0"/>
              <a:t>?</a:t>
            </a:r>
          </a:p>
          <a:p>
            <a:pPr lvl="1"/>
            <a:r>
              <a:rPr lang="en-US" sz="1800" dirty="0"/>
              <a:t>Before sending the Objects to </a:t>
            </a:r>
            <a:r>
              <a:rPr lang="en-US" sz="1800" dirty="0" err="1"/>
              <a:t>OneDM</a:t>
            </a:r>
            <a:r>
              <a:rPr lang="en-US" sz="1800" dirty="0"/>
              <a:t> the staff will remove the last paragraph of the license.</a:t>
            </a:r>
          </a:p>
          <a:p>
            <a:pPr lvl="2"/>
            <a:r>
              <a:rPr lang="en-US" sz="1200" dirty="0">
                <a:solidFill>
                  <a:schemeClr val="accent1">
                    <a:lumMod val="75000"/>
                  </a:schemeClr>
                </a:solidFill>
              </a:rPr>
              <a:t>“The above license is used as a license under copyright only.  Please reference the OMA IPR Policy for patent licensing terms: </a:t>
            </a:r>
            <a:r>
              <a:rPr lang="en-US" sz="1200" dirty="0">
                <a:solidFill>
                  <a:schemeClr val="accent1">
                    <a:lumMod val="75000"/>
                  </a:schemeClr>
                </a:solidFill>
                <a:hlinkClick r:id="rId2"/>
              </a:rPr>
              <a:t>http://www.openmobilealliance.org/ipr.html</a:t>
            </a:r>
            <a:r>
              <a:rPr lang="en-US" sz="1200" dirty="0">
                <a:solidFill>
                  <a:schemeClr val="accent1">
                    <a:lumMod val="75000"/>
                  </a:schemeClr>
                </a:solidFill>
              </a:rPr>
              <a:t>”</a:t>
            </a:r>
          </a:p>
          <a:p>
            <a:pPr marL="0" indent="0">
              <a:buNone/>
            </a:pPr>
            <a:r>
              <a:rPr lang="en-US" dirty="0"/>
              <a:t>Non-OMA</a:t>
            </a:r>
            <a:r>
              <a:rPr lang="en-US" sz="2000" dirty="0">
                <a:solidFill>
                  <a:schemeClr val="accent1">
                    <a:lumMod val="75000"/>
                  </a:schemeClr>
                </a:solidFill>
              </a:rPr>
              <a:t> </a:t>
            </a:r>
            <a:r>
              <a:rPr lang="en-US" dirty="0"/>
              <a:t>Objects with BSD-3 License</a:t>
            </a:r>
          </a:p>
          <a:p>
            <a:pPr lvl="1"/>
            <a:r>
              <a:rPr lang="en-US" sz="1800" dirty="0"/>
              <a:t>Huawei (3 registered Objects) and Cisco (1 registered Object) in OMNA</a:t>
            </a:r>
          </a:p>
          <a:p>
            <a:pPr lvl="1"/>
            <a:r>
              <a:rPr lang="en-US" sz="1800" dirty="0"/>
              <a:t>Can the staff include these non-OMA Objects in the package to </a:t>
            </a:r>
            <a:r>
              <a:rPr lang="en-US" sz="1800" dirty="0" err="1"/>
              <a:t>OneDM</a:t>
            </a:r>
            <a:r>
              <a:rPr lang="en-US" sz="1800" dirty="0"/>
              <a:t>?</a:t>
            </a:r>
          </a:p>
          <a:p>
            <a:pPr marL="471487" lvl="1" indent="0">
              <a:buNone/>
            </a:pPr>
            <a:endParaRPr lang="en-US" sz="1200" dirty="0"/>
          </a:p>
          <a:p>
            <a:pPr marL="85725" indent="0">
              <a:buNone/>
            </a:pPr>
            <a:r>
              <a:rPr lang="en-US" dirty="0"/>
              <a:t>Future Collaboration with </a:t>
            </a:r>
            <a:r>
              <a:rPr lang="en-US" dirty="0" err="1"/>
              <a:t>OneDM</a:t>
            </a:r>
            <a:endParaRPr lang="en-US" dirty="0"/>
          </a:p>
          <a:p>
            <a:pPr lvl="1"/>
            <a:r>
              <a:rPr lang="en-US" sz="1800" dirty="0" err="1"/>
              <a:t>OneDM</a:t>
            </a:r>
            <a:r>
              <a:rPr lang="en-US" sz="1800" dirty="0"/>
              <a:t> is planning to provide a review process for Objects registered with </a:t>
            </a:r>
            <a:r>
              <a:rPr lang="en-US" sz="1800" dirty="0" err="1"/>
              <a:t>OneDM</a:t>
            </a:r>
            <a:endParaRPr lang="en-US" sz="1800" dirty="0"/>
          </a:p>
          <a:p>
            <a:pPr lvl="1"/>
            <a:r>
              <a:rPr lang="en-US" sz="1800" dirty="0"/>
              <a:t>We need to consider the impact, if </a:t>
            </a:r>
            <a:r>
              <a:rPr lang="en-US" sz="1800" dirty="0" err="1"/>
              <a:t>OneDM</a:t>
            </a:r>
            <a:r>
              <a:rPr lang="en-US" sz="1800" dirty="0"/>
              <a:t> proposes changes to Objects already registered with OMNA.</a:t>
            </a:r>
          </a:p>
          <a:p>
            <a:pPr lvl="2"/>
            <a:r>
              <a:rPr lang="en-US" sz="1400" dirty="0"/>
              <a:t>If Objects have been registered with OMNA then the Object </a:t>
            </a:r>
          </a:p>
          <a:p>
            <a:pPr marL="952500" lvl="2" indent="0">
              <a:buNone/>
            </a:pPr>
            <a:r>
              <a:rPr lang="en-US" sz="1400" dirty="0"/>
              <a:t>   Version may need an update.</a:t>
            </a:r>
          </a:p>
        </p:txBody>
      </p:sp>
    </p:spTree>
    <p:extLst>
      <p:ext uri="{BB962C8B-B14F-4D97-AF65-F5344CB8AC3E}">
        <p14:creationId xmlns:p14="http://schemas.microsoft.com/office/powerpoint/2010/main" val="4244555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F10847A6-CDD4-0A43-8DBA-055E0B63FD9C}"/>
              </a:ext>
            </a:extLst>
          </p:cNvPr>
          <p:cNvSpPr/>
          <p:nvPr/>
        </p:nvSpPr>
        <p:spPr bwMode="auto">
          <a:xfrm>
            <a:off x="2345634" y="1510749"/>
            <a:ext cx="4601818" cy="1719468"/>
          </a:xfrm>
          <a:prstGeom prst="rect">
            <a:avLst/>
          </a:prstGeom>
          <a:solidFill>
            <a:schemeClr val="accent1">
              <a:lumMod val="20000"/>
              <a:lumOff val="80000"/>
            </a:schemeClr>
          </a:solidFill>
          <a:ln w="12700" cap="flat" cmpd="sng" algn="ctr">
            <a:solidFill>
              <a:schemeClr val="accent1"/>
            </a:solidFill>
            <a:prstDash val="solid"/>
            <a:round/>
            <a:headEnd type="none" w="med" len="med"/>
            <a:tailEnd type="none" w="med" len="med"/>
          </a:ln>
          <a:effectLst/>
        </p:spPr>
        <p:txBody>
          <a:bodyPr vert="horz" wrap="square" lIns="90488" tIns="44450" rIns="90488" bIns="44450" numCol="1" rtlCol="0" anchor="ctr" anchorCtr="0" compatLnSpc="1">
            <a:prstTxWarp prst="textNoShape">
              <a:avLst/>
            </a:prstTxWarp>
          </a:bodyPr>
          <a:lstStyle/>
          <a:p>
            <a:pPr marR="0" algn="ctr" defTabSz="762000" rtl="0" eaLnBrk="0" fontAlgn="base" latinLnBrk="0" hangingPunct="0">
              <a:lnSpc>
                <a:spcPct val="100000"/>
              </a:lnSpc>
              <a:spcBef>
                <a:spcPct val="25000"/>
              </a:spcBef>
              <a:spcAft>
                <a:spcPct val="0"/>
              </a:spcAft>
              <a:buClr>
                <a:srgbClr val="000066"/>
              </a:buClr>
              <a:buSzTx/>
              <a:buNone/>
              <a:tabLst/>
            </a:pPr>
            <a:endParaRPr kumimoji="0" lang="en-US" sz="1600" b="0" i="0" u="none" strike="noStrike" cap="none" normalizeH="0" baseline="0" dirty="0">
              <a:ln>
                <a:noFill/>
              </a:ln>
              <a:solidFill>
                <a:srgbClr val="000066"/>
              </a:solidFill>
              <a:effectLst/>
              <a:latin typeface="Tahoma" pitchFamily="-111" charset="0"/>
            </a:endParaRPr>
          </a:p>
        </p:txBody>
      </p:sp>
      <p:sp>
        <p:nvSpPr>
          <p:cNvPr id="2" name="Title 1">
            <a:extLst>
              <a:ext uri="{FF2B5EF4-FFF2-40B4-BE49-F238E27FC236}">
                <a16:creationId xmlns:a16="http://schemas.microsoft.com/office/drawing/2014/main" id="{D0CBE964-32DE-0C42-ACB7-D516B1BE171C}"/>
              </a:ext>
            </a:extLst>
          </p:cNvPr>
          <p:cNvSpPr>
            <a:spLocks noGrp="1"/>
          </p:cNvSpPr>
          <p:nvPr>
            <p:ph type="title"/>
          </p:nvPr>
        </p:nvSpPr>
        <p:spPr/>
        <p:txBody>
          <a:bodyPr/>
          <a:lstStyle/>
          <a:p>
            <a:r>
              <a:rPr lang="en-US" dirty="0"/>
              <a:t>Potential Issue</a:t>
            </a:r>
          </a:p>
        </p:txBody>
      </p:sp>
      <p:sp>
        <p:nvSpPr>
          <p:cNvPr id="4" name="Rectangle 3">
            <a:extLst>
              <a:ext uri="{FF2B5EF4-FFF2-40B4-BE49-F238E27FC236}">
                <a16:creationId xmlns:a16="http://schemas.microsoft.com/office/drawing/2014/main" id="{AC183320-1EB1-BA48-89CE-78998D879CA3}"/>
              </a:ext>
            </a:extLst>
          </p:cNvPr>
          <p:cNvSpPr/>
          <p:nvPr/>
        </p:nvSpPr>
        <p:spPr bwMode="auto">
          <a:xfrm>
            <a:off x="5237922" y="2941983"/>
            <a:ext cx="775252" cy="824947"/>
          </a:xfrm>
          <a:prstGeom prst="rect">
            <a:avLst/>
          </a:prstGeom>
          <a:noFill/>
          <a:ln w="12700" cap="flat" cmpd="sng" algn="ctr">
            <a:noFill/>
            <a:prstDash val="solid"/>
            <a:round/>
            <a:headEnd type="none" w="med" len="med"/>
            <a:tailEnd type="none" w="med" len="med"/>
          </a:ln>
          <a:effectLst/>
        </p:spPr>
        <p:txBody>
          <a:bodyPr vert="horz" wrap="square" lIns="90488" tIns="44450" rIns="90488" bIns="44450" numCol="1" rtlCol="0" anchor="t" anchorCtr="0" compatLnSpc="1">
            <a:prstTxWarp prst="textNoShape">
              <a:avLst/>
            </a:prstTxWarp>
          </a:bodyPr>
          <a:lstStyle/>
          <a:p>
            <a:pPr marL="280988" marR="0" indent="-280988" algn="l" defTabSz="762000" rtl="0" eaLnBrk="0" fontAlgn="base" latinLnBrk="0" hangingPunct="0">
              <a:lnSpc>
                <a:spcPct val="100000"/>
              </a:lnSpc>
              <a:spcBef>
                <a:spcPct val="25000"/>
              </a:spcBef>
              <a:spcAft>
                <a:spcPct val="0"/>
              </a:spcAft>
              <a:buClr>
                <a:srgbClr val="000066"/>
              </a:buClr>
              <a:buSzTx/>
              <a:buFontTx/>
              <a:buChar char="•"/>
              <a:tabLst/>
            </a:pPr>
            <a:endParaRPr kumimoji="0" lang="en-US" sz="2400" b="0" i="0" u="none" strike="noStrike" cap="none" normalizeH="0" baseline="0">
              <a:ln>
                <a:noFill/>
              </a:ln>
              <a:solidFill>
                <a:srgbClr val="000066"/>
              </a:solidFill>
              <a:effectLst/>
              <a:latin typeface="Tahoma" pitchFamily="-111" charset="0"/>
            </a:endParaRPr>
          </a:p>
        </p:txBody>
      </p:sp>
      <p:sp>
        <p:nvSpPr>
          <p:cNvPr id="6" name="Rectangle 5">
            <a:extLst>
              <a:ext uri="{FF2B5EF4-FFF2-40B4-BE49-F238E27FC236}">
                <a16:creationId xmlns:a16="http://schemas.microsoft.com/office/drawing/2014/main" id="{18B56B9D-F919-5446-A998-A02639CD39BE}"/>
              </a:ext>
            </a:extLst>
          </p:cNvPr>
          <p:cNvSpPr/>
          <p:nvPr/>
        </p:nvSpPr>
        <p:spPr bwMode="auto">
          <a:xfrm>
            <a:off x="4899986" y="2007704"/>
            <a:ext cx="1222513" cy="685800"/>
          </a:xfrm>
          <a:prstGeom prst="rect">
            <a:avLst/>
          </a:prstGeom>
          <a:solidFill>
            <a:schemeClr val="bg2">
              <a:lumMod val="20000"/>
              <a:lumOff val="80000"/>
            </a:schemeClr>
          </a:solidFill>
          <a:ln w="12700" cap="flat" cmpd="sng" algn="ctr">
            <a:solidFill>
              <a:schemeClr val="accent1"/>
            </a:solidFill>
            <a:prstDash val="solid"/>
            <a:round/>
            <a:headEnd type="none" w="med" len="med"/>
            <a:tailEnd type="none" w="med" len="med"/>
          </a:ln>
          <a:effectLst/>
        </p:spPr>
        <p:txBody>
          <a:bodyPr vert="horz" wrap="square" lIns="90488" tIns="44450" rIns="90488" bIns="44450" numCol="1" rtlCol="0" anchor="ctr" anchorCtr="0" compatLnSpc="1">
            <a:prstTxWarp prst="textNoShape">
              <a:avLst/>
            </a:prstTxWarp>
          </a:bodyPr>
          <a:lstStyle/>
          <a:p>
            <a:pPr marR="0" algn="ctr" defTabSz="762000" rtl="0" eaLnBrk="0" fontAlgn="base" latinLnBrk="0" hangingPunct="0">
              <a:lnSpc>
                <a:spcPct val="100000"/>
              </a:lnSpc>
              <a:spcBef>
                <a:spcPct val="25000"/>
              </a:spcBef>
              <a:spcAft>
                <a:spcPct val="0"/>
              </a:spcAft>
              <a:buClr>
                <a:srgbClr val="000066"/>
              </a:buClr>
              <a:buSzTx/>
              <a:buNone/>
              <a:tabLst/>
            </a:pPr>
            <a:r>
              <a:rPr lang="en-US" sz="1600" dirty="0">
                <a:latin typeface="Tahoma" pitchFamily="-111" charset="0"/>
              </a:rPr>
              <a:t>IPSO WG</a:t>
            </a:r>
            <a:endParaRPr kumimoji="0" lang="en-US" sz="1600" b="0" i="0" u="none" strike="noStrike" cap="none" normalizeH="0" baseline="0" dirty="0">
              <a:ln>
                <a:noFill/>
              </a:ln>
              <a:solidFill>
                <a:srgbClr val="000066"/>
              </a:solidFill>
              <a:effectLst/>
              <a:latin typeface="Tahoma" pitchFamily="-111" charset="0"/>
            </a:endParaRPr>
          </a:p>
        </p:txBody>
      </p:sp>
      <p:sp>
        <p:nvSpPr>
          <p:cNvPr id="9" name="Rectangle 8">
            <a:extLst>
              <a:ext uri="{FF2B5EF4-FFF2-40B4-BE49-F238E27FC236}">
                <a16:creationId xmlns:a16="http://schemas.microsoft.com/office/drawing/2014/main" id="{A8825C34-B471-6F45-8CC3-8D7BEB184302}"/>
              </a:ext>
            </a:extLst>
          </p:cNvPr>
          <p:cNvSpPr/>
          <p:nvPr/>
        </p:nvSpPr>
        <p:spPr bwMode="auto">
          <a:xfrm>
            <a:off x="2199027" y="4790659"/>
            <a:ext cx="1972923" cy="1468098"/>
          </a:xfrm>
          <a:prstGeom prst="rect">
            <a:avLst/>
          </a:prstGeom>
          <a:noFill/>
          <a:ln w="12700" cap="flat" cmpd="sng" algn="ctr">
            <a:solidFill>
              <a:schemeClr val="accent1"/>
            </a:solidFill>
            <a:prstDash val="solid"/>
            <a:round/>
            <a:headEnd type="none" w="med" len="med"/>
            <a:tailEnd type="none" w="med" len="med"/>
          </a:ln>
          <a:effectLst/>
        </p:spPr>
        <p:txBody>
          <a:bodyPr vert="horz" wrap="square" lIns="90488" tIns="44450" rIns="90488" bIns="44450" numCol="1" rtlCol="0" anchor="ctr" anchorCtr="0" compatLnSpc="1">
            <a:prstTxWarp prst="textNoShape">
              <a:avLst/>
            </a:prstTxWarp>
          </a:bodyPr>
          <a:lstStyle/>
          <a:p>
            <a:pPr marR="0" algn="ctr" defTabSz="762000" rtl="0" eaLnBrk="0" fontAlgn="base" latinLnBrk="0" hangingPunct="0">
              <a:lnSpc>
                <a:spcPct val="100000"/>
              </a:lnSpc>
              <a:spcBef>
                <a:spcPct val="25000"/>
              </a:spcBef>
              <a:spcAft>
                <a:spcPct val="0"/>
              </a:spcAft>
              <a:buClr>
                <a:srgbClr val="000066"/>
              </a:buClr>
              <a:buSzTx/>
              <a:buNone/>
              <a:tabLst/>
            </a:pPr>
            <a:endParaRPr lang="en-US" sz="1600" dirty="0">
              <a:latin typeface="Tahoma" pitchFamily="-111" charset="0"/>
            </a:endParaRPr>
          </a:p>
          <a:p>
            <a:pPr marR="0" algn="ctr" defTabSz="762000" rtl="0" eaLnBrk="0" fontAlgn="base" latinLnBrk="0" hangingPunct="0">
              <a:lnSpc>
                <a:spcPct val="100000"/>
              </a:lnSpc>
              <a:spcBef>
                <a:spcPct val="25000"/>
              </a:spcBef>
              <a:spcAft>
                <a:spcPct val="0"/>
              </a:spcAft>
              <a:buClr>
                <a:srgbClr val="000066"/>
              </a:buClr>
              <a:buSzTx/>
              <a:buNone/>
              <a:tabLst/>
            </a:pPr>
            <a:endParaRPr lang="en-US" sz="1600" dirty="0">
              <a:latin typeface="Tahoma" pitchFamily="-111" charset="0"/>
            </a:endParaRPr>
          </a:p>
          <a:p>
            <a:pPr marR="0" algn="ctr" defTabSz="762000" rtl="0" eaLnBrk="0" fontAlgn="base" latinLnBrk="0" hangingPunct="0">
              <a:lnSpc>
                <a:spcPct val="100000"/>
              </a:lnSpc>
              <a:spcBef>
                <a:spcPct val="25000"/>
              </a:spcBef>
              <a:spcAft>
                <a:spcPct val="0"/>
              </a:spcAft>
              <a:buClr>
                <a:srgbClr val="000066"/>
              </a:buClr>
              <a:buSzTx/>
              <a:buNone/>
              <a:tabLst/>
            </a:pPr>
            <a:endParaRPr lang="en-US" sz="800" dirty="0">
              <a:latin typeface="Tahoma" pitchFamily="-111" charset="0"/>
            </a:endParaRPr>
          </a:p>
          <a:p>
            <a:pPr marR="0" algn="ctr" defTabSz="762000" rtl="0" eaLnBrk="0" fontAlgn="base" latinLnBrk="0" hangingPunct="0">
              <a:lnSpc>
                <a:spcPct val="100000"/>
              </a:lnSpc>
              <a:spcBef>
                <a:spcPct val="25000"/>
              </a:spcBef>
              <a:spcAft>
                <a:spcPct val="0"/>
              </a:spcAft>
              <a:buClr>
                <a:srgbClr val="000066"/>
              </a:buClr>
              <a:buSzTx/>
              <a:buNone/>
              <a:tabLst/>
            </a:pPr>
            <a:r>
              <a:rPr lang="en-US" sz="1600" dirty="0">
                <a:latin typeface="Tahoma" pitchFamily="-111" charset="0"/>
              </a:rPr>
              <a:t>One </a:t>
            </a:r>
            <a:r>
              <a:rPr lang="en-US" sz="1600" dirty="0" err="1">
                <a:latin typeface="Tahoma" pitchFamily="-111" charset="0"/>
              </a:rPr>
              <a:t>DataModel</a:t>
            </a:r>
            <a:endParaRPr kumimoji="0" lang="en-US" sz="1600" b="0" i="0" u="none" strike="noStrike" cap="none" normalizeH="0" baseline="0" dirty="0">
              <a:ln>
                <a:noFill/>
              </a:ln>
              <a:solidFill>
                <a:srgbClr val="000066"/>
              </a:solidFill>
              <a:effectLst/>
              <a:latin typeface="Tahoma" pitchFamily="-111" charset="0"/>
            </a:endParaRPr>
          </a:p>
          <a:p>
            <a:pPr marR="0" algn="ctr" defTabSz="762000" rtl="0" eaLnBrk="0" fontAlgn="base" latinLnBrk="0" hangingPunct="0">
              <a:lnSpc>
                <a:spcPct val="100000"/>
              </a:lnSpc>
              <a:spcBef>
                <a:spcPct val="25000"/>
              </a:spcBef>
              <a:spcAft>
                <a:spcPct val="0"/>
              </a:spcAft>
              <a:buClr>
                <a:srgbClr val="000066"/>
              </a:buClr>
              <a:buSzTx/>
              <a:buNone/>
              <a:tabLst/>
            </a:pPr>
            <a:r>
              <a:rPr lang="en-US" sz="1600" dirty="0">
                <a:latin typeface="Tahoma" pitchFamily="-111" charset="0"/>
              </a:rPr>
              <a:t>Registry</a:t>
            </a:r>
            <a:endParaRPr kumimoji="0" lang="en-US" sz="1600" b="0" i="0" u="none" strike="noStrike" cap="none" normalizeH="0" baseline="0" dirty="0">
              <a:ln>
                <a:noFill/>
              </a:ln>
              <a:solidFill>
                <a:srgbClr val="000066"/>
              </a:solidFill>
              <a:effectLst/>
              <a:latin typeface="Tahoma" pitchFamily="-111" charset="0"/>
            </a:endParaRPr>
          </a:p>
        </p:txBody>
      </p:sp>
      <p:sp>
        <p:nvSpPr>
          <p:cNvPr id="12" name="Rectangle 11">
            <a:extLst>
              <a:ext uri="{FF2B5EF4-FFF2-40B4-BE49-F238E27FC236}">
                <a16:creationId xmlns:a16="http://schemas.microsoft.com/office/drawing/2014/main" id="{742DEA4F-45F3-914F-B7F8-80EC235F6D77}"/>
              </a:ext>
            </a:extLst>
          </p:cNvPr>
          <p:cNvSpPr/>
          <p:nvPr/>
        </p:nvSpPr>
        <p:spPr bwMode="auto">
          <a:xfrm>
            <a:off x="2665344" y="1794012"/>
            <a:ext cx="1323560" cy="1113183"/>
          </a:xfrm>
          <a:prstGeom prst="rect">
            <a:avLst/>
          </a:prstGeom>
          <a:solidFill>
            <a:schemeClr val="accent6">
              <a:lumMod val="20000"/>
              <a:lumOff val="80000"/>
            </a:schemeClr>
          </a:solidFill>
          <a:ln w="12700" cap="flat" cmpd="sng" algn="ctr">
            <a:solidFill>
              <a:schemeClr val="accent1"/>
            </a:solidFill>
            <a:prstDash val="solid"/>
            <a:round/>
            <a:headEnd type="none" w="med" len="med"/>
            <a:tailEnd type="none" w="med" len="med"/>
          </a:ln>
          <a:effectLst/>
        </p:spPr>
        <p:txBody>
          <a:bodyPr vert="horz" wrap="square" lIns="90488" tIns="44450" rIns="90488" bIns="44450" numCol="1" rtlCol="0" anchor="ctr" anchorCtr="0" compatLnSpc="1">
            <a:prstTxWarp prst="textNoShape">
              <a:avLst/>
            </a:prstTxWarp>
          </a:bodyPr>
          <a:lstStyle/>
          <a:p>
            <a:pPr marR="0" algn="ctr" defTabSz="762000" rtl="0" eaLnBrk="0" fontAlgn="base" latinLnBrk="0" hangingPunct="0">
              <a:lnSpc>
                <a:spcPct val="100000"/>
              </a:lnSpc>
              <a:spcBef>
                <a:spcPct val="25000"/>
              </a:spcBef>
              <a:spcAft>
                <a:spcPct val="0"/>
              </a:spcAft>
              <a:buClr>
                <a:srgbClr val="000066"/>
              </a:buClr>
              <a:buSzTx/>
              <a:buNone/>
              <a:tabLst/>
            </a:pPr>
            <a:endParaRPr kumimoji="0" lang="en-US" sz="1600" b="0" i="0" u="none" strike="noStrike" cap="none" normalizeH="0" baseline="0" dirty="0">
              <a:ln>
                <a:noFill/>
              </a:ln>
              <a:solidFill>
                <a:srgbClr val="000066"/>
              </a:solidFill>
              <a:effectLst/>
              <a:latin typeface="Tahoma" pitchFamily="-111" charset="0"/>
            </a:endParaRPr>
          </a:p>
        </p:txBody>
      </p:sp>
      <p:sp>
        <p:nvSpPr>
          <p:cNvPr id="13" name="Cloud Callout 12">
            <a:extLst>
              <a:ext uri="{FF2B5EF4-FFF2-40B4-BE49-F238E27FC236}">
                <a16:creationId xmlns:a16="http://schemas.microsoft.com/office/drawing/2014/main" id="{C2211AAE-17B3-0745-8817-A0236686D5D1}"/>
              </a:ext>
            </a:extLst>
          </p:cNvPr>
          <p:cNvSpPr/>
          <p:nvPr/>
        </p:nvSpPr>
        <p:spPr bwMode="auto">
          <a:xfrm>
            <a:off x="7393056" y="1108213"/>
            <a:ext cx="1381539" cy="1242391"/>
          </a:xfrm>
          <a:prstGeom prst="cloudCallout">
            <a:avLst>
              <a:gd name="adj1" fmla="val -82703"/>
              <a:gd name="adj2" fmla="val 48900"/>
            </a:avLst>
          </a:prstGeom>
          <a:noFill/>
          <a:ln w="12700" cap="flat" cmpd="sng" algn="ctr">
            <a:solidFill>
              <a:schemeClr val="accent1"/>
            </a:solidFill>
            <a:prstDash val="solid"/>
            <a:round/>
            <a:headEnd type="none" w="med" len="med"/>
            <a:tailEnd type="none" w="med" len="med"/>
          </a:ln>
          <a:effectLst/>
        </p:spPr>
        <p:txBody>
          <a:bodyPr vert="horz" wrap="square" lIns="90488" tIns="44450" rIns="90488" bIns="44450" numCol="1" rtlCol="0" anchor="t" anchorCtr="0" compatLnSpc="1">
            <a:prstTxWarp prst="textNoShape">
              <a:avLst/>
            </a:prstTxWarp>
          </a:bodyPr>
          <a:lstStyle/>
          <a:p>
            <a:pPr marL="280988" marR="0" indent="-280988" algn="l" defTabSz="762000" rtl="0" eaLnBrk="0" fontAlgn="base" latinLnBrk="0" hangingPunct="0">
              <a:lnSpc>
                <a:spcPct val="100000"/>
              </a:lnSpc>
              <a:spcBef>
                <a:spcPct val="25000"/>
              </a:spcBef>
              <a:spcAft>
                <a:spcPct val="0"/>
              </a:spcAft>
              <a:buClr>
                <a:srgbClr val="000066"/>
              </a:buClr>
              <a:buSzTx/>
              <a:buFontTx/>
              <a:buChar char="•"/>
              <a:tabLst/>
            </a:pPr>
            <a:endParaRPr kumimoji="0" lang="en-US" sz="2400" b="0" i="0" u="none" strike="noStrike" cap="none" normalizeH="0" baseline="0">
              <a:ln>
                <a:noFill/>
              </a:ln>
              <a:solidFill>
                <a:srgbClr val="000066"/>
              </a:solidFill>
              <a:effectLst/>
              <a:latin typeface="Tahoma" pitchFamily="-111" charset="0"/>
            </a:endParaRPr>
          </a:p>
        </p:txBody>
      </p:sp>
      <p:sp>
        <p:nvSpPr>
          <p:cNvPr id="14" name="Rectangle 13">
            <a:extLst>
              <a:ext uri="{FF2B5EF4-FFF2-40B4-BE49-F238E27FC236}">
                <a16:creationId xmlns:a16="http://schemas.microsoft.com/office/drawing/2014/main" id="{7A4ED0EA-B503-684F-A3DC-78EB47D6675D}"/>
              </a:ext>
            </a:extLst>
          </p:cNvPr>
          <p:cNvSpPr/>
          <p:nvPr/>
        </p:nvSpPr>
        <p:spPr>
          <a:xfrm>
            <a:off x="2647122" y="1908336"/>
            <a:ext cx="1341782" cy="954107"/>
          </a:xfrm>
          <a:prstGeom prst="rect">
            <a:avLst/>
          </a:prstGeom>
        </p:spPr>
        <p:txBody>
          <a:bodyPr wrap="square">
            <a:spAutoFit/>
          </a:bodyPr>
          <a:lstStyle/>
          <a:p>
            <a:pPr algn="ctr" defTabSz="762000">
              <a:buNone/>
            </a:pPr>
            <a:r>
              <a:rPr lang="en-US" sz="1600" dirty="0">
                <a:latin typeface="Tahoma" pitchFamily="-111" charset="0"/>
              </a:rPr>
              <a:t>LwM2M</a:t>
            </a:r>
          </a:p>
          <a:p>
            <a:pPr algn="ctr" defTabSz="762000">
              <a:buNone/>
            </a:pPr>
            <a:r>
              <a:rPr lang="en-US" sz="1600" dirty="0">
                <a:latin typeface="Tahoma" pitchFamily="-111" charset="0"/>
              </a:rPr>
              <a:t>OMNA</a:t>
            </a:r>
          </a:p>
          <a:p>
            <a:pPr algn="ctr" defTabSz="762000">
              <a:buNone/>
            </a:pPr>
            <a:r>
              <a:rPr lang="en-US" sz="1600" dirty="0">
                <a:latin typeface="Tahoma" pitchFamily="-111" charset="0"/>
              </a:rPr>
              <a:t>Registry</a:t>
            </a:r>
          </a:p>
        </p:txBody>
      </p:sp>
      <p:cxnSp>
        <p:nvCxnSpPr>
          <p:cNvPr id="17" name="Straight Arrow Connector 16">
            <a:extLst>
              <a:ext uri="{FF2B5EF4-FFF2-40B4-BE49-F238E27FC236}">
                <a16:creationId xmlns:a16="http://schemas.microsoft.com/office/drawing/2014/main" id="{8B490A72-E960-2B48-B034-3B07694F1A36}"/>
              </a:ext>
            </a:extLst>
          </p:cNvPr>
          <p:cNvCxnSpPr>
            <a:stCxn id="6" idx="1"/>
            <a:endCxn id="12" idx="3"/>
          </p:cNvCxnSpPr>
          <p:nvPr/>
        </p:nvCxnSpPr>
        <p:spPr bwMode="auto">
          <a:xfrm flipH="1">
            <a:off x="3988904" y="2350604"/>
            <a:ext cx="911082" cy="0"/>
          </a:xfrm>
          <a:prstGeom prst="straightConnector1">
            <a:avLst/>
          </a:prstGeom>
          <a:noFill/>
          <a:ln w="12700" cap="flat" cmpd="sng" algn="ctr">
            <a:solidFill>
              <a:schemeClr val="tx1"/>
            </a:solidFill>
            <a:prstDash val="solid"/>
            <a:round/>
            <a:headEnd type="none" w="med" len="med"/>
            <a:tailEnd type="triangle"/>
          </a:ln>
          <a:effectLst/>
        </p:spPr>
      </p:cxnSp>
      <p:sp>
        <p:nvSpPr>
          <p:cNvPr id="19" name="TextBox 18">
            <a:extLst>
              <a:ext uri="{FF2B5EF4-FFF2-40B4-BE49-F238E27FC236}">
                <a16:creationId xmlns:a16="http://schemas.microsoft.com/office/drawing/2014/main" id="{AFFE43F8-4FF1-004E-96F0-4A670BC83D01}"/>
              </a:ext>
            </a:extLst>
          </p:cNvPr>
          <p:cNvSpPr txBox="1"/>
          <p:nvPr/>
        </p:nvSpPr>
        <p:spPr>
          <a:xfrm>
            <a:off x="4035275" y="2056827"/>
            <a:ext cx="993915" cy="754380"/>
          </a:xfrm>
          <a:prstGeom prst="rect">
            <a:avLst/>
          </a:prstGeom>
          <a:noFill/>
        </p:spPr>
        <p:txBody>
          <a:bodyPr wrap="square" rtlCol="0">
            <a:noAutofit/>
          </a:bodyPr>
          <a:lstStyle/>
          <a:p>
            <a:pPr algn="ctr">
              <a:buNone/>
            </a:pPr>
            <a:r>
              <a:rPr lang="en-US" sz="1200" dirty="0"/>
              <a:t>Approved</a:t>
            </a:r>
          </a:p>
          <a:p>
            <a:pPr algn="ctr">
              <a:buNone/>
            </a:pPr>
            <a:endParaRPr lang="en-US" sz="300" dirty="0"/>
          </a:p>
          <a:p>
            <a:pPr algn="ctr">
              <a:buNone/>
            </a:pPr>
            <a:r>
              <a:rPr lang="en-US" sz="1200" dirty="0"/>
              <a:t>As </a:t>
            </a:r>
            <a:r>
              <a:rPr lang="en-US" sz="1200" dirty="0" err="1"/>
              <a:t>Vx.y</a:t>
            </a:r>
            <a:endParaRPr lang="en-US" sz="1200" dirty="0"/>
          </a:p>
        </p:txBody>
      </p:sp>
      <p:cxnSp>
        <p:nvCxnSpPr>
          <p:cNvPr id="20" name="Straight Arrow Connector 19">
            <a:extLst>
              <a:ext uri="{FF2B5EF4-FFF2-40B4-BE49-F238E27FC236}">
                <a16:creationId xmlns:a16="http://schemas.microsoft.com/office/drawing/2014/main" id="{29295263-0092-F04A-8F68-6D64B2FD39FF}"/>
              </a:ext>
            </a:extLst>
          </p:cNvPr>
          <p:cNvCxnSpPr>
            <a:cxnSpLocks/>
            <a:endCxn id="6" idx="3"/>
          </p:cNvCxnSpPr>
          <p:nvPr/>
        </p:nvCxnSpPr>
        <p:spPr bwMode="auto">
          <a:xfrm flipH="1">
            <a:off x="6122499" y="2343980"/>
            <a:ext cx="828260" cy="6624"/>
          </a:xfrm>
          <a:prstGeom prst="straightConnector1">
            <a:avLst/>
          </a:prstGeom>
          <a:noFill/>
          <a:ln w="12700" cap="flat" cmpd="sng" algn="ctr">
            <a:solidFill>
              <a:schemeClr val="tx1"/>
            </a:solidFill>
            <a:prstDash val="solid"/>
            <a:round/>
            <a:headEnd type="none" w="med" len="med"/>
            <a:tailEnd type="triangle"/>
          </a:ln>
          <a:effectLst/>
        </p:spPr>
      </p:cxnSp>
      <p:sp>
        <p:nvSpPr>
          <p:cNvPr id="21" name="TextBox 20">
            <a:extLst>
              <a:ext uri="{FF2B5EF4-FFF2-40B4-BE49-F238E27FC236}">
                <a16:creationId xmlns:a16="http://schemas.microsoft.com/office/drawing/2014/main" id="{285FBEC8-094A-C24A-8B73-C7EADD6F68FB}"/>
              </a:ext>
            </a:extLst>
          </p:cNvPr>
          <p:cNvSpPr txBox="1"/>
          <p:nvPr/>
        </p:nvSpPr>
        <p:spPr>
          <a:xfrm>
            <a:off x="6225193" y="2065313"/>
            <a:ext cx="828260" cy="251817"/>
          </a:xfrm>
          <a:prstGeom prst="rect">
            <a:avLst/>
          </a:prstGeom>
          <a:noFill/>
        </p:spPr>
        <p:txBody>
          <a:bodyPr wrap="square" rtlCol="0">
            <a:noAutofit/>
          </a:bodyPr>
          <a:lstStyle/>
          <a:p>
            <a:pPr>
              <a:buNone/>
            </a:pPr>
            <a:r>
              <a:rPr lang="en-US" sz="1200" dirty="0"/>
              <a:t>Review</a:t>
            </a:r>
          </a:p>
        </p:txBody>
      </p:sp>
      <p:sp>
        <p:nvSpPr>
          <p:cNvPr id="23" name="TextBox 22">
            <a:extLst>
              <a:ext uri="{FF2B5EF4-FFF2-40B4-BE49-F238E27FC236}">
                <a16:creationId xmlns:a16="http://schemas.microsoft.com/office/drawing/2014/main" id="{835B1980-98E5-7C4C-A8C8-04FA8D015352}"/>
              </a:ext>
            </a:extLst>
          </p:cNvPr>
          <p:cNvSpPr txBox="1"/>
          <p:nvPr/>
        </p:nvSpPr>
        <p:spPr>
          <a:xfrm>
            <a:off x="7688239" y="1355746"/>
            <a:ext cx="1018227" cy="738664"/>
          </a:xfrm>
          <a:prstGeom prst="rect">
            <a:avLst/>
          </a:prstGeom>
          <a:noFill/>
        </p:spPr>
        <p:txBody>
          <a:bodyPr wrap="none" rtlCol="0">
            <a:spAutoFit/>
          </a:bodyPr>
          <a:lstStyle/>
          <a:p>
            <a:pPr algn="ctr">
              <a:buNone/>
            </a:pPr>
            <a:r>
              <a:rPr lang="en-US" sz="1200" dirty="0"/>
              <a:t>Public</a:t>
            </a:r>
          </a:p>
          <a:p>
            <a:pPr algn="ctr">
              <a:buNone/>
            </a:pPr>
            <a:r>
              <a:rPr lang="en-US" sz="1200" dirty="0"/>
              <a:t>Object </a:t>
            </a:r>
          </a:p>
          <a:p>
            <a:pPr algn="ctr">
              <a:buNone/>
            </a:pPr>
            <a:r>
              <a:rPr lang="en-US" sz="1200" dirty="0"/>
              <a:t>Submissions</a:t>
            </a:r>
          </a:p>
        </p:txBody>
      </p:sp>
      <p:cxnSp>
        <p:nvCxnSpPr>
          <p:cNvPr id="26" name="Straight Arrow Connector 25">
            <a:extLst>
              <a:ext uri="{FF2B5EF4-FFF2-40B4-BE49-F238E27FC236}">
                <a16:creationId xmlns:a16="http://schemas.microsoft.com/office/drawing/2014/main" id="{25A9EB6B-AD07-4D46-A9C5-0C0C94EE19F5}"/>
              </a:ext>
            </a:extLst>
          </p:cNvPr>
          <p:cNvCxnSpPr>
            <a:cxnSpLocks/>
            <a:stCxn id="12" idx="2"/>
            <a:endCxn id="9" idx="0"/>
          </p:cNvCxnSpPr>
          <p:nvPr/>
        </p:nvCxnSpPr>
        <p:spPr bwMode="auto">
          <a:xfrm flipH="1">
            <a:off x="3185489" y="2907195"/>
            <a:ext cx="141635" cy="1883464"/>
          </a:xfrm>
          <a:prstGeom prst="straightConnector1">
            <a:avLst/>
          </a:prstGeom>
          <a:noFill/>
          <a:ln w="15875" cap="flat" cmpd="sng" algn="ctr">
            <a:solidFill>
              <a:srgbClr val="FF0000"/>
            </a:solidFill>
            <a:prstDash val="dash"/>
            <a:round/>
            <a:headEnd type="triangle" w="med" len="med"/>
            <a:tailEnd type="triangle"/>
          </a:ln>
          <a:effectLst/>
        </p:spPr>
      </p:cxnSp>
      <p:sp>
        <p:nvSpPr>
          <p:cNvPr id="27" name="Curved Up Arrow 26">
            <a:extLst>
              <a:ext uri="{FF2B5EF4-FFF2-40B4-BE49-F238E27FC236}">
                <a16:creationId xmlns:a16="http://schemas.microsoft.com/office/drawing/2014/main" id="{0B9BD005-C398-8745-9932-2E3ACBF7A836}"/>
              </a:ext>
            </a:extLst>
          </p:cNvPr>
          <p:cNvSpPr/>
          <p:nvPr/>
        </p:nvSpPr>
        <p:spPr bwMode="auto">
          <a:xfrm>
            <a:off x="3023980" y="4984496"/>
            <a:ext cx="606287" cy="347870"/>
          </a:xfrm>
          <a:prstGeom prst="curvedUpArrow">
            <a:avLst/>
          </a:prstGeom>
          <a:noFill/>
          <a:ln w="12700" cap="flat" cmpd="sng" algn="ctr">
            <a:solidFill>
              <a:srgbClr val="FF0000"/>
            </a:solidFill>
            <a:prstDash val="solid"/>
            <a:round/>
            <a:headEnd type="none" w="med" len="med"/>
            <a:tailEnd type="none" w="med" len="med"/>
          </a:ln>
          <a:effectLst/>
        </p:spPr>
        <p:txBody>
          <a:bodyPr vert="horz" wrap="square" lIns="90488" tIns="44450" rIns="90488" bIns="44450" numCol="1" rtlCol="0" anchor="t" anchorCtr="0" compatLnSpc="1">
            <a:prstTxWarp prst="textNoShape">
              <a:avLst/>
            </a:prstTxWarp>
          </a:bodyPr>
          <a:lstStyle/>
          <a:p>
            <a:pPr marL="280988" marR="0" indent="-280988" algn="l" defTabSz="762000" rtl="0" eaLnBrk="0" fontAlgn="base" latinLnBrk="0" hangingPunct="0">
              <a:lnSpc>
                <a:spcPct val="100000"/>
              </a:lnSpc>
              <a:spcBef>
                <a:spcPct val="25000"/>
              </a:spcBef>
              <a:spcAft>
                <a:spcPct val="0"/>
              </a:spcAft>
              <a:buClr>
                <a:srgbClr val="000066"/>
              </a:buClr>
              <a:buSzTx/>
              <a:buFontTx/>
              <a:buChar char="•"/>
              <a:tabLst/>
            </a:pPr>
            <a:endParaRPr kumimoji="0" lang="en-US" sz="2400" b="0" i="0" u="none" strike="noStrike" cap="none" normalizeH="0" baseline="0">
              <a:ln>
                <a:noFill/>
              </a:ln>
              <a:solidFill>
                <a:srgbClr val="000066"/>
              </a:solidFill>
              <a:effectLst/>
              <a:latin typeface="Tahoma" pitchFamily="-111" charset="0"/>
            </a:endParaRPr>
          </a:p>
        </p:txBody>
      </p:sp>
      <p:sp>
        <p:nvSpPr>
          <p:cNvPr id="29" name="TextBox 28">
            <a:extLst>
              <a:ext uri="{FF2B5EF4-FFF2-40B4-BE49-F238E27FC236}">
                <a16:creationId xmlns:a16="http://schemas.microsoft.com/office/drawing/2014/main" id="{A9AC56BE-2EDC-9440-AE3B-CA785D5F39F6}"/>
              </a:ext>
            </a:extLst>
          </p:cNvPr>
          <p:cNvSpPr txBox="1"/>
          <p:nvPr/>
        </p:nvSpPr>
        <p:spPr>
          <a:xfrm>
            <a:off x="2208553" y="4785712"/>
            <a:ext cx="993915" cy="516859"/>
          </a:xfrm>
          <a:prstGeom prst="rect">
            <a:avLst/>
          </a:prstGeom>
          <a:noFill/>
        </p:spPr>
        <p:txBody>
          <a:bodyPr wrap="square" rtlCol="0">
            <a:noAutofit/>
          </a:bodyPr>
          <a:lstStyle/>
          <a:p>
            <a:pPr algn="ctr">
              <a:buNone/>
            </a:pPr>
            <a:r>
              <a:rPr lang="en-US" sz="1200" dirty="0">
                <a:solidFill>
                  <a:srgbClr val="FF0000"/>
                </a:solidFill>
              </a:rPr>
              <a:t>Review</a:t>
            </a:r>
            <a:endParaRPr lang="en-US" sz="300" dirty="0">
              <a:solidFill>
                <a:srgbClr val="FF0000"/>
              </a:solidFill>
            </a:endParaRPr>
          </a:p>
          <a:p>
            <a:pPr algn="ctr">
              <a:buNone/>
            </a:pPr>
            <a:r>
              <a:rPr lang="en-US" sz="1200" dirty="0">
                <a:solidFill>
                  <a:srgbClr val="FF0000"/>
                </a:solidFill>
              </a:rPr>
              <a:t>&amp;</a:t>
            </a:r>
          </a:p>
          <a:p>
            <a:pPr algn="ctr">
              <a:buNone/>
            </a:pPr>
            <a:r>
              <a:rPr lang="en-US" sz="1200" dirty="0">
                <a:solidFill>
                  <a:srgbClr val="FF0000"/>
                </a:solidFill>
              </a:rPr>
              <a:t>Feedback</a:t>
            </a:r>
            <a:endParaRPr lang="en-US" sz="4400" dirty="0">
              <a:solidFill>
                <a:srgbClr val="FF0000"/>
              </a:solidFill>
            </a:endParaRPr>
          </a:p>
        </p:txBody>
      </p:sp>
      <p:sp>
        <p:nvSpPr>
          <p:cNvPr id="30" name="TextBox 29">
            <a:extLst>
              <a:ext uri="{FF2B5EF4-FFF2-40B4-BE49-F238E27FC236}">
                <a16:creationId xmlns:a16="http://schemas.microsoft.com/office/drawing/2014/main" id="{0E3A0976-FC05-6749-BADC-679C3A12805A}"/>
              </a:ext>
            </a:extLst>
          </p:cNvPr>
          <p:cNvSpPr txBox="1"/>
          <p:nvPr/>
        </p:nvSpPr>
        <p:spPr>
          <a:xfrm>
            <a:off x="930963" y="3679075"/>
            <a:ext cx="2395330" cy="912800"/>
          </a:xfrm>
          <a:prstGeom prst="rect">
            <a:avLst/>
          </a:prstGeom>
          <a:noFill/>
        </p:spPr>
        <p:txBody>
          <a:bodyPr wrap="square" rtlCol="0">
            <a:noAutofit/>
          </a:bodyPr>
          <a:lstStyle/>
          <a:p>
            <a:pPr>
              <a:buNone/>
            </a:pPr>
            <a:r>
              <a:rPr lang="en-US" sz="1200" dirty="0">
                <a:solidFill>
                  <a:srgbClr val="FF0000"/>
                </a:solidFill>
              </a:rPr>
              <a:t>Changes may imply a</a:t>
            </a:r>
          </a:p>
          <a:p>
            <a:pPr>
              <a:buNone/>
            </a:pPr>
            <a:r>
              <a:rPr lang="en-US" sz="1200" dirty="0">
                <a:solidFill>
                  <a:srgbClr val="FF0000"/>
                </a:solidFill>
              </a:rPr>
              <a:t>revision of the Object Version as Objects were already registered in OMNA</a:t>
            </a:r>
          </a:p>
        </p:txBody>
      </p:sp>
      <p:cxnSp>
        <p:nvCxnSpPr>
          <p:cNvPr id="31" name="Straight Arrow Connector 30">
            <a:extLst>
              <a:ext uri="{FF2B5EF4-FFF2-40B4-BE49-F238E27FC236}">
                <a16:creationId xmlns:a16="http://schemas.microsoft.com/office/drawing/2014/main" id="{9026DCEF-AB5A-6644-A7AD-140610435F4C}"/>
              </a:ext>
            </a:extLst>
          </p:cNvPr>
          <p:cNvCxnSpPr>
            <a:cxnSpLocks/>
          </p:cNvCxnSpPr>
          <p:nvPr/>
        </p:nvCxnSpPr>
        <p:spPr bwMode="auto">
          <a:xfrm flipH="1">
            <a:off x="4151246" y="2377454"/>
            <a:ext cx="1971253" cy="3094036"/>
          </a:xfrm>
          <a:prstGeom prst="straightConnector1">
            <a:avLst/>
          </a:prstGeom>
          <a:noFill/>
          <a:ln w="15875" cap="flat" cmpd="sng" algn="ctr">
            <a:solidFill>
              <a:srgbClr val="FF0000"/>
            </a:solidFill>
            <a:prstDash val="dash"/>
            <a:round/>
            <a:headEnd type="triangle" w="med" len="med"/>
            <a:tailEnd type="triangle"/>
          </a:ln>
          <a:effectLst/>
        </p:spPr>
      </p:cxnSp>
      <p:sp>
        <p:nvSpPr>
          <p:cNvPr id="36" name="TextBox 35">
            <a:extLst>
              <a:ext uri="{FF2B5EF4-FFF2-40B4-BE49-F238E27FC236}">
                <a16:creationId xmlns:a16="http://schemas.microsoft.com/office/drawing/2014/main" id="{48A97ED2-1E2D-B84C-8F76-5D682B44FAEC}"/>
              </a:ext>
            </a:extLst>
          </p:cNvPr>
          <p:cNvSpPr txBox="1"/>
          <p:nvPr/>
        </p:nvSpPr>
        <p:spPr>
          <a:xfrm>
            <a:off x="5148462" y="3717235"/>
            <a:ext cx="2395330" cy="912800"/>
          </a:xfrm>
          <a:prstGeom prst="rect">
            <a:avLst/>
          </a:prstGeom>
          <a:noFill/>
        </p:spPr>
        <p:txBody>
          <a:bodyPr wrap="square" rtlCol="0">
            <a:noAutofit/>
          </a:bodyPr>
          <a:lstStyle/>
          <a:p>
            <a:pPr>
              <a:buNone/>
            </a:pPr>
            <a:r>
              <a:rPr lang="en-US" sz="1200" dirty="0">
                <a:solidFill>
                  <a:srgbClr val="FF0000"/>
                </a:solidFill>
              </a:rPr>
              <a:t>Changes don’t imply a revision of the Object Version</a:t>
            </a:r>
          </a:p>
          <a:p>
            <a:pPr>
              <a:buNone/>
            </a:pPr>
            <a:r>
              <a:rPr lang="en-US" sz="1200" dirty="0">
                <a:solidFill>
                  <a:srgbClr val="FF0000"/>
                </a:solidFill>
              </a:rPr>
              <a:t>(Objects have not been registered yet)</a:t>
            </a:r>
            <a:endParaRPr lang="en-US" sz="4400" dirty="0">
              <a:solidFill>
                <a:srgbClr val="FF0000"/>
              </a:solidFill>
            </a:endParaRPr>
          </a:p>
        </p:txBody>
      </p:sp>
      <p:sp>
        <p:nvSpPr>
          <p:cNvPr id="37" name="TextBox 36">
            <a:extLst>
              <a:ext uri="{FF2B5EF4-FFF2-40B4-BE49-F238E27FC236}">
                <a16:creationId xmlns:a16="http://schemas.microsoft.com/office/drawing/2014/main" id="{2C4920B6-9955-EF47-8F67-9FF79340DE69}"/>
              </a:ext>
            </a:extLst>
          </p:cNvPr>
          <p:cNvSpPr txBox="1"/>
          <p:nvPr/>
        </p:nvSpPr>
        <p:spPr>
          <a:xfrm>
            <a:off x="5535783" y="3470246"/>
            <a:ext cx="1064107" cy="320196"/>
          </a:xfrm>
          <a:prstGeom prst="rect">
            <a:avLst/>
          </a:prstGeom>
          <a:noFill/>
        </p:spPr>
        <p:txBody>
          <a:bodyPr wrap="square" rtlCol="0">
            <a:noAutofit/>
          </a:bodyPr>
          <a:lstStyle/>
          <a:p>
            <a:pPr algn="ctr">
              <a:buNone/>
            </a:pPr>
            <a:r>
              <a:rPr lang="en-US" sz="1200" b="1" dirty="0">
                <a:solidFill>
                  <a:schemeClr val="accent1">
                    <a:lumMod val="75000"/>
                  </a:schemeClr>
                </a:solidFill>
              </a:rPr>
              <a:t>Option A</a:t>
            </a:r>
            <a:endParaRPr lang="en-US" sz="4400" b="1" dirty="0">
              <a:solidFill>
                <a:schemeClr val="accent1">
                  <a:lumMod val="75000"/>
                </a:schemeClr>
              </a:solidFill>
            </a:endParaRPr>
          </a:p>
        </p:txBody>
      </p:sp>
      <p:sp>
        <p:nvSpPr>
          <p:cNvPr id="38" name="TextBox 37">
            <a:extLst>
              <a:ext uri="{FF2B5EF4-FFF2-40B4-BE49-F238E27FC236}">
                <a16:creationId xmlns:a16="http://schemas.microsoft.com/office/drawing/2014/main" id="{15BCCB98-E4BC-1741-8166-37613D8DAE44}"/>
              </a:ext>
            </a:extLst>
          </p:cNvPr>
          <p:cNvSpPr txBox="1"/>
          <p:nvPr/>
        </p:nvSpPr>
        <p:spPr>
          <a:xfrm>
            <a:off x="1628151" y="3473668"/>
            <a:ext cx="1064107" cy="320196"/>
          </a:xfrm>
          <a:prstGeom prst="rect">
            <a:avLst/>
          </a:prstGeom>
          <a:noFill/>
        </p:spPr>
        <p:txBody>
          <a:bodyPr wrap="square" rtlCol="0">
            <a:noAutofit/>
          </a:bodyPr>
          <a:lstStyle/>
          <a:p>
            <a:pPr algn="ctr">
              <a:buNone/>
            </a:pPr>
            <a:r>
              <a:rPr lang="en-US" sz="1200" b="1" dirty="0">
                <a:solidFill>
                  <a:schemeClr val="accent1">
                    <a:lumMod val="75000"/>
                  </a:schemeClr>
                </a:solidFill>
              </a:rPr>
              <a:t>Option B</a:t>
            </a:r>
            <a:endParaRPr lang="en-US" sz="4400" b="1" dirty="0">
              <a:solidFill>
                <a:schemeClr val="accent1">
                  <a:lumMod val="75000"/>
                </a:schemeClr>
              </a:solidFill>
            </a:endParaRPr>
          </a:p>
        </p:txBody>
      </p:sp>
    </p:spTree>
    <p:extLst>
      <p:ext uri="{BB962C8B-B14F-4D97-AF65-F5344CB8AC3E}">
        <p14:creationId xmlns:p14="http://schemas.microsoft.com/office/powerpoint/2010/main" val="379293043"/>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2142BF77FBCD949AAB9A59C5A9DBC6D" ma:contentTypeVersion="8" ma:contentTypeDescription="Create a new document." ma:contentTypeScope="" ma:versionID="3e0af85c44df2f69a5ea83e7907b5e93">
  <xsd:schema xmlns:xsd="http://www.w3.org/2001/XMLSchema" xmlns:xs="http://www.w3.org/2001/XMLSchema" xmlns:p="http://schemas.microsoft.com/office/2006/metadata/properties" xmlns:ns2="0c98f31b-11bc-4497-8798-633766af6004" targetNamespace="http://schemas.microsoft.com/office/2006/metadata/properties" ma:root="true" ma:fieldsID="e88fb6fcfd0e97906131b44c8c5b160d" ns2:_="">
    <xsd:import namespace="0c98f31b-11bc-4497-8798-633766af600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98f31b-11bc-4497-8798-633766af600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F6D6AF2-064C-4E92-AA6B-B7950D0B5EAB}">
  <ds:schemaRefs>
    <ds:schemaRef ds:uri="http://purl.org/dc/terms/"/>
    <ds:schemaRef ds:uri="http://schemas.openxmlformats.org/package/2006/metadata/core-properties"/>
    <ds:schemaRef ds:uri="http://purl.org/dc/dcmitype/"/>
    <ds:schemaRef ds:uri="http://schemas.microsoft.com/office/2006/documentManagement/types"/>
    <ds:schemaRef ds:uri="0c98f31b-11bc-4497-8798-633766af6004"/>
    <ds:schemaRef ds:uri="http://purl.org/dc/elements/1.1/"/>
    <ds:schemaRef ds:uri="http://schemas.microsoft.com/office/2006/metadata/properties"/>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C052EAC6-70EB-4E63-AD68-5F86F3050CC5}">
  <ds:schemaRefs>
    <ds:schemaRef ds:uri="http://schemas.microsoft.com/sharepoint/v3/contenttype/forms"/>
  </ds:schemaRefs>
</ds:datastoreItem>
</file>

<file path=customXml/itemProps3.xml><?xml version="1.0" encoding="utf-8"?>
<ds:datastoreItem xmlns:ds="http://schemas.openxmlformats.org/officeDocument/2006/customXml" ds:itemID="{EE9EF47B-F2D8-48AC-97AD-E2593C096F1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98f31b-11bc-4497-8798-633766af600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BOD Template</Template>
  <TotalTime>5271</TotalTime>
  <Words>1039</Words>
  <Application>Microsoft Office PowerPoint</Application>
  <PresentationFormat>On-screen Show (4:3)</PresentationFormat>
  <Paragraphs>267</Paragraphs>
  <Slides>9</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Arial</vt:lpstr>
      <vt:lpstr>Arial Narrow</vt:lpstr>
      <vt:lpstr>Calibri</vt:lpstr>
      <vt:lpstr>Helvetica Neue</vt:lpstr>
      <vt:lpstr>Tahoma</vt:lpstr>
      <vt:lpstr>Times</vt:lpstr>
      <vt:lpstr>OMA Template</vt:lpstr>
      <vt:lpstr>OMA-IPSO-2019-0102-INP_OMNA_Objects_to_Send_OneDataModel   OMNA Objects to Send OneDataModel </vt:lpstr>
      <vt:lpstr>LwM2M Object License Breakdown </vt:lpstr>
      <vt:lpstr> ObjectID Classes </vt:lpstr>
      <vt:lpstr>OMA Objects – BSD 3 License</vt:lpstr>
      <vt:lpstr>OMA Objects – BSD -3 License</vt:lpstr>
      <vt:lpstr> ObjectID Classes </vt:lpstr>
      <vt:lpstr> ObjectID Classes </vt:lpstr>
      <vt:lpstr>Discussion Points</vt:lpstr>
      <vt:lpstr>Potential Issue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OMA 3.0 Radical cost reduction proposal</dc:title>
  <dc:creator>Seth Newberry</dc:creator>
  <cp:lastModifiedBy>sean mcilroy</cp:lastModifiedBy>
  <cp:revision>47</cp:revision>
  <cp:lastPrinted>2012-08-07T23:46:26Z</cp:lastPrinted>
  <dcterms:created xsi:type="dcterms:W3CDTF">2019-07-11T21:52:30Z</dcterms:created>
  <dcterms:modified xsi:type="dcterms:W3CDTF">2019-09-26T09:54:32Z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0x01010052142BF77FBCD949AAB9A59C5A9DBC6D</vt:lpwstr>
  </property>
</Properties>
</file>