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20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t>22/11/2013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51520" y="6309320"/>
            <a:ext cx="47974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860032" y="6257725"/>
            <a:ext cx="33528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027987" y="6257724"/>
            <a:ext cx="11160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millo.carlini@telecomitalia.it" TargetMode="External"/><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TP	Date:	07 Oct 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strike="sngStrike" dirty="0">
                <a:latin typeface="Tahoma" charset="0"/>
                <a:ea typeface="MS PGothic" charset="0"/>
                <a:cs typeface="MS PGothic" charset="0"/>
              </a:rPr>
              <a:t>OMA Confidential</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Contact:	 </a:t>
            </a:r>
            <a:r>
              <a:rPr lang="en-US" sz="1800" b="1" dirty="0" err="1">
                <a:latin typeface="Tahoma" charset="0"/>
                <a:ea typeface="MS PGothic" charset="0"/>
                <a:cs typeface="MS PGothic" charset="0"/>
              </a:rPr>
              <a:t>Camillo</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rPr>
              <a:t>Carlini</a:t>
            </a:r>
            <a:r>
              <a:rPr lang="en-US" sz="1800" b="1" dirty="0">
                <a:latin typeface="Tahoma" charset="0"/>
                <a:ea typeface="MS PGothic" charset="0"/>
                <a:cs typeface="MS PGothic" charset="0"/>
              </a:rPr>
              <a:t>, </a:t>
            </a:r>
            <a:r>
              <a:rPr lang="en-US" sz="1800" b="1" dirty="0" err="1">
                <a:latin typeface="Tahoma" charset="0"/>
                <a:ea typeface="MS PGothic" charset="0"/>
                <a:cs typeface="MS PGothic" charset="0"/>
                <a:hlinkClick r:id="rId3"/>
              </a:rPr>
              <a:t>camillo.carlini@telecomitalia.it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	</a:t>
            </a:r>
            <a:r>
              <a:rPr lang="it-IT" sz="1800" b="1" dirty="0">
                <a:latin typeface="Tahoma" charset="0"/>
                <a:ea typeface="MS PGothic" charset="0"/>
                <a:cs typeface="MS PGothic" charset="0"/>
              </a:rPr>
              <a:t>DANE WID </a:t>
            </a:r>
            <a:r>
              <a:rPr lang="it-IT" sz="1800" b="1" dirty="0" smtClean="0">
                <a:latin typeface="Tahoma" charset="0"/>
                <a:ea typeface="MS PGothic" charset="0"/>
                <a:cs typeface="MS PGothic" charset="0"/>
              </a:rPr>
              <a:t>Champion</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r>
              <a:rPr lang="it-IT" b="1" dirty="0">
                <a:latin typeface="Tahoma" charset="0"/>
                <a:ea typeface="MS PGothic" charset="0"/>
                <a:cs typeface="MS PGothic" charset="0"/>
              </a:rPr>
              <a:t>:" </a:t>
            </a:r>
            <a:endParaRPr lang="it-IT" sz="1800" b="1" dirty="0" smtClean="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 </a:t>
            </a:r>
          </a:p>
          <a:p>
            <a:pPr defTabSz="744093">
              <a:lnSpc>
                <a:spcPct val="95000"/>
              </a:lnSpc>
              <a:spcAft>
                <a:spcPct val="35000"/>
              </a:spcAft>
              <a:buFontTx/>
              <a:buNone/>
              <a:tabLst>
                <a:tab pos="1784273" algn="r"/>
                <a:tab pos="1894337" algn="l"/>
              </a:tabLst>
              <a:defRPr/>
            </a:pPr>
            <a:r>
              <a:rPr lang="it-IT" b="1" dirty="0" smtClean="0">
                <a:latin typeface="Tahoma" charset="0"/>
                <a:ea typeface="MS PGothic" charset="0"/>
                <a:cs typeface="MS PGothic" charset="0"/>
              </a:rPr>
              <a:t> </a:t>
            </a:r>
            <a:endParaRPr lang="it-IT" sz="1800" b="1" dirty="0" smtClean="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OMA-TP-2013-0324-INP_DANE_V1_0_AD_presentation_for_information</a:t>
            </a:r>
            <a:br>
              <a:rPr lang="en-US" altLang="en-US" sz="1600" dirty="0" smtClean="0"/>
            </a:br>
            <a:r>
              <a:rPr lang="en-US" altLang="en-US" sz="2800" dirty="0" smtClean="0"/>
              <a:t> </a:t>
            </a:r>
            <a:r>
              <a:rPr lang="en-US" altLang="ko-KR" sz="1400" dirty="0" smtClean="0">
                <a:ea typeface="Gulim" pitchFamily="34" charset="-127"/>
              </a:rPr>
              <a:t>Presentation of AD Information</a:t>
            </a:r>
            <a:r>
              <a:rPr lang="en-US" altLang="en-US" sz="1400" dirty="0" smtClean="0"/>
              <a:t> </a:t>
            </a:r>
            <a:r>
              <a:rPr lang="en-US" altLang="en-US" sz="1800" dirty="0" smtClean="0"/>
              <a:t> </a:t>
            </a:r>
            <a:br>
              <a:rPr lang="en-US" altLang="en-US" sz="1800" dirty="0" smtClean="0"/>
            </a:br>
            <a:r>
              <a:rPr lang="en-US" altLang="en-US" sz="1800" dirty="0" smtClean="0"/>
              <a:t>DANE (Device Apps Network Efficiency) V1.0 AD</a:t>
            </a:r>
            <a:endParaRPr lang="en-US" altLang="en-US" sz="2800" dirty="0" smtClean="0"/>
          </a:p>
        </p:txBody>
      </p:sp>
      <p:sp>
        <p:nvSpPr>
          <p:cNvPr id="10244" name="Text Box 5"/>
          <p:cNvSpPr txBox="1">
            <a:spLocks noChangeArrowheads="1"/>
          </p:cNvSpPr>
          <p:nvPr/>
        </p:nvSpPr>
        <p:spPr bwMode="auto">
          <a:xfrm>
            <a:off x="3352871" y="1701800"/>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5" name="Text Box 6"/>
          <p:cNvSpPr txBox="1">
            <a:spLocks noChangeArrowheads="1"/>
          </p:cNvSpPr>
          <p:nvPr/>
        </p:nvSpPr>
        <p:spPr bwMode="auto">
          <a:xfrm>
            <a:off x="6183313" y="1855788"/>
            <a:ext cx="282575"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endParaRPr lang="en-GB" altLang="en-US" sz="1800" b="1">
              <a:solidFill>
                <a:srgbClr val="800000"/>
              </a:solidFill>
            </a:endParaRP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a:solidFill>
                  <a:schemeClr val="tx1"/>
                </a:solidFill>
                <a:latin typeface="Arial" pitchFamily="34" charset="0"/>
              </a:rPr>
              <a:t>USE OF THIS DOCUMENT BY NON-OMA MEMBERS IS SUBJECT TO ALL OF THE TERMS AND CONDITIONS OF THE USE AGREEMENT (located at </a:t>
            </a:r>
            <a:r>
              <a:rPr lang="en-GB" altLang="en-US" sz="900">
                <a:solidFill>
                  <a:schemeClr val="tx1"/>
                </a:solidFill>
                <a:latin typeface="Arial" pitchFamily="34" charset="0"/>
                <a:hlinkClick r:id="rId4"/>
              </a:rPr>
              <a:t>http://www.openmobilealliance.org/UseAgreement.html</a:t>
            </a:r>
            <a:r>
              <a:rPr lang="en-GB" altLang="en-US" sz="90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3" y="-348881"/>
            <a:ext cx="7497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800" b="1" dirty="0" smtClean="0">
                <a:solidFill>
                  <a:schemeClr val="tx1"/>
                </a:solidFill>
              </a:rPr>
              <a:t>OMA-REL-2013-0079R02-INP_GA_Input_Contribution_Template</a:t>
            </a:r>
            <a:endParaRPr lang="en-US" altLang="en-US" sz="1800" b="1" dirty="0">
              <a:solidFill>
                <a:schemeClr val="tx1"/>
              </a:solidFill>
            </a:endParaRPr>
          </a:p>
        </p:txBody>
      </p:sp>
      <p:sp>
        <p:nvSpPr>
          <p:cNvPr id="3" name="Rectangle 2"/>
          <p:cNvSpPr/>
          <p:nvPr/>
        </p:nvSpPr>
        <p:spPr>
          <a:xfrm rot="20746784">
            <a:off x="7684960" y="2449175"/>
            <a:ext cx="1109599" cy="584776"/>
          </a:xfrm>
          <a:prstGeom prst="rect">
            <a:avLst/>
          </a:prstGeom>
          <a:noFill/>
        </p:spPr>
        <p:txBody>
          <a:bodyPr wrap="none">
            <a:spAutoFit/>
          </a:bodyPr>
          <a:lstStyle/>
          <a:p>
            <a:pPr algn="ctr">
              <a:buFontTx/>
              <a:buNone/>
              <a:defRPr/>
            </a:pPr>
            <a:r>
              <a:rPr 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New</a:t>
            </a:r>
          </a:p>
        </p:txBody>
      </p:sp>
      <p:cxnSp>
        <p:nvCxnSpPr>
          <p:cNvPr id="10251" name="Straight Arrow Connector 4"/>
          <p:cNvCxnSpPr>
            <a:cxnSpLocks noChangeShapeType="1"/>
          </p:cNvCxnSpPr>
          <p:nvPr/>
        </p:nvCxnSpPr>
        <p:spPr bwMode="auto">
          <a:xfrm flipH="1">
            <a:off x="5719763" y="2936875"/>
            <a:ext cx="1960562" cy="700088"/>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ectangle 17"/>
          <p:cNvSpPr/>
          <p:nvPr/>
        </p:nvSpPr>
        <p:spPr>
          <a:xfrm rot="20746784">
            <a:off x="7535224" y="1276736"/>
            <a:ext cx="1083950" cy="369332"/>
          </a:xfrm>
          <a:prstGeom prst="rect">
            <a:avLst/>
          </a:prstGeom>
          <a:noFill/>
        </p:spPr>
        <p:txBody>
          <a:bodyPr wrap="none">
            <a:spAutoFit/>
          </a:bodyPr>
          <a:lstStyle/>
          <a:p>
            <a:pPr algn="ctr">
              <a:buFontTx/>
              <a:buNone/>
              <a:defRPr/>
            </a:pPr>
            <a:r>
              <a:rPr lang="en-US"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rPr>
              <a:t>Deleted</a:t>
            </a:r>
            <a:endParaRPr lang="en-US"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ahoma" charset="0"/>
              <a:ea typeface="MS PGothic" charset="0"/>
              <a:cs typeface="MS PGothic" charset="0"/>
            </a:endParaRPr>
          </a:p>
        </p:txBody>
      </p:sp>
      <p:cxnSp>
        <p:nvCxnSpPr>
          <p:cNvPr id="10253" name="Straight Arrow Connector 18"/>
          <p:cNvCxnSpPr>
            <a:cxnSpLocks noChangeShapeType="1"/>
          </p:cNvCxnSpPr>
          <p:nvPr/>
        </p:nvCxnSpPr>
        <p:spPr bwMode="auto">
          <a:xfrm flipH="1">
            <a:off x="5984875" y="1554163"/>
            <a:ext cx="1533525" cy="295275"/>
          </a:xfrm>
          <a:prstGeom prst="straightConnector1">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6544" y="2025650"/>
            <a:ext cx="1633537"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55630">
            <a:off x="4289316" y="2501052"/>
            <a:ext cx="1315368" cy="505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05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a:t>
            </a:r>
            <a:r>
              <a:rPr lang="en-US" sz="1800" b="1" dirty="0">
                <a:latin typeface="Tahoma" charset="0"/>
                <a:ea typeface="MS PGothic" charset="0"/>
                <a:cs typeface="MS PGothic" charset="0"/>
              </a:rPr>
              <a:t>2013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a:solidFill>
                  <a:schemeClr val="tx1"/>
                </a:solidFill>
                <a:latin typeface="Arial" pitchFamily="34" charset="0"/>
              </a:rPr>
              <a:t>USE OF THIS DOCUMENT BY NON-OMA MEMBERS IS SUBJECT TO ALL OF THE TERMS AND CONDITIONS OF THE USE AGREEMENT (located at </a:t>
            </a:r>
            <a:r>
              <a:rPr lang="en-GB" altLang="en-US" sz="900">
                <a:solidFill>
                  <a:schemeClr val="tx1"/>
                </a:solidFill>
                <a:latin typeface="Arial" pitchFamily="34" charset="0"/>
                <a:hlinkClick r:id="rId3"/>
              </a:rPr>
              <a:t>http://www.openmobilealliance.org/UseAgreement.html</a:t>
            </a:r>
            <a:r>
              <a:rPr lang="en-GB" altLang="en-US" sz="90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&gt;-2013-&lt;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3059832" y="4563795"/>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val="779888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476</Words>
  <Application>Microsoft Office PowerPoint</Application>
  <PresentationFormat>On-screen Show (4:3)</PresentationFormat>
  <Paragraphs>34</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OMA-TP-2013-0324-INP_DANE_V1_0_AD_presentation_for_information  Presentation of AD Information   DANE (Device Apps Network Efficiency) V1.0 AD</vt:lpstr>
      <vt:lpstr>  Presentation of &lt;Subject Information&gt; &lt;TITLE&gt;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 Staff</cp:lastModifiedBy>
  <cp:revision>9</cp:revision>
  <dcterms:created xsi:type="dcterms:W3CDTF">2013-11-07T15:59:03Z</dcterms:created>
  <dcterms:modified xsi:type="dcterms:W3CDTF">2013-11-22T16:21:12Z</dcterms:modified>
</cp:coreProperties>
</file>