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656" y="-80"/>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a:t>
            </a:r>
            <a:r>
              <a:rPr lang="en-GB" sz="1800" dirty="0" smtClean="0"/>
              <a:t>-TP-</a:t>
            </a:r>
            <a:r>
              <a:rPr lang="en-GB" sz="1800" dirty="0" smtClean="0"/>
              <a:t>2014-</a:t>
            </a:r>
            <a:r>
              <a:rPr lang="en-GB" sz="1800" dirty="0" smtClean="0"/>
              <a:t>0198</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28</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Aug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OMA-TP-2014-0198-INP_LWM2M_SWMGMT_V1_0_slip_request</a:t>
            </a:r>
            <a:r>
              <a:rPr lang="de-DE" sz="2000" dirty="0" smtClean="0"/>
              <a:t/>
            </a:r>
            <a:br>
              <a:rPr lang="de-DE" sz="2000" dirty="0" smtClean="0"/>
            </a:br>
            <a:r>
              <a:rPr lang="de-DE" sz="2000" dirty="0"/>
              <a:t/>
            </a:r>
            <a:br>
              <a:rPr lang="de-DE" sz="2000" dirty="0"/>
            </a:br>
            <a:r>
              <a:rPr lang="fr-FR" dirty="0" smtClean="0">
                <a:latin typeface="Tahoma" charset="0"/>
              </a:rPr>
              <a:t>LWM2M_SWMGMT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LWM2M_SWMGMT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TS due to responsibility changes</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ramped up again at good speed</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GB" sz="1800" dirty="0">
                <a:solidFill>
                  <a:srgbClr val="FF0000"/>
                </a:solidFill>
                <a:latin typeface="Arial Narrow" charset="0"/>
                <a:ea typeface="ＭＳ Ｐゴシック" charset="0"/>
                <a:cs typeface="Arial" charset="0"/>
              </a:rPr>
              <a:t>2014-06</a:t>
            </a:r>
            <a:r>
              <a:rPr lang="en-GB" sz="1800" dirty="0" smtClean="0">
                <a:solidFill>
                  <a:srgbClr val="FF0000"/>
                </a:solidFill>
                <a:latin typeface="Arial Narrow" charset="0"/>
                <a:ea typeface="ＭＳ Ｐゴシック" charset="0"/>
                <a:cs typeface="Arial" charset="0"/>
              </a:rPr>
              <a:t>-30</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a:t>
            </a:r>
            <a:r>
              <a:rPr lang="en-CA" altLang="ko-KR" sz="1800" dirty="0" smtClean="0">
                <a:solidFill>
                  <a:srgbClr val="FF0000"/>
                </a:solidFill>
                <a:ea typeface="굴림" pitchFamily="34" charset="-127"/>
              </a:rPr>
              <a:t> 2014-09</a:t>
            </a:r>
            <a:r>
              <a:rPr lang="en-CA" altLang="ko-KR" sz="1800" dirty="0" smtClean="0">
                <a:solidFill>
                  <a:srgbClr val="FF0000"/>
                </a:solidFill>
                <a:ea typeface="굴림" pitchFamily="34" charset="-127"/>
              </a:rPr>
              <a:t>-22</a:t>
            </a:r>
            <a:endParaRPr lang="en-CA" altLang="ko-KR" sz="1800"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2014-09-05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2014-10-31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smtClean="0">
                <a:solidFill>
                  <a:srgbClr val="FF0000"/>
                </a:solidFill>
                <a:ea typeface="굴림" pitchFamily="34" charset="-127"/>
              </a:rPr>
              <a:t>missing</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2015-01-31</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SWMGMT </a:t>
            </a:r>
            <a:r>
              <a:rPr lang="en-GB" altLang="ko-KR" sz="2400" dirty="0" smtClean="0">
                <a:solidFill>
                  <a:srgbClr val="01186C"/>
                </a:solidFill>
                <a:ea typeface="굴림" pitchFamily="34" charset="-127"/>
              </a:rPr>
              <a:t>V1.0 work </a:t>
            </a:r>
            <a:r>
              <a:rPr lang="en-GB" altLang="ko-KR" sz="2400" dirty="0" smtClean="0">
                <a:solidFill>
                  <a:srgbClr val="01186C"/>
                </a:solidFill>
                <a:ea typeface="굴림" pitchFamily="34" charset="-127"/>
              </a:rPr>
              <a:t>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332</Words>
  <Application>Microsoft Macintosh PowerPoint</Application>
  <PresentationFormat>Benutzerdefiniert</PresentationFormat>
  <Paragraphs>30</Paragraphs>
  <Slides>3</Slides>
  <Notes>3</Notes>
  <HiddenSlides>0</HiddenSlides>
  <MMClips>0</MMClips>
  <ScaleCrop>false</ScaleCrop>
  <HeadingPairs>
    <vt:vector size="4" baseType="variant">
      <vt:variant>
        <vt:lpstr>Design</vt:lpstr>
      </vt:variant>
      <vt:variant>
        <vt:i4>1</vt:i4>
      </vt:variant>
      <vt:variant>
        <vt:lpstr>Folientitel</vt:lpstr>
      </vt:variant>
      <vt:variant>
        <vt:i4>3</vt:i4>
      </vt:variant>
    </vt:vector>
  </HeadingPairs>
  <TitlesOfParts>
    <vt:vector size="4" baseType="lpstr">
      <vt:lpstr>OMA Template</vt:lpstr>
      <vt:lpstr>OMA-TP-2014-0198-INP_LWM2M_SWMGMT_V1_0_slip_request  LWM2M_SWMGMT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567</cp:revision>
  <cp:lastPrinted>1999-04-27T06:51:51Z</cp:lastPrinted>
  <dcterms:created xsi:type="dcterms:W3CDTF">2002-03-19T14:05:12Z</dcterms:created>
  <dcterms:modified xsi:type="dcterms:W3CDTF">2014-08-28T12:06:18Z</dcterms:modified>
</cp:coreProperties>
</file>