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4127" r:id="rId1"/>
  </p:sldMasterIdLst>
  <p:notesMasterIdLst>
    <p:notesMasterId r:id="rId10"/>
  </p:notesMasterIdLst>
  <p:handoutMasterIdLst>
    <p:handoutMasterId r:id="rId11"/>
  </p:handoutMasterIdLst>
  <p:sldIdLst>
    <p:sldId id="526" r:id="rId2"/>
    <p:sldId id="1170" r:id="rId3"/>
    <p:sldId id="1174" r:id="rId4"/>
    <p:sldId id="1187" r:id="rId5"/>
    <p:sldId id="1204" r:id="rId6"/>
    <p:sldId id="1205" r:id="rId7"/>
    <p:sldId id="1203" r:id="rId8"/>
    <p:sldId id="1206" r:id="rId9"/>
  </p:sldIdLst>
  <p:sldSz cx="9144000" cy="6858000" type="screen4x3"/>
  <p:notesSz cx="6858000" cy="9296400"/>
  <p:defaultTextStyle>
    <a:defPPr>
      <a:defRPr lang="en-US"/>
    </a:defPPr>
    <a:lvl1pPr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1pPr>
    <a:lvl2pPr marL="457200"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2pPr>
    <a:lvl3pPr marL="914400"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3pPr>
    <a:lvl4pPr marL="1371600"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4pPr>
    <a:lvl5pPr marL="1828800" algn="l" rtl="0" eaLnBrk="0" fontAlgn="base" hangingPunct="0">
      <a:spcBef>
        <a:spcPct val="25000"/>
      </a:spcBef>
      <a:spcAft>
        <a:spcPct val="0"/>
      </a:spcAft>
      <a:buClr>
        <a:srgbClr val="000066"/>
      </a:buClr>
      <a:buChar char="•"/>
      <a:defRPr sz="2400" kern="1200">
        <a:solidFill>
          <a:srgbClr val="000066"/>
        </a:solidFill>
        <a:latin typeface="Tahoma" charset="0"/>
        <a:ea typeface="MS PGothic" charset="0"/>
        <a:cs typeface="MS PGothic" charset="0"/>
      </a:defRPr>
    </a:lvl5pPr>
    <a:lvl6pPr marL="2286000" algn="l" defTabSz="457200" rtl="0" eaLnBrk="1" latinLnBrk="0" hangingPunct="1">
      <a:defRPr sz="2400" kern="1200">
        <a:solidFill>
          <a:srgbClr val="000066"/>
        </a:solidFill>
        <a:latin typeface="Tahoma" charset="0"/>
        <a:ea typeface="MS PGothic" charset="0"/>
        <a:cs typeface="MS PGothic" charset="0"/>
      </a:defRPr>
    </a:lvl6pPr>
    <a:lvl7pPr marL="2743200" algn="l" defTabSz="457200" rtl="0" eaLnBrk="1" latinLnBrk="0" hangingPunct="1">
      <a:defRPr sz="2400" kern="1200">
        <a:solidFill>
          <a:srgbClr val="000066"/>
        </a:solidFill>
        <a:latin typeface="Tahoma" charset="0"/>
        <a:ea typeface="MS PGothic" charset="0"/>
        <a:cs typeface="MS PGothic" charset="0"/>
      </a:defRPr>
    </a:lvl7pPr>
    <a:lvl8pPr marL="3200400" algn="l" defTabSz="457200" rtl="0" eaLnBrk="1" latinLnBrk="0" hangingPunct="1">
      <a:defRPr sz="2400" kern="1200">
        <a:solidFill>
          <a:srgbClr val="000066"/>
        </a:solidFill>
        <a:latin typeface="Tahoma" charset="0"/>
        <a:ea typeface="MS PGothic" charset="0"/>
        <a:cs typeface="MS PGothic" charset="0"/>
      </a:defRPr>
    </a:lvl8pPr>
    <a:lvl9pPr marL="3657600" algn="l" defTabSz="457200" rtl="0" eaLnBrk="1" latinLnBrk="0" hangingPunct="1">
      <a:defRPr sz="2400" kern="1200">
        <a:solidFill>
          <a:srgbClr val="000066"/>
        </a:solidFill>
        <a:latin typeface="Tahoma" charset="0"/>
        <a:ea typeface="MS PGothic" charset="0"/>
        <a:cs typeface="MS PGothic" charset="0"/>
      </a:defRPr>
    </a:lvl9pPr>
  </p:defaultTextStyle>
  <p:extLst>
    <p:ext uri="{EFAFB233-063F-42B5-8137-9DF3F51BA10A}">
      <p15:sldGuideLst xmlns:p15="http://schemas.microsoft.com/office/powerpoint/2012/main" xmlns="">
        <p15:guide id="1" orient="horz" pos="660">
          <p15:clr>
            <a:srgbClr val="A4A3A4"/>
          </p15:clr>
        </p15:guide>
        <p15:guide id="2" pos="2875">
          <p15:clr>
            <a:srgbClr val="A4A3A4"/>
          </p15:clr>
        </p15:guide>
      </p15:sldGuideLst>
    </p:ext>
    <p:ext uri="{2D200454-40CA-4A62-9FC3-DE9A4176ACB9}">
      <p15:notesGuideLst xmlns:p15="http://schemas.microsoft.com/office/powerpoint/2012/main" xmlns="">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scaleToFitPaper="1" frameSlides="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8193"/>
    <a:srgbClr val="379865"/>
    <a:srgbClr val="FFFF99"/>
    <a:srgbClr val="003366"/>
    <a:srgbClr val="000099"/>
    <a:srgbClr val="033ED3"/>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119" autoAdjust="0"/>
  </p:normalViewPr>
  <p:slideViewPr>
    <p:cSldViewPr snapToGrid="0">
      <p:cViewPr varScale="1">
        <p:scale>
          <a:sx n="70" d="100"/>
          <a:sy n="70" d="100"/>
        </p:scale>
        <p:origin x="-1344" y="-96"/>
      </p:cViewPr>
      <p:guideLst>
        <p:guide orient="horz" pos="660"/>
        <p:guide pos="287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936" y="-84"/>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handoutMaster" Target="handoutMasters/handout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Owner\Desktop\social%20media%20&amp;%20PR%20report\social%20media\201507\201507.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lineChart>
        <c:grouping val="standard"/>
        <c:varyColors val="0"/>
        <c:ser>
          <c:idx val="0"/>
          <c:order val="0"/>
          <c:tx>
            <c:strRef>
              <c:f>'201507'!$B$1</c:f>
              <c:strCache>
                <c:ptCount val="1"/>
                <c:pt idx="0">
                  <c:v>Daily Message Reads </c:v>
                </c:pt>
              </c:strCache>
            </c:strRef>
          </c:tx>
          <c:marker>
            <c:symbol val="none"/>
          </c:marker>
          <c:dLbls>
            <c:dLbl>
              <c:idx val="13"/>
              <c:layout>
                <c:manualLayout>
                  <c:x val="0.00596537949400799"/>
                  <c:y val="0.0231481481481481"/>
                </c:manualLayout>
              </c:layout>
              <c:dLblPos val="r"/>
              <c:showLegendKey val="0"/>
              <c:showVal val="1"/>
              <c:showCatName val="0"/>
              <c:showSerName val="0"/>
              <c:showPercent val="0"/>
              <c:showBubbleSize val="0"/>
            </c:dLbl>
            <c:showLegendKey val="0"/>
            <c:showVal val="0"/>
            <c:showCatName val="0"/>
            <c:showSerName val="0"/>
            <c:showPercent val="0"/>
            <c:showBubbleSize val="0"/>
          </c:dLbls>
          <c:cat>
            <c:numRef>
              <c:f>'201507'!$A$2:$A$32</c:f>
              <c:numCache>
                <c:formatCode>m/d/yyyy</c:formatCode>
                <c:ptCount val="31"/>
                <c:pt idx="0">
                  <c:v>42186.0</c:v>
                </c:pt>
                <c:pt idx="1">
                  <c:v>42187.0</c:v>
                </c:pt>
                <c:pt idx="2">
                  <c:v>42188.0</c:v>
                </c:pt>
                <c:pt idx="3">
                  <c:v>42189.0</c:v>
                </c:pt>
                <c:pt idx="4">
                  <c:v>42190.0</c:v>
                </c:pt>
                <c:pt idx="5">
                  <c:v>42191.0</c:v>
                </c:pt>
                <c:pt idx="6">
                  <c:v>42192.0</c:v>
                </c:pt>
                <c:pt idx="7">
                  <c:v>42193.0</c:v>
                </c:pt>
                <c:pt idx="8">
                  <c:v>42194.0</c:v>
                </c:pt>
                <c:pt idx="9">
                  <c:v>42195.0</c:v>
                </c:pt>
                <c:pt idx="10">
                  <c:v>42196.0</c:v>
                </c:pt>
                <c:pt idx="11">
                  <c:v>42197.0</c:v>
                </c:pt>
                <c:pt idx="12">
                  <c:v>42198.0</c:v>
                </c:pt>
                <c:pt idx="13">
                  <c:v>42199.0</c:v>
                </c:pt>
                <c:pt idx="14">
                  <c:v>42200.0</c:v>
                </c:pt>
                <c:pt idx="15">
                  <c:v>42201.0</c:v>
                </c:pt>
                <c:pt idx="16">
                  <c:v>42202.0</c:v>
                </c:pt>
                <c:pt idx="17">
                  <c:v>42203.0</c:v>
                </c:pt>
                <c:pt idx="18">
                  <c:v>42204.0</c:v>
                </c:pt>
                <c:pt idx="19">
                  <c:v>42205.0</c:v>
                </c:pt>
                <c:pt idx="20">
                  <c:v>42206.0</c:v>
                </c:pt>
                <c:pt idx="21">
                  <c:v>42207.0</c:v>
                </c:pt>
                <c:pt idx="22">
                  <c:v>42208.0</c:v>
                </c:pt>
                <c:pt idx="23">
                  <c:v>42209.0</c:v>
                </c:pt>
                <c:pt idx="24">
                  <c:v>42210.0</c:v>
                </c:pt>
                <c:pt idx="25">
                  <c:v>42211.0</c:v>
                </c:pt>
                <c:pt idx="26">
                  <c:v>42212.0</c:v>
                </c:pt>
                <c:pt idx="27">
                  <c:v>42213.0</c:v>
                </c:pt>
                <c:pt idx="28">
                  <c:v>42214.0</c:v>
                </c:pt>
                <c:pt idx="29">
                  <c:v>42215.0</c:v>
                </c:pt>
                <c:pt idx="30">
                  <c:v>42216.0</c:v>
                </c:pt>
              </c:numCache>
            </c:numRef>
          </c:cat>
          <c:val>
            <c:numRef>
              <c:f>'201507'!$B$2:$B$32</c:f>
              <c:numCache>
                <c:formatCode>General</c:formatCode>
                <c:ptCount val="31"/>
                <c:pt idx="0">
                  <c:v>110.0</c:v>
                </c:pt>
                <c:pt idx="1">
                  <c:v>161.0</c:v>
                </c:pt>
                <c:pt idx="2">
                  <c:v>150.0</c:v>
                </c:pt>
                <c:pt idx="3">
                  <c:v>149.0</c:v>
                </c:pt>
                <c:pt idx="4">
                  <c:v>137.0</c:v>
                </c:pt>
                <c:pt idx="5">
                  <c:v>150.0</c:v>
                </c:pt>
                <c:pt idx="6">
                  <c:v>155.0</c:v>
                </c:pt>
                <c:pt idx="7">
                  <c:v>176.0</c:v>
                </c:pt>
                <c:pt idx="8">
                  <c:v>130.0</c:v>
                </c:pt>
                <c:pt idx="9">
                  <c:v>112.0</c:v>
                </c:pt>
                <c:pt idx="10">
                  <c:v>112.0</c:v>
                </c:pt>
                <c:pt idx="11">
                  <c:v>112.0</c:v>
                </c:pt>
                <c:pt idx="12">
                  <c:v>119.0</c:v>
                </c:pt>
                <c:pt idx="13">
                  <c:v>1683.0</c:v>
                </c:pt>
                <c:pt idx="14">
                  <c:v>521.0</c:v>
                </c:pt>
                <c:pt idx="15">
                  <c:v>321.0</c:v>
                </c:pt>
                <c:pt idx="16">
                  <c:v>104.0</c:v>
                </c:pt>
                <c:pt idx="17">
                  <c:v>182.0</c:v>
                </c:pt>
                <c:pt idx="18">
                  <c:v>182.0</c:v>
                </c:pt>
                <c:pt idx="19">
                  <c:v>170.0</c:v>
                </c:pt>
                <c:pt idx="20">
                  <c:v>171.0</c:v>
                </c:pt>
                <c:pt idx="21">
                  <c:v>180.0</c:v>
                </c:pt>
                <c:pt idx="22">
                  <c:v>211.0</c:v>
                </c:pt>
                <c:pt idx="23">
                  <c:v>165.0</c:v>
                </c:pt>
                <c:pt idx="24">
                  <c:v>170.0</c:v>
                </c:pt>
                <c:pt idx="25">
                  <c:v>195.0</c:v>
                </c:pt>
                <c:pt idx="26">
                  <c:v>142.0</c:v>
                </c:pt>
                <c:pt idx="27">
                  <c:v>142.0</c:v>
                </c:pt>
                <c:pt idx="28">
                  <c:v>129.0</c:v>
                </c:pt>
                <c:pt idx="29">
                  <c:v>142.0</c:v>
                </c:pt>
                <c:pt idx="30">
                  <c:v>184.0</c:v>
                </c:pt>
              </c:numCache>
            </c:numRef>
          </c:val>
          <c:smooth val="0"/>
        </c:ser>
        <c:dLbls>
          <c:showLegendKey val="0"/>
          <c:showVal val="0"/>
          <c:showCatName val="0"/>
          <c:showSerName val="0"/>
          <c:showPercent val="0"/>
          <c:showBubbleSize val="0"/>
        </c:dLbls>
        <c:marker val="1"/>
        <c:smooth val="0"/>
        <c:axId val="2125571864"/>
        <c:axId val="2119675112"/>
      </c:lineChart>
      <c:dateAx>
        <c:axId val="2125571864"/>
        <c:scaling>
          <c:orientation val="minMax"/>
        </c:scaling>
        <c:delete val="0"/>
        <c:axPos val="b"/>
        <c:numFmt formatCode="m/d/yyyy" sourceLinked="1"/>
        <c:majorTickMark val="out"/>
        <c:minorTickMark val="none"/>
        <c:tickLblPos val="nextTo"/>
        <c:crossAx val="2119675112"/>
        <c:crosses val="autoZero"/>
        <c:auto val="1"/>
        <c:lblOffset val="100"/>
        <c:baseTimeUnit val="days"/>
      </c:dateAx>
      <c:valAx>
        <c:axId val="2119675112"/>
        <c:scaling>
          <c:orientation val="minMax"/>
        </c:scaling>
        <c:delete val="0"/>
        <c:axPos val="l"/>
        <c:majorGridlines/>
        <c:numFmt formatCode="General" sourceLinked="1"/>
        <c:majorTickMark val="out"/>
        <c:minorTickMark val="none"/>
        <c:tickLblPos val="nextTo"/>
        <c:crossAx val="2125571864"/>
        <c:crosses val="autoZero"/>
        <c:crossBetween val="between"/>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bwMode="auto">
          <a:xfrm>
            <a:off x="0" y="0"/>
            <a:ext cx="2971800" cy="463550"/>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99331" name="Rectangle 3"/>
          <p:cNvSpPr>
            <a:spLocks noGrp="1" noChangeArrowheads="1"/>
          </p:cNvSpPr>
          <p:nvPr>
            <p:ph type="dt" sz="quarter" idx="1"/>
          </p:nvPr>
        </p:nvSpPr>
        <p:spPr bwMode="auto">
          <a:xfrm>
            <a:off x="3884613" y="0"/>
            <a:ext cx="2971800" cy="463550"/>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algn="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99332" name="Rectangle 4"/>
          <p:cNvSpPr>
            <a:spLocks noGrp="1" noChangeArrowheads="1"/>
          </p:cNvSpPr>
          <p:nvPr>
            <p:ph type="ftr" sz="quarter" idx="2"/>
          </p:nvPr>
        </p:nvSpPr>
        <p:spPr bwMode="auto">
          <a:xfrm>
            <a:off x="0" y="8831263"/>
            <a:ext cx="2971800" cy="463550"/>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99333" name="Rectangle 5"/>
          <p:cNvSpPr>
            <a:spLocks noGrp="1" noChangeArrowheads="1"/>
          </p:cNvSpPr>
          <p:nvPr>
            <p:ph type="sldNum" sz="quarter" idx="3"/>
          </p:nvPr>
        </p:nvSpPr>
        <p:spPr bwMode="auto">
          <a:xfrm>
            <a:off x="3884613" y="8831263"/>
            <a:ext cx="2971800" cy="463550"/>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algn="r" defTabSz="881063">
              <a:spcBef>
                <a:spcPct val="0"/>
              </a:spcBef>
              <a:buClrTx/>
              <a:buFontTx/>
              <a:buNone/>
              <a:defRPr sz="1200" smtClean="0">
                <a:solidFill>
                  <a:schemeClr val="tx1"/>
                </a:solidFill>
                <a:latin typeface="Times" charset="0"/>
              </a:defRPr>
            </a:lvl1pPr>
          </a:lstStyle>
          <a:p>
            <a:pPr>
              <a:defRPr/>
            </a:pPr>
            <a:fld id="{B73C6E5B-A384-A74F-94B1-00E23D5C32E8}" type="slidenum">
              <a:rPr lang="en-US"/>
              <a:pPr>
                <a:defRPr/>
              </a:pPr>
              <a:t>‹#›</a:t>
            </a:fld>
            <a:endParaRPr lang="en-US"/>
          </a:p>
        </p:txBody>
      </p:sp>
    </p:spTree>
    <p:extLst>
      <p:ext uri="{BB962C8B-B14F-4D97-AF65-F5344CB8AC3E}">
        <p14:creationId xmlns:p14="http://schemas.microsoft.com/office/powerpoint/2010/main" val="19630773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63550"/>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40963" name="Rectangle 3"/>
          <p:cNvSpPr>
            <a:spLocks noGrp="1" noChangeArrowheads="1"/>
          </p:cNvSpPr>
          <p:nvPr>
            <p:ph type="dt" idx="1"/>
          </p:nvPr>
        </p:nvSpPr>
        <p:spPr bwMode="auto">
          <a:xfrm>
            <a:off x="3884613" y="0"/>
            <a:ext cx="2971800" cy="463550"/>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lvl1pPr algn="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04900" y="698500"/>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0965" name="Rectangle 5"/>
          <p:cNvSpPr>
            <a:spLocks noGrp="1" noChangeArrowheads="1"/>
          </p:cNvSpPr>
          <p:nvPr>
            <p:ph type="body" sz="quarter" idx="3"/>
          </p:nvPr>
        </p:nvSpPr>
        <p:spPr bwMode="auto">
          <a:xfrm>
            <a:off x="685800" y="4416425"/>
            <a:ext cx="5486400" cy="4181475"/>
          </a:xfrm>
          <a:prstGeom prst="rect">
            <a:avLst/>
          </a:prstGeom>
          <a:noFill/>
          <a:ln w="9525">
            <a:noFill/>
            <a:miter lim="800000"/>
            <a:headEnd/>
            <a:tailEnd/>
          </a:ln>
          <a:effectLst/>
        </p:spPr>
        <p:txBody>
          <a:bodyPr vert="horz" wrap="square" lIns="88139" tIns="44070" rIns="88139" bIns="4407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66" name="Rectangle 6"/>
          <p:cNvSpPr>
            <a:spLocks noGrp="1" noChangeArrowheads="1"/>
          </p:cNvSpPr>
          <p:nvPr>
            <p:ph type="ftr" sz="quarter" idx="4"/>
          </p:nvPr>
        </p:nvSpPr>
        <p:spPr bwMode="auto">
          <a:xfrm>
            <a:off x="0" y="8831263"/>
            <a:ext cx="2971800" cy="463550"/>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defTabSz="881063">
              <a:spcBef>
                <a:spcPct val="0"/>
              </a:spcBef>
              <a:buClrTx/>
              <a:buFontTx/>
              <a:buNone/>
              <a:defRPr sz="1200">
                <a:solidFill>
                  <a:schemeClr val="tx1"/>
                </a:solidFill>
                <a:latin typeface="Times" charset="0"/>
                <a:ea typeface="ＭＳ Ｐゴシック" charset="-128"/>
                <a:cs typeface="+mn-cs"/>
              </a:defRPr>
            </a:lvl1pPr>
          </a:lstStyle>
          <a:p>
            <a:pPr>
              <a:defRPr/>
            </a:pPr>
            <a:endParaRPr lang="en-US"/>
          </a:p>
        </p:txBody>
      </p:sp>
      <p:sp>
        <p:nvSpPr>
          <p:cNvPr id="40967" name="Rectangle 7"/>
          <p:cNvSpPr>
            <a:spLocks noGrp="1" noChangeArrowheads="1"/>
          </p:cNvSpPr>
          <p:nvPr>
            <p:ph type="sldNum" sz="quarter" idx="5"/>
          </p:nvPr>
        </p:nvSpPr>
        <p:spPr bwMode="auto">
          <a:xfrm>
            <a:off x="3884613" y="8831263"/>
            <a:ext cx="2971800" cy="463550"/>
          </a:xfrm>
          <a:prstGeom prst="rect">
            <a:avLst/>
          </a:prstGeom>
          <a:noFill/>
          <a:ln w="9525">
            <a:noFill/>
            <a:miter lim="800000"/>
            <a:headEnd/>
            <a:tailEnd/>
          </a:ln>
          <a:effectLst/>
        </p:spPr>
        <p:txBody>
          <a:bodyPr vert="horz" wrap="square" lIns="88139" tIns="44070" rIns="88139" bIns="44070" numCol="1" anchor="b" anchorCtr="0" compatLnSpc="1">
            <a:prstTxWarp prst="textNoShape">
              <a:avLst/>
            </a:prstTxWarp>
          </a:bodyPr>
          <a:lstStyle>
            <a:lvl1pPr algn="r" defTabSz="881063">
              <a:spcBef>
                <a:spcPct val="0"/>
              </a:spcBef>
              <a:buClrTx/>
              <a:buFontTx/>
              <a:buNone/>
              <a:defRPr sz="1200" smtClean="0">
                <a:solidFill>
                  <a:schemeClr val="tx1"/>
                </a:solidFill>
                <a:latin typeface="Times" charset="0"/>
              </a:defRPr>
            </a:lvl1pPr>
          </a:lstStyle>
          <a:p>
            <a:pPr>
              <a:defRPr/>
            </a:pPr>
            <a:fld id="{8C811317-58E1-B645-A73C-AACD9A307A2A}" type="slidenum">
              <a:rPr lang="en-US"/>
              <a:pPr>
                <a:defRPr/>
              </a:pPr>
              <a:t>‹#›</a:t>
            </a:fld>
            <a:endParaRPr lang="en-US"/>
          </a:p>
        </p:txBody>
      </p:sp>
    </p:spTree>
    <p:extLst>
      <p:ext uri="{BB962C8B-B14F-4D97-AF65-F5344CB8AC3E}">
        <p14:creationId xmlns:p14="http://schemas.microsoft.com/office/powerpoint/2010/main" val="84373979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pitchFamily="-111" charset="0"/>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2"/>
          <p:cNvSpPr>
            <a:spLocks noGrp="1" noRot="1" noChangeAspect="1" noChangeArrowheads="1" noTextEdit="1"/>
          </p:cNvSpPr>
          <p:nvPr>
            <p:ph type="sldImg"/>
          </p:nvPr>
        </p:nvSpPr>
        <p:spPr>
          <a:ln/>
        </p:spPr>
      </p:sp>
      <p:sp>
        <p:nvSpPr>
          <p:cNvPr id="512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GB">
              <a:latin typeface="Times" charset="0"/>
              <a:ea typeface="MS PGothic" charset="0"/>
            </a:endParaRPr>
          </a:p>
        </p:txBody>
      </p:sp>
    </p:spTree>
    <p:extLst>
      <p:ext uri="{BB962C8B-B14F-4D97-AF65-F5344CB8AC3E}">
        <p14:creationId xmlns:p14="http://schemas.microsoft.com/office/powerpoint/2010/main" val="1496564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was OMA’s second</a:t>
            </a:r>
            <a:r>
              <a:rPr lang="en-US" baseline="0" dirty="0" smtClean="0"/>
              <a:t> year exhibiting at MWC Shanghai.</a:t>
            </a:r>
          </a:p>
          <a:p>
            <a:endParaRPr lang="en-US" baseline="0" dirty="0" smtClean="0"/>
          </a:p>
          <a:p>
            <a:r>
              <a:rPr lang="en-US" baseline="0" dirty="0" smtClean="0"/>
              <a:t>The event theme was Mobile Unlimited and sought to highlight the use of mobile and wireless technology across all aspects of life from smart cities, to automotive to </a:t>
            </a:r>
            <a:r>
              <a:rPr lang="en-US" baseline="0" dirty="0" err="1" smtClean="0"/>
              <a:t>mHealth</a:t>
            </a:r>
            <a:r>
              <a:rPr lang="en-US" baseline="0" dirty="0" smtClean="0"/>
              <a:t>.</a:t>
            </a:r>
          </a:p>
          <a:p>
            <a:endParaRPr lang="en-US" baseline="0" dirty="0" smtClean="0"/>
          </a:p>
          <a:p>
            <a:r>
              <a:rPr lang="en-US" dirty="0" smtClean="0"/>
              <a:t>There were a total of 35,000 attendees, exhibitors, speakers and press/analysts</a:t>
            </a:r>
          </a:p>
          <a:p>
            <a:endParaRPr lang="en-US" dirty="0" smtClean="0"/>
          </a:p>
          <a:p>
            <a:r>
              <a:rPr lang="en-US" dirty="0" smtClean="0"/>
              <a:t>OMA’s booth was</a:t>
            </a:r>
            <a:r>
              <a:rPr lang="en-US" baseline="0" dirty="0" smtClean="0"/>
              <a:t> well situated on a main aisle in the second of the 5 buildings.</a:t>
            </a:r>
          </a:p>
          <a:p>
            <a:endParaRPr lang="en-US" dirty="0"/>
          </a:p>
        </p:txBody>
      </p:sp>
      <p:sp>
        <p:nvSpPr>
          <p:cNvPr id="4" name="Slide Number Placeholder 3"/>
          <p:cNvSpPr>
            <a:spLocks noGrp="1"/>
          </p:cNvSpPr>
          <p:nvPr>
            <p:ph type="sldNum" sz="quarter" idx="10"/>
          </p:nvPr>
        </p:nvSpPr>
        <p:spPr/>
        <p:txBody>
          <a:bodyPr/>
          <a:lstStyle/>
          <a:p>
            <a:pPr>
              <a:defRPr/>
            </a:pPr>
            <a:fld id="{8C811317-58E1-B645-A73C-AACD9A307A2A}" type="slidenum">
              <a:rPr lang="en-US" smtClean="0"/>
              <a:pPr>
                <a:defRPr/>
              </a:pPr>
              <a:t>2</a:t>
            </a:fld>
            <a:endParaRPr lang="en-US"/>
          </a:p>
        </p:txBody>
      </p:sp>
    </p:spTree>
    <p:extLst>
      <p:ext uri="{BB962C8B-B14F-4D97-AF65-F5344CB8AC3E}">
        <p14:creationId xmlns:p14="http://schemas.microsoft.com/office/powerpoint/2010/main" val="791035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err="1" smtClean="0">
                <a:solidFill>
                  <a:schemeClr val="tx1"/>
                </a:solidFill>
                <a:effectLst/>
                <a:latin typeface="Times" pitchFamily="-111" charset="0"/>
                <a:ea typeface="MS PGothic" pitchFamily="34" charset="-128"/>
                <a:cs typeface="MS PGothic" charset="0"/>
              </a:rPr>
              <a:t>AVSystem</a:t>
            </a:r>
            <a:r>
              <a:rPr lang="en-US" sz="1200" u="sng" kern="1200" dirty="0" smtClean="0">
                <a:solidFill>
                  <a:schemeClr val="tx1"/>
                </a:solidFill>
                <a:effectLst/>
                <a:latin typeface="Times" pitchFamily="-111" charset="0"/>
                <a:ea typeface="MS PGothic" pitchFamily="34" charset="-128"/>
                <a:cs typeface="MS PGothic" charset="0"/>
              </a:rPr>
              <a:t>: </a:t>
            </a:r>
            <a:endParaRPr lang="en-US" sz="1200" kern="1200" dirty="0" smtClean="0">
              <a:solidFill>
                <a:schemeClr val="tx1"/>
              </a:solidFill>
              <a:effectLst/>
              <a:latin typeface="Times" pitchFamily="-111" charset="0"/>
              <a:ea typeface="MS PGothic" pitchFamily="34" charset="-128"/>
              <a:cs typeface="MS PGothic" charset="0"/>
            </a:endParaRPr>
          </a:p>
          <a:p>
            <a:r>
              <a:rPr lang="en-US" sz="1200" kern="1200" dirty="0" err="1" smtClean="0">
                <a:solidFill>
                  <a:schemeClr val="tx1"/>
                </a:solidFill>
                <a:effectLst/>
                <a:latin typeface="Times" pitchFamily="-111" charset="0"/>
                <a:ea typeface="MS PGothic" pitchFamily="34" charset="-128"/>
                <a:cs typeface="MS PGothic" charset="0"/>
              </a:rPr>
              <a:t>AVSystem</a:t>
            </a:r>
            <a:r>
              <a:rPr lang="en-US" sz="1200" kern="1200" dirty="0" smtClean="0">
                <a:solidFill>
                  <a:schemeClr val="tx1"/>
                </a:solidFill>
                <a:effectLst/>
                <a:latin typeface="Times" pitchFamily="-111" charset="0"/>
                <a:ea typeface="MS PGothic" pitchFamily="34" charset="-128"/>
                <a:cs typeface="MS PGothic" charset="0"/>
              </a:rPr>
              <a:t> presented Unified Device Management Platform – a next generation system for network maintenance, monitoring and device orchestration. </a:t>
            </a:r>
            <a:r>
              <a:rPr lang="en-US" sz="1200" kern="1200" dirty="0" err="1" smtClean="0">
                <a:solidFill>
                  <a:schemeClr val="tx1"/>
                </a:solidFill>
                <a:effectLst/>
                <a:latin typeface="Times" pitchFamily="-111" charset="0"/>
                <a:ea typeface="MS PGothic" pitchFamily="34" charset="-128"/>
                <a:cs typeface="MS PGothic" charset="0"/>
              </a:rPr>
              <a:t>AVSystem</a:t>
            </a:r>
            <a:r>
              <a:rPr lang="en-US" sz="1200" kern="1200" dirty="0" smtClean="0">
                <a:solidFill>
                  <a:schemeClr val="tx1"/>
                </a:solidFill>
                <a:effectLst/>
                <a:latin typeface="Times" pitchFamily="-111" charset="0"/>
                <a:ea typeface="MS PGothic" pitchFamily="34" charset="-128"/>
                <a:cs typeface="MS PGothic" charset="0"/>
              </a:rPr>
              <a:t> UMP is a highly scalable, vendor-agnostic solution based on open protocols such as OMA DM, OMA LWM2M or MQTT. It provides flexible workflow execution, dynamic device grouping, DM protocol convergence and a wide set of features for enabling new services including Smart Home, Smart Metering, Medical Metering and Auto-motive Remote Support. </a:t>
            </a:r>
            <a:r>
              <a:rPr lang="en-US" sz="1200" kern="1200" dirty="0" err="1" smtClean="0">
                <a:solidFill>
                  <a:schemeClr val="tx1"/>
                </a:solidFill>
                <a:effectLst/>
                <a:latin typeface="Times" pitchFamily="-111" charset="0"/>
                <a:ea typeface="MS PGothic" pitchFamily="34" charset="-128"/>
                <a:cs typeface="MS PGothic" charset="0"/>
              </a:rPr>
              <a:t>AVSystem</a:t>
            </a:r>
            <a:r>
              <a:rPr lang="en-US" sz="1200" kern="1200" dirty="0" smtClean="0">
                <a:solidFill>
                  <a:schemeClr val="tx1"/>
                </a:solidFill>
                <a:effectLst/>
                <a:latin typeface="Times" pitchFamily="-111" charset="0"/>
                <a:ea typeface="MS PGothic" pitchFamily="34" charset="-128"/>
                <a:cs typeface="MS PGothic" charset="0"/>
              </a:rPr>
              <a:t> UMP uses a virtualization layer above multiple protocol connectors allowing unified management of different devices starting from low-capacity remote sensors to data access devices and home gateways.</a:t>
            </a:r>
          </a:p>
          <a:p>
            <a:endParaRPr lang="en-US" sz="1200" u="sng" kern="1200" dirty="0" smtClean="0">
              <a:solidFill>
                <a:schemeClr val="tx1"/>
              </a:solidFill>
              <a:effectLst/>
              <a:latin typeface="Times" pitchFamily="-111" charset="0"/>
              <a:ea typeface="MS PGothic" pitchFamily="34" charset="-128"/>
              <a:cs typeface="MS PGothic" charset="0"/>
            </a:endParaRPr>
          </a:p>
          <a:p>
            <a:r>
              <a:rPr lang="en-US" sz="1200" u="sng" kern="1200" dirty="0" err="1" smtClean="0">
                <a:solidFill>
                  <a:schemeClr val="tx1"/>
                </a:solidFill>
                <a:effectLst/>
                <a:latin typeface="Times" pitchFamily="-111" charset="0"/>
                <a:ea typeface="MS PGothic" pitchFamily="34" charset="-128"/>
                <a:cs typeface="MS PGothic" charset="0"/>
              </a:rPr>
              <a:t>Tenggle</a:t>
            </a:r>
            <a:r>
              <a:rPr lang="en-US" sz="1200" u="sng" kern="1200" dirty="0" smtClean="0">
                <a:solidFill>
                  <a:schemeClr val="tx1"/>
                </a:solidFill>
                <a:effectLst/>
                <a:latin typeface="Times" pitchFamily="-111" charset="0"/>
                <a:ea typeface="MS PGothic" pitchFamily="34" charset="-128"/>
                <a:cs typeface="MS PGothic" charset="0"/>
              </a:rPr>
              <a:t>: </a:t>
            </a:r>
            <a:endParaRPr lang="en-US" sz="1200" kern="1200" dirty="0" smtClean="0">
              <a:solidFill>
                <a:schemeClr val="tx1"/>
              </a:solidFill>
              <a:effectLst/>
              <a:latin typeface="Times" pitchFamily="-111" charset="0"/>
              <a:ea typeface="MS PGothic" pitchFamily="34" charset="-128"/>
              <a:cs typeface="MS PGothic" charset="0"/>
            </a:endParaRPr>
          </a:p>
          <a:p>
            <a:r>
              <a:rPr lang="en-US" sz="1200" kern="1200" dirty="0" err="1" smtClean="0">
                <a:solidFill>
                  <a:schemeClr val="tx1"/>
                </a:solidFill>
                <a:effectLst/>
                <a:latin typeface="Times" pitchFamily="-111" charset="0"/>
                <a:ea typeface="MS PGothic" pitchFamily="34" charset="-128"/>
                <a:cs typeface="MS PGothic" charset="0"/>
              </a:rPr>
              <a:t>Tenggle</a:t>
            </a:r>
            <a:r>
              <a:rPr lang="en-US" sz="1200" kern="1200" dirty="0" smtClean="0">
                <a:solidFill>
                  <a:schemeClr val="tx1"/>
                </a:solidFill>
                <a:effectLst/>
                <a:latin typeface="Times" pitchFamily="-111" charset="0"/>
                <a:ea typeface="MS PGothic" pitchFamily="34" charset="-128"/>
                <a:cs typeface="MS PGothic" charset="0"/>
              </a:rPr>
              <a:t>-Cloud is a Smart Device Management platform based on </a:t>
            </a:r>
            <a:r>
              <a:rPr lang="en-US" sz="1200" kern="1200" dirty="0" err="1" smtClean="0">
                <a:solidFill>
                  <a:schemeClr val="tx1"/>
                </a:solidFill>
                <a:effectLst/>
                <a:latin typeface="Times" pitchFamily="-111" charset="0"/>
                <a:ea typeface="MS PGothic" pitchFamily="34" charset="-128"/>
                <a:cs typeface="MS PGothic" charset="0"/>
              </a:rPr>
              <a:t>SaaS</a:t>
            </a:r>
            <a:r>
              <a:rPr lang="en-US" sz="1200" kern="1200" dirty="0" smtClean="0">
                <a:solidFill>
                  <a:schemeClr val="tx1"/>
                </a:solidFill>
                <a:effectLst/>
                <a:latin typeface="Times" pitchFamily="-111" charset="0"/>
                <a:ea typeface="MS PGothic" pitchFamily="34" charset="-128"/>
                <a:cs typeface="MS PGothic" charset="0"/>
              </a:rPr>
              <a:t>. Currently it hosts lots of smart devices of different models for many enterprise customers, including smartphones, smart tablets, smart wearable devices like watches and bands, 3D printers and more.</a:t>
            </a:r>
          </a:p>
          <a:p>
            <a:r>
              <a:rPr lang="en-US" sz="1200" kern="1200" dirty="0" err="1" smtClean="0">
                <a:solidFill>
                  <a:schemeClr val="tx1"/>
                </a:solidFill>
                <a:effectLst/>
                <a:latin typeface="Times" pitchFamily="-111" charset="0"/>
                <a:ea typeface="MS PGothic" pitchFamily="34" charset="-128"/>
                <a:cs typeface="MS PGothic" charset="0"/>
              </a:rPr>
              <a:t>Tenggle</a:t>
            </a:r>
            <a:r>
              <a:rPr lang="en-US" sz="1200" kern="1200" dirty="0" smtClean="0">
                <a:solidFill>
                  <a:schemeClr val="tx1"/>
                </a:solidFill>
                <a:effectLst/>
                <a:latin typeface="Times" pitchFamily="-111" charset="0"/>
                <a:ea typeface="MS PGothic" pitchFamily="34" charset="-128"/>
                <a:cs typeface="MS PGothic" charset="0"/>
              </a:rPr>
              <a:t>-Cloud provides Internet service and software service for hardware/terminal manufactures that focus on manufacturing hardware. Hence, </a:t>
            </a:r>
            <a:r>
              <a:rPr lang="en-US" sz="1200" kern="1200" dirty="0" err="1" smtClean="0">
                <a:solidFill>
                  <a:schemeClr val="tx1"/>
                </a:solidFill>
                <a:effectLst/>
                <a:latin typeface="Times" pitchFamily="-111" charset="0"/>
                <a:ea typeface="MS PGothic" pitchFamily="34" charset="-128"/>
                <a:cs typeface="MS PGothic" charset="0"/>
              </a:rPr>
              <a:t>Tenggle</a:t>
            </a:r>
            <a:r>
              <a:rPr lang="en-US" sz="1200" kern="1200" dirty="0" smtClean="0">
                <a:solidFill>
                  <a:schemeClr val="tx1"/>
                </a:solidFill>
                <a:effectLst/>
                <a:latin typeface="Times" pitchFamily="-111" charset="0"/>
                <a:ea typeface="MS PGothic" pitchFamily="34" charset="-128"/>
                <a:cs typeface="MS PGothic" charset="0"/>
              </a:rPr>
              <a:t>-Cloud provides an important value added service for manufactures to save money and enhance customer satisfaction. </a:t>
            </a:r>
            <a:r>
              <a:rPr lang="en-US" sz="1200" kern="1200" dirty="0" err="1" smtClean="0">
                <a:solidFill>
                  <a:schemeClr val="tx1"/>
                </a:solidFill>
                <a:effectLst/>
                <a:latin typeface="Times" pitchFamily="-111" charset="0"/>
                <a:ea typeface="MS PGothic" pitchFamily="34" charset="-128"/>
                <a:cs typeface="MS PGothic" charset="0"/>
              </a:rPr>
              <a:t>Tenggle</a:t>
            </a:r>
            <a:r>
              <a:rPr lang="en-US" sz="1200" kern="1200" dirty="0" smtClean="0">
                <a:solidFill>
                  <a:schemeClr val="tx1"/>
                </a:solidFill>
                <a:effectLst/>
                <a:latin typeface="Times" pitchFamily="-111" charset="0"/>
                <a:ea typeface="MS PGothic" pitchFamily="34" charset="-128"/>
                <a:cs typeface="MS PGothic" charset="0"/>
              </a:rPr>
              <a:t>-Cloud helps manufactures make a transition from traditional enterprise to Internet. </a:t>
            </a:r>
            <a:r>
              <a:rPr lang="en-US" sz="1200" kern="1200" dirty="0" err="1" smtClean="0">
                <a:solidFill>
                  <a:schemeClr val="tx1"/>
                </a:solidFill>
                <a:effectLst/>
                <a:latin typeface="Times" pitchFamily="-111" charset="0"/>
                <a:ea typeface="MS PGothic" pitchFamily="34" charset="-128"/>
                <a:cs typeface="MS PGothic" charset="0"/>
              </a:rPr>
              <a:t>Tenggle</a:t>
            </a:r>
            <a:r>
              <a:rPr lang="en-US" sz="1200" kern="1200" dirty="0" smtClean="0">
                <a:solidFill>
                  <a:schemeClr val="tx1"/>
                </a:solidFill>
                <a:effectLst/>
                <a:latin typeface="Times" pitchFamily="-111" charset="0"/>
                <a:ea typeface="MS PGothic" pitchFamily="34" charset="-128"/>
                <a:cs typeface="MS PGothic" charset="0"/>
              </a:rPr>
              <a:t>-Cloud fully supports OMA DM1.2.1, FUMO1.0.4, DL2.0, SCOMO1.1, and LAWMO1.0 OMA Enablers.</a:t>
            </a:r>
          </a:p>
          <a:p>
            <a:endParaRPr lang="en-US" sz="1200" u="sng" kern="1200" dirty="0" smtClean="0">
              <a:solidFill>
                <a:schemeClr val="tx1"/>
              </a:solidFill>
              <a:effectLst/>
              <a:latin typeface="Times" pitchFamily="-111" charset="0"/>
              <a:ea typeface="MS PGothic" pitchFamily="34" charset="-128"/>
              <a:cs typeface="MS PGothic" charset="0"/>
            </a:endParaRPr>
          </a:p>
          <a:p>
            <a:r>
              <a:rPr lang="en-US" sz="1200" u="sng" kern="1200" dirty="0" smtClean="0">
                <a:solidFill>
                  <a:schemeClr val="tx1"/>
                </a:solidFill>
                <a:effectLst/>
                <a:latin typeface="Times" pitchFamily="-111" charset="0"/>
                <a:ea typeface="MS PGothic" pitchFamily="34" charset="-128"/>
                <a:cs typeface="MS PGothic" charset="0"/>
              </a:rPr>
              <a:t>Redstone: </a:t>
            </a:r>
            <a:endParaRPr lang="en-US" sz="1200" kern="1200" dirty="0" smtClean="0">
              <a:solidFill>
                <a:schemeClr val="tx1"/>
              </a:solidFill>
              <a:effectLst/>
              <a:latin typeface="Times" pitchFamily="-111" charset="0"/>
              <a:ea typeface="MS PGothic" pitchFamily="34" charset="-128"/>
              <a:cs typeface="MS PGothic" charset="0"/>
            </a:endParaRPr>
          </a:p>
          <a:p>
            <a:r>
              <a:rPr lang="en-US" sz="1200" kern="1200" dirty="0" smtClean="0">
                <a:solidFill>
                  <a:schemeClr val="tx1"/>
                </a:solidFill>
                <a:effectLst/>
                <a:latin typeface="Times" pitchFamily="-111" charset="0"/>
                <a:ea typeface="MS PGothic" pitchFamily="34" charset="-128"/>
                <a:cs typeface="MS PGothic" charset="0"/>
              </a:rPr>
              <a:t>Redstone brought two demonstrations, which were both developed based on OMA DM (Device Management) standards. The first demo was RSOTA (Redstone Over-the-air). In the demo, problems such as system security bugs that RSOTA has solved quickly and easily were highlighted. Major functions of RSOTA including device safety, terminal information collection, application update and firmware update </a:t>
            </a:r>
            <a:r>
              <a:rPr lang="en-US" sz="1200" kern="1200" dirty="0" err="1" smtClean="0">
                <a:solidFill>
                  <a:schemeClr val="tx1"/>
                </a:solidFill>
                <a:effectLst/>
                <a:latin typeface="Times" pitchFamily="-111" charset="0"/>
                <a:ea typeface="MS PGothic" pitchFamily="34" charset="-128"/>
                <a:cs typeface="MS PGothic" charset="0"/>
              </a:rPr>
              <a:t>wereillustrated</a:t>
            </a:r>
            <a:r>
              <a:rPr lang="en-US" sz="1200" kern="1200" dirty="0" smtClean="0">
                <a:solidFill>
                  <a:schemeClr val="tx1"/>
                </a:solidFill>
                <a:effectLst/>
                <a:latin typeface="Times" pitchFamily="-111" charset="0"/>
                <a:ea typeface="MS PGothic" pitchFamily="34" charset="-128"/>
                <a:cs typeface="MS PGothic" charset="0"/>
              </a:rPr>
              <a:t>. The second demo was Health Cloud. This demonstration featured OTA wireless upgrading capacity, which is essential for wearable devices and the main advantage of Redstone’s products.</a:t>
            </a:r>
          </a:p>
          <a:p>
            <a:endParaRPr lang="en-US" sz="1200" u="sng" kern="1200" dirty="0" smtClean="0">
              <a:solidFill>
                <a:schemeClr val="tx1"/>
              </a:solidFill>
              <a:effectLst/>
              <a:latin typeface="Times" pitchFamily="-111" charset="0"/>
              <a:ea typeface="MS PGothic" pitchFamily="34" charset="-128"/>
              <a:cs typeface="MS PGothic" charset="0"/>
            </a:endParaRPr>
          </a:p>
          <a:p>
            <a:r>
              <a:rPr lang="en-US" sz="1200" u="sng" kern="1200" dirty="0" err="1" smtClean="0">
                <a:solidFill>
                  <a:schemeClr val="tx1"/>
                </a:solidFill>
                <a:effectLst/>
                <a:latin typeface="Times" pitchFamily="-111" charset="0"/>
                <a:ea typeface="MS PGothic" pitchFamily="34" charset="-128"/>
                <a:cs typeface="MS PGothic" charset="0"/>
              </a:rPr>
              <a:t>Redbend</a:t>
            </a:r>
            <a:r>
              <a:rPr lang="en-US" sz="1200" u="sng" kern="1200" dirty="0" smtClean="0">
                <a:solidFill>
                  <a:schemeClr val="tx1"/>
                </a:solidFill>
                <a:effectLst/>
                <a:latin typeface="Times" pitchFamily="-111" charset="0"/>
                <a:ea typeface="MS PGothic" pitchFamily="34" charset="-128"/>
                <a:cs typeface="MS PGothic" charset="0"/>
              </a:rPr>
              <a:t>: </a:t>
            </a:r>
            <a:endParaRPr lang="en-US" sz="1200" kern="1200" dirty="0" smtClean="0">
              <a:solidFill>
                <a:schemeClr val="tx1"/>
              </a:solidFill>
              <a:effectLst/>
              <a:latin typeface="Times" pitchFamily="-111" charset="0"/>
              <a:ea typeface="MS PGothic" pitchFamily="34" charset="-128"/>
              <a:cs typeface="MS PGothic" charset="0"/>
            </a:endParaRPr>
          </a:p>
          <a:p>
            <a:r>
              <a:rPr lang="en-US" sz="1200" kern="1200" dirty="0" err="1" smtClean="0">
                <a:solidFill>
                  <a:schemeClr val="tx1"/>
                </a:solidFill>
                <a:effectLst/>
                <a:latin typeface="Times" pitchFamily="-111" charset="0"/>
                <a:ea typeface="MS PGothic" pitchFamily="34" charset="-128"/>
                <a:cs typeface="MS PGothic" charset="0"/>
              </a:rPr>
              <a:t>Redbend</a:t>
            </a:r>
            <a:r>
              <a:rPr lang="en-US" sz="1200" kern="1200" dirty="0" smtClean="0">
                <a:solidFill>
                  <a:schemeClr val="tx1"/>
                </a:solidFill>
                <a:effectLst/>
                <a:latin typeface="Times" pitchFamily="-111" charset="0"/>
                <a:ea typeface="MS PGothic" pitchFamily="34" charset="-128"/>
                <a:cs typeface="MS PGothic" charset="0"/>
              </a:rPr>
              <a:t> Connected Car Software Management demo showed how OEMs and Tier 1 suppliers can manage vehicle software in a holistic way, on both Head Units and Electronic Control Units (ECUs), over the air, by leveraging OMA DM industry standards, </a:t>
            </a:r>
            <a:r>
              <a:rPr lang="en-US" sz="1200" kern="1200" dirty="0" err="1" smtClean="0">
                <a:solidFill>
                  <a:schemeClr val="tx1"/>
                </a:solidFill>
                <a:effectLst/>
                <a:latin typeface="Times" pitchFamily="-111" charset="0"/>
                <a:ea typeface="MS PGothic" pitchFamily="34" charset="-128"/>
                <a:cs typeface="MS PGothic" charset="0"/>
              </a:rPr>
              <a:t>Redbend</a:t>
            </a:r>
            <a:r>
              <a:rPr lang="en-US" sz="1200" kern="1200" dirty="0" smtClean="0">
                <a:solidFill>
                  <a:schemeClr val="tx1"/>
                </a:solidFill>
                <a:effectLst/>
                <a:latin typeface="Times" pitchFamily="-111" charset="0"/>
                <a:ea typeface="MS PGothic" pitchFamily="34" charset="-128"/>
                <a:cs typeface="MS PGothic" charset="0"/>
              </a:rPr>
              <a:t> FOTA and virtualization solutions. The demo covers the end-to-end aspects of managing software over-the-air, from the management of the software assets at the center, signing the images with the Key Management Server to identifying the fleet of vehicles and their inventory of software, running and monitoring update campaigns and performing the actual updates on the vehicles together with analyzing if the signature of the smart delta is correct.</a:t>
            </a:r>
          </a:p>
          <a:p>
            <a:endParaRPr lang="en-US" sz="1200" u="sng" kern="1200" dirty="0" smtClean="0">
              <a:solidFill>
                <a:schemeClr val="tx1"/>
              </a:solidFill>
              <a:effectLst/>
              <a:latin typeface="Times" pitchFamily="-111" charset="0"/>
              <a:ea typeface="MS PGothic" pitchFamily="34" charset="-128"/>
              <a:cs typeface="MS PGothic" charset="0"/>
            </a:endParaRPr>
          </a:p>
          <a:p>
            <a:r>
              <a:rPr lang="en-US" sz="1200" u="sng" kern="1200" dirty="0" err="1" smtClean="0">
                <a:solidFill>
                  <a:schemeClr val="tx1"/>
                </a:solidFill>
                <a:effectLst/>
                <a:latin typeface="Times" pitchFamily="-111" charset="0"/>
                <a:ea typeface="MS PGothic" pitchFamily="34" charset="-128"/>
                <a:cs typeface="MS PGothic" charset="0"/>
              </a:rPr>
              <a:t>Haolian</a:t>
            </a:r>
            <a:r>
              <a:rPr lang="en-US" sz="1200" u="sng" kern="1200" dirty="0" smtClean="0">
                <a:solidFill>
                  <a:schemeClr val="tx1"/>
                </a:solidFill>
                <a:effectLst/>
                <a:latin typeface="Times" pitchFamily="-111" charset="0"/>
                <a:ea typeface="MS PGothic" pitchFamily="34" charset="-128"/>
                <a:cs typeface="MS PGothic" charset="0"/>
              </a:rPr>
              <a:t>: </a:t>
            </a:r>
            <a:endParaRPr lang="en-US" sz="1200" kern="1200" dirty="0" smtClean="0">
              <a:solidFill>
                <a:schemeClr val="tx1"/>
              </a:solidFill>
              <a:effectLst/>
              <a:latin typeface="Times" pitchFamily="-111" charset="0"/>
              <a:ea typeface="MS PGothic" pitchFamily="34" charset="-128"/>
              <a:cs typeface="MS PGothic" charset="0"/>
            </a:endParaRPr>
          </a:p>
          <a:p>
            <a:r>
              <a:rPr lang="en-US" sz="1200" kern="1200" dirty="0" err="1" smtClean="0">
                <a:solidFill>
                  <a:schemeClr val="tx1"/>
                </a:solidFill>
                <a:effectLst/>
                <a:latin typeface="Times" pitchFamily="-111" charset="0"/>
                <a:ea typeface="MS PGothic" pitchFamily="34" charset="-128"/>
                <a:cs typeface="MS PGothic" charset="0"/>
              </a:rPr>
              <a:t>Haolian</a:t>
            </a:r>
            <a:r>
              <a:rPr lang="en-US" sz="1200" kern="1200" dirty="0" smtClean="0">
                <a:solidFill>
                  <a:schemeClr val="tx1"/>
                </a:solidFill>
                <a:effectLst/>
                <a:latin typeface="Times" pitchFamily="-111" charset="0"/>
                <a:ea typeface="MS PGothic" pitchFamily="34" charset="-128"/>
                <a:cs typeface="MS PGothic" charset="0"/>
              </a:rPr>
              <a:t> presented </a:t>
            </a:r>
            <a:r>
              <a:rPr lang="en-US" sz="1200" kern="1200" dirty="0" err="1" smtClean="0">
                <a:solidFill>
                  <a:schemeClr val="tx1"/>
                </a:solidFill>
                <a:effectLst/>
                <a:latin typeface="Times" pitchFamily="-111" charset="0"/>
                <a:ea typeface="MS PGothic" pitchFamily="34" charset="-128"/>
                <a:cs typeface="MS PGothic" charset="0"/>
              </a:rPr>
              <a:t>WePTT</a:t>
            </a:r>
            <a:r>
              <a:rPr lang="en-US" sz="1200" kern="1200" dirty="0" smtClean="0">
                <a:solidFill>
                  <a:schemeClr val="tx1"/>
                </a:solidFill>
                <a:effectLst/>
                <a:latin typeface="Times" pitchFamily="-111" charset="0"/>
                <a:ea typeface="MS PGothic" pitchFamily="34" charset="-128"/>
                <a:cs typeface="MS PGothic" charset="0"/>
              </a:rPr>
              <a:t>, which is the push-to-talk service, using public cellular mobile communication networks including Edge/3g/4g and </a:t>
            </a:r>
            <a:r>
              <a:rPr lang="en-US" sz="1200" kern="1200" dirty="0" err="1" smtClean="0">
                <a:solidFill>
                  <a:schemeClr val="tx1"/>
                </a:solidFill>
                <a:effectLst/>
                <a:latin typeface="Times" pitchFamily="-111" charset="0"/>
                <a:ea typeface="MS PGothic" pitchFamily="34" charset="-128"/>
                <a:cs typeface="MS PGothic" charset="0"/>
              </a:rPr>
              <a:t>Wifi</a:t>
            </a:r>
            <a:r>
              <a:rPr lang="en-US" sz="1200" kern="1200" dirty="0" smtClean="0">
                <a:solidFill>
                  <a:schemeClr val="tx1"/>
                </a:solidFill>
                <a:effectLst/>
                <a:latin typeface="Times" pitchFamily="-111" charset="0"/>
                <a:ea typeface="MS PGothic" pitchFamily="34" charset="-128"/>
                <a:cs typeface="MS PGothic" charset="0"/>
              </a:rPr>
              <a:t>, and is based on the OMA Push-to-talk over Cellular (OMA POC). </a:t>
            </a:r>
            <a:r>
              <a:rPr lang="en-US" sz="1200" kern="1200" dirty="0" err="1" smtClean="0">
                <a:solidFill>
                  <a:schemeClr val="tx1"/>
                </a:solidFill>
                <a:effectLst/>
                <a:latin typeface="Times" pitchFamily="-111" charset="0"/>
                <a:ea typeface="MS PGothic" pitchFamily="34" charset="-128"/>
                <a:cs typeface="MS PGothic" charset="0"/>
              </a:rPr>
              <a:t>WePTT</a:t>
            </a:r>
            <a:r>
              <a:rPr lang="en-US" sz="1200" kern="1200" dirty="0" smtClean="0">
                <a:solidFill>
                  <a:schemeClr val="tx1"/>
                </a:solidFill>
                <a:effectLst/>
                <a:latin typeface="Times" pitchFamily="-111" charset="0"/>
                <a:ea typeface="MS PGothic" pitchFamily="34" charset="-128"/>
                <a:cs typeface="MS PGothic" charset="0"/>
              </a:rPr>
              <a:t> basic functions are not limited to speech communication, but also support picture, real-time Video, and GIS. Furthermore, it can be easily integrated with Tetra, </a:t>
            </a:r>
            <a:r>
              <a:rPr lang="en-US" sz="1200" kern="1200" dirty="0" err="1" smtClean="0">
                <a:solidFill>
                  <a:schemeClr val="tx1"/>
                </a:solidFill>
                <a:effectLst/>
                <a:latin typeface="Times" pitchFamily="-111" charset="0"/>
                <a:ea typeface="MS PGothic" pitchFamily="34" charset="-128"/>
                <a:cs typeface="MS PGothic" charset="0"/>
              </a:rPr>
              <a:t>iDen</a:t>
            </a:r>
            <a:r>
              <a:rPr lang="en-US" sz="1200" kern="1200" dirty="0" smtClean="0">
                <a:solidFill>
                  <a:schemeClr val="tx1"/>
                </a:solidFill>
                <a:effectLst/>
                <a:latin typeface="Times" pitchFamily="-111" charset="0"/>
                <a:ea typeface="MS PGothic" pitchFamily="34" charset="-128"/>
                <a:cs typeface="MS PGothic" charset="0"/>
              </a:rPr>
              <a:t>, DMR and even the PSTN telephone. </a:t>
            </a:r>
            <a:r>
              <a:rPr lang="en-US" sz="1200" kern="1200" dirty="0" err="1" smtClean="0">
                <a:solidFill>
                  <a:schemeClr val="tx1"/>
                </a:solidFill>
                <a:effectLst/>
                <a:latin typeface="Times" pitchFamily="-111" charset="0"/>
                <a:ea typeface="MS PGothic" pitchFamily="34" charset="-128"/>
                <a:cs typeface="MS PGothic" charset="0"/>
              </a:rPr>
              <a:t>WePTT</a:t>
            </a:r>
            <a:r>
              <a:rPr lang="en-US" sz="1200" kern="1200" dirty="0" smtClean="0">
                <a:solidFill>
                  <a:schemeClr val="tx1"/>
                </a:solidFill>
                <a:effectLst/>
                <a:latin typeface="Times" pitchFamily="-111" charset="0"/>
                <a:ea typeface="MS PGothic" pitchFamily="34" charset="-128"/>
                <a:cs typeface="MS PGothic" charset="0"/>
              </a:rPr>
              <a:t> provides the total communication solution for enterprise and government. Today, </a:t>
            </a:r>
            <a:r>
              <a:rPr lang="en-US" sz="1200" kern="1200" dirty="0" err="1" smtClean="0">
                <a:solidFill>
                  <a:schemeClr val="tx1"/>
                </a:solidFill>
                <a:effectLst/>
                <a:latin typeface="Times" pitchFamily="-111" charset="0"/>
                <a:ea typeface="MS PGothic" pitchFamily="34" charset="-128"/>
                <a:cs typeface="MS PGothic" charset="0"/>
              </a:rPr>
              <a:t>WePTT</a:t>
            </a:r>
            <a:r>
              <a:rPr lang="en-US" sz="1200" kern="1200" dirty="0" smtClean="0">
                <a:solidFill>
                  <a:schemeClr val="tx1"/>
                </a:solidFill>
                <a:effectLst/>
                <a:latin typeface="Times" pitchFamily="-111" charset="0"/>
                <a:ea typeface="MS PGothic" pitchFamily="34" charset="-128"/>
                <a:cs typeface="MS PGothic" charset="0"/>
              </a:rPr>
              <a:t> customers include China Mobile, China Unicom, Taiwan Chunghwa Telecom, and China Ministry of Public Security. </a:t>
            </a:r>
          </a:p>
          <a:p>
            <a:endParaRPr lang="en-US" dirty="0"/>
          </a:p>
        </p:txBody>
      </p:sp>
      <p:sp>
        <p:nvSpPr>
          <p:cNvPr id="4" name="Slide Number Placeholder 3"/>
          <p:cNvSpPr>
            <a:spLocks noGrp="1"/>
          </p:cNvSpPr>
          <p:nvPr>
            <p:ph type="sldNum" sz="quarter" idx="10"/>
          </p:nvPr>
        </p:nvSpPr>
        <p:spPr/>
        <p:txBody>
          <a:bodyPr/>
          <a:lstStyle/>
          <a:p>
            <a:pPr>
              <a:defRPr/>
            </a:pPr>
            <a:fld id="{8C811317-58E1-B645-A73C-AACD9A307A2A}" type="slidenum">
              <a:rPr lang="en-US" smtClean="0"/>
              <a:pPr>
                <a:defRPr/>
              </a:pPr>
              <a:t>3</a:t>
            </a:fld>
            <a:endParaRPr lang="en-US"/>
          </a:p>
        </p:txBody>
      </p:sp>
    </p:spTree>
    <p:extLst>
      <p:ext uri="{BB962C8B-B14F-4D97-AF65-F5344CB8AC3E}">
        <p14:creationId xmlns:p14="http://schemas.microsoft.com/office/powerpoint/2010/main" val="2520330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special thanks to Red Stone for facilitating the meeting with BYD.</a:t>
            </a:r>
            <a:endParaRPr lang="en-US" dirty="0"/>
          </a:p>
        </p:txBody>
      </p:sp>
      <p:sp>
        <p:nvSpPr>
          <p:cNvPr id="4" name="Slide Number Placeholder 3"/>
          <p:cNvSpPr>
            <a:spLocks noGrp="1"/>
          </p:cNvSpPr>
          <p:nvPr>
            <p:ph type="sldNum" sz="quarter" idx="10"/>
          </p:nvPr>
        </p:nvSpPr>
        <p:spPr/>
        <p:txBody>
          <a:bodyPr/>
          <a:lstStyle/>
          <a:p>
            <a:pPr>
              <a:defRPr/>
            </a:pPr>
            <a:fld id="{8C811317-58E1-B645-A73C-AACD9A307A2A}" type="slidenum">
              <a:rPr lang="en-US" smtClean="0"/>
              <a:pPr>
                <a:defRPr/>
              </a:pPr>
              <a:t>4</a:t>
            </a:fld>
            <a:endParaRPr lang="en-US"/>
          </a:p>
        </p:txBody>
      </p:sp>
    </p:spTree>
    <p:extLst>
      <p:ext uri="{BB962C8B-B14F-4D97-AF65-F5344CB8AC3E}">
        <p14:creationId xmlns:p14="http://schemas.microsoft.com/office/powerpoint/2010/main" val="220450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special</a:t>
            </a:r>
            <a:r>
              <a:rPr lang="en-US" baseline="0" dirty="0" smtClean="0"/>
              <a:t> thanks to </a:t>
            </a:r>
            <a:r>
              <a:rPr lang="en-US" baseline="0" dirty="0" err="1" smtClean="0"/>
              <a:t>Eshwar</a:t>
            </a:r>
            <a:r>
              <a:rPr lang="en-US" baseline="0" dirty="0" smtClean="0"/>
              <a:t> for doing a fantastic job at all of his meetings and briefings even though he was sick!</a:t>
            </a:r>
            <a:endParaRPr lang="en-US" dirty="0"/>
          </a:p>
        </p:txBody>
      </p:sp>
      <p:sp>
        <p:nvSpPr>
          <p:cNvPr id="4" name="Slide Number Placeholder 3"/>
          <p:cNvSpPr>
            <a:spLocks noGrp="1"/>
          </p:cNvSpPr>
          <p:nvPr>
            <p:ph type="sldNum" sz="quarter" idx="10"/>
          </p:nvPr>
        </p:nvSpPr>
        <p:spPr/>
        <p:txBody>
          <a:bodyPr/>
          <a:lstStyle/>
          <a:p>
            <a:pPr>
              <a:defRPr/>
            </a:pPr>
            <a:fld id="{8C811317-58E1-B645-A73C-AACD9A307A2A}" type="slidenum">
              <a:rPr lang="en-US" smtClean="0"/>
              <a:pPr>
                <a:defRPr/>
              </a:pPr>
              <a:t>6</a:t>
            </a:fld>
            <a:endParaRPr lang="en-US"/>
          </a:p>
        </p:txBody>
      </p:sp>
    </p:spTree>
    <p:extLst>
      <p:ext uri="{BB962C8B-B14F-4D97-AF65-F5344CB8AC3E}">
        <p14:creationId xmlns:p14="http://schemas.microsoft.com/office/powerpoint/2010/main" val="3882796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Great work by Isabella on social media tracking</a:t>
            </a:r>
            <a:r>
              <a:rPr lang="en-US" baseline="0" dirty="0" smtClean="0"/>
              <a:t> and analysis.</a:t>
            </a:r>
            <a:endParaRPr lang="en-US" dirty="0"/>
          </a:p>
        </p:txBody>
      </p:sp>
      <p:sp>
        <p:nvSpPr>
          <p:cNvPr id="4" name="Slide Number Placeholder 3"/>
          <p:cNvSpPr>
            <a:spLocks noGrp="1"/>
          </p:cNvSpPr>
          <p:nvPr>
            <p:ph type="sldNum" sz="quarter" idx="10"/>
          </p:nvPr>
        </p:nvSpPr>
        <p:spPr/>
        <p:txBody>
          <a:bodyPr/>
          <a:lstStyle/>
          <a:p>
            <a:pPr>
              <a:defRPr/>
            </a:pPr>
            <a:fld id="{8C811317-58E1-B645-A73C-AACD9A307A2A}" type="slidenum">
              <a:rPr lang="en-US" smtClean="0"/>
              <a:pPr>
                <a:defRPr/>
              </a:pPr>
              <a:t>7</a:t>
            </a:fld>
            <a:endParaRPr lang="en-US"/>
          </a:p>
        </p:txBody>
      </p:sp>
    </p:spTree>
    <p:extLst>
      <p:ext uri="{BB962C8B-B14F-4D97-AF65-F5344CB8AC3E}">
        <p14:creationId xmlns:p14="http://schemas.microsoft.com/office/powerpoint/2010/main" val="703033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082363338"/>
      </p:ext>
    </p:extLst>
  </p:cSld>
  <p:clrMapOvr>
    <a:masterClrMapping/>
  </p:clrMapOvr>
  <p:transition xmlns:p14="http://schemas.microsoft.com/office/powerpoint/2010/main">
    <p:zoom dir="in"/>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8552850"/>
      </p:ext>
    </p:extLst>
  </p:cSld>
  <p:clrMapOvr>
    <a:masterClrMapping/>
  </p:clrMapOvr>
  <p:transition xmlns:p14="http://schemas.microsoft.com/office/powerpoint/2010/main">
    <p:zoom dir="in"/>
  </p:transition>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6863" y="228600"/>
            <a:ext cx="2074862"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2275" y="228600"/>
            <a:ext cx="6072188"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80720833"/>
      </p:ext>
    </p:extLst>
  </p:cSld>
  <p:clrMapOvr>
    <a:masterClrMapping/>
  </p:clrMapOvr>
  <p:transition xmlns:p14="http://schemas.microsoft.com/office/powerpoint/2010/main">
    <p:zoom dir="in"/>
  </p:transition>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561" y="1934893"/>
            <a:ext cx="8574733" cy="16466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Date Placeholder 7"/>
          <p:cNvSpPr>
            <a:spLocks noGrp="1"/>
          </p:cNvSpPr>
          <p:nvPr>
            <p:ph type="dt" sz="half" idx="10"/>
          </p:nvPr>
        </p:nvSpPr>
        <p:spPr>
          <a:xfrm>
            <a:off x="628650" y="6356352"/>
            <a:ext cx="2057400" cy="365125"/>
          </a:xfrm>
          <a:prstGeom prst="rect">
            <a:avLst/>
          </a:prstGeom>
        </p:spPr>
        <p:txBody>
          <a:bodyPr/>
          <a:lstStyle/>
          <a:p>
            <a:fld id="{FF578AD4-4266-4DF0-A022-C2F2C1A53873}" type="datetimeFigureOut">
              <a:rPr lang="en-US" smtClean="0"/>
              <a:t>8/27/15</a:t>
            </a:fld>
            <a:endParaRPr lang="en-US"/>
          </a:p>
        </p:txBody>
      </p:sp>
      <p:sp>
        <p:nvSpPr>
          <p:cNvPr id="9" name="Footer Placeholder 8"/>
          <p:cNvSpPr>
            <a:spLocks noGrp="1"/>
          </p:cNvSpPr>
          <p:nvPr>
            <p:ph type="ftr" sz="quarter" idx="11"/>
          </p:nvPr>
        </p:nvSpPr>
        <p:spPr>
          <a:xfrm>
            <a:off x="3028950" y="6356352"/>
            <a:ext cx="3086100" cy="365125"/>
          </a:xfrm>
          <a:prstGeom prst="rect">
            <a:avLst/>
          </a:prstGeom>
        </p:spPr>
        <p:txBody>
          <a:bodyPr/>
          <a:lstStyle/>
          <a:p>
            <a:endParaRPr lang="en-US"/>
          </a:p>
        </p:txBody>
      </p:sp>
      <p:sp>
        <p:nvSpPr>
          <p:cNvPr id="10" name="Slide Number Placeholder 9"/>
          <p:cNvSpPr>
            <a:spLocks noGrp="1"/>
          </p:cNvSpPr>
          <p:nvPr>
            <p:ph type="sldNum" sz="quarter" idx="12"/>
          </p:nvPr>
        </p:nvSpPr>
        <p:spPr>
          <a:xfrm>
            <a:off x="6457950" y="6356352"/>
            <a:ext cx="2057400" cy="365125"/>
          </a:xfrm>
          <a:prstGeom prst="rect">
            <a:avLst/>
          </a:prstGeom>
        </p:spPr>
        <p:txBody>
          <a:bodyPr/>
          <a:lstStyle/>
          <a:p>
            <a:fld id="{38AABB4B-F496-4963-909C-2D796A8D339B}" type="slidenum">
              <a:rPr lang="en-US" smtClean="0"/>
              <a:t>‹#›</a:t>
            </a:fld>
            <a:endParaRPr lang="en-US"/>
          </a:p>
        </p:txBody>
      </p:sp>
    </p:spTree>
    <p:extLst>
      <p:ext uri="{BB962C8B-B14F-4D97-AF65-F5344CB8AC3E}">
        <p14:creationId xmlns:p14="http://schemas.microsoft.com/office/powerpoint/2010/main" val="3105335697"/>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5"/>
            <a:ext cx="8574733" cy="1398844"/>
          </a:xfrm>
        </p:spPr>
        <p:txBody>
          <a:bodyPr/>
          <a:lstStyle>
            <a:lvl1pPr marL="257244" indent="-257244">
              <a:buFontTx/>
              <a:buBlip>
                <a:blip r:embed="rId2"/>
              </a:buBlip>
              <a:defRPr/>
            </a:lvl1pPr>
            <a:lvl2pPr>
              <a:buClr>
                <a:schemeClr val="accent2"/>
              </a:buClr>
              <a:defRPr/>
            </a:lvl2pPr>
            <a:lvl3pPr>
              <a:buClr>
                <a:schemeClr val="accent2"/>
              </a:buClr>
              <a:defRPr/>
            </a:lvl3pPr>
            <a:lvl4pPr>
              <a:buClr>
                <a:schemeClr val="accent2"/>
              </a:buClr>
              <a:defRPr lang="en-US" sz="1200" kern="1200" baseline="0" dirty="0">
                <a:solidFill>
                  <a:prstClr val="black">
                    <a:lumMod val="75000"/>
                    <a:lumOff val="25000"/>
                  </a:prstClr>
                </a:solidFill>
                <a:latin typeface="Qualcomm Office Regular" pitchFamily="34" charset="0"/>
                <a:ea typeface="+mn-ea"/>
                <a:cs typeface="Arial" pitchFamily="34" charset="0"/>
              </a:defRPr>
            </a:lvl4pPr>
            <a:lvl5pPr marL="1200470" indent="-260673">
              <a:buFont typeface="Qualcomm Regular" pitchFamily="34" charset="0"/>
              <a:buChar char="−"/>
              <a:defRPr/>
            </a:lvl5pPr>
            <a:lvl6pPr marL="1629209"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p:nvCxnSpPr>
        <p:spPr>
          <a:xfrm>
            <a:off x="277774"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3" y="695069"/>
            <a:ext cx="8574733" cy="5909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8" name="Text Placeholder 2"/>
          <p:cNvSpPr>
            <a:spLocks noGrp="1"/>
          </p:cNvSpPr>
          <p:nvPr>
            <p:ph type="body" idx="13"/>
          </p:nvPr>
        </p:nvSpPr>
        <p:spPr>
          <a:xfrm>
            <a:off x="212653" y="1426467"/>
            <a:ext cx="8574733" cy="350865"/>
          </a:xfrm>
        </p:spPr>
        <p:txBody>
          <a:bodyPr tIns="0" bIns="0" anchor="t"/>
          <a:lstStyle>
            <a:lvl1pPr marL="0" indent="0">
              <a:buNone/>
              <a:defRPr sz="1800" b="0">
                <a:solidFill>
                  <a:schemeClr val="bg2"/>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smtClean="0"/>
              <a:t>Click to edit Master text styles</a:t>
            </a:r>
          </a:p>
        </p:txBody>
      </p:sp>
      <p:pic>
        <p:nvPicPr>
          <p:cNvPr id="7" name="Picture 5"/>
          <p:cNvPicPr>
            <a:picLocks noChangeAspect="1" noChangeArrowheads="1"/>
          </p:cNvPicPr>
          <p:nvPr userDrawn="1"/>
        </p:nvPicPr>
        <p:blipFill>
          <a:blip r:embed="rId3" cstate="print"/>
          <a:srcRect/>
          <a:stretch>
            <a:fillRect/>
          </a:stretch>
        </p:blipFill>
        <p:spPr bwMode="auto">
          <a:xfrm>
            <a:off x="8179047" y="66683"/>
            <a:ext cx="676682" cy="415344"/>
          </a:xfrm>
          <a:prstGeom prst="rect">
            <a:avLst/>
          </a:prstGeom>
          <a:noFill/>
          <a:ln w="9525">
            <a:noFill/>
            <a:miter lim="800000"/>
            <a:headEnd/>
            <a:tailEnd/>
          </a:ln>
        </p:spPr>
      </p:pic>
    </p:spTree>
    <p:extLst>
      <p:ext uri="{BB962C8B-B14F-4D97-AF65-F5344CB8AC3E}">
        <p14:creationId xmlns:p14="http://schemas.microsoft.com/office/powerpoint/2010/main" val="115725814"/>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5"/>
            <a:ext cx="8574733" cy="1398844"/>
          </a:xfrm>
        </p:spPr>
        <p:txBody>
          <a:bodyPr/>
          <a:lstStyle>
            <a:lvl1pPr marL="257244" indent="-257244">
              <a:buFontTx/>
              <a:buBlip>
                <a:blip r:embed="rId2"/>
              </a:buBlip>
              <a:defRPr/>
            </a:lvl1pPr>
            <a:lvl2pPr>
              <a:buClr>
                <a:schemeClr val="accent2"/>
              </a:buClr>
              <a:defRPr/>
            </a:lvl2pPr>
            <a:lvl3pPr>
              <a:buClr>
                <a:schemeClr val="accent2"/>
              </a:buClr>
              <a:defRPr/>
            </a:lvl3pPr>
            <a:lvl4pPr>
              <a:buClr>
                <a:schemeClr val="accent2"/>
              </a:buClr>
              <a:defRPr lang="en-US" sz="1200" kern="1200" baseline="0" dirty="0">
                <a:solidFill>
                  <a:prstClr val="black">
                    <a:lumMod val="75000"/>
                    <a:lumOff val="25000"/>
                  </a:prstClr>
                </a:solidFill>
                <a:latin typeface="Qualcomm Office Regular" pitchFamily="34" charset="0"/>
                <a:ea typeface="+mn-ea"/>
                <a:cs typeface="Arial" pitchFamily="34" charset="0"/>
              </a:defRPr>
            </a:lvl4pPr>
            <a:lvl5pPr marL="1200470" indent="-260673">
              <a:buFont typeface="Qualcomm Regular" pitchFamily="34" charset="0"/>
              <a:buChar char="−"/>
              <a:defRPr/>
            </a:lvl5pPr>
            <a:lvl6pPr marL="1629209"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p:nvCxnSpPr>
        <p:spPr>
          <a:xfrm>
            <a:off x="277774"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3" y="695069"/>
            <a:ext cx="8574733" cy="5909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8" name="Text Placeholder 2"/>
          <p:cNvSpPr>
            <a:spLocks noGrp="1"/>
          </p:cNvSpPr>
          <p:nvPr>
            <p:ph type="body" idx="13"/>
          </p:nvPr>
        </p:nvSpPr>
        <p:spPr>
          <a:xfrm>
            <a:off x="212653" y="1426467"/>
            <a:ext cx="8574733" cy="350865"/>
          </a:xfrm>
        </p:spPr>
        <p:txBody>
          <a:bodyPr tIns="0" bIns="0" anchor="t"/>
          <a:lstStyle>
            <a:lvl1pPr marL="0" indent="0">
              <a:buNone/>
              <a:defRPr sz="1800" b="0">
                <a:solidFill>
                  <a:schemeClr val="bg2"/>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smtClean="0"/>
              <a:t>Click to edit Master text styles</a:t>
            </a:r>
          </a:p>
        </p:txBody>
      </p:sp>
      <p:pic>
        <p:nvPicPr>
          <p:cNvPr id="7" name="Picture 5"/>
          <p:cNvPicPr>
            <a:picLocks noChangeAspect="1" noChangeArrowheads="1"/>
          </p:cNvPicPr>
          <p:nvPr userDrawn="1"/>
        </p:nvPicPr>
        <p:blipFill>
          <a:blip r:embed="rId3" cstate="print"/>
          <a:srcRect/>
          <a:stretch>
            <a:fillRect/>
          </a:stretch>
        </p:blipFill>
        <p:spPr bwMode="auto">
          <a:xfrm>
            <a:off x="8179047" y="66683"/>
            <a:ext cx="676682" cy="415344"/>
          </a:xfrm>
          <a:prstGeom prst="rect">
            <a:avLst/>
          </a:prstGeom>
          <a:noFill/>
          <a:ln w="9525">
            <a:noFill/>
            <a:miter lim="800000"/>
            <a:headEnd/>
            <a:tailEnd/>
          </a:ln>
        </p:spPr>
      </p:pic>
    </p:spTree>
    <p:extLst>
      <p:ext uri="{BB962C8B-B14F-4D97-AF65-F5344CB8AC3E}">
        <p14:creationId xmlns:p14="http://schemas.microsoft.com/office/powerpoint/2010/main" val="1082072616"/>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5"/>
            <a:ext cx="8574733" cy="1398844"/>
          </a:xfrm>
        </p:spPr>
        <p:txBody>
          <a:bodyPr/>
          <a:lstStyle>
            <a:lvl1pPr marL="257244" indent="-257244">
              <a:buFontTx/>
              <a:buBlip>
                <a:blip r:embed="rId2"/>
              </a:buBlip>
              <a:defRPr/>
            </a:lvl1pPr>
            <a:lvl2pPr>
              <a:buClr>
                <a:schemeClr val="accent2"/>
              </a:buClr>
              <a:defRPr/>
            </a:lvl2pPr>
            <a:lvl3pPr>
              <a:buClr>
                <a:schemeClr val="accent2"/>
              </a:buClr>
              <a:defRPr/>
            </a:lvl3pPr>
            <a:lvl4pPr>
              <a:buClr>
                <a:schemeClr val="accent2"/>
              </a:buClr>
              <a:defRPr lang="en-US" sz="1200" kern="1200" baseline="0" dirty="0">
                <a:solidFill>
                  <a:prstClr val="black">
                    <a:lumMod val="75000"/>
                    <a:lumOff val="25000"/>
                  </a:prstClr>
                </a:solidFill>
                <a:latin typeface="Qualcomm Office Regular" pitchFamily="34" charset="0"/>
                <a:ea typeface="+mn-ea"/>
                <a:cs typeface="Arial" pitchFamily="34" charset="0"/>
              </a:defRPr>
            </a:lvl4pPr>
            <a:lvl5pPr marL="1200470" indent="-260673">
              <a:buFont typeface="Qualcomm Regular" pitchFamily="34" charset="0"/>
              <a:buChar char="−"/>
              <a:defRPr/>
            </a:lvl5pPr>
            <a:lvl6pPr marL="1629209"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p:nvCxnSpPr>
        <p:spPr>
          <a:xfrm>
            <a:off x="277774"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3" y="695069"/>
            <a:ext cx="8574733" cy="5909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8" name="Text Placeholder 2"/>
          <p:cNvSpPr>
            <a:spLocks noGrp="1"/>
          </p:cNvSpPr>
          <p:nvPr>
            <p:ph type="body" idx="13"/>
          </p:nvPr>
        </p:nvSpPr>
        <p:spPr>
          <a:xfrm>
            <a:off x="212653" y="1426467"/>
            <a:ext cx="8574733" cy="350865"/>
          </a:xfrm>
        </p:spPr>
        <p:txBody>
          <a:bodyPr tIns="0" bIns="0" anchor="t"/>
          <a:lstStyle>
            <a:lvl1pPr marL="0" indent="0">
              <a:buNone/>
              <a:defRPr sz="1800" b="0">
                <a:solidFill>
                  <a:schemeClr val="bg2"/>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smtClean="0"/>
              <a:t>Click to edit Master text styles</a:t>
            </a:r>
          </a:p>
        </p:txBody>
      </p:sp>
      <p:pic>
        <p:nvPicPr>
          <p:cNvPr id="7" name="Picture 5"/>
          <p:cNvPicPr>
            <a:picLocks noChangeAspect="1" noChangeArrowheads="1"/>
          </p:cNvPicPr>
          <p:nvPr userDrawn="1"/>
        </p:nvPicPr>
        <p:blipFill>
          <a:blip r:embed="rId3" cstate="print"/>
          <a:srcRect/>
          <a:stretch>
            <a:fillRect/>
          </a:stretch>
        </p:blipFill>
        <p:spPr bwMode="auto">
          <a:xfrm>
            <a:off x="8179047" y="66683"/>
            <a:ext cx="676682" cy="415344"/>
          </a:xfrm>
          <a:prstGeom prst="rect">
            <a:avLst/>
          </a:prstGeom>
          <a:noFill/>
          <a:ln w="9525">
            <a:noFill/>
            <a:miter lim="800000"/>
            <a:headEnd/>
            <a:tailEnd/>
          </a:ln>
        </p:spPr>
      </p:pic>
    </p:spTree>
    <p:extLst>
      <p:ext uri="{BB962C8B-B14F-4D97-AF65-F5344CB8AC3E}">
        <p14:creationId xmlns:p14="http://schemas.microsoft.com/office/powerpoint/2010/main" val="3433034252"/>
      </p:ext>
    </p:extLst>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5"/>
            <a:ext cx="8574733" cy="1398844"/>
          </a:xfrm>
        </p:spPr>
        <p:txBody>
          <a:bodyPr/>
          <a:lstStyle>
            <a:lvl1pPr marL="257244" indent="-257244">
              <a:buFontTx/>
              <a:buBlip>
                <a:blip r:embed="rId2"/>
              </a:buBlip>
              <a:defRPr/>
            </a:lvl1pPr>
            <a:lvl2pPr>
              <a:buClr>
                <a:schemeClr val="accent2"/>
              </a:buClr>
              <a:defRPr/>
            </a:lvl2pPr>
            <a:lvl3pPr>
              <a:buClr>
                <a:schemeClr val="accent2"/>
              </a:buClr>
              <a:defRPr/>
            </a:lvl3pPr>
            <a:lvl4pPr>
              <a:buClr>
                <a:schemeClr val="accent2"/>
              </a:buClr>
              <a:defRPr lang="en-US" sz="1200" kern="1200" baseline="0" dirty="0">
                <a:solidFill>
                  <a:prstClr val="black">
                    <a:lumMod val="75000"/>
                    <a:lumOff val="25000"/>
                  </a:prstClr>
                </a:solidFill>
                <a:latin typeface="Qualcomm Office Regular" pitchFamily="34" charset="0"/>
                <a:ea typeface="+mn-ea"/>
                <a:cs typeface="Arial" pitchFamily="34" charset="0"/>
              </a:defRPr>
            </a:lvl4pPr>
            <a:lvl5pPr marL="1200470" indent="-260673">
              <a:buFont typeface="Qualcomm Regular" pitchFamily="34" charset="0"/>
              <a:buChar char="−"/>
              <a:defRPr/>
            </a:lvl5pPr>
            <a:lvl6pPr marL="1629209"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p:nvCxnSpPr>
        <p:spPr>
          <a:xfrm>
            <a:off x="277774"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3" y="695069"/>
            <a:ext cx="8574733" cy="5909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8" name="Text Placeholder 2"/>
          <p:cNvSpPr>
            <a:spLocks noGrp="1"/>
          </p:cNvSpPr>
          <p:nvPr>
            <p:ph type="body" idx="13"/>
          </p:nvPr>
        </p:nvSpPr>
        <p:spPr>
          <a:xfrm>
            <a:off x="212653" y="1426467"/>
            <a:ext cx="8574733" cy="350865"/>
          </a:xfrm>
        </p:spPr>
        <p:txBody>
          <a:bodyPr tIns="0" bIns="0" anchor="t"/>
          <a:lstStyle>
            <a:lvl1pPr marL="0" indent="0">
              <a:buNone/>
              <a:defRPr sz="1800" b="0">
                <a:solidFill>
                  <a:schemeClr val="bg2"/>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smtClean="0"/>
              <a:t>Click to edit Master text styles</a:t>
            </a:r>
          </a:p>
        </p:txBody>
      </p:sp>
      <p:pic>
        <p:nvPicPr>
          <p:cNvPr id="7" name="Picture 5"/>
          <p:cNvPicPr>
            <a:picLocks noChangeAspect="1" noChangeArrowheads="1"/>
          </p:cNvPicPr>
          <p:nvPr userDrawn="1"/>
        </p:nvPicPr>
        <p:blipFill>
          <a:blip r:embed="rId3" cstate="print"/>
          <a:srcRect/>
          <a:stretch>
            <a:fillRect/>
          </a:stretch>
        </p:blipFill>
        <p:spPr bwMode="auto">
          <a:xfrm>
            <a:off x="8179047" y="66683"/>
            <a:ext cx="676682" cy="415344"/>
          </a:xfrm>
          <a:prstGeom prst="rect">
            <a:avLst/>
          </a:prstGeom>
          <a:noFill/>
          <a:ln w="9525">
            <a:noFill/>
            <a:miter lim="800000"/>
            <a:headEnd/>
            <a:tailEnd/>
          </a:ln>
        </p:spPr>
      </p:pic>
    </p:spTree>
    <p:extLst>
      <p:ext uri="{BB962C8B-B14F-4D97-AF65-F5344CB8AC3E}">
        <p14:creationId xmlns:p14="http://schemas.microsoft.com/office/powerpoint/2010/main" val="1220231680"/>
      </p:ext>
    </p:extLst>
  </p:cSld>
  <p:clrMapOvr>
    <a:masterClrMapping/>
  </p:clrMapOvr>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5"/>
            <a:ext cx="8574733" cy="1398844"/>
          </a:xfrm>
        </p:spPr>
        <p:txBody>
          <a:bodyPr/>
          <a:lstStyle>
            <a:lvl1pPr marL="257244" indent="-257244">
              <a:buFontTx/>
              <a:buBlip>
                <a:blip r:embed="rId2"/>
              </a:buBlip>
              <a:defRPr/>
            </a:lvl1pPr>
            <a:lvl2pPr>
              <a:buClr>
                <a:schemeClr val="accent2"/>
              </a:buClr>
              <a:defRPr/>
            </a:lvl2pPr>
            <a:lvl3pPr>
              <a:buClr>
                <a:schemeClr val="accent2"/>
              </a:buClr>
              <a:defRPr/>
            </a:lvl3pPr>
            <a:lvl4pPr>
              <a:buClr>
                <a:schemeClr val="accent2"/>
              </a:buClr>
              <a:defRPr lang="en-US" sz="1200" kern="1200" baseline="0" dirty="0">
                <a:solidFill>
                  <a:prstClr val="black">
                    <a:lumMod val="75000"/>
                    <a:lumOff val="25000"/>
                  </a:prstClr>
                </a:solidFill>
                <a:latin typeface="Qualcomm Office Regular" pitchFamily="34" charset="0"/>
                <a:ea typeface="+mn-ea"/>
                <a:cs typeface="Arial" pitchFamily="34" charset="0"/>
              </a:defRPr>
            </a:lvl4pPr>
            <a:lvl5pPr marL="1200470" indent="-260673">
              <a:buFont typeface="Qualcomm Regular" pitchFamily="34" charset="0"/>
              <a:buChar char="−"/>
              <a:defRPr/>
            </a:lvl5pPr>
            <a:lvl6pPr marL="1629209"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p:nvCxnSpPr>
        <p:spPr>
          <a:xfrm>
            <a:off x="277774"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3" y="695069"/>
            <a:ext cx="8574733" cy="5909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8" name="Text Placeholder 2"/>
          <p:cNvSpPr>
            <a:spLocks noGrp="1"/>
          </p:cNvSpPr>
          <p:nvPr>
            <p:ph type="body" idx="13"/>
          </p:nvPr>
        </p:nvSpPr>
        <p:spPr>
          <a:xfrm>
            <a:off x="212653" y="1426467"/>
            <a:ext cx="8574733" cy="350865"/>
          </a:xfrm>
        </p:spPr>
        <p:txBody>
          <a:bodyPr tIns="0" bIns="0" anchor="t"/>
          <a:lstStyle>
            <a:lvl1pPr marL="0" indent="0">
              <a:buNone/>
              <a:defRPr sz="1800" b="0">
                <a:solidFill>
                  <a:schemeClr val="bg2"/>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smtClean="0"/>
              <a:t>Click to edit Master text styles</a:t>
            </a:r>
          </a:p>
        </p:txBody>
      </p:sp>
      <p:pic>
        <p:nvPicPr>
          <p:cNvPr id="7" name="Picture 5"/>
          <p:cNvPicPr>
            <a:picLocks noChangeAspect="1" noChangeArrowheads="1"/>
          </p:cNvPicPr>
          <p:nvPr userDrawn="1"/>
        </p:nvPicPr>
        <p:blipFill>
          <a:blip r:embed="rId3" cstate="print"/>
          <a:srcRect/>
          <a:stretch>
            <a:fillRect/>
          </a:stretch>
        </p:blipFill>
        <p:spPr bwMode="auto">
          <a:xfrm>
            <a:off x="8179047" y="66683"/>
            <a:ext cx="676682" cy="415344"/>
          </a:xfrm>
          <a:prstGeom prst="rect">
            <a:avLst/>
          </a:prstGeom>
          <a:noFill/>
          <a:ln w="9525">
            <a:noFill/>
            <a:miter lim="800000"/>
            <a:headEnd/>
            <a:tailEnd/>
          </a:ln>
        </p:spPr>
      </p:pic>
    </p:spTree>
    <p:extLst>
      <p:ext uri="{BB962C8B-B14F-4D97-AF65-F5344CB8AC3E}">
        <p14:creationId xmlns:p14="http://schemas.microsoft.com/office/powerpoint/2010/main" val="1121119258"/>
      </p:ext>
    </p:extLst>
  </p:cSld>
  <p:clrMapOvr>
    <a:masterClrMapping/>
  </p:clrMapOvr>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5"/>
            <a:ext cx="8574733" cy="1398844"/>
          </a:xfrm>
        </p:spPr>
        <p:txBody>
          <a:bodyPr/>
          <a:lstStyle>
            <a:lvl1pPr marL="257244" indent="-257244">
              <a:buFontTx/>
              <a:buBlip>
                <a:blip r:embed="rId2"/>
              </a:buBlip>
              <a:defRPr/>
            </a:lvl1pPr>
            <a:lvl2pPr>
              <a:buClr>
                <a:schemeClr val="accent2"/>
              </a:buClr>
              <a:defRPr/>
            </a:lvl2pPr>
            <a:lvl3pPr>
              <a:buClr>
                <a:schemeClr val="accent2"/>
              </a:buClr>
              <a:defRPr/>
            </a:lvl3pPr>
            <a:lvl4pPr>
              <a:buClr>
                <a:schemeClr val="accent2"/>
              </a:buClr>
              <a:defRPr lang="en-US" sz="1200" kern="1200" baseline="0" dirty="0">
                <a:solidFill>
                  <a:prstClr val="black">
                    <a:lumMod val="75000"/>
                    <a:lumOff val="25000"/>
                  </a:prstClr>
                </a:solidFill>
                <a:latin typeface="Qualcomm Office Regular" pitchFamily="34" charset="0"/>
                <a:ea typeface="+mn-ea"/>
                <a:cs typeface="Arial" pitchFamily="34" charset="0"/>
              </a:defRPr>
            </a:lvl4pPr>
            <a:lvl5pPr marL="1200470" indent="-260673">
              <a:buFont typeface="Qualcomm Regular" pitchFamily="34" charset="0"/>
              <a:buChar char="−"/>
              <a:defRPr/>
            </a:lvl5pPr>
            <a:lvl6pPr marL="1629209"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p:nvCxnSpPr>
        <p:spPr>
          <a:xfrm>
            <a:off x="277774"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3" y="695069"/>
            <a:ext cx="8574733" cy="5909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8" name="Text Placeholder 2"/>
          <p:cNvSpPr>
            <a:spLocks noGrp="1"/>
          </p:cNvSpPr>
          <p:nvPr>
            <p:ph type="body" idx="13"/>
          </p:nvPr>
        </p:nvSpPr>
        <p:spPr>
          <a:xfrm>
            <a:off x="212653" y="1426467"/>
            <a:ext cx="8574733" cy="350865"/>
          </a:xfrm>
        </p:spPr>
        <p:txBody>
          <a:bodyPr tIns="0" bIns="0" anchor="t"/>
          <a:lstStyle>
            <a:lvl1pPr marL="0" indent="0">
              <a:buNone/>
              <a:defRPr sz="1800" b="0">
                <a:solidFill>
                  <a:schemeClr val="bg2"/>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smtClean="0"/>
              <a:t>Click to edit Master text styles</a:t>
            </a:r>
          </a:p>
        </p:txBody>
      </p:sp>
      <p:pic>
        <p:nvPicPr>
          <p:cNvPr id="7" name="Picture 5"/>
          <p:cNvPicPr>
            <a:picLocks noChangeAspect="1" noChangeArrowheads="1"/>
          </p:cNvPicPr>
          <p:nvPr userDrawn="1"/>
        </p:nvPicPr>
        <p:blipFill>
          <a:blip r:embed="rId3" cstate="print"/>
          <a:srcRect/>
          <a:stretch>
            <a:fillRect/>
          </a:stretch>
        </p:blipFill>
        <p:spPr bwMode="auto">
          <a:xfrm>
            <a:off x="8179047" y="66683"/>
            <a:ext cx="676682" cy="415344"/>
          </a:xfrm>
          <a:prstGeom prst="rect">
            <a:avLst/>
          </a:prstGeom>
          <a:noFill/>
          <a:ln w="9525">
            <a:noFill/>
            <a:miter lim="800000"/>
            <a:headEnd/>
            <a:tailEnd/>
          </a:ln>
        </p:spPr>
      </p:pic>
    </p:spTree>
    <p:extLst>
      <p:ext uri="{BB962C8B-B14F-4D97-AF65-F5344CB8AC3E}">
        <p14:creationId xmlns:p14="http://schemas.microsoft.com/office/powerpoint/2010/main" val="2287504333"/>
      </p:ext>
    </p:extLst>
  </p:cSld>
  <p:clrMapOvr>
    <a:masterClrMapping/>
  </p:clrMapOvr>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298" y="1933395"/>
            <a:ext cx="8574733" cy="1398844"/>
          </a:xfrm>
        </p:spPr>
        <p:txBody>
          <a:bodyPr/>
          <a:lstStyle>
            <a:lvl1pPr marL="257244" indent="-257244">
              <a:buFontTx/>
              <a:buBlip>
                <a:blip r:embed="rId2"/>
              </a:buBlip>
              <a:defRPr/>
            </a:lvl1pPr>
            <a:lvl2pPr>
              <a:buClr>
                <a:schemeClr val="accent2"/>
              </a:buClr>
              <a:defRPr/>
            </a:lvl2pPr>
            <a:lvl3pPr>
              <a:buClr>
                <a:schemeClr val="accent2"/>
              </a:buClr>
              <a:defRPr/>
            </a:lvl3pPr>
            <a:lvl4pPr>
              <a:buClr>
                <a:schemeClr val="accent2"/>
              </a:buClr>
              <a:defRPr lang="en-US" sz="1200" kern="1200" baseline="0" dirty="0">
                <a:solidFill>
                  <a:prstClr val="black">
                    <a:lumMod val="75000"/>
                    <a:lumOff val="25000"/>
                  </a:prstClr>
                </a:solidFill>
                <a:latin typeface="Qualcomm Office Regular" pitchFamily="34" charset="0"/>
                <a:ea typeface="+mn-ea"/>
                <a:cs typeface="Arial" pitchFamily="34" charset="0"/>
              </a:defRPr>
            </a:lvl4pPr>
            <a:lvl5pPr marL="1200470" indent="-260673">
              <a:buFont typeface="Qualcomm Regular" pitchFamily="34" charset="0"/>
              <a:buChar char="−"/>
              <a:defRPr/>
            </a:lvl5pPr>
            <a:lvl6pPr marL="1629209"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p:nvCxnSpPr>
        <p:spPr>
          <a:xfrm>
            <a:off x="277774"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12653" y="695069"/>
            <a:ext cx="8574733" cy="5909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8" name="Text Placeholder 2"/>
          <p:cNvSpPr>
            <a:spLocks noGrp="1"/>
          </p:cNvSpPr>
          <p:nvPr>
            <p:ph type="body" idx="13"/>
          </p:nvPr>
        </p:nvSpPr>
        <p:spPr>
          <a:xfrm>
            <a:off x="212653" y="1426467"/>
            <a:ext cx="8574733" cy="350865"/>
          </a:xfrm>
        </p:spPr>
        <p:txBody>
          <a:bodyPr tIns="0" bIns="0" anchor="t"/>
          <a:lstStyle>
            <a:lvl1pPr marL="0" indent="0">
              <a:buNone/>
              <a:defRPr sz="1800" b="0">
                <a:solidFill>
                  <a:schemeClr val="bg2"/>
                </a:solidFill>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smtClean="0"/>
              <a:t>Click to edit Master text styles</a:t>
            </a:r>
          </a:p>
        </p:txBody>
      </p:sp>
      <p:pic>
        <p:nvPicPr>
          <p:cNvPr id="7" name="Picture 5"/>
          <p:cNvPicPr>
            <a:picLocks noChangeAspect="1" noChangeArrowheads="1"/>
          </p:cNvPicPr>
          <p:nvPr userDrawn="1"/>
        </p:nvPicPr>
        <p:blipFill>
          <a:blip r:embed="rId3" cstate="print"/>
          <a:srcRect/>
          <a:stretch>
            <a:fillRect/>
          </a:stretch>
        </p:blipFill>
        <p:spPr bwMode="auto">
          <a:xfrm>
            <a:off x="8179047" y="66683"/>
            <a:ext cx="676682" cy="415344"/>
          </a:xfrm>
          <a:prstGeom prst="rect">
            <a:avLst/>
          </a:prstGeom>
          <a:noFill/>
          <a:ln w="9525">
            <a:noFill/>
            <a:miter lim="800000"/>
            <a:headEnd/>
            <a:tailEnd/>
          </a:ln>
        </p:spPr>
      </p:pic>
    </p:spTree>
    <p:extLst>
      <p:ext uri="{BB962C8B-B14F-4D97-AF65-F5344CB8AC3E}">
        <p14:creationId xmlns:p14="http://schemas.microsoft.com/office/powerpoint/2010/main" val="4078701918"/>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19409005"/>
      </p:ext>
    </p:extLst>
  </p:cSld>
  <p:clrMapOvr>
    <a:masterClrMapping/>
  </p:clrMapOvr>
  <p:transition xmlns:p14="http://schemas.microsoft.com/office/powerpoint/2010/main">
    <p:zoom dir="in"/>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561" y="1934893"/>
            <a:ext cx="8574733" cy="16466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Date Placeholder 7"/>
          <p:cNvSpPr>
            <a:spLocks noGrp="1"/>
          </p:cNvSpPr>
          <p:nvPr>
            <p:ph type="dt" sz="half" idx="10"/>
          </p:nvPr>
        </p:nvSpPr>
        <p:spPr>
          <a:xfrm>
            <a:off x="628650" y="6356352"/>
            <a:ext cx="2057400" cy="365125"/>
          </a:xfrm>
          <a:prstGeom prst="rect">
            <a:avLst/>
          </a:prstGeom>
        </p:spPr>
        <p:txBody>
          <a:bodyPr/>
          <a:lstStyle/>
          <a:p>
            <a:fld id="{FF578AD4-4266-4DF0-A022-C2F2C1A53873}" type="datetimeFigureOut">
              <a:rPr lang="en-US" smtClean="0"/>
              <a:t>8/27/15</a:t>
            </a:fld>
            <a:endParaRPr lang="en-US"/>
          </a:p>
        </p:txBody>
      </p:sp>
      <p:sp>
        <p:nvSpPr>
          <p:cNvPr id="9" name="Footer Placeholder 8"/>
          <p:cNvSpPr>
            <a:spLocks noGrp="1"/>
          </p:cNvSpPr>
          <p:nvPr>
            <p:ph type="ftr" sz="quarter" idx="11"/>
          </p:nvPr>
        </p:nvSpPr>
        <p:spPr>
          <a:xfrm>
            <a:off x="3028950" y="6356352"/>
            <a:ext cx="3086100" cy="365125"/>
          </a:xfrm>
          <a:prstGeom prst="rect">
            <a:avLst/>
          </a:prstGeom>
        </p:spPr>
        <p:txBody>
          <a:bodyPr/>
          <a:lstStyle/>
          <a:p>
            <a:endParaRPr lang="en-US"/>
          </a:p>
        </p:txBody>
      </p:sp>
      <p:sp>
        <p:nvSpPr>
          <p:cNvPr id="10" name="Slide Number Placeholder 9"/>
          <p:cNvSpPr>
            <a:spLocks noGrp="1"/>
          </p:cNvSpPr>
          <p:nvPr>
            <p:ph type="sldNum" sz="quarter" idx="12"/>
          </p:nvPr>
        </p:nvSpPr>
        <p:spPr>
          <a:xfrm>
            <a:off x="6457950" y="6356352"/>
            <a:ext cx="2057400" cy="365125"/>
          </a:xfrm>
          <a:prstGeom prst="rect">
            <a:avLst/>
          </a:prstGeom>
        </p:spPr>
        <p:txBody>
          <a:bodyPr/>
          <a:lstStyle/>
          <a:p>
            <a:fld id="{38AABB4B-F496-4963-909C-2D796A8D339B}" type="slidenum">
              <a:rPr lang="en-US" smtClean="0"/>
              <a:t>‹#›</a:t>
            </a:fld>
            <a:endParaRPr lang="en-US"/>
          </a:p>
        </p:txBody>
      </p:sp>
    </p:spTree>
    <p:extLst>
      <p:ext uri="{BB962C8B-B14F-4D97-AF65-F5344CB8AC3E}">
        <p14:creationId xmlns:p14="http://schemas.microsoft.com/office/powerpoint/2010/main" val="941464438"/>
      </p:ext>
    </p:extLst>
  </p:cSld>
  <p:clrMapOvr>
    <a:masterClrMapping/>
  </p:clrMapOvr>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561" y="1934893"/>
            <a:ext cx="8574733" cy="16466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Date Placeholder 7"/>
          <p:cNvSpPr>
            <a:spLocks noGrp="1"/>
          </p:cNvSpPr>
          <p:nvPr>
            <p:ph type="dt" sz="half" idx="10"/>
          </p:nvPr>
        </p:nvSpPr>
        <p:spPr>
          <a:xfrm>
            <a:off x="628650" y="6356352"/>
            <a:ext cx="2057400" cy="365125"/>
          </a:xfrm>
          <a:prstGeom prst="rect">
            <a:avLst/>
          </a:prstGeom>
        </p:spPr>
        <p:txBody>
          <a:bodyPr/>
          <a:lstStyle/>
          <a:p>
            <a:fld id="{FF578AD4-4266-4DF0-A022-C2F2C1A53873}" type="datetimeFigureOut">
              <a:rPr lang="en-US" smtClean="0"/>
              <a:t>8/27/15</a:t>
            </a:fld>
            <a:endParaRPr lang="en-US"/>
          </a:p>
        </p:txBody>
      </p:sp>
      <p:sp>
        <p:nvSpPr>
          <p:cNvPr id="9" name="Footer Placeholder 8"/>
          <p:cNvSpPr>
            <a:spLocks noGrp="1"/>
          </p:cNvSpPr>
          <p:nvPr>
            <p:ph type="ftr" sz="quarter" idx="11"/>
          </p:nvPr>
        </p:nvSpPr>
        <p:spPr>
          <a:xfrm>
            <a:off x="3028950" y="6356352"/>
            <a:ext cx="3086100" cy="365125"/>
          </a:xfrm>
          <a:prstGeom prst="rect">
            <a:avLst/>
          </a:prstGeom>
        </p:spPr>
        <p:txBody>
          <a:bodyPr/>
          <a:lstStyle/>
          <a:p>
            <a:endParaRPr lang="en-US"/>
          </a:p>
        </p:txBody>
      </p:sp>
      <p:sp>
        <p:nvSpPr>
          <p:cNvPr id="10" name="Slide Number Placeholder 9"/>
          <p:cNvSpPr>
            <a:spLocks noGrp="1"/>
          </p:cNvSpPr>
          <p:nvPr>
            <p:ph type="sldNum" sz="quarter" idx="12"/>
          </p:nvPr>
        </p:nvSpPr>
        <p:spPr>
          <a:xfrm>
            <a:off x="6457950" y="6356352"/>
            <a:ext cx="2057400" cy="365125"/>
          </a:xfrm>
          <a:prstGeom prst="rect">
            <a:avLst/>
          </a:prstGeom>
        </p:spPr>
        <p:txBody>
          <a:bodyPr/>
          <a:lstStyle/>
          <a:p>
            <a:fld id="{38AABB4B-F496-4963-909C-2D796A8D339B}" type="slidenum">
              <a:rPr lang="en-US" smtClean="0"/>
              <a:t>‹#›</a:t>
            </a:fld>
            <a:endParaRPr lang="en-US"/>
          </a:p>
        </p:txBody>
      </p:sp>
    </p:spTree>
    <p:extLst>
      <p:ext uri="{BB962C8B-B14F-4D97-AF65-F5344CB8AC3E}">
        <p14:creationId xmlns:p14="http://schemas.microsoft.com/office/powerpoint/2010/main" val="886343598"/>
      </p:ext>
    </p:extLst>
  </p:cSld>
  <p:clrMapOvr>
    <a:masterClrMapping/>
  </p:clrMapOvr>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561" y="1934893"/>
            <a:ext cx="8574733" cy="16466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Date Placeholder 7"/>
          <p:cNvSpPr>
            <a:spLocks noGrp="1"/>
          </p:cNvSpPr>
          <p:nvPr>
            <p:ph type="dt" sz="half" idx="10"/>
          </p:nvPr>
        </p:nvSpPr>
        <p:spPr>
          <a:xfrm>
            <a:off x="628650" y="6356352"/>
            <a:ext cx="2057400" cy="365125"/>
          </a:xfrm>
          <a:prstGeom prst="rect">
            <a:avLst/>
          </a:prstGeom>
        </p:spPr>
        <p:txBody>
          <a:bodyPr/>
          <a:lstStyle/>
          <a:p>
            <a:fld id="{FF578AD4-4266-4DF0-A022-C2F2C1A53873}" type="datetimeFigureOut">
              <a:rPr lang="en-US" smtClean="0"/>
              <a:t>8/27/15</a:t>
            </a:fld>
            <a:endParaRPr lang="en-US"/>
          </a:p>
        </p:txBody>
      </p:sp>
      <p:sp>
        <p:nvSpPr>
          <p:cNvPr id="9" name="Footer Placeholder 8"/>
          <p:cNvSpPr>
            <a:spLocks noGrp="1"/>
          </p:cNvSpPr>
          <p:nvPr>
            <p:ph type="ftr" sz="quarter" idx="11"/>
          </p:nvPr>
        </p:nvSpPr>
        <p:spPr>
          <a:xfrm>
            <a:off x="3028950" y="6356352"/>
            <a:ext cx="3086100" cy="365125"/>
          </a:xfrm>
          <a:prstGeom prst="rect">
            <a:avLst/>
          </a:prstGeom>
        </p:spPr>
        <p:txBody>
          <a:bodyPr/>
          <a:lstStyle/>
          <a:p>
            <a:endParaRPr lang="en-US"/>
          </a:p>
        </p:txBody>
      </p:sp>
      <p:sp>
        <p:nvSpPr>
          <p:cNvPr id="10" name="Slide Number Placeholder 9"/>
          <p:cNvSpPr>
            <a:spLocks noGrp="1"/>
          </p:cNvSpPr>
          <p:nvPr>
            <p:ph type="sldNum" sz="quarter" idx="12"/>
          </p:nvPr>
        </p:nvSpPr>
        <p:spPr>
          <a:xfrm>
            <a:off x="6457950" y="6356352"/>
            <a:ext cx="2057400" cy="365125"/>
          </a:xfrm>
          <a:prstGeom prst="rect">
            <a:avLst/>
          </a:prstGeom>
        </p:spPr>
        <p:txBody>
          <a:bodyPr/>
          <a:lstStyle/>
          <a:p>
            <a:fld id="{38AABB4B-F496-4963-909C-2D796A8D339B}" type="slidenum">
              <a:rPr lang="en-US" smtClean="0"/>
              <a:t>‹#›</a:t>
            </a:fld>
            <a:endParaRPr lang="en-US"/>
          </a:p>
        </p:txBody>
      </p:sp>
    </p:spTree>
    <p:extLst>
      <p:ext uri="{BB962C8B-B14F-4D97-AF65-F5344CB8AC3E}">
        <p14:creationId xmlns:p14="http://schemas.microsoft.com/office/powerpoint/2010/main" val="4029439148"/>
      </p:ext>
    </p:extLst>
  </p:cSld>
  <p:clrMapOvr>
    <a:masterClrMapping/>
  </p:clrMapOvr>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561" y="1934893"/>
            <a:ext cx="8574733" cy="16466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Date Placeholder 7"/>
          <p:cNvSpPr>
            <a:spLocks noGrp="1"/>
          </p:cNvSpPr>
          <p:nvPr>
            <p:ph type="dt" sz="half" idx="10"/>
          </p:nvPr>
        </p:nvSpPr>
        <p:spPr>
          <a:xfrm>
            <a:off x="628650" y="6356352"/>
            <a:ext cx="2057400" cy="365125"/>
          </a:xfrm>
          <a:prstGeom prst="rect">
            <a:avLst/>
          </a:prstGeom>
        </p:spPr>
        <p:txBody>
          <a:bodyPr/>
          <a:lstStyle/>
          <a:p>
            <a:fld id="{FF578AD4-4266-4DF0-A022-C2F2C1A53873}" type="datetimeFigureOut">
              <a:rPr lang="en-US" smtClean="0"/>
              <a:t>8/27/15</a:t>
            </a:fld>
            <a:endParaRPr lang="en-US"/>
          </a:p>
        </p:txBody>
      </p:sp>
      <p:sp>
        <p:nvSpPr>
          <p:cNvPr id="9" name="Footer Placeholder 8"/>
          <p:cNvSpPr>
            <a:spLocks noGrp="1"/>
          </p:cNvSpPr>
          <p:nvPr>
            <p:ph type="ftr" sz="quarter" idx="11"/>
          </p:nvPr>
        </p:nvSpPr>
        <p:spPr>
          <a:xfrm>
            <a:off x="3028950" y="6356352"/>
            <a:ext cx="3086100" cy="365125"/>
          </a:xfrm>
          <a:prstGeom prst="rect">
            <a:avLst/>
          </a:prstGeom>
        </p:spPr>
        <p:txBody>
          <a:bodyPr/>
          <a:lstStyle/>
          <a:p>
            <a:endParaRPr lang="en-US"/>
          </a:p>
        </p:txBody>
      </p:sp>
      <p:sp>
        <p:nvSpPr>
          <p:cNvPr id="10" name="Slide Number Placeholder 9"/>
          <p:cNvSpPr>
            <a:spLocks noGrp="1"/>
          </p:cNvSpPr>
          <p:nvPr>
            <p:ph type="sldNum" sz="quarter" idx="12"/>
          </p:nvPr>
        </p:nvSpPr>
        <p:spPr>
          <a:xfrm>
            <a:off x="6457950" y="6356352"/>
            <a:ext cx="2057400" cy="365125"/>
          </a:xfrm>
          <a:prstGeom prst="rect">
            <a:avLst/>
          </a:prstGeom>
        </p:spPr>
        <p:txBody>
          <a:bodyPr/>
          <a:lstStyle/>
          <a:p>
            <a:fld id="{38AABB4B-F496-4963-909C-2D796A8D339B}" type="slidenum">
              <a:rPr lang="en-US" smtClean="0"/>
              <a:t>‹#›</a:t>
            </a:fld>
            <a:endParaRPr lang="en-US"/>
          </a:p>
        </p:txBody>
      </p:sp>
    </p:spTree>
    <p:extLst>
      <p:ext uri="{BB962C8B-B14F-4D97-AF65-F5344CB8AC3E}">
        <p14:creationId xmlns:p14="http://schemas.microsoft.com/office/powerpoint/2010/main" val="3372694497"/>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32712561"/>
      </p:ext>
    </p:extLst>
  </p:cSld>
  <p:clrMapOvr>
    <a:masterClrMapping/>
  </p:clrMapOvr>
  <p:transition xmlns:p14="http://schemas.microsoft.com/office/powerpoint/2010/main">
    <p:zoom dir="in"/>
  </p:transition>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2275"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0735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6015135"/>
      </p:ext>
    </p:extLst>
  </p:cSld>
  <p:clrMapOvr>
    <a:masterClrMapping/>
  </p:clrMapOvr>
  <p:transition xmlns:p14="http://schemas.microsoft.com/office/powerpoint/2010/main">
    <p:zoom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88115077"/>
      </p:ext>
    </p:extLst>
  </p:cSld>
  <p:clrMapOvr>
    <a:masterClrMapping/>
  </p:clrMapOvr>
  <p:transition xmlns:p14="http://schemas.microsoft.com/office/powerpoint/2010/main">
    <p:zoom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10416179"/>
      </p:ext>
    </p:extLst>
  </p:cSld>
  <p:clrMapOvr>
    <a:masterClrMapping/>
  </p:clrMapOvr>
  <p:transition xmlns:p14="http://schemas.microsoft.com/office/powerpoint/2010/main">
    <p:zoom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99812"/>
      </p:ext>
    </p:extLst>
  </p:cSld>
  <p:clrMapOvr>
    <a:masterClrMapping/>
  </p:clrMapOvr>
  <p:transition xmlns:p14="http://schemas.microsoft.com/office/powerpoint/2010/main">
    <p:zoom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84112625"/>
      </p:ext>
    </p:extLst>
  </p:cSld>
  <p:clrMapOvr>
    <a:masterClrMapping/>
  </p:clrMapOvr>
  <p:transition xmlns:p14="http://schemas.microsoft.com/office/powerpoint/2010/main">
    <p:zoom dir="in"/>
  </p:transition>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5201660"/>
      </p:ext>
    </p:extLst>
  </p:cSld>
  <p:clrMapOvr>
    <a:masterClrMapping/>
  </p:clrMapOvr>
  <p:transition xmlns:p14="http://schemas.microsoft.com/office/powerpoint/2010/main">
    <p:zoom dir="in"/>
  </p:transition>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theme" Target="../theme/theme1.xml"/><Relationship Id="rId25" Type="http://schemas.openxmlformats.org/officeDocument/2006/relationships/image" Target="../media/image1.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22275" y="228600"/>
            <a:ext cx="82708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027" name="Rectangle 4"/>
          <p:cNvSpPr>
            <a:spLocks noChangeArrowheads="1"/>
          </p:cNvSpPr>
          <p:nvPr/>
        </p:nvSpPr>
        <p:spPr bwMode="auto">
          <a:xfrm>
            <a:off x="7173913" y="6124575"/>
            <a:ext cx="1592262"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028" name="Rectangle 5"/>
          <p:cNvSpPr>
            <a:spLocks noGrp="1" noChangeArrowheads="1"/>
          </p:cNvSpPr>
          <p:nvPr>
            <p:ph type="body" idx="1"/>
          </p:nvPr>
        </p:nvSpPr>
        <p:spPr bwMode="auto">
          <a:xfrm>
            <a:off x="422275" y="1143000"/>
            <a:ext cx="829945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1029" name="Picture 6" descr="Picture in Transforming WAPF Into OMA 2002031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385050" y="6172200"/>
            <a:ext cx="1646238"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Text Box 7"/>
          <p:cNvSpPr txBox="1">
            <a:spLocks noChangeArrowheads="1"/>
          </p:cNvSpPr>
          <p:nvPr/>
        </p:nvSpPr>
        <p:spPr bwMode="auto">
          <a:xfrm>
            <a:off x="3868738" y="6399213"/>
            <a:ext cx="1666875" cy="374650"/>
          </a:xfrm>
          <a:prstGeom prst="rect">
            <a:avLst/>
          </a:prstGeom>
          <a:noFill/>
          <a:ln w="12700">
            <a:noFill/>
            <a:miter lim="800000"/>
            <a:headEnd/>
            <a:tailEnd/>
          </a:ln>
          <a:effectLst/>
        </p:spPr>
        <p:txBody>
          <a:bodyPr wrap="none">
            <a:spAutoFit/>
          </a:bodyPr>
          <a:lstStyle>
            <a:lvl1pPr defTabSz="762000">
              <a:defRPr sz="2400">
                <a:solidFill>
                  <a:srgbClr val="000066"/>
                </a:solidFill>
                <a:latin typeface="Tahoma" charset="0"/>
                <a:ea typeface="ＭＳ Ｐゴシック" charset="-128"/>
              </a:defRPr>
            </a:lvl1pPr>
            <a:lvl2pPr marL="37931725" indent="-37474525" defTabSz="762000">
              <a:defRPr sz="2400">
                <a:solidFill>
                  <a:srgbClr val="000066"/>
                </a:solidFill>
                <a:latin typeface="Tahoma" charset="0"/>
                <a:ea typeface="ＭＳ Ｐゴシック" charset="-128"/>
              </a:defRPr>
            </a:lvl2pPr>
            <a:lvl3pPr>
              <a:defRPr sz="2400">
                <a:solidFill>
                  <a:srgbClr val="000066"/>
                </a:solidFill>
                <a:latin typeface="Tahoma" charset="0"/>
                <a:ea typeface="ＭＳ Ｐゴシック" charset="-128"/>
              </a:defRPr>
            </a:lvl3pPr>
            <a:lvl4pPr>
              <a:defRPr sz="2400">
                <a:solidFill>
                  <a:srgbClr val="000066"/>
                </a:solidFill>
                <a:latin typeface="Tahoma" charset="0"/>
                <a:ea typeface="ＭＳ Ｐゴシック" charset="-128"/>
              </a:defRPr>
            </a:lvl4pPr>
            <a:lvl5pPr>
              <a:defRPr sz="2400">
                <a:solidFill>
                  <a:srgbClr val="000066"/>
                </a:solidFill>
                <a:latin typeface="Tahoma" charset="0"/>
                <a:ea typeface="ＭＳ Ｐゴシック" charset="-128"/>
              </a:defRPr>
            </a:lvl5pPr>
            <a:lvl6pPr marL="457200" eaLnBrk="0" fontAlgn="base" hangingPunct="0">
              <a:spcBef>
                <a:spcPct val="25000"/>
              </a:spcBef>
              <a:spcAft>
                <a:spcPct val="0"/>
              </a:spcAft>
              <a:defRPr sz="2400">
                <a:solidFill>
                  <a:srgbClr val="000066"/>
                </a:solidFill>
                <a:latin typeface="Tahoma" charset="0"/>
                <a:ea typeface="ＭＳ Ｐゴシック" charset="-128"/>
              </a:defRPr>
            </a:lvl6pPr>
            <a:lvl7pPr marL="914400" eaLnBrk="0" fontAlgn="base" hangingPunct="0">
              <a:spcBef>
                <a:spcPct val="25000"/>
              </a:spcBef>
              <a:spcAft>
                <a:spcPct val="0"/>
              </a:spcAft>
              <a:defRPr sz="2400">
                <a:solidFill>
                  <a:srgbClr val="000066"/>
                </a:solidFill>
                <a:latin typeface="Tahoma" charset="0"/>
                <a:ea typeface="ＭＳ Ｐゴシック" charset="-128"/>
              </a:defRPr>
            </a:lvl7pPr>
            <a:lvl8pPr marL="1371600" eaLnBrk="0" fontAlgn="base" hangingPunct="0">
              <a:spcBef>
                <a:spcPct val="25000"/>
              </a:spcBef>
              <a:spcAft>
                <a:spcPct val="0"/>
              </a:spcAft>
              <a:defRPr sz="2400">
                <a:solidFill>
                  <a:srgbClr val="000066"/>
                </a:solidFill>
                <a:latin typeface="Tahoma" charset="0"/>
                <a:ea typeface="ＭＳ Ｐゴシック" charset="-128"/>
              </a:defRPr>
            </a:lvl8pPr>
            <a:lvl9pPr marL="1828800" eaLnBrk="0" fontAlgn="base" hangingPunct="0">
              <a:spcBef>
                <a:spcPct val="25000"/>
              </a:spcBef>
              <a:spcAft>
                <a:spcPct val="0"/>
              </a:spcAft>
              <a:defRPr sz="2400">
                <a:solidFill>
                  <a:srgbClr val="000066"/>
                </a:solidFill>
                <a:latin typeface="Tahoma" charset="0"/>
                <a:ea typeface="ＭＳ Ｐゴシック" charset="-128"/>
              </a:defRPr>
            </a:lvl9pPr>
          </a:lstStyle>
          <a:p>
            <a:pPr>
              <a:lnSpc>
                <a:spcPct val="90000"/>
              </a:lnSpc>
              <a:spcBef>
                <a:spcPct val="0"/>
              </a:spcBef>
              <a:buFontTx/>
              <a:buNone/>
              <a:defRPr/>
            </a:pPr>
            <a:r>
              <a:rPr lang="en-US" sz="2000" b="1" smtClean="0">
                <a:solidFill>
                  <a:schemeClr val="hlink"/>
                </a:solidFill>
                <a:latin typeface="Arial" charset="0"/>
                <a:cs typeface="+mn-cs"/>
              </a:rPr>
              <a:t>Confidential</a:t>
            </a:r>
          </a:p>
        </p:txBody>
      </p:sp>
      <p:sp>
        <p:nvSpPr>
          <p:cNvPr id="8200" name="Line 8"/>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lstStyle/>
          <a:p>
            <a:pPr fontAlgn="auto">
              <a:spcAft>
                <a:spcPts val="0"/>
              </a:spcAft>
              <a:defRPr/>
            </a:pPr>
            <a:endParaRPr lang="en-US">
              <a:latin typeface="Tahoma" pitchFamily="-111" charset="0"/>
              <a:ea typeface="+mn-ea"/>
              <a:cs typeface="+mn-cs"/>
            </a:endParaRPr>
          </a:p>
        </p:txBody>
      </p:sp>
      <p:sp>
        <p:nvSpPr>
          <p:cNvPr id="8201" name="Line 9"/>
          <p:cNvSpPr>
            <a:spLocks noChangeShapeType="1"/>
          </p:cNvSpPr>
          <p:nvPr/>
        </p:nvSpPr>
        <p:spPr bwMode="auto">
          <a:xfrm>
            <a:off x="422275" y="914400"/>
            <a:ext cx="8299450" cy="0"/>
          </a:xfrm>
          <a:prstGeom prst="line">
            <a:avLst/>
          </a:prstGeom>
          <a:noFill/>
          <a:ln w="9525">
            <a:solidFill>
              <a:schemeClr val="hlink"/>
            </a:solidFill>
            <a:round/>
            <a:headEnd/>
            <a:tailEnd/>
          </a:ln>
          <a:effectLst>
            <a:prstShdw prst="shdw17" dist="17961" dir="2700000">
              <a:schemeClr val="hlink">
                <a:gamma/>
                <a:shade val="60000"/>
                <a:invGamma/>
                <a:alpha val="74998"/>
              </a:schemeClr>
            </a:prstShdw>
          </a:effectLst>
        </p:spPr>
        <p:txBody>
          <a:bodyPr/>
          <a:lstStyle/>
          <a:p>
            <a:pPr fontAlgn="auto">
              <a:spcAft>
                <a:spcPts val="0"/>
              </a:spcAft>
              <a:defRPr/>
            </a:pPr>
            <a:endParaRPr lang="en-US">
              <a:latin typeface="Tahoma" pitchFamily="-111" charset="0"/>
              <a:ea typeface="+mn-ea"/>
              <a:cs typeface="+mn-cs"/>
            </a:endParaRPr>
          </a:p>
        </p:txBody>
      </p:sp>
    </p:spTree>
  </p:cSld>
  <p:clrMap bg1="lt1" tx1="dk1" bg2="lt2" tx2="dk2" accent1="accent1" accent2="accent2" accent3="accent3" accent4="accent4" accent5="accent5" accent6="accent6" hlink="hlink" folHlink="folHlink"/>
  <p:sldLayoutIdLst>
    <p:sldLayoutId id="2147484128" r:id="rId1"/>
    <p:sldLayoutId id="2147484129" r:id="rId2"/>
    <p:sldLayoutId id="2147484130" r:id="rId3"/>
    <p:sldLayoutId id="2147484131" r:id="rId4"/>
    <p:sldLayoutId id="2147484132" r:id="rId5"/>
    <p:sldLayoutId id="2147484133" r:id="rId6"/>
    <p:sldLayoutId id="2147484134" r:id="rId7"/>
    <p:sldLayoutId id="2147484135" r:id="rId8"/>
    <p:sldLayoutId id="2147484136" r:id="rId9"/>
    <p:sldLayoutId id="2147484137" r:id="rId10"/>
    <p:sldLayoutId id="2147484138" r:id="rId11"/>
    <p:sldLayoutId id="2147484139" r:id="rId12"/>
    <p:sldLayoutId id="2147484141" r:id="rId13"/>
    <p:sldLayoutId id="2147484142" r:id="rId14"/>
    <p:sldLayoutId id="2147484143" r:id="rId15"/>
    <p:sldLayoutId id="2147484144" r:id="rId16"/>
    <p:sldLayoutId id="2147484145" r:id="rId17"/>
    <p:sldLayoutId id="2147484146" r:id="rId18"/>
    <p:sldLayoutId id="2147484147" r:id="rId19"/>
    <p:sldLayoutId id="2147484148" r:id="rId20"/>
    <p:sldLayoutId id="2147484149" r:id="rId21"/>
    <p:sldLayoutId id="2147484150" r:id="rId22"/>
    <p:sldLayoutId id="2147484153" r:id="rId23"/>
  </p:sldLayoutIdLst>
  <p:transition xmlns:p14="http://schemas.microsoft.com/office/powerpoint/2010/main">
    <p:zoom dir="in"/>
  </p:transition>
  <p:hf sldNum="0" hdr="0" dt="0"/>
  <p:txStyles>
    <p:titleStyle>
      <a:lvl1pPr algn="ctr" defTabSz="762000" rtl="0" eaLnBrk="1" fontAlgn="base" hangingPunct="1">
        <a:lnSpc>
          <a:spcPct val="90000"/>
        </a:lnSpc>
        <a:spcBef>
          <a:spcPct val="0"/>
        </a:spcBef>
        <a:spcAft>
          <a:spcPct val="0"/>
        </a:spcAft>
        <a:defRPr sz="3600" b="1">
          <a:solidFill>
            <a:schemeClr val="tx1"/>
          </a:solidFill>
          <a:latin typeface="+mj-lt"/>
          <a:ea typeface="MS PGothic" pitchFamily="34" charset="-128"/>
          <a:cs typeface="MS PGothic" charset="0"/>
        </a:defRPr>
      </a:lvl1pPr>
      <a:lvl2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2pPr>
      <a:lvl3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3pPr>
      <a:lvl4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4pPr>
      <a:lvl5pPr algn="ctr" defTabSz="762000" rtl="0" eaLnBrk="1" fontAlgn="base" hangingPunct="1">
        <a:lnSpc>
          <a:spcPct val="90000"/>
        </a:lnSpc>
        <a:spcBef>
          <a:spcPct val="0"/>
        </a:spcBef>
        <a:spcAft>
          <a:spcPct val="0"/>
        </a:spcAft>
        <a:defRPr sz="3600" b="1">
          <a:solidFill>
            <a:schemeClr val="tx1"/>
          </a:solidFill>
          <a:latin typeface="Tahoma" pitchFamily="-111" charset="0"/>
          <a:ea typeface="MS PGothic" pitchFamily="34" charset="-128"/>
          <a:cs typeface="MS PGothic" charset="0"/>
        </a:defRPr>
      </a:lvl5pPr>
      <a:lvl6pPr marL="457200" algn="ctr" defTabSz="762000" rtl="0" eaLnBrk="1" fontAlgn="base" hangingPunct="1">
        <a:lnSpc>
          <a:spcPct val="90000"/>
        </a:lnSpc>
        <a:spcBef>
          <a:spcPct val="0"/>
        </a:spcBef>
        <a:spcAft>
          <a:spcPct val="0"/>
        </a:spcAft>
        <a:defRPr sz="3600" b="1">
          <a:solidFill>
            <a:schemeClr val="tx1"/>
          </a:solidFill>
          <a:latin typeface="Tahoma" pitchFamily="-111" charset="0"/>
        </a:defRPr>
      </a:lvl6pPr>
      <a:lvl7pPr marL="914400" algn="ctr" defTabSz="762000" rtl="0" eaLnBrk="1" fontAlgn="base" hangingPunct="1">
        <a:lnSpc>
          <a:spcPct val="90000"/>
        </a:lnSpc>
        <a:spcBef>
          <a:spcPct val="0"/>
        </a:spcBef>
        <a:spcAft>
          <a:spcPct val="0"/>
        </a:spcAft>
        <a:defRPr sz="3600" b="1">
          <a:solidFill>
            <a:schemeClr val="tx1"/>
          </a:solidFill>
          <a:latin typeface="Tahoma" pitchFamily="-111" charset="0"/>
        </a:defRPr>
      </a:lvl7pPr>
      <a:lvl8pPr marL="1371600" algn="ctr" defTabSz="762000" rtl="0" eaLnBrk="1" fontAlgn="base" hangingPunct="1">
        <a:lnSpc>
          <a:spcPct val="90000"/>
        </a:lnSpc>
        <a:spcBef>
          <a:spcPct val="0"/>
        </a:spcBef>
        <a:spcAft>
          <a:spcPct val="0"/>
        </a:spcAft>
        <a:defRPr sz="3600" b="1">
          <a:solidFill>
            <a:schemeClr val="tx1"/>
          </a:solidFill>
          <a:latin typeface="Tahoma" pitchFamily="-111" charset="0"/>
        </a:defRPr>
      </a:lvl8pPr>
      <a:lvl9pPr marL="1828800" algn="ctr" defTabSz="762000" rtl="0" eaLnBrk="1" fontAlgn="base" hangingPunct="1">
        <a:lnSpc>
          <a:spcPct val="90000"/>
        </a:lnSpc>
        <a:spcBef>
          <a:spcPct val="0"/>
        </a:spcBef>
        <a:spcAft>
          <a:spcPct val="0"/>
        </a:spcAft>
        <a:defRPr sz="3600" b="1">
          <a:solidFill>
            <a:schemeClr val="tx1"/>
          </a:solidFill>
          <a:latin typeface="Tahoma" pitchFamily="-111" charset="0"/>
        </a:defRPr>
      </a:lvl9pPr>
    </p:titleStyle>
    <p:bodyStyle>
      <a:lvl1pPr marL="280988" indent="-280988" algn="l" defTabSz="762000" rtl="0" eaLnBrk="1" fontAlgn="base" hangingPunct="1">
        <a:spcBef>
          <a:spcPct val="25000"/>
        </a:spcBef>
        <a:spcAft>
          <a:spcPct val="0"/>
        </a:spcAft>
        <a:buClr>
          <a:srgbClr val="000066"/>
        </a:buClr>
        <a:buChar char="•"/>
        <a:defRPr sz="2800">
          <a:solidFill>
            <a:srgbClr val="000066"/>
          </a:solidFill>
          <a:latin typeface="+mn-lt"/>
          <a:ea typeface="MS PGothic" pitchFamily="34" charset="-128"/>
          <a:cs typeface="MS PGothic" charset="0"/>
        </a:defRPr>
      </a:lvl1pPr>
      <a:lvl2pPr marL="666750" indent="-195263" algn="l" defTabSz="762000" rtl="0" eaLnBrk="1" fontAlgn="base" hangingPunct="1">
        <a:spcBef>
          <a:spcPct val="25000"/>
        </a:spcBef>
        <a:spcAft>
          <a:spcPct val="0"/>
        </a:spcAft>
        <a:buClr>
          <a:srgbClr val="660033"/>
        </a:buClr>
        <a:buSzPct val="75000"/>
        <a:buChar char="•"/>
        <a:defRPr sz="2400">
          <a:solidFill>
            <a:srgbClr val="660033"/>
          </a:solidFill>
          <a:latin typeface="+mn-lt"/>
          <a:ea typeface="MS PGothic" pitchFamily="34" charset="-128"/>
          <a:cs typeface="MS PGothic" charset="0"/>
        </a:defRPr>
      </a:lvl2pPr>
      <a:lvl3pPr marL="1147763" indent="-195263" algn="l" defTabSz="762000" rtl="0" eaLnBrk="1" fontAlgn="base" hangingPunct="1">
        <a:spcBef>
          <a:spcPct val="25000"/>
        </a:spcBef>
        <a:spcAft>
          <a:spcPct val="0"/>
        </a:spcAft>
        <a:buClr>
          <a:srgbClr val="003300"/>
        </a:buClr>
        <a:buSzPct val="75000"/>
        <a:buChar char="•"/>
        <a:defRPr sz="2000">
          <a:solidFill>
            <a:srgbClr val="003300"/>
          </a:solidFill>
          <a:latin typeface="+mn-lt"/>
          <a:ea typeface="MS PGothic" pitchFamily="34" charset="-128"/>
          <a:cs typeface="MS PGothic" charset="0"/>
        </a:defRPr>
      </a:lvl3pPr>
      <a:lvl4pPr marL="1804988" indent="-277813" algn="l" defTabSz="762000" rtl="0" eaLnBrk="1" fontAlgn="base" hangingPunct="1">
        <a:spcBef>
          <a:spcPct val="20000"/>
        </a:spcBef>
        <a:spcAft>
          <a:spcPct val="0"/>
        </a:spcAft>
        <a:buChar char="–"/>
        <a:defRPr>
          <a:solidFill>
            <a:srgbClr val="0066FF"/>
          </a:solidFill>
          <a:latin typeface="Rotis Sans Serif for Nokia" charset="0"/>
          <a:ea typeface="MS PGothic" pitchFamily="34" charset="-128"/>
          <a:cs typeface="MS PGothic" charset="0"/>
        </a:defRPr>
      </a:lvl4pPr>
      <a:lvl5pPr marL="2286000" indent="-280988" algn="l" defTabSz="762000" rtl="0" eaLnBrk="1" fontAlgn="base" hangingPunct="1">
        <a:spcBef>
          <a:spcPct val="20000"/>
        </a:spcBef>
        <a:spcAft>
          <a:spcPct val="0"/>
        </a:spcAft>
        <a:buChar char="»"/>
        <a:defRPr sz="1600">
          <a:solidFill>
            <a:srgbClr val="FF33CC"/>
          </a:solidFill>
          <a:latin typeface="Rotis Sans Serif for Nokia" charset="0"/>
          <a:ea typeface="MS PGothic" pitchFamily="34" charset="-128"/>
          <a:cs typeface="MS PGothic" charset="0"/>
        </a:defRPr>
      </a:lvl5pPr>
      <a:lvl6pPr marL="27432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6pPr>
      <a:lvl7pPr marL="32004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7pPr>
      <a:lvl8pPr marL="36576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8pPr>
      <a:lvl9pPr marL="4114800" indent="-280988" algn="l" defTabSz="762000" rtl="0" eaLnBrk="1" fontAlgn="base" hangingPunct="1">
        <a:spcBef>
          <a:spcPct val="20000"/>
        </a:spcBef>
        <a:spcAft>
          <a:spcPct val="0"/>
        </a:spcAft>
        <a:buChar char="»"/>
        <a:defRPr sz="1600">
          <a:solidFill>
            <a:srgbClr val="FF33CC"/>
          </a:solidFill>
          <a:latin typeface="Rotis Sans Serif for Nokia" charset="0"/>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jpeg"/><Relationship Id="rId5" Type="http://schemas.openxmlformats.org/officeDocument/2006/relationships/image" Target="../media/image7.png"/><Relationship Id="rId6" Type="http://schemas.openxmlformats.org/officeDocument/2006/relationships/image" Target="../media/image8.emf"/><Relationship Id="rId7" Type="http://schemas.openxmlformats.org/officeDocument/2006/relationships/image" Target="../media/image9.emf"/><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hyperlink" Target="http://www.ctiforum.com/news/world/461414.html"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2"/>
          <p:cNvSpPr>
            <a:spLocks noGrp="1" noChangeArrowheads="1"/>
          </p:cNvSpPr>
          <p:nvPr>
            <p:ph type="ctrTitle"/>
          </p:nvPr>
        </p:nvSpPr>
        <p:spPr>
          <a:xfrm>
            <a:off x="711200" y="2143125"/>
            <a:ext cx="7772400" cy="1470025"/>
          </a:xfrm>
        </p:spPr>
        <p:txBody>
          <a:bodyPr/>
          <a:lstStyle/>
          <a:p>
            <a:r>
              <a:rPr lang="en-US" dirty="0" smtClean="0"/>
              <a:t>Mobile World Congress Shanghai</a:t>
            </a:r>
            <a:endParaRPr lang="en-US" dirty="0">
              <a:latin typeface="Tahoma" charset="0"/>
              <a:ea typeface="MS PGothic" charset="0"/>
            </a:endParaRPr>
          </a:p>
        </p:txBody>
      </p:sp>
      <p:sp>
        <p:nvSpPr>
          <p:cNvPr id="4098" name="Rectangle 3"/>
          <p:cNvSpPr>
            <a:spLocks noGrp="1" noChangeArrowheads="1"/>
          </p:cNvSpPr>
          <p:nvPr>
            <p:ph type="subTitle" idx="1"/>
          </p:nvPr>
        </p:nvSpPr>
        <p:spPr>
          <a:xfrm>
            <a:off x="711200" y="3886200"/>
            <a:ext cx="7772400" cy="1752600"/>
          </a:xfrm>
        </p:spPr>
        <p:txBody>
          <a:bodyPr/>
          <a:lstStyle/>
          <a:p>
            <a:pPr eaLnBrk="1" hangingPunct="1"/>
            <a:r>
              <a:rPr lang="en-US" dirty="0" smtClean="0">
                <a:latin typeface="Tahoma" charset="0"/>
                <a:ea typeface="MS PGothic" charset="0"/>
              </a:rPr>
              <a:t>OMA Looking Forward Session</a:t>
            </a:r>
          </a:p>
          <a:p>
            <a:pPr eaLnBrk="1" hangingPunct="1"/>
            <a:r>
              <a:rPr lang="en-US" sz="2000" dirty="0" smtClean="0">
                <a:latin typeface="Tahoma" charset="0"/>
                <a:ea typeface="MS PGothic" charset="0"/>
              </a:rPr>
              <a:t>August 31, 2015</a:t>
            </a:r>
          </a:p>
          <a:p>
            <a:pPr eaLnBrk="1" hangingPunct="1"/>
            <a:r>
              <a:rPr lang="en-US" sz="2000" dirty="0" smtClean="0">
                <a:latin typeface="Tahoma" charset="0"/>
                <a:ea typeface="MS PGothic" charset="0"/>
              </a:rPr>
              <a:t>Saigon, Vietnam</a:t>
            </a:r>
            <a:endParaRPr lang="en-US" sz="2000" dirty="0">
              <a:latin typeface="Tahoma" charset="0"/>
              <a:ea typeface="MS PGothic" charset="0"/>
            </a:endParaRPr>
          </a:p>
        </p:txBody>
      </p:sp>
    </p:spTree>
  </p:cSld>
  <p:clrMapOvr>
    <a:masterClrMapping/>
  </p:clrMapOvr>
  <p:transition xmlns:p14="http://schemas.microsoft.com/office/powerpoint/2010/main">
    <p:zoom dir="in"/>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MWC Shanghai July 15-17</a:t>
            </a:r>
            <a:endParaRPr lang="en-US" dirty="0"/>
          </a:p>
        </p:txBody>
      </p:sp>
      <p:sp>
        <p:nvSpPr>
          <p:cNvPr id="3" name="Content Placeholder 2"/>
          <p:cNvSpPr>
            <a:spLocks noGrp="1"/>
          </p:cNvSpPr>
          <p:nvPr>
            <p:ph idx="1"/>
          </p:nvPr>
        </p:nvSpPr>
        <p:spPr>
          <a:xfrm>
            <a:off x="270455" y="1390591"/>
            <a:ext cx="8615967" cy="1221294"/>
          </a:xfrm>
        </p:spPr>
        <p:txBody>
          <a:bodyPr/>
          <a:lstStyle/>
          <a:p>
            <a:pPr lvl="1"/>
            <a:endParaRPr lang="en-US" sz="1600" dirty="0"/>
          </a:p>
          <a:p>
            <a:pPr lvl="1"/>
            <a:endParaRPr lang="en-US" sz="1200" dirty="0"/>
          </a:p>
          <a:p>
            <a:pPr lvl="1"/>
            <a:endParaRPr lang="en-US" sz="1400" dirty="0"/>
          </a:p>
        </p:txBody>
      </p:sp>
      <p:pic>
        <p:nvPicPr>
          <p:cNvPr id="4" name="Picture 3"/>
          <p:cNvPicPr>
            <a:picLocks noChangeAspect="1"/>
          </p:cNvPicPr>
          <p:nvPr/>
        </p:nvPicPr>
        <p:blipFill>
          <a:blip r:embed="rId3"/>
          <a:stretch>
            <a:fillRect/>
          </a:stretch>
        </p:blipFill>
        <p:spPr>
          <a:xfrm>
            <a:off x="914425" y="1542933"/>
            <a:ext cx="6945194" cy="4546653"/>
          </a:xfrm>
          <a:prstGeom prst="rect">
            <a:avLst/>
          </a:prstGeom>
        </p:spPr>
      </p:pic>
    </p:spTree>
    <p:extLst>
      <p:ext uri="{BB962C8B-B14F-4D97-AF65-F5344CB8AC3E}">
        <p14:creationId xmlns:p14="http://schemas.microsoft.com/office/powerpoint/2010/main" val="3655203496"/>
      </p:ext>
    </p:extLst>
  </p:cSld>
  <p:clrMapOvr>
    <a:masterClrMapping/>
  </p:clrMapOvr>
  <p:transition xmlns:p14="http://schemas.microsoft.com/office/powerpoint/2010/main">
    <p:zoom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31821" y="164205"/>
            <a:ext cx="8706118" cy="685800"/>
          </a:xfrm>
        </p:spPr>
        <p:txBody>
          <a:bodyPr/>
          <a:lstStyle/>
          <a:p>
            <a:r>
              <a:rPr lang="en-US" sz="3200" dirty="0" smtClean="0"/>
              <a:t>Member Participation</a:t>
            </a:r>
            <a:endParaRPr lang="en-US" sz="3200" dirty="0"/>
          </a:p>
        </p:txBody>
      </p:sp>
      <p:pic>
        <p:nvPicPr>
          <p:cNvPr id="5" name="Picture 4"/>
          <p:cNvPicPr>
            <a:picLocks noChangeAspect="1"/>
          </p:cNvPicPr>
          <p:nvPr/>
        </p:nvPicPr>
        <p:blipFill>
          <a:blip r:embed="rId3"/>
          <a:stretch>
            <a:fillRect/>
          </a:stretch>
        </p:blipFill>
        <p:spPr>
          <a:xfrm>
            <a:off x="562427" y="1335691"/>
            <a:ext cx="3211287" cy="1111200"/>
          </a:xfrm>
          <a:prstGeom prst="rect">
            <a:avLst/>
          </a:prstGeom>
        </p:spPr>
      </p:pic>
      <p:pic>
        <p:nvPicPr>
          <p:cNvPr id="6" name="Picture 5"/>
          <p:cNvPicPr>
            <a:picLocks noChangeAspect="1"/>
          </p:cNvPicPr>
          <p:nvPr/>
        </p:nvPicPr>
        <p:blipFill>
          <a:blip r:embed="rId4"/>
          <a:stretch>
            <a:fillRect/>
          </a:stretch>
        </p:blipFill>
        <p:spPr>
          <a:xfrm>
            <a:off x="453572" y="4309781"/>
            <a:ext cx="3356428" cy="1464509"/>
          </a:xfrm>
          <a:prstGeom prst="rect">
            <a:avLst/>
          </a:prstGeom>
        </p:spPr>
      </p:pic>
      <p:pic>
        <p:nvPicPr>
          <p:cNvPr id="7" name="Picture 6"/>
          <p:cNvPicPr>
            <a:picLocks noChangeAspect="1"/>
          </p:cNvPicPr>
          <p:nvPr/>
        </p:nvPicPr>
        <p:blipFill>
          <a:blip r:embed="rId5"/>
          <a:stretch>
            <a:fillRect/>
          </a:stretch>
        </p:blipFill>
        <p:spPr>
          <a:xfrm>
            <a:off x="2521856" y="3147788"/>
            <a:ext cx="3084285" cy="976701"/>
          </a:xfrm>
          <a:prstGeom prst="rect">
            <a:avLst/>
          </a:prstGeom>
        </p:spPr>
      </p:pic>
      <p:pic>
        <p:nvPicPr>
          <p:cNvPr id="8" name="Picture 7"/>
          <p:cNvPicPr>
            <a:picLocks noChangeAspect="1"/>
          </p:cNvPicPr>
          <p:nvPr/>
        </p:nvPicPr>
        <p:blipFill>
          <a:blip r:embed="rId6"/>
          <a:stretch>
            <a:fillRect/>
          </a:stretch>
        </p:blipFill>
        <p:spPr>
          <a:xfrm>
            <a:off x="5802530" y="995947"/>
            <a:ext cx="2452469" cy="2687053"/>
          </a:xfrm>
          <a:prstGeom prst="rect">
            <a:avLst/>
          </a:prstGeom>
        </p:spPr>
      </p:pic>
      <p:pic>
        <p:nvPicPr>
          <p:cNvPr id="9" name="Picture 8"/>
          <p:cNvPicPr>
            <a:picLocks noChangeAspect="1"/>
          </p:cNvPicPr>
          <p:nvPr/>
        </p:nvPicPr>
        <p:blipFill>
          <a:blip r:embed="rId7"/>
          <a:stretch>
            <a:fillRect/>
          </a:stretch>
        </p:blipFill>
        <p:spPr>
          <a:xfrm>
            <a:off x="4829628" y="4082143"/>
            <a:ext cx="3969657" cy="1762646"/>
          </a:xfrm>
          <a:prstGeom prst="rect">
            <a:avLst/>
          </a:prstGeom>
        </p:spPr>
      </p:pic>
    </p:spTree>
    <p:extLst>
      <p:ext uri="{BB962C8B-B14F-4D97-AF65-F5344CB8AC3E}">
        <p14:creationId xmlns:p14="http://schemas.microsoft.com/office/powerpoint/2010/main" val="1805605092"/>
      </p:ext>
    </p:extLst>
  </p:cSld>
  <p:clrMapOvr>
    <a:masterClrMapping/>
  </p:clrMapOvr>
  <p:transition xmlns:p14="http://schemas.microsoft.com/office/powerpoint/2010/main">
    <p:zoom dir="in"/>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9957" y="1312418"/>
            <a:ext cx="8554300" cy="5164428"/>
          </a:xfrm>
        </p:spPr>
        <p:txBody>
          <a:bodyPr>
            <a:noAutofit/>
          </a:bodyPr>
          <a:lstStyle/>
          <a:p>
            <a:r>
              <a:rPr lang="en-US" dirty="0" smtClean="0"/>
              <a:t>OMA staff held business development meetings</a:t>
            </a:r>
          </a:p>
          <a:p>
            <a:pPr lvl="1"/>
            <a:r>
              <a:rPr lang="en-US" sz="2800" dirty="0" smtClean="0"/>
              <a:t>Google</a:t>
            </a:r>
          </a:p>
          <a:p>
            <a:pPr lvl="1"/>
            <a:r>
              <a:rPr lang="en-US" sz="2800" dirty="0"/>
              <a:t>Shenzhen Auto Electronics Industry </a:t>
            </a:r>
            <a:r>
              <a:rPr lang="en-US" sz="2800" dirty="0"/>
              <a:t>Association</a:t>
            </a:r>
          </a:p>
          <a:p>
            <a:pPr lvl="1"/>
            <a:r>
              <a:rPr lang="en-US" sz="2800" dirty="0"/>
              <a:t>GM China</a:t>
            </a:r>
          </a:p>
          <a:p>
            <a:pPr lvl="1"/>
            <a:r>
              <a:rPr lang="en-US" sz="2800" dirty="0" err="1" smtClean="0"/>
              <a:t>Datang</a:t>
            </a:r>
            <a:endParaRPr lang="en-US" sz="2800" dirty="0" smtClean="0"/>
          </a:p>
          <a:p>
            <a:pPr lvl="1"/>
            <a:r>
              <a:rPr lang="en-US" sz="2800" dirty="0" smtClean="0"/>
              <a:t>BYD</a:t>
            </a:r>
          </a:p>
          <a:p>
            <a:pPr lvl="1"/>
            <a:r>
              <a:rPr lang="en-US" sz="2800" dirty="0" err="1" smtClean="0"/>
              <a:t>MediaTek</a:t>
            </a:r>
            <a:endParaRPr lang="en-US" sz="2800" dirty="0" smtClean="0"/>
          </a:p>
          <a:p>
            <a:pPr lvl="1"/>
            <a:r>
              <a:rPr lang="en-US" sz="2800" dirty="0" smtClean="0"/>
              <a:t>Lenovo</a:t>
            </a:r>
            <a:endParaRPr lang="en-US" sz="2800" dirty="0"/>
          </a:p>
          <a:p>
            <a:pPr lvl="1"/>
            <a:endParaRPr lang="en-US" sz="1400" dirty="0"/>
          </a:p>
        </p:txBody>
      </p:sp>
      <p:sp>
        <p:nvSpPr>
          <p:cNvPr id="2" name="Title 1"/>
          <p:cNvSpPr>
            <a:spLocks noGrp="1"/>
          </p:cNvSpPr>
          <p:nvPr>
            <p:ph type="title"/>
          </p:nvPr>
        </p:nvSpPr>
        <p:spPr/>
        <p:txBody>
          <a:bodyPr/>
          <a:lstStyle/>
          <a:p>
            <a:r>
              <a:rPr lang="en-US" dirty="0" smtClean="0"/>
              <a:t>Meetings</a:t>
            </a:r>
            <a:endParaRPr lang="en-US" dirty="0"/>
          </a:p>
        </p:txBody>
      </p:sp>
    </p:spTree>
    <p:extLst>
      <p:ext uri="{BB962C8B-B14F-4D97-AF65-F5344CB8AC3E}">
        <p14:creationId xmlns:p14="http://schemas.microsoft.com/office/powerpoint/2010/main" val="335936535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9143" y="1209666"/>
            <a:ext cx="8218715" cy="4178762"/>
          </a:xfrm>
        </p:spPr>
        <p:txBody>
          <a:bodyPr/>
          <a:lstStyle/>
          <a:p>
            <a:r>
              <a:rPr lang="en-US" dirty="0" smtClean="0"/>
              <a:t>OMA’s </a:t>
            </a:r>
            <a:r>
              <a:rPr lang="en-US" dirty="0"/>
              <a:t>contribution in </a:t>
            </a:r>
            <a:r>
              <a:rPr lang="en-US" dirty="0" smtClean="0"/>
              <a:t>M2M/</a:t>
            </a:r>
            <a:r>
              <a:rPr lang="en-US" dirty="0" err="1" smtClean="0"/>
              <a:t>IoT</a:t>
            </a:r>
            <a:r>
              <a:rPr lang="en-US" dirty="0" smtClean="0"/>
              <a:t> </a:t>
            </a:r>
            <a:r>
              <a:rPr lang="en-US" dirty="0"/>
              <a:t>standardization </a:t>
            </a:r>
            <a:r>
              <a:rPr lang="en-US" dirty="0" smtClean="0"/>
              <a:t>work including OMA </a:t>
            </a:r>
            <a:r>
              <a:rPr lang="en-US" dirty="0"/>
              <a:t>DM and Lightweight </a:t>
            </a:r>
            <a:r>
              <a:rPr lang="en-US" dirty="0" smtClean="0"/>
              <a:t>M2M and…</a:t>
            </a:r>
            <a:endParaRPr lang="en-US" dirty="0"/>
          </a:p>
          <a:p>
            <a:r>
              <a:rPr lang="en-US" dirty="0" smtClean="0"/>
              <a:t>…</a:t>
            </a:r>
            <a:r>
              <a:rPr lang="en-US" dirty="0" err="1" smtClean="0"/>
              <a:t>GotAPI</a:t>
            </a:r>
            <a:r>
              <a:rPr lang="en-US" dirty="0" smtClean="0"/>
              <a:t>.  We took this opportunity to promote the </a:t>
            </a:r>
            <a:r>
              <a:rPr lang="en-US" dirty="0" err="1" smtClean="0"/>
              <a:t>GotAPI</a:t>
            </a:r>
            <a:r>
              <a:rPr lang="en-US" dirty="0" smtClean="0"/>
              <a:t> white paper and distribute the Chinese version</a:t>
            </a:r>
          </a:p>
          <a:p>
            <a:r>
              <a:rPr lang="en-US" dirty="0" smtClean="0"/>
              <a:t>Why it is important for Chinese companies to participate in international SDOs like OMA</a:t>
            </a:r>
            <a:endParaRPr lang="en-US" dirty="0"/>
          </a:p>
          <a:p>
            <a:r>
              <a:rPr lang="en-US" dirty="0" smtClean="0"/>
              <a:t>Highlight OMA members and especially the new members from China that have joined OMA over the last year</a:t>
            </a:r>
          </a:p>
          <a:p>
            <a:pPr marL="0" indent="0">
              <a:buNone/>
            </a:pPr>
            <a:endParaRPr lang="en-US" dirty="0"/>
          </a:p>
        </p:txBody>
      </p:sp>
      <p:sp>
        <p:nvSpPr>
          <p:cNvPr id="3" name="Title 2"/>
          <p:cNvSpPr>
            <a:spLocks noGrp="1"/>
          </p:cNvSpPr>
          <p:nvPr>
            <p:ph type="title"/>
          </p:nvPr>
        </p:nvSpPr>
        <p:spPr/>
        <p:txBody>
          <a:bodyPr/>
          <a:lstStyle/>
          <a:p>
            <a:r>
              <a:rPr lang="en-US" dirty="0" smtClean="0"/>
              <a:t>Key Messaging</a:t>
            </a:r>
            <a:endParaRPr lang="en-US" dirty="0"/>
          </a:p>
        </p:txBody>
      </p:sp>
    </p:spTree>
    <p:extLst>
      <p:ext uri="{BB962C8B-B14F-4D97-AF65-F5344CB8AC3E}">
        <p14:creationId xmlns:p14="http://schemas.microsoft.com/office/powerpoint/2010/main" val="26021136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65874" y="1227809"/>
            <a:ext cx="7157900" cy="1646605"/>
          </a:xfrm>
        </p:spPr>
        <p:txBody>
          <a:bodyPr/>
          <a:lstStyle/>
          <a:p>
            <a:r>
              <a:rPr lang="en-US" dirty="0" smtClean="0"/>
              <a:t>One press release in English and 2 in Chinese supporting this event</a:t>
            </a:r>
            <a:endParaRPr lang="en-US" dirty="0"/>
          </a:p>
          <a:p>
            <a:r>
              <a:rPr lang="en-US" dirty="0" smtClean="0"/>
              <a:t>Meetings with multiple Chinese journalists/analysts</a:t>
            </a:r>
          </a:p>
          <a:p>
            <a:pPr lvl="1"/>
            <a:r>
              <a:rPr lang="en-US" dirty="0" smtClean="0"/>
              <a:t>Communications World Weekly, Communications Weekly, Shanghai Daily</a:t>
            </a:r>
            <a:r>
              <a:rPr lang="en-US" dirty="0"/>
              <a:t>, </a:t>
            </a:r>
            <a:r>
              <a:rPr lang="en-US" dirty="0"/>
              <a:t>Digital Communications </a:t>
            </a:r>
            <a:r>
              <a:rPr lang="en-US" dirty="0"/>
              <a:t>World &amp; China </a:t>
            </a:r>
            <a:r>
              <a:rPr lang="en-US" dirty="0"/>
              <a:t>Information </a:t>
            </a:r>
            <a:r>
              <a:rPr lang="en-US" dirty="0" smtClean="0"/>
              <a:t>World</a:t>
            </a:r>
          </a:p>
          <a:p>
            <a:r>
              <a:rPr lang="en-US" dirty="0" smtClean="0"/>
              <a:t>Excellent post event coverage including: </a:t>
            </a:r>
            <a:r>
              <a:rPr lang="en-US" u="sng" dirty="0">
                <a:hlinkClick r:id="rId3"/>
              </a:rPr>
              <a:t>http://www.ctiforum.com</a:t>
            </a:r>
            <a:r>
              <a:rPr lang="en-US" u="sng">
                <a:hlinkClick r:id="rId3"/>
              </a:rPr>
              <a:t>/news/world/461414.html</a:t>
            </a:r>
            <a:endParaRPr lang="en-US" dirty="0"/>
          </a:p>
          <a:p>
            <a:endParaRPr lang="en-US" dirty="0" smtClean="0"/>
          </a:p>
          <a:p>
            <a:pPr marL="0" indent="0">
              <a:buNone/>
            </a:pPr>
            <a:endParaRPr lang="en-US" dirty="0"/>
          </a:p>
        </p:txBody>
      </p:sp>
      <p:sp>
        <p:nvSpPr>
          <p:cNvPr id="3" name="Title 2"/>
          <p:cNvSpPr>
            <a:spLocks noGrp="1"/>
          </p:cNvSpPr>
          <p:nvPr>
            <p:ph type="title"/>
          </p:nvPr>
        </p:nvSpPr>
        <p:spPr/>
        <p:txBody>
          <a:bodyPr/>
          <a:lstStyle/>
          <a:p>
            <a:r>
              <a:rPr lang="en-US" dirty="0" smtClean="0"/>
              <a:t>Media Coverage</a:t>
            </a:r>
            <a:endParaRPr lang="en-US" dirty="0"/>
          </a:p>
        </p:txBody>
      </p:sp>
    </p:spTree>
    <p:extLst>
      <p:ext uri="{BB962C8B-B14F-4D97-AF65-F5344CB8AC3E}">
        <p14:creationId xmlns:p14="http://schemas.microsoft.com/office/powerpoint/2010/main" val="9113164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304" y="228600"/>
            <a:ext cx="8822027" cy="685800"/>
          </a:xfrm>
        </p:spPr>
        <p:txBody>
          <a:bodyPr/>
          <a:lstStyle/>
          <a:p>
            <a:r>
              <a:rPr lang="en-US" sz="3200" dirty="0" smtClean="0"/>
              <a:t>Social Media</a:t>
            </a:r>
            <a:endParaRPr lang="en-US" sz="3200" dirty="0"/>
          </a:p>
        </p:txBody>
      </p:sp>
      <p:graphicFrame>
        <p:nvGraphicFramePr>
          <p:cNvPr id="4" name="Content Placeholder 6"/>
          <p:cNvGraphicFramePr>
            <a:graphicFrameLocks noGrp="1"/>
          </p:cNvGraphicFramePr>
          <p:nvPr>
            <p:ph idx="1"/>
          </p:nvPr>
        </p:nvGraphicFramePr>
        <p:xfrm>
          <a:off x="457200" y="977462"/>
          <a:ext cx="8229600" cy="287496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28598" y="4160853"/>
            <a:ext cx="8788401" cy="1892826"/>
          </a:xfrm>
          <a:prstGeom prst="rect">
            <a:avLst/>
          </a:prstGeom>
          <a:noFill/>
        </p:spPr>
        <p:txBody>
          <a:bodyPr wrap="square" rtlCol="0">
            <a:spAutoFit/>
          </a:bodyPr>
          <a:lstStyle/>
          <a:p>
            <a:r>
              <a:rPr lang="en-US" altLang="zh-CN" sz="1800" dirty="0" smtClean="0"/>
              <a:t>On July 14</a:t>
            </a:r>
            <a:r>
              <a:rPr lang="en-US" altLang="zh-CN" sz="1800" baseline="30000" dirty="0" smtClean="0"/>
              <a:t>th</a:t>
            </a:r>
            <a:r>
              <a:rPr lang="en-US" altLang="zh-CN" sz="1800" dirty="0" smtClean="0"/>
              <a:t>, which was July 15</a:t>
            </a:r>
            <a:r>
              <a:rPr lang="en-US" altLang="zh-CN" sz="1800" baseline="30000" dirty="0" smtClean="0"/>
              <a:t>th</a:t>
            </a:r>
            <a:r>
              <a:rPr lang="en-US" altLang="zh-CN" sz="1800" dirty="0" smtClean="0"/>
              <a:t> Beijing Time, the number of reads that day reached 1683. </a:t>
            </a:r>
          </a:p>
          <a:p>
            <a:endParaRPr lang="en-US" sz="1800" dirty="0" smtClean="0"/>
          </a:p>
          <a:p>
            <a:r>
              <a:rPr lang="en-US" sz="1800" dirty="0"/>
              <a:t>S</a:t>
            </a:r>
            <a:r>
              <a:rPr lang="en-US" sz="1800" dirty="0" smtClean="0"/>
              <a:t>tarting </a:t>
            </a:r>
            <a:r>
              <a:rPr lang="en-US" sz="1800" dirty="0" smtClean="0"/>
              <a:t>from </a:t>
            </a:r>
            <a:r>
              <a:rPr lang="en-US" sz="1800" dirty="0" smtClean="0"/>
              <a:t>the end </a:t>
            </a:r>
            <a:r>
              <a:rPr lang="en-US" sz="1800" dirty="0" smtClean="0"/>
              <a:t>of June,  12 messages with the </a:t>
            </a:r>
            <a:r>
              <a:rPr lang="en-US" sz="1800" dirty="0" err="1" smtClean="0"/>
              <a:t>hashtag</a:t>
            </a:r>
            <a:r>
              <a:rPr lang="en-US" sz="1800" dirty="0" smtClean="0"/>
              <a:t> #MWCS15 were posted.  Messages with </a:t>
            </a:r>
            <a:r>
              <a:rPr lang="en-US" sz="1800" dirty="0" err="1" smtClean="0"/>
              <a:t>hashtag</a:t>
            </a:r>
            <a:r>
              <a:rPr lang="en-US" sz="1800" dirty="0" smtClean="0"/>
              <a:t> #MWCS15 were read a lot on the first day of the tradeshow, which contributed to </a:t>
            </a:r>
            <a:r>
              <a:rPr lang="en-US" sz="1800" dirty="0" smtClean="0"/>
              <a:t>this spike in attention from </a:t>
            </a:r>
            <a:r>
              <a:rPr lang="en-US" sz="1800" dirty="0" err="1" smtClean="0"/>
              <a:t>Weibo</a:t>
            </a:r>
            <a:r>
              <a:rPr lang="en-US" sz="1800" dirty="0" smtClean="0"/>
              <a:t> followers. </a:t>
            </a:r>
            <a:endParaRPr lang="en-US" sz="1800" dirty="0"/>
          </a:p>
        </p:txBody>
      </p:sp>
    </p:spTree>
    <p:extLst>
      <p:ext uri="{BB962C8B-B14F-4D97-AF65-F5344CB8AC3E}">
        <p14:creationId xmlns:p14="http://schemas.microsoft.com/office/powerpoint/2010/main" val="175624817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3561" y="1934893"/>
            <a:ext cx="8574733" cy="2038393"/>
          </a:xfrm>
        </p:spPr>
        <p:txBody>
          <a:bodyPr/>
          <a:lstStyle/>
          <a:p>
            <a:pPr marL="0" indent="0" algn="ctr">
              <a:buNone/>
            </a:pPr>
            <a:r>
              <a:rPr lang="en-US" dirty="0" smtClean="0"/>
              <a:t>Questions to </a:t>
            </a:r>
            <a:r>
              <a:rPr lang="en-US" dirty="0" err="1" smtClean="0"/>
              <a:t>erose@omaorg.org</a:t>
            </a:r>
            <a:endParaRPr lang="en-US" dirty="0" smtClean="0"/>
          </a:p>
          <a:p>
            <a:pPr marL="0" indent="0" algn="ctr">
              <a:buNone/>
            </a:pPr>
            <a:endParaRPr lang="en-US" dirty="0"/>
          </a:p>
          <a:p>
            <a:pPr marL="0" indent="0" algn="ctr">
              <a:buNone/>
            </a:pPr>
            <a:r>
              <a:rPr lang="en-US" sz="3600" dirty="0" smtClean="0"/>
              <a:t>Thank you</a:t>
            </a:r>
            <a:endParaRPr lang="en-US" sz="3600" dirty="0"/>
          </a:p>
        </p:txBody>
      </p:sp>
    </p:spTree>
    <p:extLst>
      <p:ext uri="{BB962C8B-B14F-4D97-AF65-F5344CB8AC3E}">
        <p14:creationId xmlns:p14="http://schemas.microsoft.com/office/powerpoint/2010/main" val="1801352732"/>
      </p:ext>
    </p:extLst>
  </p:cSld>
  <p:clrMapOvr>
    <a:masterClrMapping/>
  </p:clrMapOvr>
</p:sld>
</file>

<file path=ppt/theme/theme1.xml><?xml version="1.0" encoding="utf-8"?>
<a:theme xmlns:a="http://schemas.openxmlformats.org/drawingml/2006/main" name="Basic BOD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1_OMA 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280988" marR="0" indent="-280988" algn="l" defTabSz="762000" rtl="0" eaLnBrk="0" fontAlgn="base" latinLnBrk="0" hangingPunct="0">
          <a:lnSpc>
            <a:spcPct val="100000"/>
          </a:lnSpc>
          <a:spcBef>
            <a:spcPct val="25000"/>
          </a:spcBef>
          <a:spcAft>
            <a:spcPct val="0"/>
          </a:spcAft>
          <a:buClr>
            <a:srgbClr val="000066"/>
          </a:buClr>
          <a:buSzTx/>
          <a:buFontTx/>
          <a:buChar char="•"/>
          <a:tabLst/>
          <a:defRPr kumimoji="0" lang="en-US" sz="2400" b="0" i="0" u="none" strike="noStrike" cap="none" normalizeH="0" baseline="0">
            <a:ln>
              <a:noFill/>
            </a:ln>
            <a:solidFill>
              <a:srgbClr val="000066"/>
            </a:solidFill>
            <a:effectLst/>
            <a:latin typeface="Tahoma" pitchFamily="-111" charset="0"/>
          </a:defRPr>
        </a:defPPr>
      </a:lstStyle>
    </a:lnDef>
  </a:objectDefaults>
  <a:extraClrSchemeLst>
    <a:extraClrScheme>
      <a:clrScheme name="1_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Basic BOD template.potx</Template>
  <TotalTime>23451</TotalTime>
  <Words>754</Words>
  <Application>Microsoft Macintosh PowerPoint</Application>
  <PresentationFormat>On-screen Show (4:3)</PresentationFormat>
  <Paragraphs>65</Paragraphs>
  <Slides>8</Slides>
  <Notes>6</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Basic BOD template</vt:lpstr>
      <vt:lpstr>Mobile World Congress Shanghai</vt:lpstr>
      <vt:lpstr>MWC Shanghai July 15-17</vt:lpstr>
      <vt:lpstr>Member Participation</vt:lpstr>
      <vt:lpstr>Meetings</vt:lpstr>
      <vt:lpstr>Key Messaging</vt:lpstr>
      <vt:lpstr>Media Coverage</vt:lpstr>
      <vt:lpstr>Social Media</vt:lpstr>
      <vt:lpstr>PowerPoint Presentation</vt:lpstr>
    </vt:vector>
  </TitlesOfParts>
  <Company>Open Mobile Alliance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 2005 Cost Analysis</dc:title>
  <dc:creator>Seth Newberry</dc:creator>
  <cp:lastModifiedBy>Elizabeth Rose</cp:lastModifiedBy>
  <cp:revision>1099</cp:revision>
  <cp:lastPrinted>2015-04-22T18:58:58Z</cp:lastPrinted>
  <dcterms:created xsi:type="dcterms:W3CDTF">2012-04-17T11:12:42Z</dcterms:created>
  <dcterms:modified xsi:type="dcterms:W3CDTF">2015-08-28T00:54:03Z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-525774426</vt:i4>
  </property>
  <property fmtid="{D5CDD505-2E9C-101B-9397-08002B2CF9AE}" pid="3" name="_NewReviewCycle">
    <vt:lpwstr/>
  </property>
  <property fmtid="{D5CDD505-2E9C-101B-9397-08002B2CF9AE}" pid="4" name="_EmailSubject">
    <vt:lpwstr>Updated Draft of OMA Contribution on Working with OSS</vt:lpwstr>
  </property>
  <property fmtid="{D5CDD505-2E9C-101B-9397-08002B2CF9AE}" pid="5" name="_AuthorEmail">
    <vt:lpwstr>asoloway@qti.qualcomm.com</vt:lpwstr>
  </property>
  <property fmtid="{D5CDD505-2E9C-101B-9397-08002B2CF9AE}" pid="6" name="_AuthorEmailDisplayName">
    <vt:lpwstr>Soloway, Alan</vt:lpwstr>
  </property>
</Properties>
</file>