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12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2" r:id="rId3"/>
    <p:sldId id="270" r:id="rId4"/>
    <p:sldId id="273" r:id="rId5"/>
    <p:sldId id="274" r:id="rId6"/>
    <p:sldId id="275" r:id="rId7"/>
    <p:sldId id="276" r:id="rId8"/>
    <p:sldId id="271" r:id="rId9"/>
    <p:sldId id="277" r:id="rId10"/>
  </p:sldIdLst>
  <p:sldSz cx="9144000" cy="6858000" type="screen4x3"/>
  <p:notesSz cx="6797675" cy="9929813"/>
  <p:defaultTextStyle>
    <a:defPPr>
      <a:defRPr lang="en-US"/>
    </a:defPPr>
    <a:lvl1pPr algn="l" rtl="0" eaLnBrk="0" fontAlgn="base" hangingPunct="0">
      <a:spcBef>
        <a:spcPct val="25000"/>
      </a:spcBef>
      <a:spcAft>
        <a:spcPct val="0"/>
      </a:spcAft>
      <a:buClr>
        <a:srgbClr val="000066"/>
      </a:buClr>
      <a:buChar char="•"/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25000"/>
      </a:spcBef>
      <a:spcAft>
        <a:spcPct val="0"/>
      </a:spcAft>
      <a:buClr>
        <a:srgbClr val="000066"/>
      </a:buClr>
      <a:buChar char="•"/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25000"/>
      </a:spcBef>
      <a:spcAft>
        <a:spcPct val="0"/>
      </a:spcAft>
      <a:buClr>
        <a:srgbClr val="000066"/>
      </a:buClr>
      <a:buChar char="•"/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25000"/>
      </a:spcBef>
      <a:spcAft>
        <a:spcPct val="0"/>
      </a:spcAft>
      <a:buClr>
        <a:srgbClr val="000066"/>
      </a:buClr>
      <a:buChar char="•"/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25000"/>
      </a:spcBef>
      <a:spcAft>
        <a:spcPct val="0"/>
      </a:spcAft>
      <a:buClr>
        <a:srgbClr val="000066"/>
      </a:buClr>
      <a:buChar char="•"/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rgbClr val="000066"/>
        </a:solidFill>
        <a:latin typeface="Tahom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0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8193"/>
    <a:srgbClr val="379865"/>
    <a:srgbClr val="FFFF99"/>
    <a:srgbClr val="003366"/>
    <a:srgbClr val="000099"/>
    <a:srgbClr val="033ED3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-1936" y="-112"/>
      </p:cViewPr>
      <p:guideLst>
        <p:guide orient="horz" pos="660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936" y="-84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6C0428-4D1D-4A30-BC3E-746760B2047D}" type="doc">
      <dgm:prSet loTypeId="urn:microsoft.com/office/officeart/2005/8/layout/pyramid3" loCatId="pyramid" qsTypeId="urn:microsoft.com/office/officeart/2005/8/quickstyle/simple3" qsCatId="simple" csTypeId="urn:microsoft.com/office/officeart/2005/8/colors/accent1_2" csCatId="accent1" phldr="1"/>
      <dgm:spPr/>
    </dgm:pt>
    <dgm:pt modelId="{BA064E74-E6BB-4CB2-8907-4076DAE38933}">
      <dgm:prSet phldrT="[Text]" custT="1"/>
      <dgm:spPr/>
      <dgm:t>
        <a:bodyPr/>
        <a:lstStyle/>
        <a:p>
          <a:r>
            <a:rPr lang="en-US" sz="2000" dirty="0" smtClean="0"/>
            <a:t>Whole World</a:t>
          </a:r>
          <a:endParaRPr lang="en-US" sz="2000" dirty="0"/>
        </a:p>
      </dgm:t>
    </dgm:pt>
    <dgm:pt modelId="{948CE2DC-BC7B-4287-8570-F5B5D5E87CE2}" type="parTrans" cxnId="{88D231F1-01A4-4230-9062-4C74CE115638}">
      <dgm:prSet/>
      <dgm:spPr/>
      <dgm:t>
        <a:bodyPr/>
        <a:lstStyle/>
        <a:p>
          <a:endParaRPr lang="en-US"/>
        </a:p>
      </dgm:t>
    </dgm:pt>
    <dgm:pt modelId="{A4136EBA-3E53-40D5-A5EF-A27EAADBB129}" type="sibTrans" cxnId="{88D231F1-01A4-4230-9062-4C74CE115638}">
      <dgm:prSet/>
      <dgm:spPr/>
      <dgm:t>
        <a:bodyPr/>
        <a:lstStyle/>
        <a:p>
          <a:endParaRPr lang="en-US"/>
        </a:p>
      </dgm:t>
    </dgm:pt>
    <dgm:pt modelId="{9EF8BE7F-18DE-4D7E-8DDD-587B2D73A5F0}">
      <dgm:prSet phldrT="[Text]" custT="1"/>
      <dgm:spPr/>
      <dgm:t>
        <a:bodyPr/>
        <a:lstStyle/>
        <a:p>
          <a:r>
            <a:rPr lang="en-US" sz="2000" dirty="0" smtClean="0"/>
            <a:t>3. Lead</a:t>
          </a:r>
          <a:endParaRPr lang="en-US" sz="2000" dirty="0"/>
        </a:p>
      </dgm:t>
    </dgm:pt>
    <dgm:pt modelId="{41BDBA66-6CAA-44CB-9462-25CA8D813853}" type="parTrans" cxnId="{AFE5F2CC-8CEE-4E69-9E6A-1A428C27D6C6}">
      <dgm:prSet/>
      <dgm:spPr/>
      <dgm:t>
        <a:bodyPr/>
        <a:lstStyle/>
        <a:p>
          <a:endParaRPr lang="en-US"/>
        </a:p>
      </dgm:t>
    </dgm:pt>
    <dgm:pt modelId="{C2048232-C0A4-41DC-916E-CE13F0B65424}" type="sibTrans" cxnId="{AFE5F2CC-8CEE-4E69-9E6A-1A428C27D6C6}">
      <dgm:prSet/>
      <dgm:spPr/>
      <dgm:t>
        <a:bodyPr/>
        <a:lstStyle/>
        <a:p>
          <a:endParaRPr lang="en-US"/>
        </a:p>
      </dgm:t>
    </dgm:pt>
    <dgm:pt modelId="{38A61952-A500-40C1-89C2-50165ECD1A07}">
      <dgm:prSet phldrT="[Text]" custT="1"/>
      <dgm:spPr/>
      <dgm:t>
        <a:bodyPr/>
        <a:lstStyle/>
        <a:p>
          <a:r>
            <a:rPr lang="en-US" sz="2000" dirty="0" smtClean="0"/>
            <a:t>2. Subscriber</a:t>
          </a:r>
          <a:endParaRPr lang="en-US" sz="2000" dirty="0"/>
        </a:p>
      </dgm:t>
    </dgm:pt>
    <dgm:pt modelId="{79E03241-65CD-4C80-AD04-35B78F5FFBF9}" type="parTrans" cxnId="{0A445191-B9CE-4834-A152-0A5A85D6E3CC}">
      <dgm:prSet/>
      <dgm:spPr/>
      <dgm:t>
        <a:bodyPr/>
        <a:lstStyle/>
        <a:p>
          <a:endParaRPr lang="en-US"/>
        </a:p>
      </dgm:t>
    </dgm:pt>
    <dgm:pt modelId="{9577B4EE-856B-4725-9C79-BFA7F4C89382}" type="sibTrans" cxnId="{0A445191-B9CE-4834-A152-0A5A85D6E3CC}">
      <dgm:prSet/>
      <dgm:spPr/>
      <dgm:t>
        <a:bodyPr/>
        <a:lstStyle/>
        <a:p>
          <a:endParaRPr lang="en-US"/>
        </a:p>
      </dgm:t>
    </dgm:pt>
    <dgm:pt modelId="{A2FBA58F-84FD-4448-AC2A-2498E2B5C1B7}">
      <dgm:prSet phldrT="[Text]" custT="1"/>
      <dgm:spPr/>
      <dgm:t>
        <a:bodyPr/>
        <a:lstStyle/>
        <a:p>
          <a:r>
            <a:rPr lang="en-US" sz="2000" dirty="0" smtClean="0"/>
            <a:t>4. SQL</a:t>
          </a:r>
          <a:endParaRPr lang="en-US" sz="2000" dirty="0"/>
        </a:p>
      </dgm:t>
    </dgm:pt>
    <dgm:pt modelId="{30C23868-5935-497F-83BC-57385DCCD8AF}" type="parTrans" cxnId="{07993431-4AD9-47D7-92D3-ED53A8CAC275}">
      <dgm:prSet/>
      <dgm:spPr/>
      <dgm:t>
        <a:bodyPr/>
        <a:lstStyle/>
        <a:p>
          <a:endParaRPr lang="en-US"/>
        </a:p>
      </dgm:t>
    </dgm:pt>
    <dgm:pt modelId="{4969E372-C830-47CC-A52B-36425729F898}" type="sibTrans" cxnId="{07993431-4AD9-47D7-92D3-ED53A8CAC275}">
      <dgm:prSet/>
      <dgm:spPr/>
      <dgm:t>
        <a:bodyPr/>
        <a:lstStyle/>
        <a:p>
          <a:endParaRPr lang="en-US"/>
        </a:p>
      </dgm:t>
    </dgm:pt>
    <dgm:pt modelId="{82AA7F9D-E13B-42B0-806F-24BC5D1D5A7F}" type="pres">
      <dgm:prSet presAssocID="{636C0428-4D1D-4A30-BC3E-746760B2047D}" presName="Name0" presStyleCnt="0">
        <dgm:presLayoutVars>
          <dgm:dir/>
          <dgm:animLvl val="lvl"/>
          <dgm:resizeHandles val="exact"/>
        </dgm:presLayoutVars>
      </dgm:prSet>
      <dgm:spPr/>
    </dgm:pt>
    <dgm:pt modelId="{AAE66E21-CAC7-45ED-A9AB-0301BDD40685}" type="pres">
      <dgm:prSet presAssocID="{BA064E74-E6BB-4CB2-8907-4076DAE38933}" presName="Name8" presStyleCnt="0"/>
      <dgm:spPr/>
    </dgm:pt>
    <dgm:pt modelId="{91BCD8B0-B64B-420A-A517-AA7A894BDBD3}" type="pres">
      <dgm:prSet presAssocID="{BA064E74-E6BB-4CB2-8907-4076DAE38933}" presName="level" presStyleLbl="node1" presStyleIdx="0" presStyleCnt="4" custScaleY="45957" custLinFactNeighborY="-75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CE3D43-6C90-4002-ACC4-4E33726FF270}" type="pres">
      <dgm:prSet presAssocID="{BA064E74-E6BB-4CB2-8907-4076DAE3893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50B8B1-E223-482A-8C12-203175018186}" type="pres">
      <dgm:prSet presAssocID="{38A61952-A500-40C1-89C2-50165ECD1A07}" presName="Name8" presStyleCnt="0"/>
      <dgm:spPr/>
    </dgm:pt>
    <dgm:pt modelId="{1CD56EEA-F8DB-4670-9C06-2704B3CC6433}" type="pres">
      <dgm:prSet presAssocID="{38A61952-A500-40C1-89C2-50165ECD1A07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08D18-9CF3-4987-8BCB-8667300EE2F5}" type="pres">
      <dgm:prSet presAssocID="{38A61952-A500-40C1-89C2-50165ECD1A0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50BB2C-0B67-4711-9C9F-334303F7C86F}" type="pres">
      <dgm:prSet presAssocID="{9EF8BE7F-18DE-4D7E-8DDD-587B2D73A5F0}" presName="Name8" presStyleCnt="0"/>
      <dgm:spPr/>
    </dgm:pt>
    <dgm:pt modelId="{1F45B36A-5C1A-484B-B6B8-7E4A04B2B1BB}" type="pres">
      <dgm:prSet presAssocID="{9EF8BE7F-18DE-4D7E-8DDD-587B2D73A5F0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E44065-F7FF-446A-B8D8-E1334D07B3F4}" type="pres">
      <dgm:prSet presAssocID="{9EF8BE7F-18DE-4D7E-8DDD-587B2D73A5F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C5D13C-435E-4F50-AC85-E3B086B19B51}" type="pres">
      <dgm:prSet presAssocID="{A2FBA58F-84FD-4448-AC2A-2498E2B5C1B7}" presName="Name8" presStyleCnt="0"/>
      <dgm:spPr/>
    </dgm:pt>
    <dgm:pt modelId="{FBF7F37A-7722-42FF-83BD-3951D3844783}" type="pres">
      <dgm:prSet presAssocID="{A2FBA58F-84FD-4448-AC2A-2498E2B5C1B7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4CCB28-0876-4DE9-8614-2ECF3211A98D}" type="pres">
      <dgm:prSet presAssocID="{A2FBA58F-84FD-4448-AC2A-2498E2B5C1B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CF0C43-AE27-F34C-85C4-5BE174442538}" type="presOf" srcId="{A2FBA58F-84FD-4448-AC2A-2498E2B5C1B7}" destId="{FBF7F37A-7722-42FF-83BD-3951D3844783}" srcOrd="0" destOrd="0" presId="urn:microsoft.com/office/officeart/2005/8/layout/pyramid3"/>
    <dgm:cxn modelId="{6D92291D-B324-0741-802B-C2324F0D106B}" type="presOf" srcId="{9EF8BE7F-18DE-4D7E-8DDD-587B2D73A5F0}" destId="{1F45B36A-5C1A-484B-B6B8-7E4A04B2B1BB}" srcOrd="0" destOrd="0" presId="urn:microsoft.com/office/officeart/2005/8/layout/pyramid3"/>
    <dgm:cxn modelId="{0A445191-B9CE-4834-A152-0A5A85D6E3CC}" srcId="{636C0428-4D1D-4A30-BC3E-746760B2047D}" destId="{38A61952-A500-40C1-89C2-50165ECD1A07}" srcOrd="1" destOrd="0" parTransId="{79E03241-65CD-4C80-AD04-35B78F5FFBF9}" sibTransId="{9577B4EE-856B-4725-9C79-BFA7F4C89382}"/>
    <dgm:cxn modelId="{89E926C9-58EE-054A-BECF-FDD36EBCC494}" type="presOf" srcId="{38A61952-A500-40C1-89C2-50165ECD1A07}" destId="{8CC08D18-9CF3-4987-8BCB-8667300EE2F5}" srcOrd="1" destOrd="0" presId="urn:microsoft.com/office/officeart/2005/8/layout/pyramid3"/>
    <dgm:cxn modelId="{C346ABD3-40A8-414D-A641-FD8FB1E396F3}" type="presOf" srcId="{636C0428-4D1D-4A30-BC3E-746760B2047D}" destId="{82AA7F9D-E13B-42B0-806F-24BC5D1D5A7F}" srcOrd="0" destOrd="0" presId="urn:microsoft.com/office/officeart/2005/8/layout/pyramid3"/>
    <dgm:cxn modelId="{AFE5F2CC-8CEE-4E69-9E6A-1A428C27D6C6}" srcId="{636C0428-4D1D-4A30-BC3E-746760B2047D}" destId="{9EF8BE7F-18DE-4D7E-8DDD-587B2D73A5F0}" srcOrd="2" destOrd="0" parTransId="{41BDBA66-6CAA-44CB-9462-25CA8D813853}" sibTransId="{C2048232-C0A4-41DC-916E-CE13F0B65424}"/>
    <dgm:cxn modelId="{A8A1D3BE-305E-0D41-87B9-4A9D933DA96D}" type="presOf" srcId="{BA064E74-E6BB-4CB2-8907-4076DAE38933}" destId="{91BCD8B0-B64B-420A-A517-AA7A894BDBD3}" srcOrd="0" destOrd="0" presId="urn:microsoft.com/office/officeart/2005/8/layout/pyramid3"/>
    <dgm:cxn modelId="{169B6826-B142-4845-8D42-3BC05F7FF557}" type="presOf" srcId="{38A61952-A500-40C1-89C2-50165ECD1A07}" destId="{1CD56EEA-F8DB-4670-9C06-2704B3CC6433}" srcOrd="0" destOrd="0" presId="urn:microsoft.com/office/officeart/2005/8/layout/pyramid3"/>
    <dgm:cxn modelId="{88D231F1-01A4-4230-9062-4C74CE115638}" srcId="{636C0428-4D1D-4A30-BC3E-746760B2047D}" destId="{BA064E74-E6BB-4CB2-8907-4076DAE38933}" srcOrd="0" destOrd="0" parTransId="{948CE2DC-BC7B-4287-8570-F5B5D5E87CE2}" sibTransId="{A4136EBA-3E53-40D5-A5EF-A27EAADBB129}"/>
    <dgm:cxn modelId="{6D27CDF8-D89B-4848-967D-9354A5507EF9}" type="presOf" srcId="{BA064E74-E6BB-4CB2-8907-4076DAE38933}" destId="{24CE3D43-6C90-4002-ACC4-4E33726FF270}" srcOrd="1" destOrd="0" presId="urn:microsoft.com/office/officeart/2005/8/layout/pyramid3"/>
    <dgm:cxn modelId="{32FF7CAA-72DA-0A4F-847A-BBBF4E230862}" type="presOf" srcId="{9EF8BE7F-18DE-4D7E-8DDD-587B2D73A5F0}" destId="{EFE44065-F7FF-446A-B8D8-E1334D07B3F4}" srcOrd="1" destOrd="0" presId="urn:microsoft.com/office/officeart/2005/8/layout/pyramid3"/>
    <dgm:cxn modelId="{07993431-4AD9-47D7-92D3-ED53A8CAC275}" srcId="{636C0428-4D1D-4A30-BC3E-746760B2047D}" destId="{A2FBA58F-84FD-4448-AC2A-2498E2B5C1B7}" srcOrd="3" destOrd="0" parTransId="{30C23868-5935-497F-83BC-57385DCCD8AF}" sibTransId="{4969E372-C830-47CC-A52B-36425729F898}"/>
    <dgm:cxn modelId="{38AE2B2E-6C7B-214C-9E6E-55A03AEFA390}" type="presOf" srcId="{A2FBA58F-84FD-4448-AC2A-2498E2B5C1B7}" destId="{504CCB28-0876-4DE9-8614-2ECF3211A98D}" srcOrd="1" destOrd="0" presId="urn:microsoft.com/office/officeart/2005/8/layout/pyramid3"/>
    <dgm:cxn modelId="{F6F2320E-756B-4849-B07A-60657EF1D4BD}" type="presParOf" srcId="{82AA7F9D-E13B-42B0-806F-24BC5D1D5A7F}" destId="{AAE66E21-CAC7-45ED-A9AB-0301BDD40685}" srcOrd="0" destOrd="0" presId="urn:microsoft.com/office/officeart/2005/8/layout/pyramid3"/>
    <dgm:cxn modelId="{359517FB-BD3A-F34C-879B-67679D07F8A2}" type="presParOf" srcId="{AAE66E21-CAC7-45ED-A9AB-0301BDD40685}" destId="{91BCD8B0-B64B-420A-A517-AA7A894BDBD3}" srcOrd="0" destOrd="0" presId="urn:microsoft.com/office/officeart/2005/8/layout/pyramid3"/>
    <dgm:cxn modelId="{2E18342D-C4C6-A749-AFC3-E78EB3BCE5E8}" type="presParOf" srcId="{AAE66E21-CAC7-45ED-A9AB-0301BDD40685}" destId="{24CE3D43-6C90-4002-ACC4-4E33726FF270}" srcOrd="1" destOrd="0" presId="urn:microsoft.com/office/officeart/2005/8/layout/pyramid3"/>
    <dgm:cxn modelId="{476971C8-6361-1542-B482-D4EF799EC79D}" type="presParOf" srcId="{82AA7F9D-E13B-42B0-806F-24BC5D1D5A7F}" destId="{F450B8B1-E223-482A-8C12-203175018186}" srcOrd="1" destOrd="0" presId="urn:microsoft.com/office/officeart/2005/8/layout/pyramid3"/>
    <dgm:cxn modelId="{29340C87-9008-4C48-BEC2-E7D74BA12C22}" type="presParOf" srcId="{F450B8B1-E223-482A-8C12-203175018186}" destId="{1CD56EEA-F8DB-4670-9C06-2704B3CC6433}" srcOrd="0" destOrd="0" presId="urn:microsoft.com/office/officeart/2005/8/layout/pyramid3"/>
    <dgm:cxn modelId="{F846E515-877C-5949-9062-57D3C00170EA}" type="presParOf" srcId="{F450B8B1-E223-482A-8C12-203175018186}" destId="{8CC08D18-9CF3-4987-8BCB-8667300EE2F5}" srcOrd="1" destOrd="0" presId="urn:microsoft.com/office/officeart/2005/8/layout/pyramid3"/>
    <dgm:cxn modelId="{AC93697B-5BD8-4348-BAA9-4B417FB5A7CB}" type="presParOf" srcId="{82AA7F9D-E13B-42B0-806F-24BC5D1D5A7F}" destId="{0350BB2C-0B67-4711-9C9F-334303F7C86F}" srcOrd="2" destOrd="0" presId="urn:microsoft.com/office/officeart/2005/8/layout/pyramid3"/>
    <dgm:cxn modelId="{36DA1BA2-7728-A44C-9265-76E0AE54EC11}" type="presParOf" srcId="{0350BB2C-0B67-4711-9C9F-334303F7C86F}" destId="{1F45B36A-5C1A-484B-B6B8-7E4A04B2B1BB}" srcOrd="0" destOrd="0" presId="urn:microsoft.com/office/officeart/2005/8/layout/pyramid3"/>
    <dgm:cxn modelId="{06D2C7C5-566C-4542-8497-D6BCDEB969F7}" type="presParOf" srcId="{0350BB2C-0B67-4711-9C9F-334303F7C86F}" destId="{EFE44065-F7FF-446A-B8D8-E1334D07B3F4}" srcOrd="1" destOrd="0" presId="urn:microsoft.com/office/officeart/2005/8/layout/pyramid3"/>
    <dgm:cxn modelId="{C0EBDFF7-AD79-6D41-8B7E-6B9029E3374F}" type="presParOf" srcId="{82AA7F9D-E13B-42B0-806F-24BC5D1D5A7F}" destId="{6FC5D13C-435E-4F50-AC85-E3B086B19B51}" srcOrd="3" destOrd="0" presId="urn:microsoft.com/office/officeart/2005/8/layout/pyramid3"/>
    <dgm:cxn modelId="{DE63A025-DFC7-3549-9552-849E7171060C}" type="presParOf" srcId="{6FC5D13C-435E-4F50-AC85-E3B086B19B51}" destId="{FBF7F37A-7722-42FF-83BD-3951D3844783}" srcOrd="0" destOrd="0" presId="urn:microsoft.com/office/officeart/2005/8/layout/pyramid3"/>
    <dgm:cxn modelId="{2410146F-CEC1-024D-8675-FDC6AD2B7710}" type="presParOf" srcId="{6FC5D13C-435E-4F50-AC85-E3B086B19B51}" destId="{504CCB28-0876-4DE9-8614-2ECF3211A98D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BCD8B0-B64B-420A-A517-AA7A894BDBD3}">
      <dsp:nvSpPr>
        <dsp:cNvPr id="0" name=""/>
        <dsp:cNvSpPr/>
      </dsp:nvSpPr>
      <dsp:spPr>
        <a:xfrm rot="10800000">
          <a:off x="0" y="0"/>
          <a:ext cx="8229599" cy="601229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Whole World</a:t>
          </a:r>
          <a:endParaRPr lang="en-US" sz="2000" kern="1200" dirty="0"/>
        </a:p>
      </dsp:txBody>
      <dsp:txXfrm rot="-10800000">
        <a:off x="1440179" y="0"/>
        <a:ext cx="5349240" cy="601229"/>
      </dsp:txXfrm>
    </dsp:sp>
    <dsp:sp modelId="{1CD56EEA-F8DB-4670-9C06-2704B3CC6433}">
      <dsp:nvSpPr>
        <dsp:cNvPr id="0" name=""/>
        <dsp:cNvSpPr/>
      </dsp:nvSpPr>
      <dsp:spPr>
        <a:xfrm rot="10800000">
          <a:off x="546610" y="601229"/>
          <a:ext cx="7136378" cy="130824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2. Subscriber</a:t>
          </a:r>
          <a:endParaRPr lang="en-US" sz="2000" kern="1200" dirty="0"/>
        </a:p>
      </dsp:txBody>
      <dsp:txXfrm rot="-10800000">
        <a:off x="1795477" y="601229"/>
        <a:ext cx="4638645" cy="1308244"/>
      </dsp:txXfrm>
    </dsp:sp>
    <dsp:sp modelId="{1F45B36A-5C1A-484B-B6B8-7E4A04B2B1BB}">
      <dsp:nvSpPr>
        <dsp:cNvPr id="0" name=""/>
        <dsp:cNvSpPr/>
      </dsp:nvSpPr>
      <dsp:spPr>
        <a:xfrm rot="10800000">
          <a:off x="1736007" y="1909474"/>
          <a:ext cx="4757585" cy="130824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3. Lead</a:t>
          </a:r>
          <a:endParaRPr lang="en-US" sz="2000" kern="1200" dirty="0"/>
        </a:p>
      </dsp:txBody>
      <dsp:txXfrm rot="-10800000">
        <a:off x="2568584" y="1909474"/>
        <a:ext cx="3092430" cy="1308244"/>
      </dsp:txXfrm>
    </dsp:sp>
    <dsp:sp modelId="{FBF7F37A-7722-42FF-83BD-3951D3844783}">
      <dsp:nvSpPr>
        <dsp:cNvPr id="0" name=""/>
        <dsp:cNvSpPr/>
      </dsp:nvSpPr>
      <dsp:spPr>
        <a:xfrm rot="10800000">
          <a:off x="2925403" y="3217718"/>
          <a:ext cx="2378792" cy="130824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4. SQL</a:t>
          </a:r>
          <a:endParaRPr lang="en-US" sz="2000" kern="1200" dirty="0"/>
        </a:p>
      </dsp:txBody>
      <dsp:txXfrm rot="-10800000">
        <a:off x="2925403" y="3217718"/>
        <a:ext cx="2378792" cy="1308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t" anchorCtr="0" compatLnSpc="1">
            <a:prstTxWarp prst="textNoShape">
              <a:avLst/>
            </a:prstTxWarp>
          </a:bodyPr>
          <a:lstStyle>
            <a:lvl1pPr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t" anchorCtr="0" compatLnSpc="1">
            <a:prstTxWarp prst="textNoShape">
              <a:avLst/>
            </a:prstTxWarp>
          </a:bodyPr>
          <a:lstStyle>
            <a:lvl1pPr algn="r"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84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b" anchorCtr="0" compatLnSpc="1">
            <a:prstTxWarp prst="textNoShape">
              <a:avLst/>
            </a:prstTxWarp>
          </a:bodyPr>
          <a:lstStyle>
            <a:lvl1pPr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32984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b" anchorCtr="0" compatLnSpc="1">
            <a:prstTxWarp prst="textNoShape">
              <a:avLst/>
            </a:prstTxWarp>
          </a:bodyPr>
          <a:lstStyle>
            <a:lvl1pPr algn="r"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fld id="{8702A452-2EF5-6742-BC58-E47984D761B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513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t" anchorCtr="0" compatLnSpc="1">
            <a:prstTxWarp prst="textNoShape">
              <a:avLst/>
            </a:prstTxWarp>
          </a:bodyPr>
          <a:lstStyle>
            <a:lvl1pPr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t" anchorCtr="0" compatLnSpc="1">
            <a:prstTxWarp prst="textNoShape">
              <a:avLst/>
            </a:prstTxWarp>
          </a:bodyPr>
          <a:lstStyle>
            <a:lvl1pPr algn="r"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7340"/>
            <a:ext cx="5438140" cy="446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84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b" anchorCtr="0" compatLnSpc="1">
            <a:prstTxWarp prst="textNoShape">
              <a:avLst/>
            </a:prstTxWarp>
          </a:bodyPr>
          <a:lstStyle>
            <a:lvl1pPr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 dirty="0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2984"/>
            <a:ext cx="2945659" cy="4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139" tIns="44070" rIns="88139" bIns="44070" numCol="1" anchor="b" anchorCtr="0" compatLnSpc="1">
            <a:prstTxWarp prst="textNoShape">
              <a:avLst/>
            </a:prstTxWarp>
          </a:bodyPr>
          <a:lstStyle>
            <a:lvl1pPr algn="r" defTabSz="881063">
              <a:spcBef>
                <a:spcPct val="0"/>
              </a:spcBef>
              <a:buClrTx/>
              <a:buFontTx/>
              <a:buNone/>
              <a:defRPr sz="1200">
                <a:solidFill>
                  <a:schemeClr val="tx1"/>
                </a:solidFill>
                <a:latin typeface="Times" charset="0"/>
              </a:defRPr>
            </a:lvl1pPr>
          </a:lstStyle>
          <a:p>
            <a:fld id="{0ABB1F73-B140-ED4B-B99D-CDC7E20B5BA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7056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60611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21833"/>
      </p:ext>
    </p:extLst>
  </p:cSld>
  <p:clrMapOvr>
    <a:masterClrMapping/>
  </p:clrMapOvr>
  <p:transition xmlns:p14="http://schemas.microsoft.com/office/powerpoint/2010/main">
    <p:zoom dir="in"/>
  </p:transition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85422"/>
      </p:ext>
    </p:extLst>
  </p:cSld>
  <p:clrMapOvr>
    <a:masterClrMapping/>
  </p:clrMapOvr>
  <p:transition xmlns:p14="http://schemas.microsoft.com/office/powerpoint/2010/main">
    <p:zoom dir="in"/>
  </p:transition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71048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80310"/>
      </p:ext>
    </p:extLst>
  </p:cSld>
  <p:clrMapOvr>
    <a:masterClrMapping/>
  </p:clrMapOvr>
  <p:transition xmlns:p14="http://schemas.microsoft.com/office/powerpoint/2010/main">
    <p:zoom dir="in"/>
  </p:transition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3388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28098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19044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200065"/>
      </p:ext>
    </p:extLst>
  </p:cSld>
  <p:clrMapOvr>
    <a:masterClrMapping/>
  </p:clrMapOvr>
  <p:transition xmlns:p14="http://schemas.microsoft.com/office/powerpoint/2010/main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4633729"/>
      </p:ext>
    </p:extLst>
  </p:cSld>
  <p:clrMapOvr>
    <a:masterClrMapping/>
  </p:clrMapOvr>
  <p:transition xmlns:p14="http://schemas.microsoft.com/office/powerpoint/2010/main">
    <p:zoom dir="in"/>
  </p:transition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5183331"/>
      </p:ext>
    </p:extLst>
  </p:cSld>
  <p:clrMapOvr>
    <a:masterClrMapping/>
  </p:clrMapOvr>
  <p:transition xmlns:p14="http://schemas.microsoft.com/office/powerpoint/2010/main">
    <p:zoom dir="in"/>
  </p:transition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868738" y="6399213"/>
            <a:ext cx="1666875" cy="374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defTabSz="762000"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defTabSz="762000"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2pPr>
            <a:lvl3pPr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3pPr>
            <a:lvl4pPr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4pPr>
            <a:lvl5pPr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25000"/>
              </a:spcBef>
              <a:spcAft>
                <a:spcPct val="0"/>
              </a:spcAft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25000"/>
              </a:spcBef>
              <a:spcAft>
                <a:spcPct val="0"/>
              </a:spcAft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25000"/>
              </a:spcBef>
              <a:spcAft>
                <a:spcPct val="0"/>
              </a:spcAft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25000"/>
              </a:spcBef>
              <a:spcAft>
                <a:spcPct val="0"/>
              </a:spcAft>
              <a:defRPr sz="2400">
                <a:solidFill>
                  <a:srgbClr val="000066"/>
                </a:solidFill>
                <a:latin typeface="Tahoma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000" b="1" dirty="0">
                <a:solidFill>
                  <a:schemeClr val="hlink"/>
                </a:solidFill>
                <a:latin typeface="Arial" charset="0"/>
              </a:rPr>
              <a:t>Confidential</a:t>
            </a: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dirty="0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dirty="0">
              <a:latin typeface="Tahoma" pitchFamily="-11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ransition xmlns:p14="http://schemas.microsoft.com/office/powerpoint/2010/main">
    <p:zoom dir="in"/>
  </p:transition>
  <p:hf sldNum="0" hdr="0" dt="0"/>
  <p:txStyles>
    <p:titleStyle>
      <a:lvl1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2pPr>
      <a:lvl3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3pPr>
      <a:lvl4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4pPr>
      <a:lvl5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6pPr>
      <a:lvl7pPr marL="9144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7pPr>
      <a:lvl8pPr marL="13716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8pPr>
      <a:lvl9pPr marL="18288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9pPr>
    </p:titleStyle>
    <p:bodyStyle>
      <a:lvl1pPr marL="280988" indent="-280988" algn="l" defTabSz="762000" rtl="0" eaLnBrk="1" fontAlgn="base" hangingPunct="1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666750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11" charset="-128"/>
        </a:defRPr>
      </a:lvl2pPr>
      <a:lvl3pPr marL="1147763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11" charset="-128"/>
        </a:defRPr>
      </a:lvl3pPr>
      <a:lvl4pPr marL="1804988" indent="-277813" algn="l" defTabSz="762000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11" charset="-128"/>
        </a:defRPr>
      </a:lvl4pPr>
      <a:lvl5pPr marL="22860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5pPr>
      <a:lvl6pPr marL="27432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6pPr>
      <a:lvl7pPr marL="32004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7pPr>
      <a:lvl8pPr marL="36576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8pPr>
      <a:lvl9pPr marL="41148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95155"/>
            <a:ext cx="7772400" cy="1470025"/>
          </a:xfrm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Comms</a:t>
            </a:r>
            <a:r>
              <a:rPr lang="en-US" dirty="0" smtClean="0"/>
              <a:t> Presentation for Leadership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0" i="1" dirty="0" smtClean="0"/>
              <a:t>Campaign Management</a:t>
            </a:r>
            <a:r>
              <a:rPr lang="en-US" b="0" i="1" dirty="0" smtClean="0"/>
              <a:t/>
            </a:r>
            <a:br>
              <a:rPr lang="en-US" b="0" i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June </a:t>
            </a:r>
            <a:r>
              <a:rPr lang="en-US" sz="2800" dirty="0" smtClean="0"/>
              <a:t>2014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01940978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With an Offer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45" y="973799"/>
            <a:ext cx="4258171" cy="54684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38446" y="2068857"/>
            <a:ext cx="19928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White Paper</a:t>
            </a:r>
          </a:p>
          <a:p>
            <a:r>
              <a:rPr lang="en-US" dirty="0" smtClean="0"/>
              <a:t>Article</a:t>
            </a:r>
          </a:p>
          <a:p>
            <a:r>
              <a:rPr lang="en-US" dirty="0" smtClean="0"/>
              <a:t>Video</a:t>
            </a:r>
          </a:p>
          <a:p>
            <a:r>
              <a:rPr lang="en-US" dirty="0" smtClean="0"/>
              <a:t>Specification</a:t>
            </a:r>
          </a:p>
          <a:p>
            <a:r>
              <a:rPr lang="en-US" dirty="0" smtClean="0"/>
              <a:t>Datasheet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811949"/>
      </p:ext>
    </p:extLst>
  </p:cSld>
  <p:clrMapOvr>
    <a:masterClrMapping/>
  </p:clrMapOvr>
  <p:transition xmlns:p14="http://schemas.microsoft.com/office/powerpoint/2010/main"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</a:t>
            </a:r>
            <a:r>
              <a:rPr lang="en-US" dirty="0" smtClean="0"/>
              <a:t>Media (or other) Outreach</a:t>
            </a:r>
            <a:endParaRPr lang="en-US" dirty="0"/>
          </a:p>
        </p:txBody>
      </p:sp>
      <p:pic>
        <p:nvPicPr>
          <p:cNvPr id="4" name="Picture 3" descr="White Paper Twe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5" y="1068152"/>
            <a:ext cx="5649553" cy="20613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01584"/>
            <a:ext cx="4273993" cy="36490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611" y="2998534"/>
            <a:ext cx="4605354" cy="277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100519"/>
      </p:ext>
    </p:extLst>
  </p:cSld>
  <p:clrMapOvr>
    <a:masterClrMapping/>
  </p:clrMapOvr>
  <p:transition xmlns:p14="http://schemas.microsoft.com/office/powerpoint/2010/main"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Clicks Go to a Landing Page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533" y="1069438"/>
            <a:ext cx="5498817" cy="570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53153"/>
      </p:ext>
    </p:extLst>
  </p:cSld>
  <p:clrMapOvr>
    <a:masterClrMapping/>
  </p:clrMapOvr>
  <p:transition xmlns:p14="http://schemas.microsoft.com/office/powerpoint/2010/main"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 Gives You the Paper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849" y="2592618"/>
            <a:ext cx="7538193" cy="98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78683"/>
      </p:ext>
    </p:extLst>
  </p:cSld>
  <p:clrMapOvr>
    <a:masterClrMapping/>
  </p:clrMapOvr>
  <p:transition xmlns:p14="http://schemas.microsoft.com/office/powerpoint/2010/main"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Follows-up w/Email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120" y="1074862"/>
            <a:ext cx="6543178" cy="541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64347"/>
      </p:ext>
    </p:extLst>
  </p:cSld>
  <p:clrMapOvr>
    <a:masterClrMapping/>
  </p:clrMapOvr>
  <p:transition xmlns:p14="http://schemas.microsoft.com/office/powerpoint/2010/main"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 in </a:t>
            </a:r>
            <a:r>
              <a:rPr lang="en-US" dirty="0" err="1" smtClean="0"/>
              <a:t>Hubspot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739" y="1120708"/>
            <a:ext cx="6271669" cy="518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60043"/>
      </p:ext>
    </p:extLst>
  </p:cSld>
  <p:clrMapOvr>
    <a:masterClrMapping/>
  </p:clrMapOvr>
  <p:transition xmlns:p14="http://schemas.microsoft.com/office/powerpoint/2010/main"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Funnel Today </a:t>
            </a:r>
            <a:endParaRPr lang="en-US" dirty="0"/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8679750"/>
              </p:ext>
            </p:extLst>
          </p:nvPr>
        </p:nvGraphicFramePr>
        <p:xfrm>
          <a:off x="457200" y="914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triped Right Arrow 5"/>
          <p:cNvSpPr/>
          <p:nvPr/>
        </p:nvSpPr>
        <p:spPr>
          <a:xfrm rot="5400000">
            <a:off x="4243939" y="5270505"/>
            <a:ext cx="647700" cy="6477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88733" y="5784450"/>
            <a:ext cx="3716867" cy="400110"/>
          </a:xfrm>
          <a:prstGeom prst="rect">
            <a:avLst/>
          </a:prstGeom>
          <a:noFill/>
          <a:ln w="19050" cmpd="sng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000" dirty="0" smtClean="0"/>
              <a:t>5. Customer/new members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439839" y="4504271"/>
            <a:ext cx="1910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~200 people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" y="3323189"/>
            <a:ext cx="2793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 smtClean="0"/>
              <a:t>~3100 People in the Database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879170" y="2103967"/>
            <a:ext cx="2078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~1115 people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03436" y="3450164"/>
            <a:ext cx="1910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~770 people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886158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need from you?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554" y="1182282"/>
            <a:ext cx="8299450" cy="5181600"/>
          </a:xfrm>
        </p:spPr>
        <p:txBody>
          <a:bodyPr/>
          <a:lstStyle/>
          <a:p>
            <a:r>
              <a:rPr lang="en-US" sz="2400" dirty="0" smtClean="0"/>
              <a:t>Ideas for additional campaigns</a:t>
            </a:r>
          </a:p>
          <a:p>
            <a:pPr lvl="1"/>
            <a:r>
              <a:rPr lang="en-US" sz="2000" dirty="0" smtClean="0"/>
              <a:t>By vertical market</a:t>
            </a:r>
          </a:p>
          <a:p>
            <a:pPr lvl="1"/>
            <a:r>
              <a:rPr lang="en-US" sz="2000" dirty="0" smtClean="0"/>
              <a:t>By technology</a:t>
            </a:r>
          </a:p>
          <a:p>
            <a:r>
              <a:rPr lang="en-US" sz="2400" dirty="0" smtClean="0"/>
              <a:t>Ideas and help creating offers</a:t>
            </a:r>
          </a:p>
          <a:p>
            <a:pPr lvl="1"/>
            <a:r>
              <a:rPr lang="en-US" sz="2000" dirty="0" smtClean="0"/>
              <a:t>White papers</a:t>
            </a:r>
          </a:p>
          <a:p>
            <a:pPr lvl="1"/>
            <a:r>
              <a:rPr lang="en-US" sz="2000" dirty="0" smtClean="0"/>
              <a:t>Articles</a:t>
            </a:r>
          </a:p>
          <a:p>
            <a:r>
              <a:rPr lang="en-US" sz="2400" dirty="0" smtClean="0"/>
              <a:t>Scheduling for the rest of 2014</a:t>
            </a:r>
          </a:p>
          <a:p>
            <a:pPr lvl="1"/>
            <a:r>
              <a:rPr lang="en-US" sz="2000" dirty="0" smtClean="0"/>
              <a:t>Location (indoor)</a:t>
            </a:r>
          </a:p>
          <a:p>
            <a:pPr lvl="1"/>
            <a:r>
              <a:rPr lang="en-US" sz="2000" dirty="0" smtClean="0"/>
              <a:t>5G/Network Virtualization</a:t>
            </a:r>
          </a:p>
          <a:p>
            <a:pPr lvl="1"/>
            <a:r>
              <a:rPr lang="en-US" sz="2000" dirty="0" smtClean="0"/>
              <a:t>APIs</a:t>
            </a:r>
          </a:p>
          <a:p>
            <a:pPr lvl="1"/>
            <a:r>
              <a:rPr lang="en-US" sz="2000" dirty="0" smtClean="0"/>
              <a:t>Survey of M2M protocols</a:t>
            </a:r>
          </a:p>
          <a:p>
            <a:pPr lvl="1"/>
            <a:r>
              <a:rPr lang="en-US" sz="2000" dirty="0" smtClean="0"/>
              <a:t>Mobile Codes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80289349"/>
      </p:ext>
    </p:extLst>
  </p:cSld>
  <p:clrMapOvr>
    <a:masterClrMapping/>
  </p:clrMapOvr>
  <p:transition xmlns:p14="http://schemas.microsoft.com/office/powerpoint/2010/main">
    <p:zoom dir="in"/>
  </p:transition>
</p:sld>
</file>

<file path=ppt/theme/theme1.xml><?xml version="1.0" encoding="utf-8"?>
<a:theme xmlns:a="http://schemas.openxmlformats.org/drawingml/2006/main" name="Basic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_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lnDef>
  </a:objectDefaults>
  <a:extraClrSchemeLst>
    <a:extraClrScheme>
      <a:clrScheme name="1_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Basic.potx</Template>
  <TotalTime>21537</TotalTime>
  <Words>118</Words>
  <Application>Microsoft Macintosh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Basic</vt:lpstr>
      <vt:lpstr>  Comms Presentation for Leadership   Campaign Management  June 2014</vt:lpstr>
      <vt:lpstr>Start With an Offer</vt:lpstr>
      <vt:lpstr>Social Media (or other) Outreach</vt:lpstr>
      <vt:lpstr>Clicks Go to a Landing Page</vt:lpstr>
      <vt:lpstr>Form Gives You the Paper</vt:lpstr>
      <vt:lpstr>OMA Follows-up w/Email</vt:lpstr>
      <vt:lpstr>Profile in Hubspot</vt:lpstr>
      <vt:lpstr>OMA Funnel Today </vt:lpstr>
      <vt:lpstr>What do we need from you?</vt:lpstr>
    </vt:vector>
  </TitlesOfParts>
  <Company>Open Mobile Alliance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 2005 Cost Analysis</dc:title>
  <dc:creator>Seth Newberry</dc:creator>
  <cp:lastModifiedBy>Elizabeth Rose</cp:lastModifiedBy>
  <cp:revision>945</cp:revision>
  <cp:lastPrinted>2013-09-19T11:23:09Z</cp:lastPrinted>
  <dcterms:created xsi:type="dcterms:W3CDTF">2012-02-21T10:57:44Z</dcterms:created>
  <dcterms:modified xsi:type="dcterms:W3CDTF">2014-06-02T05:07:29Z</dcterms:modified>
</cp:coreProperties>
</file>