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3B53FA-F641-4D21-9FDF-EF84E813D70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8DD9CEF-F7D3-4098-B10B-07870BE84AAC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Enrolment &amp; Registration</a:t>
          </a:r>
          <a:endParaRPr lang="en-US" dirty="0"/>
        </a:p>
      </dgm:t>
    </dgm:pt>
    <dgm:pt modelId="{337E1AF1-0AB7-4E16-A779-B26DB40FFB2E}" type="parTrans" cxnId="{A0269158-FCD6-483D-BCD6-A9DA246E36A5}">
      <dgm:prSet/>
      <dgm:spPr/>
      <dgm:t>
        <a:bodyPr/>
        <a:lstStyle/>
        <a:p>
          <a:endParaRPr lang="en-US"/>
        </a:p>
      </dgm:t>
    </dgm:pt>
    <dgm:pt modelId="{19F34F0F-CDBD-4A80-BB8E-0F588D81EA35}" type="sibTrans" cxnId="{A0269158-FCD6-483D-BCD6-A9DA246E36A5}">
      <dgm:prSet/>
      <dgm:spPr/>
      <dgm:t>
        <a:bodyPr/>
        <a:lstStyle/>
        <a:p>
          <a:endParaRPr lang="en-US"/>
        </a:p>
      </dgm:t>
    </dgm:pt>
    <dgm:pt modelId="{7A7DCE35-4824-4948-BB80-61FEAEBD62E8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Credential management</a:t>
          </a:r>
          <a:endParaRPr lang="en-US" dirty="0"/>
        </a:p>
      </dgm:t>
    </dgm:pt>
    <dgm:pt modelId="{D89B7CA5-7B37-4911-9B11-94D4AD34EE23}" type="parTrans" cxnId="{7D6D50B9-2054-451A-850B-0E07E729BC58}">
      <dgm:prSet/>
      <dgm:spPr/>
      <dgm:t>
        <a:bodyPr/>
        <a:lstStyle/>
        <a:p>
          <a:endParaRPr lang="en-US"/>
        </a:p>
      </dgm:t>
    </dgm:pt>
    <dgm:pt modelId="{A2A9F2EA-270E-4A37-BA77-BE81EE478DC5}" type="sibTrans" cxnId="{7D6D50B9-2054-451A-850B-0E07E729BC58}">
      <dgm:prSet/>
      <dgm:spPr/>
      <dgm:t>
        <a:bodyPr/>
        <a:lstStyle/>
        <a:p>
          <a:endParaRPr lang="en-US"/>
        </a:p>
      </dgm:t>
    </dgm:pt>
    <dgm:pt modelId="{CA4E4401-991A-4889-8939-7EA2799BF029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Credential Usage</a:t>
          </a:r>
          <a:endParaRPr lang="en-US" dirty="0"/>
        </a:p>
      </dgm:t>
    </dgm:pt>
    <dgm:pt modelId="{9915B61A-7F54-4EA8-B7F3-A51B8D984BB1}" type="parTrans" cxnId="{B1EAC208-0E55-4371-AFE9-1274A0DB195A}">
      <dgm:prSet/>
      <dgm:spPr/>
      <dgm:t>
        <a:bodyPr/>
        <a:lstStyle/>
        <a:p>
          <a:endParaRPr lang="en-US"/>
        </a:p>
      </dgm:t>
    </dgm:pt>
    <dgm:pt modelId="{40519480-BF4C-493D-8C28-32F2D98C8F15}" type="sibTrans" cxnId="{B1EAC208-0E55-4371-AFE9-1274A0DB195A}">
      <dgm:prSet/>
      <dgm:spPr/>
      <dgm:t>
        <a:bodyPr/>
        <a:lstStyle/>
        <a:p>
          <a:endParaRPr lang="en-US"/>
        </a:p>
      </dgm:t>
    </dgm:pt>
    <dgm:pt modelId="{562D706C-C0BA-454B-B43F-55AEF8C4B35F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dirty="0" smtClean="0"/>
            <a:t>Application and initiation</a:t>
          </a:r>
          <a:endParaRPr lang="en-US" sz="1200" dirty="0"/>
        </a:p>
      </dgm:t>
    </dgm:pt>
    <dgm:pt modelId="{2132497F-31B6-4B07-A2C9-AB3046E28E95}" type="parTrans" cxnId="{13D2EC52-5B2B-42EF-97BC-2D6ADC2150A1}">
      <dgm:prSet/>
      <dgm:spPr/>
      <dgm:t>
        <a:bodyPr/>
        <a:lstStyle/>
        <a:p>
          <a:endParaRPr lang="en-US"/>
        </a:p>
      </dgm:t>
    </dgm:pt>
    <dgm:pt modelId="{D355A1BC-FAC2-40D5-9A5E-46CF4AD71437}" type="sibTrans" cxnId="{13D2EC52-5B2B-42EF-97BC-2D6ADC2150A1}">
      <dgm:prSet/>
      <dgm:spPr/>
      <dgm:t>
        <a:bodyPr/>
        <a:lstStyle/>
        <a:p>
          <a:endParaRPr lang="en-US"/>
        </a:p>
      </dgm:t>
    </dgm:pt>
    <dgm:pt modelId="{D820C570-D895-4BEA-8FB1-5B65292D096A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dirty="0" smtClean="0"/>
            <a:t>Identity proofing</a:t>
          </a:r>
          <a:endParaRPr lang="en-US" sz="1200" dirty="0"/>
        </a:p>
      </dgm:t>
    </dgm:pt>
    <dgm:pt modelId="{CB44234B-5CA4-40B8-9C1F-EB1140F194B9}" type="parTrans" cxnId="{474E17BF-7761-4A16-9CDF-354BD04D4EAB}">
      <dgm:prSet/>
      <dgm:spPr/>
      <dgm:t>
        <a:bodyPr/>
        <a:lstStyle/>
        <a:p>
          <a:endParaRPr lang="en-US"/>
        </a:p>
      </dgm:t>
    </dgm:pt>
    <dgm:pt modelId="{7EAD022C-A73B-442C-ABCF-0497995198DF}" type="sibTrans" cxnId="{474E17BF-7761-4A16-9CDF-354BD04D4EAB}">
      <dgm:prSet/>
      <dgm:spPr/>
      <dgm:t>
        <a:bodyPr/>
        <a:lstStyle/>
        <a:p>
          <a:endParaRPr lang="en-US"/>
        </a:p>
      </dgm:t>
    </dgm:pt>
    <dgm:pt modelId="{3ED1B2A8-BE05-4A6B-8994-755953BB1D94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200" dirty="0"/>
        </a:p>
      </dgm:t>
    </dgm:pt>
    <dgm:pt modelId="{59718A5C-CBCA-430B-B411-25895FDE2947}" type="parTrans" cxnId="{F87AD8F9-ABA7-42DD-9480-9D6A82F21CC9}">
      <dgm:prSet/>
      <dgm:spPr/>
      <dgm:t>
        <a:bodyPr/>
        <a:lstStyle/>
        <a:p>
          <a:endParaRPr lang="en-US"/>
        </a:p>
      </dgm:t>
    </dgm:pt>
    <dgm:pt modelId="{7CAE24C5-C30F-434A-85C6-65AEBC82C210}" type="sibTrans" cxnId="{F87AD8F9-ABA7-42DD-9480-9D6A82F21CC9}">
      <dgm:prSet/>
      <dgm:spPr/>
      <dgm:t>
        <a:bodyPr/>
        <a:lstStyle/>
        <a:p>
          <a:endParaRPr lang="en-US"/>
        </a:p>
      </dgm:t>
    </dgm:pt>
    <dgm:pt modelId="{945F8650-3828-48C4-9B52-26A24B25E8EF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dirty="0" smtClean="0"/>
            <a:t>Authentication process</a:t>
          </a:r>
          <a:endParaRPr lang="en-US" sz="1200" dirty="0"/>
        </a:p>
      </dgm:t>
    </dgm:pt>
    <dgm:pt modelId="{6FB97F07-A42E-4434-8853-19C0E99D99CB}" type="parTrans" cxnId="{EBF1C619-802F-42F3-AA5F-EFB6831B401D}">
      <dgm:prSet/>
      <dgm:spPr/>
      <dgm:t>
        <a:bodyPr/>
        <a:lstStyle/>
        <a:p>
          <a:endParaRPr lang="en-US"/>
        </a:p>
      </dgm:t>
    </dgm:pt>
    <dgm:pt modelId="{87A066AA-C18B-4F8F-95E6-66EEFB50C3B1}" type="sibTrans" cxnId="{EBF1C619-802F-42F3-AA5F-EFB6831B401D}">
      <dgm:prSet/>
      <dgm:spPr/>
      <dgm:t>
        <a:bodyPr/>
        <a:lstStyle/>
        <a:p>
          <a:endParaRPr lang="en-US"/>
        </a:p>
      </dgm:t>
    </dgm:pt>
    <dgm:pt modelId="{82E9BE69-8A0D-4CAC-A660-C47E80BDD308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dirty="0" smtClean="0"/>
            <a:t>Record keeping</a:t>
          </a:r>
          <a:endParaRPr lang="en-US" sz="1200" dirty="0"/>
        </a:p>
      </dgm:t>
    </dgm:pt>
    <dgm:pt modelId="{1892D903-4386-4DBB-81A8-0D58A5DDBF5F}" type="parTrans" cxnId="{A6E2796A-CA4B-4DB3-AB38-F0C628ED732A}">
      <dgm:prSet/>
      <dgm:spPr/>
      <dgm:t>
        <a:bodyPr/>
        <a:lstStyle/>
        <a:p>
          <a:endParaRPr lang="en-US"/>
        </a:p>
      </dgm:t>
    </dgm:pt>
    <dgm:pt modelId="{CCBF74C8-26BA-469F-AAF8-0F69EBE8865A}" type="sibTrans" cxnId="{A6E2796A-CA4B-4DB3-AB38-F0C628ED732A}">
      <dgm:prSet/>
      <dgm:spPr/>
      <dgm:t>
        <a:bodyPr/>
        <a:lstStyle/>
        <a:p>
          <a:endParaRPr lang="en-US"/>
        </a:p>
      </dgm:t>
    </dgm:pt>
    <dgm:pt modelId="{43E4C9CF-2528-4CEF-A590-B639890296B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dirty="0" smtClean="0"/>
            <a:t>Verification</a:t>
          </a:r>
          <a:endParaRPr lang="en-US" sz="1200" dirty="0"/>
        </a:p>
      </dgm:t>
    </dgm:pt>
    <dgm:pt modelId="{FF31C53E-4B7A-48EB-B69B-1F6E016412F8}" type="parTrans" cxnId="{1A184640-BBCA-4598-8C26-48F2FB9CA14C}">
      <dgm:prSet/>
      <dgm:spPr/>
      <dgm:t>
        <a:bodyPr/>
        <a:lstStyle/>
        <a:p>
          <a:endParaRPr lang="en-US"/>
        </a:p>
      </dgm:t>
    </dgm:pt>
    <dgm:pt modelId="{5B762E24-C94A-407A-82FA-000C672D4C63}" type="sibTrans" cxnId="{1A184640-BBCA-4598-8C26-48F2FB9CA14C}">
      <dgm:prSet/>
      <dgm:spPr/>
      <dgm:t>
        <a:bodyPr/>
        <a:lstStyle/>
        <a:p>
          <a:endParaRPr lang="en-US"/>
        </a:p>
      </dgm:t>
    </dgm:pt>
    <dgm:pt modelId="{4CEE7677-B6E3-44BA-9634-2E444844C41F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dirty="0" smtClean="0"/>
            <a:t>Registration</a:t>
          </a:r>
          <a:endParaRPr lang="en-US" sz="1200" dirty="0"/>
        </a:p>
      </dgm:t>
    </dgm:pt>
    <dgm:pt modelId="{84577267-7D46-445F-9777-F5F296A3C885}" type="parTrans" cxnId="{47F10655-0262-4B37-A0FE-9E703A32CB47}">
      <dgm:prSet/>
      <dgm:spPr/>
      <dgm:t>
        <a:bodyPr/>
        <a:lstStyle/>
        <a:p>
          <a:endParaRPr lang="en-US"/>
        </a:p>
      </dgm:t>
    </dgm:pt>
    <dgm:pt modelId="{7237137C-B6EA-425C-8A22-449D8E5BEE4D}" type="sibTrans" cxnId="{47F10655-0262-4B37-A0FE-9E703A32CB47}">
      <dgm:prSet/>
      <dgm:spPr/>
      <dgm:t>
        <a:bodyPr/>
        <a:lstStyle/>
        <a:p>
          <a:endParaRPr lang="en-US"/>
        </a:p>
      </dgm:t>
    </dgm:pt>
    <dgm:pt modelId="{2972EF73-F5DF-4931-A63F-B93ED5E58109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dirty="0" smtClean="0"/>
            <a:t>Record keeping</a:t>
          </a:r>
          <a:endParaRPr lang="en-US" sz="1200" dirty="0"/>
        </a:p>
      </dgm:t>
    </dgm:pt>
    <dgm:pt modelId="{753D47AD-3DDB-4CA7-BFDE-30A1EEA9B256}" type="parTrans" cxnId="{C6209E99-3B43-49A3-8C2E-8EBFCA67B07F}">
      <dgm:prSet/>
      <dgm:spPr/>
      <dgm:t>
        <a:bodyPr/>
        <a:lstStyle/>
        <a:p>
          <a:endParaRPr lang="en-US"/>
        </a:p>
      </dgm:t>
    </dgm:pt>
    <dgm:pt modelId="{4313AE86-F1E0-47F9-9D01-494F16252E1B}" type="sibTrans" cxnId="{C6209E99-3B43-49A3-8C2E-8EBFCA67B07F}">
      <dgm:prSet/>
      <dgm:spPr/>
      <dgm:t>
        <a:bodyPr/>
        <a:lstStyle/>
        <a:p>
          <a:endParaRPr lang="en-US"/>
        </a:p>
      </dgm:t>
    </dgm:pt>
    <dgm:pt modelId="{1BF9CBC7-0009-4101-84BC-772846A10304}" type="pres">
      <dgm:prSet presAssocID="{A23B53FA-F641-4D21-9FDF-EF84E813D70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C498C50-16D7-4421-8268-F7BC34D690D9}" type="pres">
      <dgm:prSet presAssocID="{38DD9CEF-F7D3-4098-B10B-07870BE84AAC}" presName="linNode" presStyleCnt="0"/>
      <dgm:spPr/>
    </dgm:pt>
    <dgm:pt modelId="{C67444F1-6B5E-4E34-BFB5-AA986690F185}" type="pres">
      <dgm:prSet presAssocID="{38DD9CEF-F7D3-4098-B10B-07870BE84AAC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5D5383-E456-4DAC-8352-6335D2FA0BD1}" type="pres">
      <dgm:prSet presAssocID="{38DD9CEF-F7D3-4098-B10B-07870BE84AAC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13E92D-9A6D-43B1-A038-A11E8AC613CC}" type="pres">
      <dgm:prSet presAssocID="{19F34F0F-CDBD-4A80-BB8E-0F588D81EA35}" presName="sp" presStyleCnt="0"/>
      <dgm:spPr/>
    </dgm:pt>
    <dgm:pt modelId="{27BE8405-0237-4EFA-B367-1CB9D783C078}" type="pres">
      <dgm:prSet presAssocID="{7A7DCE35-4824-4948-BB80-61FEAEBD62E8}" presName="linNode" presStyleCnt="0"/>
      <dgm:spPr/>
    </dgm:pt>
    <dgm:pt modelId="{91187857-6703-4651-9D27-CF93E95510C3}" type="pres">
      <dgm:prSet presAssocID="{7A7DCE35-4824-4948-BB80-61FEAEBD62E8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045491-AE29-4E81-8A42-6AAEF138CD64}" type="pres">
      <dgm:prSet presAssocID="{7A7DCE35-4824-4948-BB80-61FEAEBD62E8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FD5EA0-4CC8-4908-AF47-60FE4DFA209E}" type="pres">
      <dgm:prSet presAssocID="{A2A9F2EA-270E-4A37-BA77-BE81EE478DC5}" presName="sp" presStyleCnt="0"/>
      <dgm:spPr/>
    </dgm:pt>
    <dgm:pt modelId="{1FED151E-6AFE-4EB1-8BF6-EC7F235EB352}" type="pres">
      <dgm:prSet presAssocID="{CA4E4401-991A-4889-8939-7EA2799BF029}" presName="linNode" presStyleCnt="0"/>
      <dgm:spPr/>
    </dgm:pt>
    <dgm:pt modelId="{EFFD312D-DF74-4E0A-892B-B0BA80B2C79A}" type="pres">
      <dgm:prSet presAssocID="{CA4E4401-991A-4889-8939-7EA2799BF02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AD8914-6ABF-4265-90FF-A1FD5AD2B6EC}" type="pres">
      <dgm:prSet presAssocID="{CA4E4401-991A-4889-8939-7EA2799BF029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7F10655-0262-4B37-A0FE-9E703A32CB47}" srcId="{38DD9CEF-F7D3-4098-B10B-07870BE84AAC}" destId="{4CEE7677-B6E3-44BA-9634-2E444844C41F}" srcOrd="4" destOrd="0" parTransId="{84577267-7D46-445F-9777-F5F296A3C885}" sibTransId="{7237137C-B6EA-425C-8A22-449D8E5BEE4D}"/>
    <dgm:cxn modelId="{A8E989ED-F34A-4C74-8511-1B6A4A848740}" type="presOf" srcId="{CA4E4401-991A-4889-8939-7EA2799BF029}" destId="{EFFD312D-DF74-4E0A-892B-B0BA80B2C79A}" srcOrd="0" destOrd="0" presId="urn:microsoft.com/office/officeart/2005/8/layout/vList5"/>
    <dgm:cxn modelId="{A6E2796A-CA4B-4DB3-AB38-F0C628ED732A}" srcId="{CA4E4401-991A-4889-8939-7EA2799BF029}" destId="{82E9BE69-8A0D-4CAC-A660-C47E80BDD308}" srcOrd="1" destOrd="0" parTransId="{1892D903-4386-4DBB-81A8-0D58A5DDBF5F}" sibTransId="{CCBF74C8-26BA-469F-AAF8-0F69EBE8865A}"/>
    <dgm:cxn modelId="{F87AD8F9-ABA7-42DD-9480-9D6A82F21CC9}" srcId="{7A7DCE35-4824-4948-BB80-61FEAEBD62E8}" destId="{3ED1B2A8-BE05-4A6B-8994-755953BB1D94}" srcOrd="0" destOrd="0" parTransId="{59718A5C-CBCA-430B-B411-25895FDE2947}" sibTransId="{7CAE24C5-C30F-434A-85C6-65AEBC82C210}"/>
    <dgm:cxn modelId="{AB498458-CA11-4517-B32E-720A0B54D221}" type="presOf" srcId="{945F8650-3828-48C4-9B52-26A24B25E8EF}" destId="{E8AD8914-6ABF-4265-90FF-A1FD5AD2B6EC}" srcOrd="0" destOrd="0" presId="urn:microsoft.com/office/officeart/2005/8/layout/vList5"/>
    <dgm:cxn modelId="{25C64DF5-FE2A-4C66-8E2D-008E28423B61}" type="presOf" srcId="{3ED1B2A8-BE05-4A6B-8994-755953BB1D94}" destId="{54045491-AE29-4E81-8A42-6AAEF138CD64}" srcOrd="0" destOrd="0" presId="urn:microsoft.com/office/officeart/2005/8/layout/vList5"/>
    <dgm:cxn modelId="{F579D41D-C94C-4B5F-B910-42E243DA115B}" type="presOf" srcId="{7A7DCE35-4824-4948-BB80-61FEAEBD62E8}" destId="{91187857-6703-4651-9D27-CF93E95510C3}" srcOrd="0" destOrd="0" presId="urn:microsoft.com/office/officeart/2005/8/layout/vList5"/>
    <dgm:cxn modelId="{7A10AA03-4FC9-49F7-B6B2-60BE2E276E97}" type="presOf" srcId="{2972EF73-F5DF-4931-A63F-B93ED5E58109}" destId="{C95D5383-E456-4DAC-8352-6335D2FA0BD1}" srcOrd="0" destOrd="3" presId="urn:microsoft.com/office/officeart/2005/8/layout/vList5"/>
    <dgm:cxn modelId="{13D2EC52-5B2B-42EF-97BC-2D6ADC2150A1}" srcId="{38DD9CEF-F7D3-4098-B10B-07870BE84AAC}" destId="{562D706C-C0BA-454B-B43F-55AEF8C4B35F}" srcOrd="0" destOrd="0" parTransId="{2132497F-31B6-4B07-A2C9-AB3046E28E95}" sibTransId="{D355A1BC-FAC2-40D5-9A5E-46CF4AD71437}"/>
    <dgm:cxn modelId="{474E17BF-7761-4A16-9CDF-354BD04D4EAB}" srcId="{38DD9CEF-F7D3-4098-B10B-07870BE84AAC}" destId="{D820C570-D895-4BEA-8FB1-5B65292D096A}" srcOrd="1" destOrd="0" parTransId="{CB44234B-5CA4-40B8-9C1F-EB1140F194B9}" sibTransId="{7EAD022C-A73B-442C-ABCF-0497995198DF}"/>
    <dgm:cxn modelId="{B1EAC208-0E55-4371-AFE9-1274A0DB195A}" srcId="{A23B53FA-F641-4D21-9FDF-EF84E813D70A}" destId="{CA4E4401-991A-4889-8939-7EA2799BF029}" srcOrd="2" destOrd="0" parTransId="{9915B61A-7F54-4EA8-B7F3-A51B8D984BB1}" sibTransId="{40519480-BF4C-493D-8C28-32F2D98C8F15}"/>
    <dgm:cxn modelId="{1A184640-BBCA-4598-8C26-48F2FB9CA14C}" srcId="{38DD9CEF-F7D3-4098-B10B-07870BE84AAC}" destId="{43E4C9CF-2528-4CEF-A590-B639890296B0}" srcOrd="2" destOrd="0" parTransId="{FF31C53E-4B7A-48EB-B69B-1F6E016412F8}" sibTransId="{5B762E24-C94A-407A-82FA-000C672D4C63}"/>
    <dgm:cxn modelId="{EBF1C619-802F-42F3-AA5F-EFB6831B401D}" srcId="{CA4E4401-991A-4889-8939-7EA2799BF029}" destId="{945F8650-3828-48C4-9B52-26A24B25E8EF}" srcOrd="0" destOrd="0" parTransId="{6FB97F07-A42E-4434-8853-19C0E99D99CB}" sibTransId="{87A066AA-C18B-4F8F-95E6-66EEFB50C3B1}"/>
    <dgm:cxn modelId="{7C7BBB64-4FCE-4A85-97F3-D2543DABB307}" type="presOf" srcId="{82E9BE69-8A0D-4CAC-A660-C47E80BDD308}" destId="{E8AD8914-6ABF-4265-90FF-A1FD5AD2B6EC}" srcOrd="0" destOrd="1" presId="urn:microsoft.com/office/officeart/2005/8/layout/vList5"/>
    <dgm:cxn modelId="{524B32DA-44A5-448E-8F8F-A293F225F8ED}" type="presOf" srcId="{A23B53FA-F641-4D21-9FDF-EF84E813D70A}" destId="{1BF9CBC7-0009-4101-84BC-772846A10304}" srcOrd="0" destOrd="0" presId="urn:microsoft.com/office/officeart/2005/8/layout/vList5"/>
    <dgm:cxn modelId="{D27B717B-1500-4721-B793-271377A6FDEF}" type="presOf" srcId="{38DD9CEF-F7D3-4098-B10B-07870BE84AAC}" destId="{C67444F1-6B5E-4E34-BFB5-AA986690F185}" srcOrd="0" destOrd="0" presId="urn:microsoft.com/office/officeart/2005/8/layout/vList5"/>
    <dgm:cxn modelId="{C6209E99-3B43-49A3-8C2E-8EBFCA67B07F}" srcId="{38DD9CEF-F7D3-4098-B10B-07870BE84AAC}" destId="{2972EF73-F5DF-4931-A63F-B93ED5E58109}" srcOrd="3" destOrd="0" parTransId="{753D47AD-3DDB-4CA7-BFDE-30A1EEA9B256}" sibTransId="{4313AE86-F1E0-47F9-9D01-494F16252E1B}"/>
    <dgm:cxn modelId="{56D158EE-C805-4781-88E1-7CD0EABCAC92}" type="presOf" srcId="{4CEE7677-B6E3-44BA-9634-2E444844C41F}" destId="{C95D5383-E456-4DAC-8352-6335D2FA0BD1}" srcOrd="0" destOrd="4" presId="urn:microsoft.com/office/officeart/2005/8/layout/vList5"/>
    <dgm:cxn modelId="{A0269158-FCD6-483D-BCD6-A9DA246E36A5}" srcId="{A23B53FA-F641-4D21-9FDF-EF84E813D70A}" destId="{38DD9CEF-F7D3-4098-B10B-07870BE84AAC}" srcOrd="0" destOrd="0" parTransId="{337E1AF1-0AB7-4E16-A779-B26DB40FFB2E}" sibTransId="{19F34F0F-CDBD-4A80-BB8E-0F588D81EA35}"/>
    <dgm:cxn modelId="{14C141AF-6FE1-4561-AB6A-2AF61B9BEB69}" type="presOf" srcId="{43E4C9CF-2528-4CEF-A590-B639890296B0}" destId="{C95D5383-E456-4DAC-8352-6335D2FA0BD1}" srcOrd="0" destOrd="2" presId="urn:microsoft.com/office/officeart/2005/8/layout/vList5"/>
    <dgm:cxn modelId="{7D6D50B9-2054-451A-850B-0E07E729BC58}" srcId="{A23B53FA-F641-4D21-9FDF-EF84E813D70A}" destId="{7A7DCE35-4824-4948-BB80-61FEAEBD62E8}" srcOrd="1" destOrd="0" parTransId="{D89B7CA5-7B37-4911-9B11-94D4AD34EE23}" sibTransId="{A2A9F2EA-270E-4A37-BA77-BE81EE478DC5}"/>
    <dgm:cxn modelId="{F3A0CBAA-394C-4AB6-8BE7-7903267D36D4}" type="presOf" srcId="{D820C570-D895-4BEA-8FB1-5B65292D096A}" destId="{C95D5383-E456-4DAC-8352-6335D2FA0BD1}" srcOrd="0" destOrd="1" presId="urn:microsoft.com/office/officeart/2005/8/layout/vList5"/>
    <dgm:cxn modelId="{1657E7C1-7755-4D65-B9B8-F07440922B54}" type="presOf" srcId="{562D706C-C0BA-454B-B43F-55AEF8C4B35F}" destId="{C95D5383-E456-4DAC-8352-6335D2FA0BD1}" srcOrd="0" destOrd="0" presId="urn:microsoft.com/office/officeart/2005/8/layout/vList5"/>
    <dgm:cxn modelId="{0D2428C4-93C2-492F-AF35-793BAE5529A3}" type="presParOf" srcId="{1BF9CBC7-0009-4101-84BC-772846A10304}" destId="{DC498C50-16D7-4421-8268-F7BC34D690D9}" srcOrd="0" destOrd="0" presId="urn:microsoft.com/office/officeart/2005/8/layout/vList5"/>
    <dgm:cxn modelId="{DFCEDFCA-981F-4120-94DF-69D01C799F15}" type="presParOf" srcId="{DC498C50-16D7-4421-8268-F7BC34D690D9}" destId="{C67444F1-6B5E-4E34-BFB5-AA986690F185}" srcOrd="0" destOrd="0" presId="urn:microsoft.com/office/officeart/2005/8/layout/vList5"/>
    <dgm:cxn modelId="{01DF1A4B-3733-423F-A4E9-358310D8F4E8}" type="presParOf" srcId="{DC498C50-16D7-4421-8268-F7BC34D690D9}" destId="{C95D5383-E456-4DAC-8352-6335D2FA0BD1}" srcOrd="1" destOrd="0" presId="urn:microsoft.com/office/officeart/2005/8/layout/vList5"/>
    <dgm:cxn modelId="{00902D6A-B6AF-4EDB-AC1C-5EDE6E7155C7}" type="presParOf" srcId="{1BF9CBC7-0009-4101-84BC-772846A10304}" destId="{B513E92D-9A6D-43B1-A038-A11E8AC613CC}" srcOrd="1" destOrd="0" presId="urn:microsoft.com/office/officeart/2005/8/layout/vList5"/>
    <dgm:cxn modelId="{BE12C9ED-7823-4298-8C36-346829149A3C}" type="presParOf" srcId="{1BF9CBC7-0009-4101-84BC-772846A10304}" destId="{27BE8405-0237-4EFA-B367-1CB9D783C078}" srcOrd="2" destOrd="0" presId="urn:microsoft.com/office/officeart/2005/8/layout/vList5"/>
    <dgm:cxn modelId="{D156C38F-77F2-4F10-8500-7CBBFB6B3579}" type="presParOf" srcId="{27BE8405-0237-4EFA-B367-1CB9D783C078}" destId="{91187857-6703-4651-9D27-CF93E95510C3}" srcOrd="0" destOrd="0" presId="urn:microsoft.com/office/officeart/2005/8/layout/vList5"/>
    <dgm:cxn modelId="{E4D6B03E-D47B-47D5-83E2-8353B6E4B42A}" type="presParOf" srcId="{27BE8405-0237-4EFA-B367-1CB9D783C078}" destId="{54045491-AE29-4E81-8A42-6AAEF138CD64}" srcOrd="1" destOrd="0" presId="urn:microsoft.com/office/officeart/2005/8/layout/vList5"/>
    <dgm:cxn modelId="{0F5033DB-39BA-4C4E-9A81-8BF0DE1A5BCD}" type="presParOf" srcId="{1BF9CBC7-0009-4101-84BC-772846A10304}" destId="{FEFD5EA0-4CC8-4908-AF47-60FE4DFA209E}" srcOrd="3" destOrd="0" presId="urn:microsoft.com/office/officeart/2005/8/layout/vList5"/>
    <dgm:cxn modelId="{EB0CD59B-7C1F-4A72-9F75-142941D63513}" type="presParOf" srcId="{1BF9CBC7-0009-4101-84BC-772846A10304}" destId="{1FED151E-6AFE-4EB1-8BF6-EC7F235EB352}" srcOrd="4" destOrd="0" presId="urn:microsoft.com/office/officeart/2005/8/layout/vList5"/>
    <dgm:cxn modelId="{E74C0D5C-3640-430A-AB6D-1898F079F0FA}" type="presParOf" srcId="{1FED151E-6AFE-4EB1-8BF6-EC7F235EB352}" destId="{EFFD312D-DF74-4E0A-892B-B0BA80B2C79A}" srcOrd="0" destOrd="0" presId="urn:microsoft.com/office/officeart/2005/8/layout/vList5"/>
    <dgm:cxn modelId="{E14135A6-4936-40B3-99CE-8491AE928B7A}" type="presParOf" srcId="{1FED151E-6AFE-4EB1-8BF6-EC7F235EB352}" destId="{E8AD8914-6ABF-4265-90FF-A1FD5AD2B6E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5D5383-E456-4DAC-8352-6335D2FA0BD1}">
      <dsp:nvSpPr>
        <dsp:cNvPr id="0" name=""/>
        <dsp:cNvSpPr/>
      </dsp:nvSpPr>
      <dsp:spPr>
        <a:xfrm rot="5400000">
          <a:off x="3103244" y="-1050051"/>
          <a:ext cx="1047750" cy="3413760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Application and initiation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Identity proofing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Verification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Record keeping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Registration</a:t>
          </a:r>
          <a:endParaRPr lang="en-US" sz="1200" kern="1200" dirty="0"/>
        </a:p>
      </dsp:txBody>
      <dsp:txXfrm rot="5400000">
        <a:off x="3103244" y="-1050051"/>
        <a:ext cx="1047750" cy="3413760"/>
      </dsp:txXfrm>
    </dsp:sp>
    <dsp:sp modelId="{C67444F1-6B5E-4E34-BFB5-AA986690F185}">
      <dsp:nvSpPr>
        <dsp:cNvPr id="0" name=""/>
        <dsp:cNvSpPr/>
      </dsp:nvSpPr>
      <dsp:spPr>
        <a:xfrm>
          <a:off x="0" y="1984"/>
          <a:ext cx="1920240" cy="1309687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Enrolment &amp; Registration</a:t>
          </a:r>
          <a:endParaRPr lang="en-US" sz="2200" kern="1200" dirty="0"/>
        </a:p>
      </dsp:txBody>
      <dsp:txXfrm>
        <a:off x="0" y="1984"/>
        <a:ext cx="1920240" cy="1309687"/>
      </dsp:txXfrm>
    </dsp:sp>
    <dsp:sp modelId="{54045491-AE29-4E81-8A42-6AAEF138CD64}">
      <dsp:nvSpPr>
        <dsp:cNvPr id="0" name=""/>
        <dsp:cNvSpPr/>
      </dsp:nvSpPr>
      <dsp:spPr>
        <a:xfrm rot="5400000">
          <a:off x="3103245" y="325119"/>
          <a:ext cx="1047750" cy="3413760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/>
        </a:p>
      </dsp:txBody>
      <dsp:txXfrm rot="5400000">
        <a:off x="3103245" y="325119"/>
        <a:ext cx="1047750" cy="3413760"/>
      </dsp:txXfrm>
    </dsp:sp>
    <dsp:sp modelId="{91187857-6703-4651-9D27-CF93E95510C3}">
      <dsp:nvSpPr>
        <dsp:cNvPr id="0" name=""/>
        <dsp:cNvSpPr/>
      </dsp:nvSpPr>
      <dsp:spPr>
        <a:xfrm>
          <a:off x="0" y="1377156"/>
          <a:ext cx="1920240" cy="1309687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Credential management</a:t>
          </a:r>
          <a:endParaRPr lang="en-US" sz="2200" kern="1200" dirty="0"/>
        </a:p>
      </dsp:txBody>
      <dsp:txXfrm>
        <a:off x="0" y="1377156"/>
        <a:ext cx="1920240" cy="1309687"/>
      </dsp:txXfrm>
    </dsp:sp>
    <dsp:sp modelId="{E8AD8914-6ABF-4265-90FF-A1FD5AD2B6EC}">
      <dsp:nvSpPr>
        <dsp:cNvPr id="0" name=""/>
        <dsp:cNvSpPr/>
      </dsp:nvSpPr>
      <dsp:spPr>
        <a:xfrm rot="5400000">
          <a:off x="3103245" y="1700291"/>
          <a:ext cx="1047750" cy="3413760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Authentication process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Record keeping</a:t>
          </a:r>
          <a:endParaRPr lang="en-US" sz="1200" kern="1200" dirty="0"/>
        </a:p>
      </dsp:txBody>
      <dsp:txXfrm rot="5400000">
        <a:off x="3103245" y="1700291"/>
        <a:ext cx="1047750" cy="3413760"/>
      </dsp:txXfrm>
    </dsp:sp>
    <dsp:sp modelId="{EFFD312D-DF74-4E0A-892B-B0BA80B2C79A}">
      <dsp:nvSpPr>
        <dsp:cNvPr id="0" name=""/>
        <dsp:cNvSpPr/>
      </dsp:nvSpPr>
      <dsp:spPr>
        <a:xfrm>
          <a:off x="0" y="2752328"/>
          <a:ext cx="1920240" cy="1309687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Credential Usage</a:t>
          </a:r>
          <a:endParaRPr lang="en-US" sz="2200" kern="1200" dirty="0"/>
        </a:p>
      </dsp:txBody>
      <dsp:txXfrm>
        <a:off x="0" y="2752328"/>
        <a:ext cx="1920240" cy="13096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9AB7C-2DA8-4AB6-871E-22BF43AC602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F0CFB-4B1B-45F5-8DE7-7007173CE5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65396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9AB7C-2DA8-4AB6-871E-22BF43AC602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F0CFB-4B1B-45F5-8DE7-7007173CE5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71369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9AB7C-2DA8-4AB6-871E-22BF43AC602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F0CFB-4B1B-45F5-8DE7-7007173CE5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32754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9AB7C-2DA8-4AB6-871E-22BF43AC602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F0CFB-4B1B-45F5-8DE7-7007173CE5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72847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9AB7C-2DA8-4AB6-871E-22BF43AC602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F0CFB-4B1B-45F5-8DE7-7007173CE5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22211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9AB7C-2DA8-4AB6-871E-22BF43AC602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F0CFB-4B1B-45F5-8DE7-7007173CE5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39300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9AB7C-2DA8-4AB6-871E-22BF43AC602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F0CFB-4B1B-45F5-8DE7-7007173CE5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99216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9AB7C-2DA8-4AB6-871E-22BF43AC602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F0CFB-4B1B-45F5-8DE7-7007173CE5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3364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9AB7C-2DA8-4AB6-871E-22BF43AC602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F0CFB-4B1B-45F5-8DE7-7007173CE5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87671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9AB7C-2DA8-4AB6-871E-22BF43AC602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F0CFB-4B1B-45F5-8DE7-7007173CE5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01462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9AB7C-2DA8-4AB6-871E-22BF43AC602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F0CFB-4B1B-45F5-8DE7-7007173CE5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1934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9AB7C-2DA8-4AB6-871E-22BF43AC6023}" type="datetimeFigureOut">
              <a:rPr lang="en-US" smtClean="0"/>
              <a:pPr/>
              <a:t>12/16/2010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F0CFB-4B1B-45F5-8DE7-7007173CE5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91462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="" xmlns:p14="http://schemas.microsoft.com/office/powerpoint/2010/main" val="3741712652"/>
              </p:ext>
            </p:extLst>
          </p:nvPr>
        </p:nvGraphicFramePr>
        <p:xfrm>
          <a:off x="1547884" y="1142831"/>
          <a:ext cx="533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452884" y="2743200"/>
            <a:ext cx="3352800" cy="101566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85750" lvl="0" indent="-91440">
              <a:buFont typeface="Arial" pitchFamily="34" charset="0"/>
              <a:buChar char="•"/>
            </a:pPr>
            <a:r>
              <a:rPr lang="en-US" sz="1200" dirty="0" smtClean="0"/>
              <a:t>Creation</a:t>
            </a:r>
            <a:endParaRPr lang="en-US" sz="1200" dirty="0"/>
          </a:p>
          <a:p>
            <a:pPr marL="285750" lvl="0" indent="-91440">
              <a:buFont typeface="Arial" pitchFamily="34" charset="0"/>
              <a:buChar char="•"/>
            </a:pPr>
            <a:r>
              <a:rPr lang="en-US" sz="1200" dirty="0" smtClean="0"/>
              <a:t>Initialization</a:t>
            </a:r>
            <a:endParaRPr lang="en-US" sz="1200" dirty="0"/>
          </a:p>
          <a:p>
            <a:pPr marL="285750" lvl="0" indent="-91440">
              <a:buFont typeface="Arial" pitchFamily="34" charset="0"/>
              <a:buChar char="•"/>
            </a:pPr>
            <a:r>
              <a:rPr lang="en-US" sz="1200" dirty="0"/>
              <a:t>Binding</a:t>
            </a:r>
          </a:p>
          <a:p>
            <a:pPr marL="285750" lvl="0" indent="-91440">
              <a:buFont typeface="Arial" pitchFamily="34" charset="0"/>
              <a:buChar char="•"/>
            </a:pPr>
            <a:r>
              <a:rPr lang="en-US" sz="1200" dirty="0" smtClean="0"/>
              <a:t>Activation</a:t>
            </a:r>
            <a:endParaRPr lang="en-US" sz="1200" dirty="0"/>
          </a:p>
          <a:p>
            <a:pPr marL="194310" lvl="0"/>
            <a:endParaRPr lang="en-US" sz="1200" dirty="0"/>
          </a:p>
          <a:p>
            <a:pPr marL="285750" lvl="0" indent="-91440">
              <a:buFont typeface="Arial" pitchFamily="34" charset="0"/>
              <a:buChar char="•"/>
            </a:pPr>
            <a:r>
              <a:rPr lang="en-US" sz="1200" dirty="0" smtClean="0"/>
              <a:t>Issuance</a:t>
            </a:r>
          </a:p>
          <a:p>
            <a:pPr marL="285750" lvl="0" indent="-91440">
              <a:buFont typeface="Arial" pitchFamily="34" charset="0"/>
              <a:buChar char="•"/>
            </a:pPr>
            <a:r>
              <a:rPr lang="en-US" sz="1200" dirty="0" smtClean="0"/>
              <a:t>Revocation</a:t>
            </a:r>
            <a:endParaRPr lang="en-US" sz="1200" dirty="0"/>
          </a:p>
          <a:p>
            <a:pPr marL="285750" lvl="0" indent="-91440">
              <a:buFont typeface="Arial" pitchFamily="34" charset="0"/>
              <a:buChar char="•"/>
            </a:pPr>
            <a:r>
              <a:rPr lang="en-US" sz="1200" dirty="0"/>
              <a:t>Renewal</a:t>
            </a:r>
          </a:p>
          <a:p>
            <a:pPr marL="285750" lvl="0" indent="-91440">
              <a:buFont typeface="Arial" pitchFamily="34" charset="0"/>
              <a:buChar char="•"/>
            </a:pPr>
            <a:r>
              <a:rPr lang="en-US" sz="1200" dirty="0" smtClean="0"/>
              <a:t>Record keeping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1021517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29</Words>
  <Application>Microsoft Office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dturner</dc:creator>
  <cp:lastModifiedBy>norton</cp:lastModifiedBy>
  <cp:revision>11</cp:revision>
  <dcterms:created xsi:type="dcterms:W3CDTF">2010-11-30T22:14:42Z</dcterms:created>
  <dcterms:modified xsi:type="dcterms:W3CDTF">2010-12-16T14:02:17Z</dcterms:modified>
</cp:coreProperties>
</file>