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8.xml" ContentType="application/vnd.openxmlformats-officedocument.presentationml.slideLayout+xml"/>
  <Override PartName="/ppt/theme/theme10.xml" ContentType="application/vnd.openxmlformats-officedocument.theme+xml"/>
  <Override PartName="/ppt/slideLayouts/slideLayout87.xml" ContentType="application/vnd.openxmlformats-officedocument.presentationml.slideLayout+xml"/>
  <Override PartName="/ppt/slideMasters/slideMaster2.xml" ContentType="application/vnd.openxmlformats-officedocument.presentationml.slideMaster+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Override PartName="/ppt/slideLayouts/slideLayout90.xml" ContentType="application/vnd.openxmlformats-officedocument.presentationml.slideLayout+xml"/>
  <Override PartName="/ppt/slideLayouts/slideLayout92.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commentAuthors.xml" ContentType="application/vnd.openxmlformats-officedocument.presentationml.commentAuthors+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703" r:id="rId2"/>
    <p:sldMasterId id="2147483715" r:id="rId3"/>
    <p:sldMasterId id="2147483727" r:id="rId4"/>
    <p:sldMasterId id="2147483728" r:id="rId5"/>
    <p:sldMasterId id="2147483730" r:id="rId6"/>
    <p:sldMasterId id="2147483732" r:id="rId7"/>
    <p:sldMasterId id="2147483745" r:id="rId8"/>
    <p:sldMasterId id="2147483757" r:id="rId9"/>
    <p:sldMasterId id="2147483769" r:id="rId10"/>
    <p:sldMasterId id="2147483781" r:id="rId11"/>
  </p:sldMasterIdLst>
  <p:notesMasterIdLst>
    <p:notesMasterId r:id="rId14"/>
  </p:notesMasterIdLst>
  <p:handoutMasterIdLst>
    <p:handoutMasterId r:id="rId15"/>
  </p:handoutMasterIdLst>
  <p:sldIdLst>
    <p:sldId id="791" r:id="rId12"/>
    <p:sldId id="792" r:id="rId13"/>
  </p:sldIdLst>
  <p:sldSz cx="12195175" cy="6858000"/>
  <p:notesSz cx="7315200" cy="96012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13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27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406"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541"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5676" algn="l" defTabSz="914270" rtl="0" eaLnBrk="1" latinLnBrk="0" hangingPunct="1">
      <a:defRPr b="1" kern="1200">
        <a:solidFill>
          <a:schemeClr val="tx1"/>
        </a:solidFill>
        <a:latin typeface="Arial" charset="0"/>
        <a:ea typeface="宋体" pitchFamily="2" charset="-122"/>
        <a:cs typeface="+mn-cs"/>
      </a:defRPr>
    </a:lvl6pPr>
    <a:lvl7pPr marL="2742811" algn="l" defTabSz="914270" rtl="0" eaLnBrk="1" latinLnBrk="0" hangingPunct="1">
      <a:defRPr b="1" kern="1200">
        <a:solidFill>
          <a:schemeClr val="tx1"/>
        </a:solidFill>
        <a:latin typeface="Arial" charset="0"/>
        <a:ea typeface="宋体" pitchFamily="2" charset="-122"/>
        <a:cs typeface="+mn-cs"/>
      </a:defRPr>
    </a:lvl7pPr>
    <a:lvl8pPr marL="3199947" algn="l" defTabSz="914270" rtl="0" eaLnBrk="1" latinLnBrk="0" hangingPunct="1">
      <a:defRPr b="1" kern="1200">
        <a:solidFill>
          <a:schemeClr val="tx1"/>
        </a:solidFill>
        <a:latin typeface="Arial" charset="0"/>
        <a:ea typeface="宋体" pitchFamily="2" charset="-122"/>
        <a:cs typeface="+mn-cs"/>
      </a:defRPr>
    </a:lvl8pPr>
    <a:lvl9pPr marL="3657081" algn="l" defTabSz="914270" rtl="0" eaLnBrk="1" latinLnBrk="0" hangingPunct="1">
      <a:defRPr b="1" kern="1200">
        <a:solidFill>
          <a:schemeClr val="tx1"/>
        </a:solidFill>
        <a:latin typeface="Arial" charset="0"/>
        <a:ea typeface="宋体" pitchFamily="2" charset="-122"/>
        <a:cs typeface="+mn-cs"/>
      </a:defRPr>
    </a:lvl9pPr>
  </p:defaultTextStyle>
  <p:extLst>
    <p:ext uri="{521415D9-36F7-43E2-AB2F-B90AF26B5E84}">
      <p14:sectionLst xmlns="" xmlns:p14="http://schemas.microsoft.com/office/powerpoint/2010/main">
        <p14:section name="Default Section" id="{02FDAE82-8D81-4120-9F9D-820BB457CAAC}">
          <p14:sldIdLst>
            <p14:sldId id="542"/>
            <p14:sldId id="743"/>
            <p14:sldId id="757"/>
            <p14:sldId id="775"/>
            <p14:sldId id="735"/>
            <p14:sldId id="784"/>
            <p14:sldId id="785"/>
            <p14:sldId id="774"/>
            <p14:sldId id="776"/>
            <p14:sldId id="777"/>
            <p14:sldId id="778"/>
            <p14:sldId id="779"/>
            <p14:sldId id="780"/>
            <p14:sldId id="759"/>
            <p14:sldId id="786"/>
            <p14:sldId id="787"/>
            <p14:sldId id="788"/>
            <p14:sldId id="789"/>
            <p14:sldId id="790"/>
            <p14:sldId id="791"/>
            <p14:sldId id="792"/>
            <p14:sldId id="793"/>
            <p14:sldId id="794"/>
            <p14:sldId id="795"/>
            <p14:sldId id="796"/>
            <p14:sldId id="823"/>
            <p14:sldId id="838"/>
            <p14:sldId id="839"/>
            <p14:sldId id="840"/>
            <p14:sldId id="841"/>
            <p14:sldId id="842"/>
            <p14:sldId id="843"/>
            <p14:sldId id="844"/>
            <p14:sldId id="845"/>
            <p14:sldId id="846"/>
            <p14:sldId id="809"/>
            <p14:sldId id="833"/>
            <p14:sldId id="834"/>
            <p14:sldId id="835"/>
            <p14:sldId id="836"/>
            <p14:sldId id="811"/>
            <p14:sldId id="808"/>
            <p14:sldId id="761"/>
            <p14:sldId id="803"/>
            <p14:sldId id="814"/>
            <p14:sldId id="815"/>
            <p14:sldId id="816"/>
            <p14:sldId id="817"/>
            <p14:sldId id="762"/>
            <p14:sldId id="810"/>
            <p14:sldId id="782"/>
            <p14:sldId id="848"/>
            <p14:sldId id="847"/>
            <p14:sldId id="851"/>
            <p14:sldId id="849"/>
            <p14:sldId id="850"/>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DACE6"/>
    <a:srgbClr val="4F81BD"/>
    <a:srgbClr val="0066FF"/>
    <a:srgbClr val="21A6CF"/>
    <a:srgbClr val="AEA77F"/>
    <a:srgbClr val="B6DF89"/>
    <a:srgbClr val="C2E49C"/>
    <a:srgbClr val="659A2A"/>
    <a:srgbClr val="2537E7"/>
    <a:srgbClr val="8BCC4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14" autoAdjust="0"/>
    <p:restoredTop sz="94245" autoAdjust="0"/>
  </p:normalViewPr>
  <p:slideViewPr>
    <p:cSldViewPr snapToGrid="0" snapToObjects="1">
      <p:cViewPr>
        <p:scale>
          <a:sx n="75" d="100"/>
          <a:sy n="75" d="100"/>
        </p:scale>
        <p:origin x="-1190" y="-360"/>
      </p:cViewPr>
      <p:guideLst>
        <p:guide orient="horz" pos="79"/>
        <p:guide orient="horz" pos="889"/>
        <p:guide orient="horz" pos="2435"/>
        <p:guide pos="619"/>
        <p:guide pos="6342"/>
      </p:guideLst>
    </p:cSldViewPr>
  </p:slideViewPr>
  <p:notesTextViewPr>
    <p:cViewPr>
      <p:scale>
        <a:sx n="100" d="100"/>
        <a:sy n="100" d="100"/>
      </p:scale>
      <p:origin x="0" y="0"/>
    </p:cViewPr>
  </p:notesTextViewPr>
  <p:sorterViewPr>
    <p:cViewPr>
      <p:scale>
        <a:sx n="70" d="100"/>
        <a:sy n="70" d="100"/>
      </p:scale>
      <p:origin x="0" y="0"/>
    </p:cViewPr>
  </p:sorterViewPr>
  <p:notesViewPr>
    <p:cSldViewPr snapToGrid="0" snapToObjects="1">
      <p:cViewPr varScale="1">
        <p:scale>
          <a:sx n="61" d="100"/>
          <a:sy n="61" d="100"/>
        </p:scale>
        <p:origin x="-2717" y="-77"/>
      </p:cViewPr>
      <p:guideLst>
        <p:guide orient="horz" pos="3024"/>
        <p:guide pos="230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buClrTx/>
              <a:buFontTx/>
              <a:buNone/>
              <a:defRPr sz="1300" b="0"/>
            </a:lvl1pPr>
          </a:lstStyle>
          <a:p>
            <a:endParaRPr lang="en-US" altLang="zh-CN"/>
          </a:p>
        </p:txBody>
      </p:sp>
      <p:sp>
        <p:nvSpPr>
          <p:cNvPr id="1082371" name="Rectangle 3"/>
          <p:cNvSpPr>
            <a:spLocks noGrp="1" noChangeArrowheads="1"/>
          </p:cNvSpPr>
          <p:nvPr>
            <p:ph type="dt" sz="quarter"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buClrTx/>
              <a:buFontTx/>
              <a:buNone/>
              <a:defRPr sz="1300" b="0"/>
            </a:lvl1pPr>
          </a:lstStyle>
          <a:p>
            <a:endParaRPr lang="en-US" altLang="zh-CN"/>
          </a:p>
        </p:txBody>
      </p:sp>
      <p:sp>
        <p:nvSpPr>
          <p:cNvPr id="1082372" name="Rectangle 4"/>
          <p:cNvSpPr>
            <a:spLocks noGrp="1" noChangeArrowheads="1"/>
          </p:cNvSpPr>
          <p:nvPr>
            <p:ph type="ftr" sz="quarter" idx="2"/>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buClrTx/>
              <a:buFontTx/>
              <a:buNone/>
              <a:defRPr sz="1300" b="0"/>
            </a:lvl1pPr>
          </a:lstStyle>
          <a:p>
            <a:endParaRPr lang="en-US" altLang="zh-CN"/>
          </a:p>
        </p:txBody>
      </p:sp>
      <p:sp>
        <p:nvSpPr>
          <p:cNvPr id="1082373" name="Rectangle 5"/>
          <p:cNvSpPr>
            <a:spLocks noGrp="1" noChangeArrowheads="1"/>
          </p:cNvSpPr>
          <p:nvPr>
            <p:ph type="sldNum" sz="quarter" idx="3"/>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buClrTx/>
              <a:buFontTx/>
              <a:buNone/>
              <a:defRPr sz="1300" b="0"/>
            </a:lvl1pPr>
          </a:lstStyle>
          <a:p>
            <a:fld id="{2F6A7D93-3D95-45B5-B20D-2D0F047B8647}" type="slidenum">
              <a:rPr lang="en-US" altLang="zh-CN"/>
              <a:pPr/>
              <a:t>‹#›</a:t>
            </a:fld>
            <a:endParaRPr lang="en-US" altLang="zh-CN"/>
          </a:p>
        </p:txBody>
      </p:sp>
    </p:spTree>
    <p:extLst>
      <p:ext uri="{BB962C8B-B14F-4D97-AF65-F5344CB8AC3E}">
        <p14:creationId xmlns="" xmlns:p14="http://schemas.microsoft.com/office/powerpoint/2010/main" val="2621944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buClrTx/>
              <a:buFontTx/>
              <a:buNone/>
              <a:defRPr sz="1300" b="0"/>
            </a:lvl1pPr>
          </a:lstStyle>
          <a:p>
            <a:endParaRPr lang="en-US" altLang="zh-CN"/>
          </a:p>
        </p:txBody>
      </p:sp>
      <p:sp>
        <p:nvSpPr>
          <p:cNvPr id="10243"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buClrTx/>
              <a:buFontTx/>
              <a:buNone/>
              <a:defRPr sz="1300" b="0"/>
            </a:lvl1pPr>
          </a:lstStyle>
          <a:p>
            <a:endParaRPr lang="en-US" altLang="zh-CN"/>
          </a:p>
        </p:txBody>
      </p:sp>
      <p:sp>
        <p:nvSpPr>
          <p:cNvPr id="10244" name="Rectangle 4"/>
          <p:cNvSpPr>
            <a:spLocks noGrp="1" noRot="1" noChangeAspect="1" noChangeArrowheads="1" noTextEdit="1"/>
          </p:cNvSpPr>
          <p:nvPr>
            <p:ph type="sldImg" idx="2"/>
          </p:nvPr>
        </p:nvSpPr>
        <p:spPr bwMode="auto">
          <a:xfrm>
            <a:off x="455613" y="720725"/>
            <a:ext cx="6403975" cy="360045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buClrTx/>
              <a:buFontTx/>
              <a:buNone/>
              <a:defRPr sz="1300" b="0"/>
            </a:lvl1pPr>
          </a:lstStyle>
          <a:p>
            <a:endParaRPr lang="en-US" altLang="zh-CN"/>
          </a:p>
        </p:txBody>
      </p:sp>
      <p:sp>
        <p:nvSpPr>
          <p:cNvPr id="10247"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buClrTx/>
              <a:buFontTx/>
              <a:buNone/>
              <a:defRPr sz="1300" b="0"/>
            </a:lvl1pPr>
          </a:lstStyle>
          <a:p>
            <a:fld id="{9B328058-29F7-46C6-8D38-03A129804023}" type="slidenum">
              <a:rPr lang="en-US" altLang="zh-CN"/>
              <a:pPr/>
              <a:t>‹#›</a:t>
            </a:fld>
            <a:endParaRPr lang="en-US" altLang="zh-CN"/>
          </a:p>
        </p:txBody>
      </p:sp>
    </p:spTree>
    <p:extLst>
      <p:ext uri="{BB962C8B-B14F-4D97-AF65-F5344CB8AC3E}">
        <p14:creationId xmlns="" xmlns:p14="http://schemas.microsoft.com/office/powerpoint/2010/main" val="65662544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136" algn="l" rtl="0" fontAlgn="base">
      <a:spcBef>
        <a:spcPct val="30000"/>
      </a:spcBef>
      <a:spcAft>
        <a:spcPct val="0"/>
      </a:spcAft>
      <a:defRPr sz="1200" kern="1200">
        <a:solidFill>
          <a:schemeClr val="tx1"/>
        </a:solidFill>
        <a:latin typeface="Arial" charset="0"/>
        <a:ea typeface="宋体" pitchFamily="2" charset="-122"/>
        <a:cs typeface="+mn-cs"/>
      </a:defRPr>
    </a:lvl2pPr>
    <a:lvl3pPr marL="914270" algn="l" rtl="0" fontAlgn="base">
      <a:spcBef>
        <a:spcPct val="30000"/>
      </a:spcBef>
      <a:spcAft>
        <a:spcPct val="0"/>
      </a:spcAft>
      <a:defRPr sz="1200" kern="1200">
        <a:solidFill>
          <a:schemeClr val="tx1"/>
        </a:solidFill>
        <a:latin typeface="Arial" charset="0"/>
        <a:ea typeface="宋体" pitchFamily="2" charset="-122"/>
        <a:cs typeface="+mn-cs"/>
      </a:defRPr>
    </a:lvl3pPr>
    <a:lvl4pPr marL="1371406" algn="l" rtl="0" fontAlgn="base">
      <a:spcBef>
        <a:spcPct val="30000"/>
      </a:spcBef>
      <a:spcAft>
        <a:spcPct val="0"/>
      </a:spcAft>
      <a:defRPr sz="1200" kern="1200">
        <a:solidFill>
          <a:schemeClr val="tx1"/>
        </a:solidFill>
        <a:latin typeface="Arial" charset="0"/>
        <a:ea typeface="宋体" pitchFamily="2" charset="-122"/>
        <a:cs typeface="+mn-cs"/>
      </a:defRPr>
    </a:lvl4pPr>
    <a:lvl5pPr marL="1828541" algn="l" rtl="0" fontAlgn="base">
      <a:spcBef>
        <a:spcPct val="30000"/>
      </a:spcBef>
      <a:spcAft>
        <a:spcPct val="0"/>
      </a:spcAft>
      <a:defRPr sz="1200" kern="1200">
        <a:solidFill>
          <a:schemeClr val="tx1"/>
        </a:solidFill>
        <a:latin typeface="Arial" charset="0"/>
        <a:ea typeface="宋体" pitchFamily="2" charset="-122"/>
        <a:cs typeface="+mn-cs"/>
      </a:defRPr>
    </a:lvl5pPr>
    <a:lvl6pPr marL="2285676" algn="l" defTabSz="914270" rtl="0" eaLnBrk="1" latinLnBrk="0" hangingPunct="1">
      <a:defRPr sz="1200" kern="1200">
        <a:solidFill>
          <a:schemeClr val="tx1"/>
        </a:solidFill>
        <a:latin typeface="+mn-lt"/>
        <a:ea typeface="+mn-ea"/>
        <a:cs typeface="+mn-cs"/>
      </a:defRPr>
    </a:lvl6pPr>
    <a:lvl7pPr marL="2742811" algn="l" defTabSz="914270" rtl="0" eaLnBrk="1" latinLnBrk="0" hangingPunct="1">
      <a:defRPr sz="1200" kern="1200">
        <a:solidFill>
          <a:schemeClr val="tx1"/>
        </a:solidFill>
        <a:latin typeface="+mn-lt"/>
        <a:ea typeface="+mn-ea"/>
        <a:cs typeface="+mn-cs"/>
      </a:defRPr>
    </a:lvl7pPr>
    <a:lvl8pPr marL="3199947" algn="l" defTabSz="914270" rtl="0" eaLnBrk="1" latinLnBrk="0" hangingPunct="1">
      <a:defRPr sz="1200" kern="1200">
        <a:solidFill>
          <a:schemeClr val="tx1"/>
        </a:solidFill>
        <a:latin typeface="+mn-lt"/>
        <a:ea typeface="+mn-ea"/>
        <a:cs typeface="+mn-cs"/>
      </a:defRPr>
    </a:lvl8pPr>
    <a:lvl9pPr marL="3657081" algn="l" defTabSz="91427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Diagram from Chris Lowe.</a:t>
            </a:r>
            <a:r>
              <a:rPr lang="en-GB" baseline="0" dirty="0" smtClean="0"/>
              <a:t>  </a:t>
            </a:r>
            <a:r>
              <a:rPr lang="en-GB" dirty="0" smtClean="0"/>
              <a:t>This is our best guess of how a system will be presented in 2016-08 .  It is open to debate,</a:t>
            </a:r>
            <a:r>
              <a:rPr lang="en-GB" baseline="0" dirty="0" smtClean="0"/>
              <a:t> though.</a:t>
            </a:r>
            <a:endParaRPr lang="en-US" dirty="0"/>
          </a:p>
        </p:txBody>
      </p:sp>
      <p:sp>
        <p:nvSpPr>
          <p:cNvPr id="4" name="Slide Number Placeholder 3"/>
          <p:cNvSpPr>
            <a:spLocks noGrp="1"/>
          </p:cNvSpPr>
          <p:nvPr>
            <p:ph type="sldNum" sz="quarter" idx="10"/>
          </p:nvPr>
        </p:nvSpPr>
        <p:spPr/>
        <p:txBody>
          <a:bodyPr/>
          <a:lstStyle/>
          <a:p>
            <a:fld id="{9B328058-29F7-46C6-8D38-03A129804023}" type="slidenum">
              <a:rPr lang="en-US" altLang="zh-CN" smtClean="0"/>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Diagram from Chris Lowe.</a:t>
            </a:r>
            <a:r>
              <a:rPr lang="en-GB" baseline="0" dirty="0" smtClean="0"/>
              <a:t>  </a:t>
            </a:r>
            <a:r>
              <a:rPr lang="en-GB" dirty="0" smtClean="0"/>
              <a:t>This is our best guess of how a system will be presented in 2016-08 .  It is open to debate,</a:t>
            </a:r>
            <a:r>
              <a:rPr lang="en-GB" baseline="0" dirty="0" smtClean="0"/>
              <a:t> though.</a:t>
            </a:r>
            <a:endParaRPr lang="en-US" dirty="0"/>
          </a:p>
        </p:txBody>
      </p:sp>
      <p:sp>
        <p:nvSpPr>
          <p:cNvPr id="4" name="Slide Number Placeholder 3"/>
          <p:cNvSpPr>
            <a:spLocks noGrp="1"/>
          </p:cNvSpPr>
          <p:nvPr>
            <p:ph type="sldNum" sz="quarter" idx="10"/>
          </p:nvPr>
        </p:nvSpPr>
        <p:spPr/>
        <p:txBody>
          <a:bodyPr/>
          <a:lstStyle/>
          <a:p>
            <a:fld id="{9B328058-29F7-46C6-8D38-03A129804023}" type="slidenum">
              <a:rPr lang="en-US" altLang="zh-CN" smtClean="0"/>
              <a:pPr/>
              <a:t>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27" tIns="45714" rIns="91427" bIns="45714" numCol="1" anchor="t" anchorCtr="0" compatLnSpc="1">
            <a:prstTxWarp prst="textNoShape">
              <a:avLst/>
            </a:prstTxWarp>
          </a:bodyPr>
          <a:lstStyle/>
          <a:p>
            <a:pPr lvl="0"/>
            <a:endParaRPr lang="zh-CN" altLang="en-US"/>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27" tIns="45714" rIns="91427" bIns="45714" numCol="1" anchor="t" anchorCtr="0" compatLnSpc="1">
            <a:prstTxWarp prst="textNoShape">
              <a:avLst/>
            </a:prstTxWarp>
          </a:bodyPr>
          <a:lstStyle/>
          <a:p>
            <a:pPr lvl="0"/>
            <a:endParaRPr lang="zh-CN" altLang="en-US"/>
          </a:p>
        </p:txBody>
      </p:sp>
      <p:sp>
        <p:nvSpPr>
          <p:cNvPr id="111" name="Text Box 7"/>
          <p:cNvSpPr txBox="1">
            <a:spLocks noChangeArrowheads="1"/>
          </p:cNvSpPr>
          <p:nvPr userDrawn="1"/>
        </p:nvSpPr>
        <p:spPr bwMode="auto">
          <a:xfrm>
            <a:off x="9855208"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6" y="5527676"/>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427" tIns="45714" rIns="91427" bIns="45714" anchor="ctr"/>
          <a:lstStyle/>
          <a:p>
            <a:endParaRPr lang="zh-CN" altLang="en-US"/>
          </a:p>
        </p:txBody>
      </p:sp>
      <p:sp>
        <p:nvSpPr>
          <p:cNvPr id="1508364" name="Rectangle 12"/>
          <p:cNvSpPr>
            <a:spLocks noGrp="1" noChangeArrowheads="1"/>
          </p:cNvSpPr>
          <p:nvPr>
            <p:ph type="ctrTitle"/>
          </p:nvPr>
        </p:nvSpPr>
        <p:spPr>
          <a:xfrm>
            <a:off x="896939" y="2130426"/>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latin typeface="FrutigerNext LT Regular" pitchFamily="34" charset="0"/>
              <a:ea typeface="MS PGothic" pitchFamily="34" charset="-128"/>
            </a:endParaRPr>
          </a:p>
        </p:txBody>
      </p:sp>
      <p:grpSp>
        <p:nvGrpSpPr>
          <p:cNvPr id="3" name="Group 16"/>
          <p:cNvGrpSpPr>
            <a:grpSpLocks/>
          </p:cNvGrpSpPr>
          <p:nvPr userDrawn="1"/>
        </p:nvGrpSpPr>
        <p:grpSpPr bwMode="auto">
          <a:xfrm>
            <a:off x="12472987" y="527843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4" name="Group 21"/>
          <p:cNvGrpSpPr>
            <a:grpSpLocks/>
          </p:cNvGrpSpPr>
          <p:nvPr userDrawn="1"/>
        </p:nvGrpSpPr>
        <p:grpSpPr bwMode="auto">
          <a:xfrm>
            <a:off x="12472987" y="6203951"/>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5"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6" name="Group 31"/>
          <p:cNvGrpSpPr>
            <a:grpSpLocks/>
          </p:cNvGrpSpPr>
          <p:nvPr userDrawn="1"/>
        </p:nvGrpSpPr>
        <p:grpSpPr bwMode="auto">
          <a:xfrm>
            <a:off x="12472987" y="5527676"/>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7" name="Group 36"/>
          <p:cNvGrpSpPr>
            <a:grpSpLocks/>
          </p:cNvGrpSpPr>
          <p:nvPr userDrawn="1"/>
        </p:nvGrpSpPr>
        <p:grpSpPr bwMode="auto">
          <a:xfrm>
            <a:off x="12472987" y="5957888"/>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8" name="Group 41"/>
          <p:cNvGrpSpPr>
            <a:grpSpLocks/>
          </p:cNvGrpSpPr>
          <p:nvPr userDrawn="1"/>
        </p:nvGrpSpPr>
        <p:grpSpPr bwMode="auto">
          <a:xfrm>
            <a:off x="12472987" y="6697663"/>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9" name="Group 46"/>
          <p:cNvGrpSpPr>
            <a:grpSpLocks/>
          </p:cNvGrpSpPr>
          <p:nvPr userDrawn="1"/>
        </p:nvGrpSpPr>
        <p:grpSpPr bwMode="auto">
          <a:xfrm>
            <a:off x="12472987" y="503237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10" name="Group 51"/>
          <p:cNvGrpSpPr>
            <a:grpSpLocks/>
          </p:cNvGrpSpPr>
          <p:nvPr userDrawn="1"/>
        </p:nvGrpSpPr>
        <p:grpSpPr bwMode="auto">
          <a:xfrm>
            <a:off x="12472987" y="4600576"/>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1" name="Group 56"/>
          <p:cNvGrpSpPr>
            <a:grpSpLocks/>
          </p:cNvGrpSpPr>
          <p:nvPr userDrawn="1"/>
        </p:nvGrpSpPr>
        <p:grpSpPr bwMode="auto">
          <a:xfrm>
            <a:off x="12472987" y="435451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01" y="479426"/>
            <a:ext cx="1625601" cy="20005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defTabSz="914270" fontAlgn="auto">
              <a:spcBef>
                <a:spcPts val="0"/>
              </a:spcBef>
              <a:spcAft>
                <a:spcPts val="0"/>
              </a:spcAft>
              <a:buClrTx/>
              <a:buFont typeface="Wingdings" pitchFamily="2" charset="2"/>
              <a:buNone/>
              <a:defRPr sz="1300">
                <a:latin typeface="+mn-lt"/>
                <a:ea typeface="+mn-ea"/>
              </a:defRPr>
            </a:lvl1pPr>
          </a:lstStyle>
          <a:p>
            <a:pPr>
              <a:defRPr/>
            </a:pPr>
            <a:endParaRPr lang="en-US" altLang="zh-CN" b="0" kern="0" dirty="0">
              <a:solidFill>
                <a:sysClr val="windowText" lastClr="000000"/>
              </a:solidFill>
              <a:latin typeface="FrutigerNext LT Medium"/>
            </a:endParaRP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696823"/>
            <a:ext cx="706439" cy="704851"/>
          </a:xfrm>
          <a:prstGeom prst="rect">
            <a:avLst/>
          </a:prstGeom>
          <a:noFill/>
        </p:spPr>
      </p:pic>
      <p:pic>
        <p:nvPicPr>
          <p:cNvPr id="59" name="Picture 58"/>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9188654" y="5568288"/>
            <a:ext cx="1008993" cy="1008993"/>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p:spPr>
        <p:txBody>
          <a:bodyPr/>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6" y="5367338"/>
            <a:ext cx="7316788" cy="8048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39"/>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p:spPr>
        <p:txBody>
          <a:bodyPr/>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96939" y="172402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61125" y="1724025"/>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7975"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612"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p:spPr>
        <p:txBody>
          <a:bodyPr/>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6" y="5367338"/>
            <a:ext cx="7316788" cy="8048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01139" y="488950"/>
            <a:ext cx="2771775" cy="576103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1" y="488950"/>
            <a:ext cx="8167688" cy="57610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6"/>
            <a:ext cx="10366375" cy="1470025"/>
          </a:xfrm>
          <a:prstGeom prst="rect">
            <a:avLst/>
          </a:prstGeom>
        </p:spPr>
        <p:txBody>
          <a:bodyPr lIns="91427" tIns="45714" rIns="91427" bIns="45714"/>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7575" cy="1752600"/>
          </a:xfrm>
          <a:prstGeom prst="rect">
            <a:avLst/>
          </a:prstGeom>
        </p:spPr>
        <p:txBody>
          <a:bodyPr lIns="91427" tIns="45714" rIns="91427" bIns="45714"/>
          <a:lstStyle>
            <a:lvl1pPr marL="0" indent="0" algn="ctr">
              <a:buNone/>
              <a:defRPr/>
            </a:lvl1pPr>
            <a:lvl2pPr marL="457136" indent="0" algn="ctr">
              <a:buNone/>
              <a:defRPr/>
            </a:lvl2pPr>
            <a:lvl3pPr marL="914270" indent="0" algn="ctr">
              <a:buNone/>
              <a:defRPr/>
            </a:lvl3pPr>
            <a:lvl4pPr marL="1371406" indent="0" algn="ctr">
              <a:buNone/>
              <a:defRPr/>
            </a:lvl4pPr>
            <a:lvl5pPr marL="1828541" indent="0" algn="ctr">
              <a:buNone/>
              <a:defRPr/>
            </a:lvl5pPr>
            <a:lvl6pPr marL="2285676" indent="0" algn="ctr">
              <a:buNone/>
              <a:defRPr/>
            </a:lvl6pPr>
            <a:lvl7pPr marL="2742811" indent="0" algn="ctr">
              <a:buNone/>
              <a:defRPr/>
            </a:lvl7pPr>
            <a:lvl8pPr marL="3199947" indent="0" algn="ctr">
              <a:buNone/>
              <a:defRPr/>
            </a:lvl8pPr>
            <a:lvl9pPr marL="3657081"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a:prstGeom prst="rect">
            <a:avLst/>
          </a:prstGeom>
        </p:spPr>
        <p:txBody>
          <a:bodyPr lIns="91427" tIns="45714" rIns="91427" bIns="45714"/>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5975" cy="4525963"/>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a:prstGeom prst="rect">
            <a:avLst/>
          </a:prstGeom>
        </p:spPr>
        <p:txBody>
          <a:bodyPr lIns="91427" tIns="45714" rIns="91427" bIns="45714"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a:prstGeom prst="rect">
            <a:avLst/>
          </a:prstGeom>
        </p:spPr>
        <p:txBody>
          <a:bodyPr lIns="91427" tIns="45714" rIns="91427" bIns="45714"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a:prstGeom prst="rect">
            <a:avLst/>
          </a:prstGeom>
        </p:spPr>
        <p:txBody>
          <a:bodyPr lIns="91427" tIns="45714" rIns="91427" bIns="45714"/>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411788" cy="4525963"/>
          </a:xfrm>
          <a:prstGeom prst="rect">
            <a:avLst/>
          </a:prstGeom>
        </p:spPr>
        <p:txBody>
          <a:bodyPr lIns="91427" tIns="45714" rIns="91427" bIns="45714"/>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1"/>
            <a:ext cx="5411788" cy="4525963"/>
          </a:xfrm>
          <a:prstGeom prst="rect">
            <a:avLst/>
          </a:prstGeom>
        </p:spPr>
        <p:txBody>
          <a:bodyPr lIns="91427" tIns="45714" rIns="91427" bIns="45714"/>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a:prstGeom prst="rect">
            <a:avLst/>
          </a:prstGeom>
        </p:spPr>
        <p:txBody>
          <a:bodyPr lIns="91427" tIns="45714" rIns="91427" bIns="45714"/>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7975" cy="639763"/>
          </a:xfrm>
          <a:prstGeom prst="rect">
            <a:avLst/>
          </a:prstGeom>
        </p:spPr>
        <p:txBody>
          <a:bodyPr lIns="91427" tIns="45714" rIns="91427" bIns="45714"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7975" cy="3951288"/>
          </a:xfrm>
          <a:prstGeom prst="rect">
            <a:avLst/>
          </a:prstGeom>
        </p:spPr>
        <p:txBody>
          <a:bodyPr lIns="91427" tIns="45714" rIns="91427" bIns="45714"/>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3"/>
          </a:xfrm>
          <a:prstGeom prst="rect">
            <a:avLst/>
          </a:prstGeom>
        </p:spPr>
        <p:txBody>
          <a:bodyPr lIns="91427" tIns="45714" rIns="91427" bIns="45714"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a:prstGeom prst="rect">
            <a:avLst/>
          </a:prstGeom>
        </p:spPr>
        <p:txBody>
          <a:bodyPr lIns="91427" tIns="45714" rIns="91427" bIns="45714"/>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a:prstGeom prst="rect">
            <a:avLst/>
          </a:prstGeom>
        </p:spPr>
        <p:txBody>
          <a:bodyPr lIns="91427" tIns="45714" rIns="91427" bIns="45714"/>
          <a:lstStyle/>
          <a:p>
            <a:r>
              <a:rPr lang="zh-CN" altLang="en-US" smtClean="0"/>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612" cy="1162051"/>
          </a:xfrm>
          <a:prstGeom prst="rect">
            <a:avLst/>
          </a:prstGeom>
        </p:spPr>
        <p:txBody>
          <a:bodyPr lIns="91427" tIns="45714" rIns="91427" bIns="45714"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a:prstGeom prst="rect">
            <a:avLst/>
          </a:prstGeom>
        </p:spPr>
        <p:txBody>
          <a:bodyPr lIns="91427" tIns="45714" rIns="91427" bIns="45714"/>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a:prstGeom prst="rect">
            <a:avLst/>
          </a:prstGeom>
        </p:spPr>
        <p:txBody>
          <a:bodyPr lIns="91427" tIns="45714" rIns="91427" bIns="45714"/>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9"/>
          </a:xfrm>
          <a:prstGeom prst="rect">
            <a:avLst/>
          </a:prstGeom>
        </p:spPr>
        <p:txBody>
          <a:bodyPr lIns="91427" tIns="45714" rIns="91427" bIns="45714"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a:prstGeom prst="rect">
            <a:avLst/>
          </a:prstGeom>
        </p:spPr>
        <p:txBody>
          <a:bodyPr lIns="91427" tIns="45714" rIns="91427" bIns="45714"/>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6" y="5367338"/>
            <a:ext cx="7316788" cy="804863"/>
          </a:xfrm>
          <a:prstGeom prst="rect">
            <a:avLst/>
          </a:prstGeom>
        </p:spPr>
        <p:txBody>
          <a:bodyPr lIns="91427" tIns="45714" rIns="91427" bIns="45714"/>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a:prstGeom prst="rect">
            <a:avLst/>
          </a:prstGeom>
        </p:spPr>
        <p:txBody>
          <a:bodyPr lIns="91427" tIns="45714" rIns="91427" bIns="45714"/>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5975" cy="4525963"/>
          </a:xfrm>
          <a:prstGeom prst="rect">
            <a:avLst/>
          </a:prstGeom>
        </p:spPr>
        <p:txBody>
          <a:bodyPr vert="eaVert"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9"/>
            <a:ext cx="2743200" cy="5851525"/>
          </a:xfrm>
          <a:prstGeom prst="rect">
            <a:avLst/>
          </a:prstGeom>
        </p:spPr>
        <p:txBody>
          <a:bodyPr vert="eaVert" lIns="91427" tIns="45714" rIns="91427" bIns="45714"/>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2" y="274639"/>
            <a:ext cx="8080374" cy="5851525"/>
          </a:xfrm>
          <a:prstGeom prst="rect">
            <a:avLst/>
          </a:prstGeom>
        </p:spPr>
        <p:txBody>
          <a:bodyPr vert="eaVert"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151" y="325440"/>
            <a:ext cx="10441212" cy="871537"/>
          </a:xfrm>
          <a:prstGeom prst="rect">
            <a:avLst/>
          </a:prstGeom>
        </p:spPr>
        <p:txBody>
          <a:bodyPr/>
          <a:lstStyle>
            <a:lvl1pPr>
              <a:defRPr b="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1" y="1628777"/>
            <a:ext cx="7632700" cy="4194175"/>
          </a:xfrm>
          <a:prstGeom prst="rect">
            <a:avLst/>
          </a:prstGeom>
        </p:spPr>
        <p:txBody>
          <a:bodyPr lIns="91427" tIns="45714" rIns="91427" bIns="45714"/>
          <a:lstStyle>
            <a:lvl1pPr>
              <a:defRPr>
                <a:latin typeface="FrutigerNext LT Regular" pitchFamily="34" charset="0"/>
              </a:defRPr>
            </a:lvl1pPr>
            <a:lvl2pPr>
              <a:defRPr>
                <a:latin typeface="FrutigerNext LT Regular" pitchFamily="34" charset="0"/>
              </a:defRPr>
            </a:lvl2pPr>
            <a:lvl3pPr>
              <a:defRPr>
                <a:latin typeface="FrutigerNext LT Regular" pitchFamily="34" charset="0"/>
              </a:defRPr>
            </a:lvl3pPr>
            <a:lvl4pPr>
              <a:defRPr>
                <a:latin typeface="FrutigerNext LT Regular" pitchFamily="34" charset="0"/>
              </a:defRPr>
            </a:lvl4pPr>
            <a:lvl5pPr>
              <a:defRPr>
                <a:latin typeface="FrutigerNext LT Regular"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2762430734"/>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41151" y="325440"/>
            <a:ext cx="10441212" cy="871537"/>
          </a:xfrm>
          <a:prstGeom prst="rect">
            <a:avLst/>
          </a:prstGeom>
        </p:spPr>
        <p:txBody>
          <a:bodyPr/>
          <a:lstStyle>
            <a:lvl1pPr>
              <a:defRPr b="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1" y="1628777"/>
            <a:ext cx="7632700" cy="4194175"/>
          </a:xfrm>
          <a:prstGeom prst="rect">
            <a:avLst/>
          </a:prstGeom>
        </p:spPr>
        <p:txBody>
          <a:bodyPr lIns="91427" tIns="45714" rIns="91427" bIns="45714"/>
          <a:lstStyle>
            <a:lvl1pPr>
              <a:defRPr>
                <a:latin typeface="FrutigerNext LT Regular" pitchFamily="34" charset="0"/>
              </a:defRPr>
            </a:lvl1pPr>
            <a:lvl2pPr>
              <a:defRPr>
                <a:latin typeface="FrutigerNext LT Regular" pitchFamily="34" charset="0"/>
              </a:defRPr>
            </a:lvl2pPr>
            <a:lvl3pPr>
              <a:defRPr>
                <a:latin typeface="FrutigerNext LT Regular" pitchFamily="34" charset="0"/>
              </a:defRPr>
            </a:lvl3pPr>
            <a:lvl4pPr>
              <a:defRPr>
                <a:latin typeface="FrutigerNext LT Regular" pitchFamily="34" charset="0"/>
              </a:defRPr>
            </a:lvl4pPr>
            <a:lvl5pPr>
              <a:defRPr>
                <a:latin typeface="FrutigerNext LT Regular"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2569097128"/>
      </p:ext>
    </p:extLst>
  </p:cSld>
  <p:clrMapOvr>
    <a:masterClrMapping/>
  </p:clrMapOvr>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6比9"/>
          <p:cNvPicPr>
            <a:picLocks noChangeAspect="1" noChangeArrowheads="1"/>
          </p:cNvPicPr>
          <p:nvPr/>
        </p:nvPicPr>
        <p:blipFill>
          <a:blip r:embed="rId2" cstate="print"/>
          <a:srcRect/>
          <a:stretch>
            <a:fillRect/>
          </a:stretch>
        </p:blipFill>
        <p:spPr bwMode="auto">
          <a:xfrm>
            <a:off x="0" y="873126"/>
            <a:ext cx="12195175" cy="3779839"/>
          </a:xfrm>
          <a:prstGeom prst="rect">
            <a:avLst/>
          </a:prstGeom>
          <a:noFill/>
          <a:ln w="9525">
            <a:noFill/>
            <a:miter lim="800000"/>
            <a:headEnd/>
            <a:tailEnd/>
          </a:ln>
        </p:spPr>
      </p:pic>
      <p:pic>
        <p:nvPicPr>
          <p:cNvPr id="5" name="Picture 3" descr="Logo"/>
          <p:cNvPicPr>
            <a:picLocks noChangeAspect="1" noChangeArrowheads="1"/>
          </p:cNvPicPr>
          <p:nvPr/>
        </p:nvPicPr>
        <p:blipFill>
          <a:blip r:embed="rId3" cstate="print"/>
          <a:srcRect/>
          <a:stretch>
            <a:fillRect/>
          </a:stretch>
        </p:blipFill>
        <p:spPr bwMode="auto">
          <a:xfrm>
            <a:off x="10102851" y="5567365"/>
            <a:ext cx="819151" cy="820737"/>
          </a:xfrm>
          <a:prstGeom prst="rect">
            <a:avLst/>
          </a:prstGeom>
          <a:noFill/>
          <a:ln w="9525">
            <a:noFill/>
            <a:miter lim="800000"/>
            <a:headEnd/>
            <a:tailEnd/>
          </a:ln>
        </p:spPr>
      </p:pic>
      <p:sp>
        <p:nvSpPr>
          <p:cNvPr id="6" name="Text Box 6"/>
          <p:cNvSpPr txBox="1">
            <a:spLocks noChangeArrowheads="1"/>
          </p:cNvSpPr>
          <p:nvPr/>
        </p:nvSpPr>
        <p:spPr bwMode="auto">
          <a:xfrm>
            <a:off x="871538" y="6205539"/>
            <a:ext cx="2943714" cy="293804"/>
          </a:xfrm>
          <a:prstGeom prst="rect">
            <a:avLst/>
          </a:prstGeom>
          <a:noFill/>
          <a:ln w="9525">
            <a:noFill/>
            <a:miter lim="800000"/>
            <a:headEnd/>
            <a:tailEnd/>
          </a:ln>
        </p:spPr>
        <p:txBody>
          <a:bodyPr wrap="none" lIns="87771" tIns="43887" rIns="87771" bIns="43887">
            <a:spAutoFit/>
          </a:bodyPr>
          <a:lstStyle/>
          <a:p>
            <a:pPr defTabSz="877615" eaLnBrk="0" hangingPunct="0">
              <a:buClrTx/>
              <a:buFontTx/>
              <a:buNone/>
              <a:defRPr/>
            </a:pPr>
            <a:r>
              <a:rPr lang="en-US" altLang="zh-CN" sz="1300" b="0" dirty="0">
                <a:solidFill>
                  <a:srgbClr val="000000"/>
                </a:solidFill>
                <a:latin typeface="FrutigerNext LT Bold" pitchFamily="1" charset="0"/>
                <a:ea typeface="ＭＳ Ｐゴシック" pitchFamily="34" charset="-128"/>
              </a:rPr>
              <a:t>HUAWEI TECHNOLOGIES CO., LTD.</a:t>
            </a:r>
            <a:endParaRPr lang="en-US" altLang="zh-CN" sz="2400" b="0" dirty="0">
              <a:solidFill>
                <a:srgbClr val="000000"/>
              </a:solidFill>
              <a:ea typeface="ＭＳ Ｐゴシック" pitchFamily="34" charset="-128"/>
            </a:endParaRPr>
          </a:p>
        </p:txBody>
      </p:sp>
      <p:sp>
        <p:nvSpPr>
          <p:cNvPr id="7" name="Text Box 7"/>
          <p:cNvSpPr txBox="1">
            <a:spLocks noChangeArrowheads="1"/>
          </p:cNvSpPr>
          <p:nvPr/>
        </p:nvSpPr>
        <p:spPr bwMode="auto">
          <a:xfrm>
            <a:off x="9636125" y="4094165"/>
            <a:ext cx="1496362" cy="293804"/>
          </a:xfrm>
          <a:prstGeom prst="rect">
            <a:avLst/>
          </a:prstGeom>
          <a:noFill/>
          <a:ln w="9525">
            <a:noFill/>
            <a:miter lim="800000"/>
            <a:headEnd/>
            <a:tailEnd/>
          </a:ln>
        </p:spPr>
        <p:txBody>
          <a:bodyPr wrap="none" lIns="87771" tIns="43887" rIns="87771" bIns="43887">
            <a:spAutoFit/>
          </a:bodyPr>
          <a:lstStyle/>
          <a:p>
            <a:pPr defTabSz="877615" eaLnBrk="0" hangingPunct="0">
              <a:buClrTx/>
              <a:buFontTx/>
              <a:buNone/>
              <a:defRPr/>
            </a:pPr>
            <a:r>
              <a:rPr lang="en-US" altLang="zh-CN" sz="1300" b="0" dirty="0">
                <a:solidFill>
                  <a:srgbClr val="FFFFFF"/>
                </a:solidFill>
                <a:latin typeface="FrutigerNext LT Regular" pitchFamily="34" charset="0"/>
                <a:ea typeface="ＭＳ Ｐゴシック" pitchFamily="34" charset="-128"/>
              </a:rPr>
              <a:t>www.huawei.com</a:t>
            </a:r>
          </a:p>
        </p:txBody>
      </p:sp>
      <p:sp>
        <p:nvSpPr>
          <p:cNvPr id="8" name="Rectangle 8"/>
          <p:cNvSpPr>
            <a:spLocks noChangeArrowheads="1"/>
          </p:cNvSpPr>
          <p:nvPr/>
        </p:nvSpPr>
        <p:spPr bwMode="auto">
          <a:xfrm>
            <a:off x="5313364" y="6205539"/>
            <a:ext cx="1829800" cy="293759"/>
          </a:xfrm>
          <a:prstGeom prst="rect">
            <a:avLst/>
          </a:prstGeom>
          <a:noFill/>
          <a:ln w="9525" algn="ctr">
            <a:noFill/>
            <a:miter lim="800000"/>
            <a:headEnd/>
            <a:tailEnd/>
          </a:ln>
          <a:effectLst/>
        </p:spPr>
        <p:txBody>
          <a:bodyPr wrap="none" lIns="87735" tIns="43864" rIns="87735" bIns="43864">
            <a:spAutoFit/>
          </a:bodyPr>
          <a:lstStyle/>
          <a:p>
            <a:pPr defTabSz="877615" eaLnBrk="0" hangingPunct="0">
              <a:buClrTx/>
              <a:buFontTx/>
              <a:buNone/>
              <a:defRPr/>
            </a:pPr>
            <a:r>
              <a:rPr lang="en-US" altLang="zh-CN" sz="1300" b="0" dirty="0">
                <a:solidFill>
                  <a:srgbClr val="000000"/>
                </a:solidFill>
                <a:latin typeface="FrutigerNext LT Bold" pitchFamily="1" charset="0"/>
                <a:ea typeface="ＭＳ Ｐゴシック" pitchFamily="34" charset="-128"/>
              </a:rPr>
              <a:t>Huawei Confidential </a:t>
            </a:r>
          </a:p>
        </p:txBody>
      </p:sp>
      <p:sp>
        <p:nvSpPr>
          <p:cNvPr id="9" name="Rectangle 9"/>
          <p:cNvSpPr>
            <a:spLocks noChangeArrowheads="1"/>
          </p:cNvSpPr>
          <p:nvPr/>
        </p:nvSpPr>
        <p:spPr bwMode="auto">
          <a:xfrm>
            <a:off x="8905875" y="303214"/>
            <a:ext cx="2247900" cy="319087"/>
          </a:xfrm>
          <a:prstGeom prst="rect">
            <a:avLst/>
          </a:prstGeom>
          <a:noFill/>
          <a:ln w="9525" algn="ctr">
            <a:noFill/>
            <a:miter lim="800000"/>
            <a:headEnd/>
            <a:tailEnd/>
          </a:ln>
          <a:effectLst/>
        </p:spPr>
        <p:txBody>
          <a:bodyPr wrap="none" lIns="87735" tIns="43864" rIns="87735" bIns="43864">
            <a:spAutoFit/>
          </a:bodyPr>
          <a:lstStyle/>
          <a:p>
            <a:pPr defTabSz="877615" eaLnBrk="0" hangingPunct="0">
              <a:buClrTx/>
              <a:buFontTx/>
              <a:buNone/>
              <a:defRPr/>
            </a:pPr>
            <a:r>
              <a:rPr lang="en-US" altLang="zh-CN" sz="1500" dirty="0">
                <a:solidFill>
                  <a:srgbClr val="666666"/>
                </a:solidFill>
                <a:latin typeface="FrutigerNext LT Regular" pitchFamily="34" charset="0"/>
                <a:ea typeface="ＭＳ Ｐゴシック" pitchFamily="34" charset="-128"/>
              </a:rPr>
              <a:t>Security Level: Internal </a:t>
            </a:r>
          </a:p>
        </p:txBody>
      </p:sp>
      <p:sp>
        <p:nvSpPr>
          <p:cNvPr id="10" name="Text Box 11"/>
          <p:cNvSpPr txBox="1">
            <a:spLocks noChangeArrowheads="1"/>
          </p:cNvSpPr>
          <p:nvPr/>
        </p:nvSpPr>
        <p:spPr bwMode="auto">
          <a:xfrm>
            <a:off x="-2624137" y="1323975"/>
            <a:ext cx="2624138" cy="4105125"/>
          </a:xfrm>
          <a:prstGeom prst="rect">
            <a:avLst/>
          </a:prstGeom>
          <a:noFill/>
          <a:ln w="9525" algn="ctr">
            <a:noFill/>
            <a:miter lim="800000"/>
            <a:headEnd/>
            <a:tailEnd/>
          </a:ln>
          <a:effectLst/>
        </p:spPr>
        <p:txBody>
          <a:bodyPr lIns="87787" tIns="43892" rIns="87787" bIns="43892">
            <a:spAutoFit/>
          </a:bodyPr>
          <a:lstStyle/>
          <a:p>
            <a:pPr algn="r" defTabSz="877615" eaLnBrk="0" hangingPunct="0">
              <a:lnSpc>
                <a:spcPct val="125000"/>
              </a:lnSpc>
              <a:buClrTx/>
              <a:buFontTx/>
              <a:buNone/>
              <a:defRPr/>
            </a:pPr>
            <a:r>
              <a:rPr lang="zh-CN" altLang="en-US" sz="1200" b="0" dirty="0">
                <a:solidFill>
                  <a:srgbClr val="FFFFFF"/>
                </a:solidFill>
                <a:ea typeface="华文细黑" pitchFamily="2" charset="-122"/>
              </a:rPr>
              <a:t>英文标题</a:t>
            </a:r>
            <a:r>
              <a:rPr lang="en-US" altLang="zh-CN" sz="1200" b="0" dirty="0">
                <a:solidFill>
                  <a:srgbClr val="FFFFFF"/>
                </a:solidFill>
                <a:ea typeface="华文细黑" pitchFamily="2" charset="-122"/>
              </a:rPr>
              <a:t>:40-47pt  </a:t>
            </a:r>
          </a:p>
          <a:p>
            <a:pPr algn="r" defTabSz="877615" eaLnBrk="0" hangingPunct="0">
              <a:lnSpc>
                <a:spcPct val="125000"/>
              </a:lnSpc>
              <a:buClrTx/>
              <a:buFontTx/>
              <a:buNone/>
              <a:defRPr/>
            </a:pPr>
            <a:r>
              <a:rPr lang="zh-CN" altLang="en-US" sz="1200" b="0" dirty="0">
                <a:solidFill>
                  <a:srgbClr val="FFFFFF"/>
                </a:solidFill>
                <a:ea typeface="华文细黑" pitchFamily="2" charset="-122"/>
              </a:rPr>
              <a:t>副标题</a:t>
            </a:r>
            <a:r>
              <a:rPr lang="en-US" altLang="zh-CN" sz="1200" b="0" dirty="0">
                <a:solidFill>
                  <a:srgbClr val="FFFFFF"/>
                </a:solidFill>
                <a:ea typeface="华文细黑" pitchFamily="2" charset="-122"/>
              </a:rPr>
              <a:t>:26-30pt</a:t>
            </a:r>
          </a:p>
          <a:p>
            <a:pPr algn="r" defTabSz="877615" eaLnBrk="0" hangingPunct="0">
              <a:lnSpc>
                <a:spcPct val="125000"/>
              </a:lnSpc>
              <a:buClrTx/>
              <a:buFontTx/>
              <a:buNone/>
              <a:defRPr/>
            </a:pPr>
            <a:r>
              <a:rPr lang="zh-CN" altLang="en-US" sz="1200" b="0" dirty="0">
                <a:solidFill>
                  <a:srgbClr val="FFFFFF"/>
                </a:solidFill>
                <a:ea typeface="华文细黑" pitchFamily="2" charset="-122"/>
              </a:rPr>
              <a:t>字体颜色</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反白</a:t>
            </a:r>
          </a:p>
          <a:p>
            <a:pPr algn="r" defTabSz="877615" eaLnBrk="0" hangingPunct="0">
              <a:lnSpc>
                <a:spcPct val="125000"/>
              </a:lnSpc>
              <a:buClrTx/>
              <a:buFontTx/>
              <a:buNone/>
              <a:defRPr/>
            </a:pPr>
            <a:r>
              <a:rPr lang="zh-CN" altLang="en-US" sz="1200" b="0" dirty="0">
                <a:solidFill>
                  <a:srgbClr val="FFFFFF"/>
                </a:solidFill>
                <a:ea typeface="华文细黑" pitchFamily="2" charset="-122"/>
              </a:rPr>
              <a:t>内部使用字体 </a:t>
            </a:r>
            <a:r>
              <a:rPr lang="en-US" altLang="zh-CN" sz="1200" b="0" dirty="0">
                <a:solidFill>
                  <a:srgbClr val="FFFFFF"/>
                </a:solidFill>
                <a:ea typeface="华文细黑" pitchFamily="2" charset="-122"/>
              </a:rPr>
              <a:t>:</a:t>
            </a:r>
          </a:p>
          <a:p>
            <a:pPr algn="r" defTabSz="877615" eaLnBrk="0" hangingPunct="0">
              <a:lnSpc>
                <a:spcPct val="125000"/>
              </a:lnSpc>
              <a:buClrTx/>
              <a:buFontTx/>
              <a:buNone/>
              <a:defRPr/>
            </a:pPr>
            <a:r>
              <a:rPr lang="en-US" altLang="zh-CN" sz="1200" b="0" dirty="0" err="1">
                <a:solidFill>
                  <a:srgbClr val="FFFFFF"/>
                </a:solidFill>
                <a:ea typeface="华文细黑" pitchFamily="2" charset="-122"/>
              </a:rPr>
              <a:t>FrutigerNext</a:t>
            </a:r>
            <a:r>
              <a:rPr lang="en-US" altLang="zh-CN" sz="1200" b="0" dirty="0">
                <a:solidFill>
                  <a:srgbClr val="FFFFFF"/>
                </a:solidFill>
                <a:ea typeface="华文细黑" pitchFamily="2" charset="-122"/>
              </a:rPr>
              <a:t> LT Medium</a:t>
            </a:r>
          </a:p>
          <a:p>
            <a:pPr algn="r" defTabSz="877615" eaLnBrk="0" hangingPunct="0">
              <a:lnSpc>
                <a:spcPct val="125000"/>
              </a:lnSpc>
              <a:buClrTx/>
              <a:buFontTx/>
              <a:buNone/>
              <a:defRPr/>
            </a:pPr>
            <a:r>
              <a:rPr lang="zh-CN" altLang="en-US" sz="1200" b="0" dirty="0">
                <a:solidFill>
                  <a:srgbClr val="FFFFFF"/>
                </a:solidFill>
                <a:ea typeface="华文细黑" pitchFamily="2" charset="-122"/>
              </a:rPr>
              <a:t>外部使用字体 </a:t>
            </a:r>
            <a:r>
              <a:rPr lang="en-US" altLang="zh-CN" sz="1200" b="0" dirty="0">
                <a:solidFill>
                  <a:srgbClr val="FFFFFF"/>
                </a:solidFill>
                <a:ea typeface="华文细黑" pitchFamily="2" charset="-122"/>
              </a:rPr>
              <a:t>: Arial</a:t>
            </a:r>
            <a:endParaRPr lang="zh-CN" altLang="en-US" sz="1200" b="0" dirty="0">
              <a:solidFill>
                <a:srgbClr val="FFFFFF"/>
              </a:solidFill>
              <a:ea typeface="华文细黑" pitchFamily="2" charset="-122"/>
            </a:endParaRPr>
          </a:p>
          <a:p>
            <a:pPr algn="r" defTabSz="877615" eaLnBrk="0" hangingPunct="0">
              <a:lnSpc>
                <a:spcPct val="125000"/>
              </a:lnSpc>
              <a:buClrTx/>
              <a:buFontTx/>
              <a:buNone/>
              <a:defRPr/>
            </a:pPr>
            <a:endParaRPr lang="zh-CN" altLang="en-US" sz="1200" b="0" dirty="0">
              <a:solidFill>
                <a:srgbClr val="FFFFFF"/>
              </a:solidFill>
              <a:ea typeface="华文细黑" pitchFamily="2" charset="-122"/>
            </a:endParaRPr>
          </a:p>
          <a:p>
            <a:pPr algn="r" defTabSz="877615" eaLnBrk="0" hangingPunct="0">
              <a:lnSpc>
                <a:spcPct val="125000"/>
              </a:lnSpc>
              <a:buClrTx/>
              <a:buFontTx/>
              <a:buNone/>
              <a:defRPr/>
            </a:pPr>
            <a:endParaRPr lang="zh-CN" altLang="en-US" sz="1200" b="0" dirty="0">
              <a:solidFill>
                <a:srgbClr val="FFFFFF"/>
              </a:solidFill>
              <a:ea typeface="华文细黑" pitchFamily="2" charset="-122"/>
            </a:endParaRPr>
          </a:p>
          <a:p>
            <a:pPr algn="r" defTabSz="877615" eaLnBrk="0" hangingPunct="0">
              <a:lnSpc>
                <a:spcPct val="125000"/>
              </a:lnSpc>
              <a:buClrTx/>
              <a:buFontTx/>
              <a:buNone/>
              <a:defRPr/>
            </a:pPr>
            <a:r>
              <a:rPr lang="zh-CN" altLang="en-US" sz="1200" b="0" dirty="0">
                <a:solidFill>
                  <a:srgbClr val="FFFFFF"/>
                </a:solidFill>
                <a:ea typeface="华文细黑" pitchFamily="2" charset="-122"/>
              </a:rPr>
              <a:t>中文标题</a:t>
            </a:r>
            <a:r>
              <a:rPr lang="en-US" altLang="zh-CN" sz="1200" b="0" dirty="0">
                <a:solidFill>
                  <a:srgbClr val="FFFFFF"/>
                </a:solidFill>
                <a:ea typeface="华文细黑" pitchFamily="2" charset="-122"/>
              </a:rPr>
              <a:t>:35-47pt</a:t>
            </a:r>
          </a:p>
          <a:p>
            <a:pPr algn="r" defTabSz="877615" eaLnBrk="0" hangingPunct="0">
              <a:lnSpc>
                <a:spcPct val="125000"/>
              </a:lnSpc>
              <a:buClrTx/>
              <a:buFontTx/>
              <a:buNone/>
              <a:defRPr/>
            </a:pPr>
            <a:r>
              <a:rPr lang="zh-CN" altLang="en-US" sz="1200" b="0" dirty="0">
                <a:solidFill>
                  <a:srgbClr val="FFFFFF"/>
                </a:solidFill>
                <a:ea typeface="华文细黑" pitchFamily="2" charset="-122"/>
              </a:rPr>
              <a:t>字体</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黑体</a:t>
            </a:r>
          </a:p>
          <a:p>
            <a:pPr algn="r" defTabSz="877615" eaLnBrk="0" hangingPunct="0">
              <a:lnSpc>
                <a:spcPct val="125000"/>
              </a:lnSpc>
              <a:buClrTx/>
              <a:buFontTx/>
              <a:buNone/>
              <a:defRPr/>
            </a:pPr>
            <a:r>
              <a:rPr lang="en-US" altLang="zh-CN" sz="1200" b="0" dirty="0">
                <a:solidFill>
                  <a:srgbClr val="FFFFFF"/>
                </a:solidFill>
                <a:ea typeface="华文细黑" pitchFamily="2" charset="-122"/>
              </a:rPr>
              <a:t>  </a:t>
            </a:r>
            <a:r>
              <a:rPr lang="zh-CN" altLang="en-US" sz="1200" b="0" dirty="0">
                <a:solidFill>
                  <a:srgbClr val="FFFFFF"/>
                </a:solidFill>
                <a:ea typeface="华文细黑" pitchFamily="2" charset="-122"/>
              </a:rPr>
              <a:t>副标题</a:t>
            </a:r>
            <a:r>
              <a:rPr lang="en-US" altLang="zh-CN" sz="1200" b="0" dirty="0">
                <a:solidFill>
                  <a:srgbClr val="FFFFFF"/>
                </a:solidFill>
                <a:ea typeface="华文细黑" pitchFamily="2" charset="-122"/>
              </a:rPr>
              <a:t>:24-28pt</a:t>
            </a:r>
            <a:endParaRPr lang="zh-CN" altLang="en-US" sz="1200" b="0" dirty="0">
              <a:solidFill>
                <a:srgbClr val="FFFFFF"/>
              </a:solidFill>
              <a:ea typeface="华文细黑" pitchFamily="2" charset="-122"/>
            </a:endParaRPr>
          </a:p>
          <a:p>
            <a:pPr algn="r" defTabSz="877615" eaLnBrk="0" hangingPunct="0">
              <a:lnSpc>
                <a:spcPct val="125000"/>
              </a:lnSpc>
              <a:buClrTx/>
              <a:buFontTx/>
              <a:buNone/>
              <a:defRPr/>
            </a:pPr>
            <a:r>
              <a:rPr lang="zh-CN" altLang="en-US" sz="1200" b="0" dirty="0">
                <a:solidFill>
                  <a:srgbClr val="FFFFFF"/>
                </a:solidFill>
                <a:ea typeface="华文细黑" pitchFamily="2" charset="-122"/>
              </a:rPr>
              <a:t>字体颜色</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反白</a:t>
            </a:r>
          </a:p>
          <a:p>
            <a:pPr algn="r" defTabSz="877615" eaLnBrk="0" hangingPunct="0">
              <a:lnSpc>
                <a:spcPct val="125000"/>
              </a:lnSpc>
              <a:buClrTx/>
              <a:buFontTx/>
              <a:buNone/>
              <a:defRPr/>
            </a:pPr>
            <a:r>
              <a:rPr lang="zh-CN" altLang="en-US" sz="1200" b="0" dirty="0">
                <a:solidFill>
                  <a:srgbClr val="FFFFFF"/>
                </a:solidFill>
                <a:ea typeface="华文细黑" pitchFamily="2" charset="-122"/>
              </a:rPr>
              <a:t>字体</a:t>
            </a:r>
            <a:r>
              <a:rPr lang="en-US" altLang="zh-CN" sz="1200" b="0" dirty="0">
                <a:solidFill>
                  <a:srgbClr val="FFFFFF"/>
                </a:solidFill>
                <a:ea typeface="华文细黑" pitchFamily="2" charset="-122"/>
              </a:rPr>
              <a:t>:</a:t>
            </a:r>
            <a:r>
              <a:rPr lang="zh-CN" altLang="en-US" sz="1200" b="0" dirty="0">
                <a:solidFill>
                  <a:srgbClr val="FFFFFF"/>
                </a:solidFill>
                <a:ea typeface="华文细黑" pitchFamily="2" charset="-122"/>
              </a:rPr>
              <a:t>细黑体</a:t>
            </a:r>
          </a:p>
          <a:p>
            <a:pPr algn="r" defTabSz="877615" eaLnBrk="0" hangingPunct="0">
              <a:lnSpc>
                <a:spcPct val="125000"/>
              </a:lnSpc>
              <a:buClrTx/>
              <a:buFontTx/>
              <a:buNone/>
              <a:defRPr/>
            </a:pPr>
            <a:endParaRPr lang="zh-CN" altLang="en-US" sz="1200" b="0" dirty="0">
              <a:solidFill>
                <a:srgbClr val="FFFFFF"/>
              </a:solidFill>
              <a:ea typeface="华文细黑" pitchFamily="2" charset="-122"/>
            </a:endParaRPr>
          </a:p>
          <a:p>
            <a:pPr algn="r" defTabSz="877615" eaLnBrk="0" hangingPunct="0">
              <a:lnSpc>
                <a:spcPct val="125000"/>
              </a:lnSpc>
              <a:buClrTx/>
              <a:buFontTx/>
              <a:buNone/>
              <a:defRPr/>
            </a:pPr>
            <a:endParaRPr lang="zh-CN" altLang="en-US" sz="1200" b="0" dirty="0">
              <a:solidFill>
                <a:srgbClr val="FFFFFF"/>
              </a:solidFill>
              <a:ea typeface="华文细黑" pitchFamily="2" charset="-122"/>
            </a:endParaRPr>
          </a:p>
          <a:p>
            <a:pPr algn="r" defTabSz="877615" eaLnBrk="0" hangingPunct="0">
              <a:lnSpc>
                <a:spcPct val="125000"/>
              </a:lnSpc>
              <a:buClrTx/>
              <a:buFontTx/>
              <a:buNone/>
              <a:defRPr/>
            </a:pPr>
            <a:endParaRPr lang="zh-CN" altLang="en-US" sz="1200" b="0" dirty="0">
              <a:solidFill>
                <a:srgbClr val="FFFFFF"/>
              </a:solidFill>
              <a:ea typeface="华文细黑" pitchFamily="2" charset="-122"/>
            </a:endParaRPr>
          </a:p>
          <a:p>
            <a:pPr algn="r" defTabSz="877615" eaLnBrk="0" hangingPunct="0">
              <a:lnSpc>
                <a:spcPct val="125000"/>
              </a:lnSpc>
              <a:spcBef>
                <a:spcPct val="50000"/>
              </a:spcBef>
              <a:buClrTx/>
              <a:buFontTx/>
              <a:buNone/>
              <a:defRPr/>
            </a:pPr>
            <a:endParaRPr lang="zh-CN" altLang="en-US" sz="1200" b="0" dirty="0">
              <a:solidFill>
                <a:srgbClr val="000000"/>
              </a:solidFill>
              <a:ea typeface="华文细黑" pitchFamily="2" charset="-122"/>
            </a:endParaRPr>
          </a:p>
        </p:txBody>
      </p:sp>
      <p:sp>
        <p:nvSpPr>
          <p:cNvPr id="664580" name="Rectangle 4"/>
          <p:cNvSpPr>
            <a:spLocks noGrp="1" noChangeArrowheads="1"/>
          </p:cNvSpPr>
          <p:nvPr>
            <p:ph type="ctrTitle" sz="quarter"/>
          </p:nvPr>
        </p:nvSpPr>
        <p:spPr>
          <a:xfrm>
            <a:off x="914400" y="1391918"/>
            <a:ext cx="7073900" cy="1666489"/>
          </a:xfrm>
        </p:spPr>
        <p:txBody>
          <a:bodyPr lIns="87787" tIns="43892" rIns="87787" bIns="43892"/>
          <a:lstStyle>
            <a:lvl1pPr algn="ctr">
              <a:defRPr sz="4500" b="1">
                <a:solidFill>
                  <a:schemeClr val="bg1"/>
                </a:solidFill>
              </a:defRPr>
            </a:lvl1pPr>
          </a:lstStyle>
          <a:p>
            <a:r>
              <a:rPr lang="zh-CN" altLang="en-US"/>
              <a:t>单击此处编辑母版标题样式</a:t>
            </a:r>
          </a:p>
        </p:txBody>
      </p:sp>
      <p:sp>
        <p:nvSpPr>
          <p:cNvPr id="664581" name="Rectangle 5"/>
          <p:cNvSpPr>
            <a:spLocks noGrp="1" noChangeArrowheads="1"/>
          </p:cNvSpPr>
          <p:nvPr>
            <p:ph type="subTitle" sz="quarter" idx="1"/>
          </p:nvPr>
        </p:nvSpPr>
        <p:spPr>
          <a:xfrm>
            <a:off x="912814" y="3182204"/>
            <a:ext cx="7075487" cy="864987"/>
          </a:xfrm>
        </p:spPr>
        <p:txBody>
          <a:bodyPr lIns="87787" tIns="43892" rIns="87787" bIns="43892"/>
          <a:lstStyle>
            <a:lvl1pPr marL="0" indent="0" algn="ctr">
              <a:buFont typeface="Wingdings" pitchFamily="2" charset="2"/>
              <a:buNone/>
              <a:defRPr sz="2300" b="0">
                <a:solidFill>
                  <a:schemeClr val="bg1"/>
                </a:solidFill>
                <a:latin typeface="华文细黑" pitchFamily="2" charset="-122"/>
              </a:defRPr>
            </a:lvl1pPr>
          </a:lstStyle>
          <a:p>
            <a:r>
              <a:rPr lang="zh-CN" altLang="en-US"/>
              <a:t>单击此处编辑母版副标题样式</a:t>
            </a:r>
          </a:p>
        </p:txBody>
      </p:sp>
      <p:sp>
        <p:nvSpPr>
          <p:cNvPr id="11" name="Date Placeholder 10"/>
          <p:cNvSpPr>
            <a:spLocks noGrp="1" noChangeArrowheads="1"/>
          </p:cNvSpPr>
          <p:nvPr>
            <p:ph type="dt" sz="quarter" idx="10"/>
          </p:nvPr>
        </p:nvSpPr>
        <p:spPr bwMode="auto">
          <a:xfrm>
            <a:off x="912814" y="363538"/>
            <a:ext cx="2846386" cy="474663"/>
          </a:xfrm>
          <a:prstGeom prst="rect">
            <a:avLst/>
          </a:prstGeom>
          <a:ln>
            <a:miter lim="800000"/>
            <a:headEnd/>
            <a:tailEnd/>
          </a:ln>
        </p:spPr>
        <p:txBody>
          <a:bodyPr vert="horz" wrap="square" lIns="87787" tIns="43892" rIns="87787" bIns="43892" numCol="1" anchor="t" anchorCtr="0" compatLnSpc="1">
            <a:prstTxWarp prst="textNoShape">
              <a:avLst/>
            </a:prstTxWarp>
          </a:bodyPr>
          <a:lstStyle>
            <a:lvl1pPr eaLnBrk="0" hangingPunct="0">
              <a:defRPr sz="1300" b="0">
                <a:solidFill>
                  <a:srgbClr val="000000"/>
                </a:solidFill>
                <a:latin typeface="FrutigerNext LT Regular" pitchFamily="34" charset="0"/>
                <a:ea typeface="MS PGothic" pitchFamily="34" charset="-128"/>
              </a:defRPr>
            </a:lvl1pPr>
          </a:lstStyle>
          <a:p>
            <a:pPr>
              <a:buClrTx/>
              <a:buFontTx/>
              <a:buNone/>
              <a:defRPr/>
            </a:pPr>
            <a:fld id="{9A7FCE89-0B48-460C-8337-BEADEA460568}" type="datetime1">
              <a:rPr lang="zh-CN" altLang="en-US"/>
              <a:pPr>
                <a:buClrTx/>
                <a:buFontTx/>
                <a:buNone/>
                <a:defRPr/>
              </a:pPr>
              <a:t>2016/11/17</a:t>
            </a:fld>
            <a:endParaRPr lang="en-US" altLang="zh-CN"/>
          </a:p>
        </p:txBody>
      </p:sp>
    </p:spTree>
    <p:extLst>
      <p:ext uri="{BB962C8B-B14F-4D97-AF65-F5344CB8AC3E}">
        <p14:creationId xmlns="" xmlns:p14="http://schemas.microsoft.com/office/powerpoint/2010/main" val="28281743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sz="3300" b="0">
                <a:latin typeface="+mj-lt"/>
              </a:defRPr>
            </a:lvl1p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284981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7" y="4407469"/>
            <a:ext cx="10366375" cy="136176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7" y="2906043"/>
            <a:ext cx="10366375" cy="1501427"/>
          </a:xfrm>
        </p:spPr>
        <p:txBody>
          <a:bodyPr anchor="b"/>
          <a:lstStyle>
            <a:lvl1pPr marL="0" indent="0">
              <a:buNone/>
              <a:defRPr sz="2000"/>
            </a:lvl1pPr>
            <a:lvl2pPr marL="457058" indent="0">
              <a:buNone/>
              <a:defRPr sz="1700"/>
            </a:lvl2pPr>
            <a:lvl3pPr marL="914117" indent="0">
              <a:buNone/>
              <a:defRPr sz="1500"/>
            </a:lvl3pPr>
            <a:lvl4pPr marL="1371174" indent="0">
              <a:buNone/>
              <a:defRPr sz="1300"/>
            </a:lvl4pPr>
            <a:lvl5pPr marL="1828231" indent="0">
              <a:buNone/>
              <a:defRPr sz="1300"/>
            </a:lvl5pPr>
            <a:lvl6pPr marL="2285290" indent="0">
              <a:buNone/>
              <a:defRPr sz="1300"/>
            </a:lvl6pPr>
            <a:lvl7pPr marL="2742347" indent="0">
              <a:buNone/>
              <a:defRPr sz="1300"/>
            </a:lvl7pPr>
            <a:lvl8pPr marL="3199405" indent="0">
              <a:buNone/>
              <a:defRPr sz="1300"/>
            </a:lvl8pPr>
            <a:lvl9pPr marL="3656462" indent="0">
              <a:buNone/>
              <a:defRPr sz="1300"/>
            </a:lvl9pPr>
          </a:lstStyle>
          <a:p>
            <a:pPr lvl="0"/>
            <a:r>
              <a:rPr lang="zh-CN" altLang="en-US" smtClean="0"/>
              <a:t>单击此处编辑母版文本样式</a:t>
            </a:r>
          </a:p>
        </p:txBody>
      </p:sp>
    </p:spTree>
    <p:extLst>
      <p:ext uri="{BB962C8B-B14F-4D97-AF65-F5344CB8AC3E}">
        <p14:creationId xmlns="" xmlns:p14="http://schemas.microsoft.com/office/powerpoint/2010/main" val="3905600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82650" y="1599832"/>
            <a:ext cx="5411788" cy="4524915"/>
          </a:xfrm>
        </p:spPr>
        <p:txBody>
          <a:bodyPr/>
          <a:lstStyle>
            <a:lvl1pPr>
              <a:defRPr sz="29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446838" y="1599832"/>
            <a:ext cx="5411788" cy="4524915"/>
          </a:xfrm>
        </p:spPr>
        <p:txBody>
          <a:bodyPr/>
          <a:lstStyle>
            <a:lvl1pPr>
              <a:defRPr sz="29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7016889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578"/>
            <a:ext cx="10975975" cy="114273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3" y="1534758"/>
            <a:ext cx="5387975" cy="639615"/>
          </a:xfrm>
        </p:spPr>
        <p:txBody>
          <a:bodyPr anchor="b"/>
          <a:lstStyle>
            <a:lvl1pPr marL="0" indent="0">
              <a:buNone/>
              <a:defRPr sz="2400" b="1"/>
            </a:lvl1pPr>
            <a:lvl2pPr marL="457058" indent="0">
              <a:buNone/>
              <a:defRPr sz="2000" b="1"/>
            </a:lvl2pPr>
            <a:lvl3pPr marL="914117" indent="0">
              <a:buNone/>
              <a:defRPr sz="1700" b="1"/>
            </a:lvl3pPr>
            <a:lvl4pPr marL="1371174" indent="0">
              <a:buNone/>
              <a:defRPr sz="1500" b="1"/>
            </a:lvl4pPr>
            <a:lvl5pPr marL="1828231" indent="0">
              <a:buNone/>
              <a:defRPr sz="1500" b="1"/>
            </a:lvl5pPr>
            <a:lvl6pPr marL="2285290" indent="0">
              <a:buNone/>
              <a:defRPr sz="1500" b="1"/>
            </a:lvl6pPr>
            <a:lvl7pPr marL="2742347" indent="0">
              <a:buNone/>
              <a:defRPr sz="1500" b="1"/>
            </a:lvl7pPr>
            <a:lvl8pPr marL="3199405" indent="0">
              <a:buNone/>
              <a:defRPr sz="1500" b="1"/>
            </a:lvl8pPr>
            <a:lvl9pPr marL="3656462" indent="0">
              <a:buNone/>
              <a:defRPr sz="1500" b="1"/>
            </a:lvl9pPr>
          </a:lstStyle>
          <a:p>
            <a:pPr lvl="0"/>
            <a:r>
              <a:rPr lang="zh-CN" altLang="en-US" smtClean="0"/>
              <a:t>单击此处编辑母版文本样式</a:t>
            </a:r>
          </a:p>
        </p:txBody>
      </p:sp>
      <p:sp>
        <p:nvSpPr>
          <p:cNvPr id="4" name="内容占位符 3"/>
          <p:cNvSpPr>
            <a:spLocks noGrp="1"/>
          </p:cNvSpPr>
          <p:nvPr>
            <p:ph sz="half" idx="2"/>
          </p:nvPr>
        </p:nvSpPr>
        <p:spPr>
          <a:xfrm>
            <a:off x="609603" y="2174373"/>
            <a:ext cx="5387975" cy="3951960"/>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4758"/>
            <a:ext cx="5391150" cy="639615"/>
          </a:xfrm>
        </p:spPr>
        <p:txBody>
          <a:bodyPr anchor="b"/>
          <a:lstStyle>
            <a:lvl1pPr marL="0" indent="0">
              <a:buNone/>
              <a:defRPr sz="2400" b="1"/>
            </a:lvl1pPr>
            <a:lvl2pPr marL="457058" indent="0">
              <a:buNone/>
              <a:defRPr sz="2000" b="1"/>
            </a:lvl2pPr>
            <a:lvl3pPr marL="914117" indent="0">
              <a:buNone/>
              <a:defRPr sz="1700" b="1"/>
            </a:lvl3pPr>
            <a:lvl4pPr marL="1371174" indent="0">
              <a:buNone/>
              <a:defRPr sz="1500" b="1"/>
            </a:lvl4pPr>
            <a:lvl5pPr marL="1828231" indent="0">
              <a:buNone/>
              <a:defRPr sz="1500" b="1"/>
            </a:lvl5pPr>
            <a:lvl6pPr marL="2285290" indent="0">
              <a:buNone/>
              <a:defRPr sz="1500" b="1"/>
            </a:lvl6pPr>
            <a:lvl7pPr marL="2742347" indent="0">
              <a:buNone/>
              <a:defRPr sz="1500" b="1"/>
            </a:lvl7pPr>
            <a:lvl8pPr marL="3199405" indent="0">
              <a:buNone/>
              <a:defRPr sz="1500" b="1"/>
            </a:lvl8pPr>
            <a:lvl9pPr marL="3656462" indent="0">
              <a:buNone/>
              <a:defRPr sz="15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373"/>
            <a:ext cx="5391150" cy="3951960"/>
          </a:xfrm>
        </p:spPr>
        <p:txBody>
          <a:bodyPr/>
          <a:lstStyle>
            <a:lvl1pPr>
              <a:defRPr sz="24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85459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extLst>
      <p:ext uri="{BB962C8B-B14F-4D97-AF65-F5344CB8AC3E}">
        <p14:creationId xmlns="" xmlns:p14="http://schemas.microsoft.com/office/powerpoint/2010/main" val="37140220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727682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2988"/>
            <a:ext cx="4011612" cy="116178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2989"/>
            <a:ext cx="6818312" cy="5853345"/>
          </a:xfrm>
        </p:spPr>
        <p:txBody>
          <a:bodyPr/>
          <a:lstStyle>
            <a:lvl1pPr>
              <a:defRPr sz="32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4769"/>
            <a:ext cx="4011612" cy="4691564"/>
          </a:xfrm>
        </p:spPr>
        <p:txBody>
          <a:bodyPr/>
          <a:lstStyle>
            <a:lvl1pPr marL="0" indent="0">
              <a:buNone/>
              <a:defRPr sz="1300"/>
            </a:lvl1pPr>
            <a:lvl2pPr marL="457058" indent="0">
              <a:buNone/>
              <a:defRPr sz="1200"/>
            </a:lvl2pPr>
            <a:lvl3pPr marL="914117" indent="0">
              <a:buNone/>
              <a:defRPr sz="900"/>
            </a:lvl3pPr>
            <a:lvl4pPr marL="1371174" indent="0">
              <a:buNone/>
              <a:defRPr sz="900"/>
            </a:lvl4pPr>
            <a:lvl5pPr marL="1828231" indent="0">
              <a:buNone/>
              <a:defRPr sz="900"/>
            </a:lvl5pPr>
            <a:lvl6pPr marL="2285290" indent="0">
              <a:buNone/>
              <a:defRPr sz="900"/>
            </a:lvl6pPr>
            <a:lvl7pPr marL="2742347" indent="0">
              <a:buNone/>
              <a:defRPr sz="900"/>
            </a:lvl7pPr>
            <a:lvl8pPr marL="3199405" indent="0">
              <a:buNone/>
              <a:defRPr sz="900"/>
            </a:lvl8pPr>
            <a:lvl9pPr marL="3656462"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12466912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078"/>
            <a:ext cx="7316788" cy="566607"/>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633"/>
            <a:ext cx="7316788" cy="4115435"/>
          </a:xfrm>
        </p:spPr>
        <p:txBody>
          <a:bodyPr/>
          <a:lstStyle>
            <a:lvl1pPr marL="0" indent="0">
              <a:buNone/>
              <a:defRPr sz="3200"/>
            </a:lvl1pPr>
            <a:lvl2pPr marL="457058" indent="0">
              <a:buNone/>
              <a:defRPr sz="2900"/>
            </a:lvl2pPr>
            <a:lvl3pPr marL="914117" indent="0">
              <a:buNone/>
              <a:defRPr sz="2400"/>
            </a:lvl3pPr>
            <a:lvl4pPr marL="1371174" indent="0">
              <a:buNone/>
              <a:defRPr sz="2000"/>
            </a:lvl4pPr>
            <a:lvl5pPr marL="1828231" indent="0">
              <a:buNone/>
              <a:defRPr sz="2000"/>
            </a:lvl5pPr>
            <a:lvl6pPr marL="2285290" indent="0">
              <a:buNone/>
              <a:defRPr sz="2000"/>
            </a:lvl6pPr>
            <a:lvl7pPr marL="2742347" indent="0">
              <a:buNone/>
              <a:defRPr sz="2000"/>
            </a:lvl7pPr>
            <a:lvl8pPr marL="3199405" indent="0">
              <a:buNone/>
              <a:defRPr sz="2000"/>
            </a:lvl8pPr>
            <a:lvl9pPr marL="3656462" indent="0">
              <a:buNone/>
              <a:defRPr sz="2000"/>
            </a:lvl9pPr>
          </a:lstStyle>
          <a:p>
            <a:pPr lvl="0"/>
            <a:endParaRPr lang="zh-CN" altLang="en-US" noProof="0"/>
          </a:p>
        </p:txBody>
      </p:sp>
      <p:sp>
        <p:nvSpPr>
          <p:cNvPr id="4" name="文本占位符 3"/>
          <p:cNvSpPr>
            <a:spLocks noGrp="1"/>
          </p:cNvSpPr>
          <p:nvPr>
            <p:ph type="body" sz="half" idx="2"/>
          </p:nvPr>
        </p:nvSpPr>
        <p:spPr>
          <a:xfrm>
            <a:off x="2390776" y="5367684"/>
            <a:ext cx="7316788" cy="804677"/>
          </a:xfrm>
        </p:spPr>
        <p:txBody>
          <a:bodyPr/>
          <a:lstStyle>
            <a:lvl1pPr marL="0" indent="0">
              <a:buNone/>
              <a:defRPr sz="1300"/>
            </a:lvl1pPr>
            <a:lvl2pPr marL="457058" indent="0">
              <a:buNone/>
              <a:defRPr sz="1200"/>
            </a:lvl2pPr>
            <a:lvl3pPr marL="914117" indent="0">
              <a:buNone/>
              <a:defRPr sz="900"/>
            </a:lvl3pPr>
            <a:lvl4pPr marL="1371174" indent="0">
              <a:buNone/>
              <a:defRPr sz="900"/>
            </a:lvl4pPr>
            <a:lvl5pPr marL="1828231" indent="0">
              <a:buNone/>
              <a:defRPr sz="900"/>
            </a:lvl5pPr>
            <a:lvl6pPr marL="2285290" indent="0">
              <a:buNone/>
              <a:defRPr sz="900"/>
            </a:lvl6pPr>
            <a:lvl7pPr marL="2742347" indent="0">
              <a:buNone/>
              <a:defRPr sz="900"/>
            </a:lvl7pPr>
            <a:lvl8pPr marL="3199405" indent="0">
              <a:buNone/>
              <a:defRPr sz="900"/>
            </a:lvl8pPr>
            <a:lvl9pPr marL="3656462" indent="0">
              <a:buNone/>
              <a:defRPr sz="900"/>
            </a:lvl9pPr>
          </a:lstStyle>
          <a:p>
            <a:pPr lvl="0"/>
            <a:r>
              <a:rPr lang="zh-CN" altLang="en-US" smtClean="0"/>
              <a:t>单击此处编辑母版文本样式</a:t>
            </a:r>
          </a:p>
        </p:txBody>
      </p:sp>
    </p:spTree>
    <p:extLst>
      <p:ext uri="{BB962C8B-B14F-4D97-AF65-F5344CB8AC3E}">
        <p14:creationId xmlns="" xmlns:p14="http://schemas.microsoft.com/office/powerpoint/2010/main" val="32539312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7706423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96375" y="274574"/>
            <a:ext cx="2762250" cy="58501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09625" y="274574"/>
            <a:ext cx="8134350" cy="58501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23496524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09627" y="274578"/>
            <a:ext cx="10975975" cy="1142735"/>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82651" y="1599832"/>
            <a:ext cx="10975975" cy="4524915"/>
          </a:xfrm>
        </p:spPr>
        <p:txBody>
          <a:bodyPr/>
          <a:lstStyle/>
          <a:p>
            <a:pPr lvl="0"/>
            <a:endParaRPr lang="zh-CN" altLang="en-US" noProof="0"/>
          </a:p>
        </p:txBody>
      </p:sp>
    </p:spTree>
    <p:extLst>
      <p:ext uri="{BB962C8B-B14F-4D97-AF65-F5344CB8AC3E}">
        <p14:creationId xmlns="" xmlns:p14="http://schemas.microsoft.com/office/powerpoint/2010/main" val="13812457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11" name="Text Box 7"/>
          <p:cNvSpPr txBox="1">
            <a:spLocks noChangeArrowheads="1"/>
          </p:cNvSpPr>
          <p:nvPr userDrawn="1"/>
        </p:nvSpPr>
        <p:spPr bwMode="auto">
          <a:xfrm>
            <a:off x="9855208"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6" y="5527676"/>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427" tIns="45714" rIns="91427" bIns="45714" anchor="ctr"/>
          <a:lstStyle/>
          <a:p>
            <a:endParaRPr lang="zh-CN" altLang="en-US">
              <a:solidFill>
                <a:srgbClr val="000000"/>
              </a:solidFill>
            </a:endParaRPr>
          </a:p>
        </p:txBody>
      </p:sp>
      <p:sp>
        <p:nvSpPr>
          <p:cNvPr id="1508364" name="Rectangle 12"/>
          <p:cNvSpPr>
            <a:spLocks noGrp="1" noChangeArrowheads="1"/>
          </p:cNvSpPr>
          <p:nvPr>
            <p:ph type="ctrTitle"/>
          </p:nvPr>
        </p:nvSpPr>
        <p:spPr>
          <a:xfrm>
            <a:off x="896939" y="2130426"/>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3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21"/>
          <p:cNvGrpSpPr>
            <a:grpSpLocks/>
          </p:cNvGrpSpPr>
          <p:nvPr userDrawn="1"/>
        </p:nvGrpSpPr>
        <p:grpSpPr bwMode="auto">
          <a:xfrm>
            <a:off x="12472987" y="6203951"/>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31"/>
          <p:cNvGrpSpPr>
            <a:grpSpLocks/>
          </p:cNvGrpSpPr>
          <p:nvPr userDrawn="1"/>
        </p:nvGrpSpPr>
        <p:grpSpPr bwMode="auto">
          <a:xfrm>
            <a:off x="12472987" y="5527676"/>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36"/>
          <p:cNvGrpSpPr>
            <a:grpSpLocks/>
          </p:cNvGrpSpPr>
          <p:nvPr userDrawn="1"/>
        </p:nvGrpSpPr>
        <p:grpSpPr bwMode="auto">
          <a:xfrm>
            <a:off x="12472987" y="5957888"/>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41"/>
          <p:cNvGrpSpPr>
            <a:grpSpLocks/>
          </p:cNvGrpSpPr>
          <p:nvPr userDrawn="1"/>
        </p:nvGrpSpPr>
        <p:grpSpPr bwMode="auto">
          <a:xfrm>
            <a:off x="12472987" y="6697663"/>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46"/>
          <p:cNvGrpSpPr>
            <a:grpSpLocks/>
          </p:cNvGrpSpPr>
          <p:nvPr userDrawn="1"/>
        </p:nvGrpSpPr>
        <p:grpSpPr bwMode="auto">
          <a:xfrm>
            <a:off x="12472987" y="503237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51"/>
          <p:cNvGrpSpPr>
            <a:grpSpLocks/>
          </p:cNvGrpSpPr>
          <p:nvPr userDrawn="1"/>
        </p:nvGrpSpPr>
        <p:grpSpPr bwMode="auto">
          <a:xfrm>
            <a:off x="12472987" y="4600576"/>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56"/>
          <p:cNvGrpSpPr>
            <a:grpSpLocks/>
          </p:cNvGrpSpPr>
          <p:nvPr userDrawn="1"/>
        </p:nvGrpSpPr>
        <p:grpSpPr bwMode="auto">
          <a:xfrm>
            <a:off x="12472987" y="435451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01" y="479426"/>
            <a:ext cx="1625601" cy="20005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mn-lt"/>
                <a:ea typeface="+mn-ea"/>
              </a:defRPr>
            </a:lvl1pPr>
          </a:lstStyle>
          <a:p>
            <a:pPr>
              <a:defRPr/>
            </a:pPr>
            <a:endParaRPr lang="en-US" altLang="zh-CN" b="0" kern="0" dirty="0">
              <a:solidFill>
                <a:sysClr val="windowText" lastClr="000000"/>
              </a:solidFill>
              <a:latin typeface="FrutigerNext LT Medium"/>
            </a:endParaRP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696823"/>
            <a:ext cx="706439" cy="704851"/>
          </a:xfrm>
          <a:prstGeom prst="rect">
            <a:avLst/>
          </a:prstGeom>
          <a:noFill/>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7975"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7975"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612"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p:spPr>
        <p:txBody>
          <a:bodyPr/>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6" y="5367338"/>
            <a:ext cx="7316788" cy="8048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39"/>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11" name="Text Box 7"/>
          <p:cNvSpPr txBox="1">
            <a:spLocks noChangeArrowheads="1"/>
          </p:cNvSpPr>
          <p:nvPr userDrawn="1"/>
        </p:nvSpPr>
        <p:spPr bwMode="auto">
          <a:xfrm>
            <a:off x="9855208"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6" y="5527676"/>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427" tIns="45714" rIns="91427" bIns="45714" anchor="ctr"/>
          <a:lstStyle/>
          <a:p>
            <a:endParaRPr lang="zh-CN" altLang="en-US">
              <a:solidFill>
                <a:srgbClr val="000000"/>
              </a:solidFill>
            </a:endParaRPr>
          </a:p>
        </p:txBody>
      </p:sp>
      <p:sp>
        <p:nvSpPr>
          <p:cNvPr id="1508364" name="Rectangle 12"/>
          <p:cNvSpPr>
            <a:spLocks noGrp="1" noChangeArrowheads="1"/>
          </p:cNvSpPr>
          <p:nvPr>
            <p:ph type="ctrTitle"/>
          </p:nvPr>
        </p:nvSpPr>
        <p:spPr>
          <a:xfrm>
            <a:off x="896939" y="2130426"/>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3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21"/>
          <p:cNvGrpSpPr>
            <a:grpSpLocks/>
          </p:cNvGrpSpPr>
          <p:nvPr userDrawn="1"/>
        </p:nvGrpSpPr>
        <p:grpSpPr bwMode="auto">
          <a:xfrm>
            <a:off x="12472987" y="6203951"/>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31"/>
          <p:cNvGrpSpPr>
            <a:grpSpLocks/>
          </p:cNvGrpSpPr>
          <p:nvPr userDrawn="1"/>
        </p:nvGrpSpPr>
        <p:grpSpPr bwMode="auto">
          <a:xfrm>
            <a:off x="12472987" y="5527676"/>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36"/>
          <p:cNvGrpSpPr>
            <a:grpSpLocks/>
          </p:cNvGrpSpPr>
          <p:nvPr userDrawn="1"/>
        </p:nvGrpSpPr>
        <p:grpSpPr bwMode="auto">
          <a:xfrm>
            <a:off x="12472987" y="5957888"/>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41"/>
          <p:cNvGrpSpPr>
            <a:grpSpLocks/>
          </p:cNvGrpSpPr>
          <p:nvPr userDrawn="1"/>
        </p:nvGrpSpPr>
        <p:grpSpPr bwMode="auto">
          <a:xfrm>
            <a:off x="12472987" y="6697663"/>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46"/>
          <p:cNvGrpSpPr>
            <a:grpSpLocks/>
          </p:cNvGrpSpPr>
          <p:nvPr userDrawn="1"/>
        </p:nvGrpSpPr>
        <p:grpSpPr bwMode="auto">
          <a:xfrm>
            <a:off x="12472987" y="503237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51"/>
          <p:cNvGrpSpPr>
            <a:grpSpLocks/>
          </p:cNvGrpSpPr>
          <p:nvPr userDrawn="1"/>
        </p:nvGrpSpPr>
        <p:grpSpPr bwMode="auto">
          <a:xfrm>
            <a:off x="12472987" y="4600576"/>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56"/>
          <p:cNvGrpSpPr>
            <a:grpSpLocks/>
          </p:cNvGrpSpPr>
          <p:nvPr userDrawn="1"/>
        </p:nvGrpSpPr>
        <p:grpSpPr bwMode="auto">
          <a:xfrm>
            <a:off x="12472987" y="435451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01" y="479426"/>
            <a:ext cx="1625601" cy="20005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mn-lt"/>
                <a:ea typeface="+mn-ea"/>
              </a:defRPr>
            </a:lvl1pPr>
          </a:lstStyle>
          <a:p>
            <a:pPr>
              <a:defRPr/>
            </a:pPr>
            <a:endParaRPr lang="en-US" altLang="zh-CN" b="0" kern="0" dirty="0">
              <a:solidFill>
                <a:sysClr val="windowText" lastClr="000000"/>
              </a:solidFill>
              <a:latin typeface="FrutigerNext LT Medium"/>
            </a:endParaRP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696823"/>
            <a:ext cx="706439" cy="704851"/>
          </a:xfrm>
          <a:prstGeom prst="rect">
            <a:avLst/>
          </a:prstGeom>
          <a:noFill/>
        </p:spPr>
      </p:pic>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7975"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612"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p:spPr>
        <p:txBody>
          <a:bodyPr/>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6" y="5367338"/>
            <a:ext cx="7316788" cy="8048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Cal_1Q15-2Q15">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ounded Rectangle 2"/>
          <p:cNvSpPr/>
          <p:nvPr userDrawn="1"/>
        </p:nvSpPr>
        <p:spPr bwMode="auto">
          <a:xfrm>
            <a:off x="1110343" y="1802674"/>
            <a:ext cx="1645920" cy="4310743"/>
          </a:xfrm>
          <a:prstGeom prst="roundRect">
            <a:avLst/>
          </a:prstGeom>
          <a:solidFill>
            <a:schemeClr val="bg1">
              <a:lumMod val="95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1" i="0" u="none" strike="noStrike" cap="none" normalizeH="0" baseline="0" smtClean="0">
              <a:ln>
                <a:noFill/>
              </a:ln>
              <a:solidFill>
                <a:schemeClr val="tx1"/>
              </a:solidFill>
              <a:effectLst/>
              <a:latin typeface="Arial" charset="0"/>
              <a:ea typeface="SimSun" pitchFamily="2" charset="-122"/>
            </a:endParaRPr>
          </a:p>
        </p:txBody>
      </p:sp>
      <p:sp>
        <p:nvSpPr>
          <p:cNvPr id="4" name="Rounded Rectangle 3"/>
          <p:cNvSpPr/>
          <p:nvPr userDrawn="1"/>
        </p:nvSpPr>
        <p:spPr bwMode="auto">
          <a:xfrm>
            <a:off x="2791098" y="1811382"/>
            <a:ext cx="1645920" cy="4310743"/>
          </a:xfrm>
          <a:prstGeom prst="roundRect">
            <a:avLst/>
          </a:prstGeom>
          <a:solidFill>
            <a:schemeClr val="bg1">
              <a:lumMod val="85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1" i="0" u="none" strike="noStrike" cap="none" normalizeH="0" baseline="0" smtClean="0">
              <a:ln>
                <a:noFill/>
              </a:ln>
              <a:solidFill>
                <a:schemeClr val="tx1"/>
              </a:solidFill>
              <a:effectLst/>
              <a:latin typeface="Arial" charset="0"/>
              <a:ea typeface="SimSun" pitchFamily="2" charset="-122"/>
            </a:endParaRPr>
          </a:p>
        </p:txBody>
      </p:sp>
      <p:sp>
        <p:nvSpPr>
          <p:cNvPr id="5" name="Rounded Rectangle 4"/>
          <p:cNvSpPr/>
          <p:nvPr userDrawn="1"/>
        </p:nvSpPr>
        <p:spPr bwMode="auto">
          <a:xfrm>
            <a:off x="4476206" y="1824445"/>
            <a:ext cx="1645920" cy="4310743"/>
          </a:xfrm>
          <a:prstGeom prst="roundRect">
            <a:avLst/>
          </a:prstGeom>
          <a:solidFill>
            <a:schemeClr val="bg1">
              <a:lumMod val="95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1" i="0" u="none" strike="noStrike" cap="none" normalizeH="0" baseline="0" smtClean="0">
              <a:ln>
                <a:noFill/>
              </a:ln>
              <a:solidFill>
                <a:schemeClr val="tx1"/>
              </a:solidFill>
              <a:effectLst/>
              <a:latin typeface="Arial" charset="0"/>
              <a:ea typeface="SimSun" pitchFamily="2" charset="-122"/>
            </a:endParaRPr>
          </a:p>
        </p:txBody>
      </p:sp>
      <p:sp>
        <p:nvSpPr>
          <p:cNvPr id="6" name="Rounded Rectangle 5"/>
          <p:cNvSpPr/>
          <p:nvPr userDrawn="1"/>
        </p:nvSpPr>
        <p:spPr bwMode="auto">
          <a:xfrm>
            <a:off x="6156961" y="1833153"/>
            <a:ext cx="1645920" cy="4310743"/>
          </a:xfrm>
          <a:prstGeom prst="roundRect">
            <a:avLst/>
          </a:prstGeom>
          <a:solidFill>
            <a:schemeClr val="bg1">
              <a:lumMod val="85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1" i="0" u="none" strike="noStrike" cap="none" normalizeH="0" baseline="0" smtClean="0">
              <a:ln>
                <a:noFill/>
              </a:ln>
              <a:solidFill>
                <a:schemeClr val="tx1"/>
              </a:solidFill>
              <a:effectLst/>
              <a:latin typeface="Arial" charset="0"/>
              <a:ea typeface="SimSun" pitchFamily="2" charset="-122"/>
            </a:endParaRPr>
          </a:p>
        </p:txBody>
      </p:sp>
      <p:sp>
        <p:nvSpPr>
          <p:cNvPr id="7" name="Rounded Rectangle 6"/>
          <p:cNvSpPr/>
          <p:nvPr userDrawn="1"/>
        </p:nvSpPr>
        <p:spPr bwMode="auto">
          <a:xfrm>
            <a:off x="7842068" y="1833154"/>
            <a:ext cx="1645920" cy="4310743"/>
          </a:xfrm>
          <a:prstGeom prst="roundRect">
            <a:avLst/>
          </a:prstGeom>
          <a:solidFill>
            <a:schemeClr val="bg1">
              <a:lumMod val="95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1" i="0" u="none" strike="noStrike" cap="none" normalizeH="0" baseline="0" smtClean="0">
              <a:ln>
                <a:noFill/>
              </a:ln>
              <a:solidFill>
                <a:schemeClr val="tx1"/>
              </a:solidFill>
              <a:effectLst/>
              <a:latin typeface="Arial" charset="0"/>
              <a:ea typeface="SimSun" pitchFamily="2" charset="-122"/>
            </a:endParaRPr>
          </a:p>
        </p:txBody>
      </p:sp>
      <p:sp>
        <p:nvSpPr>
          <p:cNvPr id="8" name="Rounded Rectangle 7"/>
          <p:cNvSpPr/>
          <p:nvPr userDrawn="1"/>
        </p:nvSpPr>
        <p:spPr bwMode="auto">
          <a:xfrm>
            <a:off x="9522823" y="1841862"/>
            <a:ext cx="1645920" cy="4310743"/>
          </a:xfrm>
          <a:prstGeom prst="roundRect">
            <a:avLst/>
          </a:prstGeom>
          <a:solidFill>
            <a:schemeClr val="bg1">
              <a:lumMod val="85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1" i="0" u="none" strike="noStrike" cap="none" normalizeH="0" baseline="0" smtClean="0">
              <a:ln>
                <a:noFill/>
              </a:ln>
              <a:solidFill>
                <a:schemeClr val="tx1"/>
              </a:solidFill>
              <a:effectLst/>
              <a:latin typeface="Arial" charset="0"/>
              <a:ea typeface="SimSun" pitchFamily="2" charset="-122"/>
            </a:endParaRPr>
          </a:p>
        </p:txBody>
      </p:sp>
      <p:sp>
        <p:nvSpPr>
          <p:cNvPr id="9" name="TextBox 8"/>
          <p:cNvSpPr txBox="1"/>
          <p:nvPr userDrawn="1"/>
        </p:nvSpPr>
        <p:spPr>
          <a:xfrm>
            <a:off x="1593669" y="1815738"/>
            <a:ext cx="686406" cy="338554"/>
          </a:xfrm>
          <a:prstGeom prst="rect">
            <a:avLst/>
          </a:prstGeom>
          <a:noFill/>
        </p:spPr>
        <p:txBody>
          <a:bodyPr wrap="none" rtlCol="0">
            <a:spAutoFit/>
          </a:bodyPr>
          <a:lstStyle/>
          <a:p>
            <a:pPr>
              <a:buNone/>
            </a:pPr>
            <a:r>
              <a:rPr lang="en-GB" sz="1600" dirty="0" smtClean="0">
                <a:solidFill>
                  <a:schemeClr val="tx1"/>
                </a:solidFill>
              </a:rPr>
              <a:t>1Q15</a:t>
            </a:r>
            <a:endParaRPr lang="en-US" sz="1600" dirty="0">
              <a:solidFill>
                <a:schemeClr val="tx1"/>
              </a:solidFill>
            </a:endParaRPr>
          </a:p>
        </p:txBody>
      </p:sp>
      <p:sp>
        <p:nvSpPr>
          <p:cNvPr id="10" name="TextBox 9"/>
          <p:cNvSpPr txBox="1"/>
          <p:nvPr userDrawn="1"/>
        </p:nvSpPr>
        <p:spPr>
          <a:xfrm>
            <a:off x="3248298" y="1824447"/>
            <a:ext cx="686406" cy="338554"/>
          </a:xfrm>
          <a:prstGeom prst="rect">
            <a:avLst/>
          </a:prstGeom>
          <a:noFill/>
        </p:spPr>
        <p:txBody>
          <a:bodyPr wrap="none" rtlCol="0">
            <a:spAutoFit/>
          </a:bodyPr>
          <a:lstStyle/>
          <a:p>
            <a:pPr>
              <a:buNone/>
            </a:pPr>
            <a:r>
              <a:rPr lang="en-GB" sz="1600" dirty="0" smtClean="0">
                <a:solidFill>
                  <a:schemeClr val="tx1"/>
                </a:solidFill>
              </a:rPr>
              <a:t>2Q15</a:t>
            </a:r>
            <a:endParaRPr lang="en-US" sz="1600" dirty="0">
              <a:solidFill>
                <a:schemeClr val="tx1"/>
              </a:solidFill>
            </a:endParaRPr>
          </a:p>
        </p:txBody>
      </p:sp>
      <p:sp>
        <p:nvSpPr>
          <p:cNvPr id="11" name="TextBox 10"/>
          <p:cNvSpPr txBox="1"/>
          <p:nvPr userDrawn="1"/>
        </p:nvSpPr>
        <p:spPr>
          <a:xfrm>
            <a:off x="4942115" y="1833156"/>
            <a:ext cx="686406" cy="338554"/>
          </a:xfrm>
          <a:prstGeom prst="rect">
            <a:avLst/>
          </a:prstGeom>
          <a:noFill/>
        </p:spPr>
        <p:txBody>
          <a:bodyPr wrap="none" rtlCol="0">
            <a:spAutoFit/>
          </a:bodyPr>
          <a:lstStyle/>
          <a:p>
            <a:pPr>
              <a:buNone/>
            </a:pPr>
            <a:r>
              <a:rPr lang="en-GB" sz="1600" dirty="0" smtClean="0">
                <a:solidFill>
                  <a:schemeClr val="tx1"/>
                </a:solidFill>
              </a:rPr>
              <a:t>3Q15</a:t>
            </a:r>
            <a:endParaRPr lang="en-US" sz="1600" dirty="0">
              <a:solidFill>
                <a:schemeClr val="tx1"/>
              </a:solidFill>
            </a:endParaRPr>
          </a:p>
        </p:txBody>
      </p:sp>
      <p:sp>
        <p:nvSpPr>
          <p:cNvPr id="12" name="TextBox 11"/>
          <p:cNvSpPr txBox="1"/>
          <p:nvPr userDrawn="1"/>
        </p:nvSpPr>
        <p:spPr>
          <a:xfrm>
            <a:off x="6609806" y="1828802"/>
            <a:ext cx="686406" cy="338554"/>
          </a:xfrm>
          <a:prstGeom prst="rect">
            <a:avLst/>
          </a:prstGeom>
          <a:noFill/>
        </p:spPr>
        <p:txBody>
          <a:bodyPr wrap="none" rtlCol="0">
            <a:spAutoFit/>
          </a:bodyPr>
          <a:lstStyle/>
          <a:p>
            <a:pPr>
              <a:buNone/>
            </a:pPr>
            <a:r>
              <a:rPr lang="en-GB" sz="1600" dirty="0" smtClean="0">
                <a:solidFill>
                  <a:schemeClr val="tx1"/>
                </a:solidFill>
              </a:rPr>
              <a:t>4Q15</a:t>
            </a:r>
            <a:endParaRPr lang="en-US" sz="1600" dirty="0">
              <a:solidFill>
                <a:schemeClr val="tx1"/>
              </a:solidFill>
            </a:endParaRPr>
          </a:p>
        </p:txBody>
      </p:sp>
      <p:sp>
        <p:nvSpPr>
          <p:cNvPr id="13" name="TextBox 12"/>
          <p:cNvSpPr txBox="1"/>
          <p:nvPr userDrawn="1"/>
        </p:nvSpPr>
        <p:spPr>
          <a:xfrm>
            <a:off x="8303623" y="1837511"/>
            <a:ext cx="686406" cy="338554"/>
          </a:xfrm>
          <a:prstGeom prst="rect">
            <a:avLst/>
          </a:prstGeom>
          <a:noFill/>
        </p:spPr>
        <p:txBody>
          <a:bodyPr wrap="none" rtlCol="0">
            <a:spAutoFit/>
          </a:bodyPr>
          <a:lstStyle/>
          <a:p>
            <a:pPr>
              <a:buNone/>
            </a:pPr>
            <a:r>
              <a:rPr lang="en-GB" sz="1600" dirty="0" smtClean="0">
                <a:solidFill>
                  <a:schemeClr val="tx1"/>
                </a:solidFill>
              </a:rPr>
              <a:t>1Q16</a:t>
            </a:r>
            <a:endParaRPr lang="en-US" sz="1600" dirty="0">
              <a:solidFill>
                <a:schemeClr val="tx1"/>
              </a:solidFill>
            </a:endParaRPr>
          </a:p>
        </p:txBody>
      </p:sp>
      <p:sp>
        <p:nvSpPr>
          <p:cNvPr id="14" name="TextBox 13"/>
          <p:cNvSpPr txBox="1"/>
          <p:nvPr userDrawn="1"/>
        </p:nvSpPr>
        <p:spPr>
          <a:xfrm>
            <a:off x="9971314" y="1859283"/>
            <a:ext cx="686406" cy="338554"/>
          </a:xfrm>
          <a:prstGeom prst="rect">
            <a:avLst/>
          </a:prstGeom>
          <a:noFill/>
        </p:spPr>
        <p:txBody>
          <a:bodyPr wrap="none" rtlCol="0">
            <a:spAutoFit/>
          </a:bodyPr>
          <a:lstStyle/>
          <a:p>
            <a:pPr>
              <a:buNone/>
            </a:pPr>
            <a:r>
              <a:rPr lang="en-GB" sz="1600" dirty="0" smtClean="0">
                <a:solidFill>
                  <a:schemeClr val="tx1"/>
                </a:solidFill>
              </a:rPr>
              <a:t>2Q16</a:t>
            </a:r>
            <a:endParaRPr lang="en-US" sz="1600" dirty="0">
              <a:solidFill>
                <a:schemeClr val="tx1"/>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39"/>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7" y="1337373"/>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10" name="Freeform 5"/>
          <p:cNvSpPr>
            <a:spLocks/>
          </p:cNvSpPr>
          <p:nvPr userDrawn="1"/>
        </p:nvSpPr>
        <p:spPr bwMode="auto">
          <a:xfrm>
            <a:off x="3176" y="1337373"/>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27" tIns="45714" rIns="91427" bIns="45714" numCol="1" anchor="t" anchorCtr="0" compatLnSpc="1">
            <a:prstTxWarp prst="textNoShape">
              <a:avLst/>
            </a:prstTxWarp>
          </a:bodyPr>
          <a:lstStyle/>
          <a:p>
            <a:endParaRPr lang="zh-CN" altLang="en-US">
              <a:solidFill>
                <a:srgbClr val="000000"/>
              </a:solidFill>
            </a:endParaRPr>
          </a:p>
        </p:txBody>
      </p:sp>
      <p:sp>
        <p:nvSpPr>
          <p:cNvPr id="111" name="Text Box 7"/>
          <p:cNvSpPr txBox="1">
            <a:spLocks noChangeArrowheads="1"/>
          </p:cNvSpPr>
          <p:nvPr userDrawn="1"/>
        </p:nvSpPr>
        <p:spPr bwMode="auto">
          <a:xfrm>
            <a:off x="9855208"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Wingdings" pitchFamily="2" charset="2"/>
              <a:buNone/>
              <a:defRPr/>
            </a:pPr>
            <a:r>
              <a:rPr lang="en-US" altLang="zh-CN" sz="1200"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6" y="5527676"/>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427" tIns="45714" rIns="91427" bIns="45714" anchor="ctr"/>
          <a:lstStyle/>
          <a:p>
            <a:endParaRPr lang="zh-CN" altLang="en-US">
              <a:solidFill>
                <a:srgbClr val="000000"/>
              </a:solidFill>
            </a:endParaRPr>
          </a:p>
        </p:txBody>
      </p:sp>
      <p:sp>
        <p:nvSpPr>
          <p:cNvPr id="1508364" name="Rectangle 12"/>
          <p:cNvSpPr>
            <a:spLocks noGrp="1" noChangeArrowheads="1"/>
          </p:cNvSpPr>
          <p:nvPr>
            <p:ph type="ctrTitle"/>
          </p:nvPr>
        </p:nvSpPr>
        <p:spPr>
          <a:xfrm>
            <a:off x="896939" y="2130426"/>
            <a:ext cx="7350126"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508367" name="Rectangle 15"/>
          <p:cNvSpPr>
            <a:spLocks noChangeArrowheads="1"/>
          </p:cNvSpPr>
          <p:nvPr userDrawn="1"/>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7" y="5278438"/>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21"/>
          <p:cNvGrpSpPr>
            <a:grpSpLocks/>
          </p:cNvGrpSpPr>
          <p:nvPr userDrawn="1"/>
        </p:nvGrpSpPr>
        <p:grpSpPr bwMode="auto">
          <a:xfrm>
            <a:off x="12472987" y="6203951"/>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26"/>
          <p:cNvGrpSpPr>
            <a:grpSpLocks/>
          </p:cNvGrpSpPr>
          <p:nvPr userDrawn="1"/>
        </p:nvGrpSpPr>
        <p:grpSpPr bwMode="auto">
          <a:xfrm>
            <a:off x="12472987" y="6450013"/>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31"/>
          <p:cNvGrpSpPr>
            <a:grpSpLocks/>
          </p:cNvGrpSpPr>
          <p:nvPr userDrawn="1"/>
        </p:nvGrpSpPr>
        <p:grpSpPr bwMode="auto">
          <a:xfrm>
            <a:off x="12472987" y="5527676"/>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36"/>
          <p:cNvGrpSpPr>
            <a:grpSpLocks/>
          </p:cNvGrpSpPr>
          <p:nvPr userDrawn="1"/>
        </p:nvGrpSpPr>
        <p:grpSpPr bwMode="auto">
          <a:xfrm>
            <a:off x="12472987" y="5957888"/>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41"/>
          <p:cNvGrpSpPr>
            <a:grpSpLocks/>
          </p:cNvGrpSpPr>
          <p:nvPr userDrawn="1"/>
        </p:nvGrpSpPr>
        <p:grpSpPr bwMode="auto">
          <a:xfrm>
            <a:off x="12472987" y="6697663"/>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46"/>
          <p:cNvGrpSpPr>
            <a:grpSpLocks/>
          </p:cNvGrpSpPr>
          <p:nvPr userDrawn="1"/>
        </p:nvGrpSpPr>
        <p:grpSpPr bwMode="auto">
          <a:xfrm>
            <a:off x="12472987" y="5032375"/>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51"/>
          <p:cNvGrpSpPr>
            <a:grpSpLocks/>
          </p:cNvGrpSpPr>
          <p:nvPr userDrawn="1"/>
        </p:nvGrpSpPr>
        <p:grpSpPr bwMode="auto">
          <a:xfrm>
            <a:off x="12472987" y="4600576"/>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56"/>
          <p:cNvGrpSpPr>
            <a:grpSpLocks/>
          </p:cNvGrpSpPr>
          <p:nvPr userDrawn="1"/>
        </p:nvGrpSpPr>
        <p:grpSpPr bwMode="auto">
          <a:xfrm>
            <a:off x="12472987" y="4354513"/>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
        <p:nvSpPr>
          <p:cNvPr id="64" name="Rectangle 19"/>
          <p:cNvSpPr>
            <a:spLocks noGrp="1" noChangeArrowheads="1"/>
          </p:cNvSpPr>
          <p:nvPr>
            <p:ph type="dt" sz="quarter" idx="2"/>
          </p:nvPr>
        </p:nvSpPr>
        <p:spPr bwMode="auto">
          <a:xfrm>
            <a:off x="876301" y="479426"/>
            <a:ext cx="1625601" cy="20005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fontAlgn="auto">
              <a:spcBef>
                <a:spcPts val="0"/>
              </a:spcBef>
              <a:spcAft>
                <a:spcPts val="0"/>
              </a:spcAft>
              <a:buClrTx/>
              <a:buFontTx/>
              <a:buNone/>
              <a:defRPr sz="1300">
                <a:latin typeface="+mn-lt"/>
                <a:ea typeface="+mn-ea"/>
              </a:defRPr>
            </a:lvl1pPr>
          </a:lstStyle>
          <a:p>
            <a:pPr>
              <a:defRPr/>
            </a:pPr>
            <a:endParaRPr lang="en-US" altLang="zh-CN" b="0" kern="0" dirty="0">
              <a:solidFill>
                <a:sysClr val="windowText" lastClr="000000"/>
              </a:solidFill>
              <a:latin typeface="FrutigerNext LT Medium"/>
            </a:endParaRP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0" y="5696823"/>
            <a:ext cx="706439" cy="704851"/>
          </a:xfrm>
          <a:prstGeom prst="rect">
            <a:avLst/>
          </a:prstGeom>
          <a:noFill/>
        </p:spPr>
      </p:pic>
    </p:spTree>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4" y="4406901"/>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4" y="2906713"/>
            <a:ext cx="10366375" cy="1500187"/>
          </a:xfrm>
        </p:spPr>
        <p:txBody>
          <a:bodyPr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600201"/>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1" y="1535113"/>
            <a:ext cx="5387975"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612"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0600"/>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775"/>
            <a:ext cx="7316788" cy="4114800"/>
          </a:xfrm>
        </p:spPr>
        <p:txBody>
          <a:bodyPr/>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6" y="5367338"/>
            <a:ext cx="7316788" cy="8048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39"/>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4041" name="Picture 9" descr="Logo"/>
          <p:cNvPicPr preferRelativeResize="0">
            <a:picLocks noChangeArrowheads="1"/>
          </p:cNvPicPr>
          <p:nvPr/>
        </p:nvPicPr>
        <p:blipFill>
          <a:blip r:embed="rId2" cstate="print"/>
          <a:srcRect/>
          <a:stretch>
            <a:fillRect/>
          </a:stretch>
        </p:blipFill>
        <p:spPr bwMode="auto">
          <a:xfrm>
            <a:off x="10014441" y="5589592"/>
            <a:ext cx="1018382" cy="763587"/>
          </a:xfrm>
          <a:prstGeom prst="rect">
            <a:avLst/>
          </a:prstGeom>
          <a:noFill/>
          <a:ln w="9525">
            <a:noFill/>
            <a:miter lim="800000"/>
            <a:headEnd/>
            <a:tailEnd/>
          </a:ln>
        </p:spPr>
      </p:pic>
      <p:pic>
        <p:nvPicPr>
          <p:cNvPr id="44042" name="Picture 10" descr="2"/>
          <p:cNvPicPr>
            <a:picLocks noChangeAspect="1" noChangeArrowheads="1"/>
          </p:cNvPicPr>
          <p:nvPr/>
        </p:nvPicPr>
        <p:blipFill>
          <a:blip r:embed="rId3" cstate="print"/>
          <a:srcRect/>
          <a:stretch>
            <a:fillRect/>
          </a:stretch>
        </p:blipFill>
        <p:spPr bwMode="auto">
          <a:xfrm>
            <a:off x="0" y="782639"/>
            <a:ext cx="12195175" cy="3810000"/>
          </a:xfrm>
          <a:prstGeom prst="rect">
            <a:avLst/>
          </a:prstGeom>
          <a:noFill/>
        </p:spPr>
      </p:pic>
      <p:sp>
        <p:nvSpPr>
          <p:cNvPr id="44047" name="Rectangle 15"/>
          <p:cNvSpPr>
            <a:spLocks noGrp="1" noChangeArrowheads="1"/>
          </p:cNvSpPr>
          <p:nvPr>
            <p:ph type="ctrTitle" sz="quarter"/>
          </p:nvPr>
        </p:nvSpPr>
        <p:spPr>
          <a:xfrm>
            <a:off x="849007" y="1392241"/>
            <a:ext cx="7073624" cy="1666875"/>
          </a:xfrm>
        </p:spPr>
        <p:txBody>
          <a:bodyPr/>
          <a:lstStyle>
            <a:lvl1pPr>
              <a:defRPr sz="4300" b="1">
                <a:solidFill>
                  <a:schemeClr val="bg1"/>
                </a:solidFill>
              </a:defRPr>
            </a:lvl1pPr>
          </a:lstStyle>
          <a:p>
            <a:r>
              <a:rPr lang="zh-CN" altLang="en-US" smtClean="0"/>
              <a:t>单击此处编辑母版标题样式</a:t>
            </a:r>
            <a:endParaRPr lang="zh-CN" altLang="en-US"/>
          </a:p>
        </p:txBody>
      </p:sp>
      <p:sp>
        <p:nvSpPr>
          <p:cNvPr id="44048" name="Rectangle 16"/>
          <p:cNvSpPr>
            <a:spLocks noGrp="1" noChangeArrowheads="1"/>
          </p:cNvSpPr>
          <p:nvPr>
            <p:ph type="subTitle" sz="quarter" idx="1"/>
          </p:nvPr>
        </p:nvSpPr>
        <p:spPr>
          <a:xfrm>
            <a:off x="912522" y="3182941"/>
            <a:ext cx="7075742" cy="865187"/>
          </a:xfrm>
        </p:spPr>
        <p:txBody>
          <a:bodyPr lIns="80127" tIns="40064" rIns="80127" bIns="40064"/>
          <a:lstStyle>
            <a:lvl1pPr marL="0" indent="0">
              <a:buFont typeface="Wingdings" pitchFamily="2" charset="2"/>
              <a:buNone/>
              <a:defRPr sz="2800">
                <a:solidFill>
                  <a:schemeClr val="bg1"/>
                </a:solidFill>
                <a:latin typeface="华文细黑" pitchFamily="2" charset="-122"/>
              </a:defRPr>
            </a:lvl1pPr>
          </a:lstStyle>
          <a:p>
            <a:r>
              <a:rPr lang="zh-CN" altLang="en-US" smtClean="0"/>
              <a:t>单击此处编辑母版副标题样式</a:t>
            </a:r>
            <a:endParaRPr lang="zh-CN" altLang="en-US"/>
          </a:p>
        </p:txBody>
      </p:sp>
      <p:sp>
        <p:nvSpPr>
          <p:cNvPr id="44052" name="Text Box 20"/>
          <p:cNvSpPr txBox="1">
            <a:spLocks noChangeArrowheads="1"/>
          </p:cNvSpPr>
          <p:nvPr/>
        </p:nvSpPr>
        <p:spPr bwMode="auto">
          <a:xfrm>
            <a:off x="870179" y="6207125"/>
            <a:ext cx="2639631" cy="265552"/>
          </a:xfrm>
          <a:prstGeom prst="rect">
            <a:avLst/>
          </a:prstGeom>
          <a:noFill/>
          <a:ln w="9525">
            <a:noFill/>
            <a:miter lim="800000"/>
            <a:headEnd/>
            <a:tailEnd/>
          </a:ln>
        </p:spPr>
        <p:txBody>
          <a:bodyPr wrap="none" lIns="80113" tIns="40057" rIns="80113" bIns="40057">
            <a:spAutoFit/>
          </a:bodyPr>
          <a:lstStyle/>
          <a:p>
            <a:pPr defTabSz="801575" eaLnBrk="0" hangingPunct="0">
              <a:buClrTx/>
              <a:buFontTx/>
              <a:buNone/>
            </a:pPr>
            <a:r>
              <a:rPr lang="en-US" altLang="zh-CN" sz="1200" b="0" dirty="0">
                <a:solidFill>
                  <a:srgbClr val="000000"/>
                </a:solidFill>
                <a:latin typeface="FrutigerNext LT Bold" pitchFamily="1" charset="0"/>
                <a:ea typeface="ＭＳ Ｐゴシック" pitchFamily="34" charset="-128"/>
              </a:rPr>
              <a:t>HUAWEI TECHNOLOGIES CO., LTD.</a:t>
            </a:r>
            <a:endParaRPr lang="en-US" altLang="zh-CN" sz="2100" b="0" dirty="0">
              <a:solidFill>
                <a:srgbClr val="000000"/>
              </a:solidFill>
              <a:ea typeface="ＭＳ Ｐゴシック" pitchFamily="34" charset="-128"/>
            </a:endParaRPr>
          </a:p>
        </p:txBody>
      </p:sp>
      <p:sp>
        <p:nvSpPr>
          <p:cNvPr id="44054" name="Text Box 22"/>
          <p:cNvSpPr txBox="1">
            <a:spLocks noChangeArrowheads="1"/>
          </p:cNvSpPr>
          <p:nvPr/>
        </p:nvSpPr>
        <p:spPr bwMode="auto">
          <a:xfrm>
            <a:off x="9635461" y="4094163"/>
            <a:ext cx="1345982" cy="265575"/>
          </a:xfrm>
          <a:prstGeom prst="rect">
            <a:avLst/>
          </a:prstGeom>
          <a:noFill/>
          <a:ln w="9525">
            <a:noFill/>
            <a:miter lim="800000"/>
            <a:headEnd/>
            <a:tailEnd/>
          </a:ln>
        </p:spPr>
        <p:txBody>
          <a:bodyPr wrap="none" lIns="80113" tIns="40057" rIns="80113" bIns="40057">
            <a:spAutoFit/>
          </a:bodyPr>
          <a:lstStyle/>
          <a:p>
            <a:pPr defTabSz="801575" eaLnBrk="0" hangingPunct="0">
              <a:buClrTx/>
              <a:buFontTx/>
              <a:buNone/>
            </a:pPr>
            <a:r>
              <a:rPr lang="en-US" altLang="zh-CN" sz="1200" b="0" dirty="0">
                <a:solidFill>
                  <a:srgbClr val="FFFFFF"/>
                </a:solidFill>
                <a:latin typeface="FrutigerNext LT Regular" pitchFamily="34" charset="0"/>
                <a:ea typeface="ＭＳ Ｐゴシック" pitchFamily="34" charset="-128"/>
              </a:rPr>
              <a:t>www.huawei.com</a:t>
            </a:r>
          </a:p>
        </p:txBody>
      </p:sp>
      <p:sp>
        <p:nvSpPr>
          <p:cNvPr id="44055" name="Rectangle 23"/>
          <p:cNvSpPr>
            <a:spLocks noChangeArrowheads="1"/>
          </p:cNvSpPr>
          <p:nvPr/>
        </p:nvSpPr>
        <p:spPr bwMode="auto">
          <a:xfrm>
            <a:off x="5314220" y="6207125"/>
            <a:ext cx="1645446" cy="265515"/>
          </a:xfrm>
          <a:prstGeom prst="rect">
            <a:avLst/>
          </a:prstGeom>
          <a:noFill/>
          <a:ln w="9525" algn="ctr">
            <a:noFill/>
            <a:miter lim="800000"/>
            <a:headEnd/>
            <a:tailEnd/>
          </a:ln>
          <a:effectLst/>
        </p:spPr>
        <p:txBody>
          <a:bodyPr wrap="none" lIns="80081" tIns="40038" rIns="80081" bIns="40038">
            <a:spAutoFit/>
          </a:bodyPr>
          <a:lstStyle/>
          <a:p>
            <a:pPr defTabSz="801575" eaLnBrk="0" hangingPunct="0">
              <a:buClrTx/>
              <a:buFontTx/>
              <a:buNone/>
            </a:pPr>
            <a:r>
              <a:rPr lang="en-US" altLang="zh-CN" sz="1200" b="0" dirty="0" err="1">
                <a:solidFill>
                  <a:srgbClr val="000000"/>
                </a:solidFill>
                <a:latin typeface="FrutigerNext LT Bold" pitchFamily="1" charset="0"/>
                <a:ea typeface="ＭＳ Ｐゴシック" pitchFamily="34" charset="-128"/>
              </a:rPr>
              <a:t>Huawei</a:t>
            </a:r>
            <a:r>
              <a:rPr lang="en-US" altLang="zh-CN" sz="1200" b="0" dirty="0">
                <a:solidFill>
                  <a:srgbClr val="000000"/>
                </a:solidFill>
                <a:latin typeface="FrutigerNext LT Bold" pitchFamily="1" charset="0"/>
                <a:ea typeface="ＭＳ Ｐゴシック" pitchFamily="34" charset="-128"/>
              </a:rPr>
              <a:t> Confidential </a:t>
            </a:r>
          </a:p>
        </p:txBody>
      </p:sp>
      <p:sp>
        <p:nvSpPr>
          <p:cNvPr id="44057" name="Rectangle 25"/>
          <p:cNvSpPr>
            <a:spLocks noChangeArrowheads="1"/>
          </p:cNvSpPr>
          <p:nvPr/>
        </p:nvSpPr>
        <p:spPr bwMode="auto">
          <a:xfrm>
            <a:off x="9059577" y="247650"/>
            <a:ext cx="1348279" cy="286033"/>
          </a:xfrm>
          <a:prstGeom prst="rect">
            <a:avLst/>
          </a:prstGeom>
          <a:noFill/>
          <a:ln w="9525" algn="ctr">
            <a:noFill/>
            <a:miter lim="800000"/>
            <a:headEnd/>
            <a:tailEnd/>
          </a:ln>
          <a:effectLst/>
        </p:spPr>
        <p:txBody>
          <a:bodyPr wrap="none" lIns="80081" tIns="40038" rIns="80081" bIns="40038">
            <a:spAutoFit/>
          </a:bodyPr>
          <a:lstStyle/>
          <a:p>
            <a:pPr defTabSz="801575" eaLnBrk="0" hangingPunct="0">
              <a:buClrTx/>
              <a:buFontTx/>
              <a:buNone/>
            </a:pPr>
            <a:r>
              <a:rPr lang="en-US" altLang="zh-CN" sz="1300" dirty="0">
                <a:solidFill>
                  <a:srgbClr val="666666"/>
                </a:solidFill>
                <a:latin typeface="FrutigerNext LT Regular" pitchFamily="34" charset="0"/>
                <a:ea typeface="ＭＳ Ｐゴシック" pitchFamily="34" charset="-128"/>
              </a:rPr>
              <a:t>Security Level:</a:t>
            </a:r>
            <a:r>
              <a:rPr lang="zh-CN" altLang="en-US" sz="1300" dirty="0">
                <a:solidFill>
                  <a:srgbClr val="666666"/>
                </a:solidFill>
                <a:latin typeface="FrutigerNext LT Regular" pitchFamily="34" charset="0"/>
                <a:ea typeface="ＭＳ Ｐゴシック" pitchFamily="34" charset="-128"/>
              </a:rPr>
              <a:t> </a:t>
            </a:r>
          </a:p>
        </p:txBody>
      </p:sp>
      <p:sp>
        <p:nvSpPr>
          <p:cNvPr id="44058" name="Rectangle 26"/>
          <p:cNvSpPr>
            <a:spLocks noGrp="1" noChangeArrowheads="1"/>
          </p:cNvSpPr>
          <p:nvPr>
            <p:ph type="dt" sz="quarter" idx="2"/>
          </p:nvPr>
        </p:nvSpPr>
        <p:spPr>
          <a:xfrm>
            <a:off x="912521" y="282577"/>
            <a:ext cx="2845541" cy="474663"/>
          </a:xfrm>
        </p:spPr>
        <p:txBody>
          <a:bodyPr lIns="80127" tIns="40064" rIns="80127" bIns="40064"/>
          <a:lstStyle>
            <a:lvl1pPr>
              <a:lnSpc>
                <a:spcPct val="100000"/>
              </a:lnSpc>
              <a:defRPr>
                <a:latin typeface="+mn-lt"/>
              </a:defRPr>
            </a:lvl1pPr>
          </a:lstStyle>
          <a:p>
            <a:fld id="{32026D93-F48A-4331-836E-4E58F3F62137}" type="datetime1">
              <a:rPr lang="zh-CN" altLang="en-US">
                <a:solidFill>
                  <a:srgbClr val="000000"/>
                </a:solidFill>
              </a:rPr>
              <a:pPr/>
              <a:t>2016/11/17</a:t>
            </a:fld>
            <a:endParaRPr lang="en-US" altLang="zh-CN">
              <a:solidFill>
                <a:srgbClr val="000000"/>
              </a:solidFill>
            </a:endParaRPr>
          </a:p>
        </p:txBody>
      </p:sp>
      <p:sp>
        <p:nvSpPr>
          <p:cNvPr id="44098" name="Text Box 66"/>
          <p:cNvSpPr txBox="1">
            <a:spLocks noChangeArrowheads="1"/>
          </p:cNvSpPr>
          <p:nvPr/>
        </p:nvSpPr>
        <p:spPr bwMode="auto">
          <a:xfrm>
            <a:off x="-2625350" y="1322389"/>
            <a:ext cx="2625350" cy="3762688"/>
          </a:xfrm>
          <a:prstGeom prst="rect">
            <a:avLst/>
          </a:prstGeom>
          <a:noFill/>
          <a:ln w="9525" algn="ctr">
            <a:noFill/>
            <a:miter lim="800000"/>
            <a:headEnd/>
            <a:tailEnd/>
          </a:ln>
          <a:effectLst/>
        </p:spPr>
        <p:txBody>
          <a:bodyPr lIns="80127" tIns="40064" rIns="80127" bIns="40064">
            <a:spAutoFit/>
          </a:bodyPr>
          <a:lstStyle/>
          <a:p>
            <a:pPr algn="r" defTabSz="801575" eaLnBrk="0" hangingPunct="0">
              <a:lnSpc>
                <a:spcPct val="125000"/>
              </a:lnSpc>
              <a:buClrTx/>
              <a:buFontTx/>
              <a:buNone/>
            </a:pPr>
            <a:r>
              <a:rPr lang="zh-CN" altLang="en-US" sz="1100" b="0" dirty="0">
                <a:solidFill>
                  <a:srgbClr val="FFFFFF"/>
                </a:solidFill>
                <a:ea typeface="华文细黑" pitchFamily="2" charset="-122"/>
              </a:rPr>
              <a:t>英文标题</a:t>
            </a:r>
            <a:r>
              <a:rPr lang="en-US" altLang="zh-CN" sz="1100" b="0" dirty="0">
                <a:solidFill>
                  <a:srgbClr val="FFFFFF"/>
                </a:solidFill>
                <a:ea typeface="华文细黑" pitchFamily="2" charset="-122"/>
              </a:rPr>
              <a:t>:40-47pt  </a:t>
            </a:r>
          </a:p>
          <a:p>
            <a:pPr algn="r" defTabSz="801575" eaLnBrk="0" hangingPunct="0">
              <a:lnSpc>
                <a:spcPct val="125000"/>
              </a:lnSpc>
              <a:buClrTx/>
              <a:buFontTx/>
              <a:buNone/>
            </a:pPr>
            <a:r>
              <a:rPr lang="zh-CN" altLang="en-US" sz="1100" b="0" dirty="0">
                <a:solidFill>
                  <a:srgbClr val="FFFFFF"/>
                </a:solidFill>
                <a:ea typeface="华文细黑" pitchFamily="2" charset="-122"/>
              </a:rPr>
              <a:t>副标题</a:t>
            </a:r>
            <a:r>
              <a:rPr lang="en-US" altLang="zh-CN" sz="1100" b="0" dirty="0">
                <a:solidFill>
                  <a:srgbClr val="FFFFFF"/>
                </a:solidFill>
                <a:ea typeface="华文细黑" pitchFamily="2" charset="-122"/>
              </a:rPr>
              <a:t>:26-30pt</a:t>
            </a:r>
          </a:p>
          <a:p>
            <a:pPr algn="r" defTabSz="801575" eaLnBrk="0" hangingPunct="0">
              <a:lnSpc>
                <a:spcPct val="125000"/>
              </a:lnSpc>
              <a:buClrTx/>
              <a:buFontTx/>
              <a:buNone/>
            </a:pPr>
            <a:r>
              <a:rPr lang="zh-CN" altLang="en-US" sz="1100" b="0" dirty="0">
                <a:solidFill>
                  <a:srgbClr val="FFFFFF"/>
                </a:solidFill>
                <a:ea typeface="华文细黑" pitchFamily="2" charset="-122"/>
              </a:rPr>
              <a:t>字体颜色</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反白</a:t>
            </a:r>
          </a:p>
          <a:p>
            <a:pPr algn="r" defTabSz="801575" eaLnBrk="0" hangingPunct="0">
              <a:lnSpc>
                <a:spcPct val="125000"/>
              </a:lnSpc>
              <a:buClrTx/>
              <a:buFontTx/>
              <a:buNone/>
            </a:pPr>
            <a:r>
              <a:rPr lang="zh-CN" altLang="en-US" sz="1100" b="0" dirty="0">
                <a:solidFill>
                  <a:srgbClr val="FFFFFF"/>
                </a:solidFill>
                <a:ea typeface="华文细黑" pitchFamily="2" charset="-122"/>
              </a:rPr>
              <a:t>内部使用字体 </a:t>
            </a:r>
            <a:r>
              <a:rPr lang="en-US" altLang="zh-CN" sz="1100" b="0" dirty="0">
                <a:solidFill>
                  <a:srgbClr val="FFFFFF"/>
                </a:solidFill>
                <a:ea typeface="华文细黑" pitchFamily="2" charset="-122"/>
              </a:rPr>
              <a:t>:</a:t>
            </a:r>
          </a:p>
          <a:p>
            <a:pPr algn="r" defTabSz="801575" eaLnBrk="0" hangingPunct="0">
              <a:lnSpc>
                <a:spcPct val="125000"/>
              </a:lnSpc>
              <a:buClrTx/>
              <a:buFontTx/>
              <a:buNone/>
            </a:pPr>
            <a:r>
              <a:rPr lang="en-US" altLang="zh-CN" sz="1100" b="0" dirty="0" err="1">
                <a:solidFill>
                  <a:srgbClr val="FFFFFF"/>
                </a:solidFill>
                <a:ea typeface="华文细黑" pitchFamily="2" charset="-122"/>
              </a:rPr>
              <a:t>FrutigerNext</a:t>
            </a:r>
            <a:r>
              <a:rPr lang="en-US" altLang="zh-CN" sz="1100" b="0" dirty="0">
                <a:solidFill>
                  <a:srgbClr val="FFFFFF"/>
                </a:solidFill>
                <a:ea typeface="华文细黑" pitchFamily="2" charset="-122"/>
              </a:rPr>
              <a:t> LT Medium</a:t>
            </a:r>
          </a:p>
          <a:p>
            <a:pPr algn="r" defTabSz="801575" eaLnBrk="0" hangingPunct="0">
              <a:lnSpc>
                <a:spcPct val="125000"/>
              </a:lnSpc>
              <a:buClrTx/>
              <a:buFontTx/>
              <a:buNone/>
            </a:pPr>
            <a:r>
              <a:rPr lang="zh-CN" altLang="en-US" sz="1100" b="0" dirty="0">
                <a:solidFill>
                  <a:srgbClr val="FFFFFF"/>
                </a:solidFill>
                <a:ea typeface="华文细黑" pitchFamily="2" charset="-122"/>
              </a:rPr>
              <a:t>外部使用字体 </a:t>
            </a:r>
            <a:r>
              <a:rPr lang="en-US" altLang="zh-CN" sz="1100" b="0" dirty="0">
                <a:solidFill>
                  <a:srgbClr val="FFFFFF"/>
                </a:solidFill>
                <a:ea typeface="华文细黑" pitchFamily="2" charset="-122"/>
              </a:rPr>
              <a:t>: Arial</a:t>
            </a:r>
            <a:endParaRPr lang="zh-CN" altLang="en-US" sz="1100" b="0" dirty="0">
              <a:solidFill>
                <a:srgbClr val="FFFFFF"/>
              </a:solidFill>
              <a:ea typeface="华文细黑" pitchFamily="2" charset="-122"/>
            </a:endParaRPr>
          </a:p>
          <a:p>
            <a:pPr algn="r" defTabSz="801575" eaLnBrk="0" hangingPunct="0">
              <a:lnSpc>
                <a:spcPct val="125000"/>
              </a:lnSpc>
              <a:buClrTx/>
              <a:buFontTx/>
              <a:buNone/>
            </a:pPr>
            <a:endParaRPr lang="zh-CN" altLang="en-US" sz="1100" b="0" dirty="0">
              <a:solidFill>
                <a:srgbClr val="FFFFFF"/>
              </a:solidFill>
              <a:ea typeface="华文细黑" pitchFamily="2" charset="-122"/>
            </a:endParaRPr>
          </a:p>
          <a:p>
            <a:pPr algn="r" defTabSz="801575" eaLnBrk="0" hangingPunct="0">
              <a:lnSpc>
                <a:spcPct val="125000"/>
              </a:lnSpc>
              <a:buClrTx/>
              <a:buFontTx/>
              <a:buNone/>
            </a:pPr>
            <a:endParaRPr lang="zh-CN" altLang="en-US" sz="1100" b="0" dirty="0">
              <a:solidFill>
                <a:srgbClr val="FFFFFF"/>
              </a:solidFill>
              <a:ea typeface="华文细黑" pitchFamily="2" charset="-122"/>
            </a:endParaRPr>
          </a:p>
          <a:p>
            <a:pPr algn="r" defTabSz="801575" eaLnBrk="0" hangingPunct="0">
              <a:lnSpc>
                <a:spcPct val="125000"/>
              </a:lnSpc>
              <a:buClrTx/>
              <a:buFontTx/>
              <a:buNone/>
            </a:pPr>
            <a:r>
              <a:rPr lang="zh-CN" altLang="en-US" sz="1100" b="0" dirty="0">
                <a:solidFill>
                  <a:srgbClr val="FFFFFF"/>
                </a:solidFill>
                <a:ea typeface="华文细黑" pitchFamily="2" charset="-122"/>
              </a:rPr>
              <a:t>中文标题</a:t>
            </a:r>
            <a:r>
              <a:rPr lang="en-US" altLang="zh-CN" sz="1100" b="0" dirty="0">
                <a:solidFill>
                  <a:srgbClr val="FFFFFF"/>
                </a:solidFill>
                <a:ea typeface="华文细黑" pitchFamily="2" charset="-122"/>
              </a:rPr>
              <a:t>:35-47pt</a:t>
            </a:r>
          </a:p>
          <a:p>
            <a:pPr algn="r" defTabSz="801575" eaLnBrk="0" hangingPunct="0">
              <a:lnSpc>
                <a:spcPct val="125000"/>
              </a:lnSpc>
              <a:buClrTx/>
              <a:buFontTx/>
              <a:buNone/>
            </a:pPr>
            <a:r>
              <a:rPr lang="zh-CN" altLang="en-US" sz="1100" b="0" dirty="0">
                <a:solidFill>
                  <a:srgbClr val="FFFFFF"/>
                </a:solidFill>
                <a:ea typeface="华文细黑" pitchFamily="2" charset="-122"/>
              </a:rPr>
              <a:t>字体</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黑体</a:t>
            </a:r>
          </a:p>
          <a:p>
            <a:pPr algn="r" defTabSz="801575" eaLnBrk="0" hangingPunct="0">
              <a:lnSpc>
                <a:spcPct val="125000"/>
              </a:lnSpc>
              <a:buClrTx/>
              <a:buFontTx/>
              <a:buNone/>
            </a:pPr>
            <a:r>
              <a:rPr lang="en-US" altLang="zh-CN" sz="1100" b="0" dirty="0">
                <a:solidFill>
                  <a:srgbClr val="FFFFFF"/>
                </a:solidFill>
                <a:ea typeface="华文细黑" pitchFamily="2" charset="-122"/>
              </a:rPr>
              <a:t>  </a:t>
            </a:r>
            <a:r>
              <a:rPr lang="zh-CN" altLang="en-US" sz="1100" b="0" dirty="0">
                <a:solidFill>
                  <a:srgbClr val="FFFFFF"/>
                </a:solidFill>
                <a:ea typeface="华文细黑" pitchFamily="2" charset="-122"/>
              </a:rPr>
              <a:t>副标题</a:t>
            </a:r>
            <a:r>
              <a:rPr lang="en-US" altLang="zh-CN" sz="1100" b="0" dirty="0">
                <a:solidFill>
                  <a:srgbClr val="FFFFFF"/>
                </a:solidFill>
                <a:ea typeface="华文细黑" pitchFamily="2" charset="-122"/>
              </a:rPr>
              <a:t>:24-28pt</a:t>
            </a:r>
            <a:endParaRPr lang="zh-CN" altLang="en-US" sz="1100" b="0" dirty="0">
              <a:solidFill>
                <a:srgbClr val="FFFFFF"/>
              </a:solidFill>
              <a:ea typeface="华文细黑" pitchFamily="2" charset="-122"/>
            </a:endParaRPr>
          </a:p>
          <a:p>
            <a:pPr algn="r" defTabSz="801575" eaLnBrk="0" hangingPunct="0">
              <a:lnSpc>
                <a:spcPct val="125000"/>
              </a:lnSpc>
              <a:buClrTx/>
              <a:buFontTx/>
              <a:buNone/>
            </a:pPr>
            <a:r>
              <a:rPr lang="zh-CN" altLang="en-US" sz="1100" b="0" dirty="0">
                <a:solidFill>
                  <a:srgbClr val="FFFFFF"/>
                </a:solidFill>
                <a:ea typeface="华文细黑" pitchFamily="2" charset="-122"/>
              </a:rPr>
              <a:t>字体颜色</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反白</a:t>
            </a:r>
          </a:p>
          <a:p>
            <a:pPr algn="r" defTabSz="801575" eaLnBrk="0" hangingPunct="0">
              <a:lnSpc>
                <a:spcPct val="125000"/>
              </a:lnSpc>
              <a:buClrTx/>
              <a:buFontTx/>
              <a:buNone/>
            </a:pPr>
            <a:r>
              <a:rPr lang="zh-CN" altLang="en-US" sz="1100" b="0" dirty="0">
                <a:solidFill>
                  <a:srgbClr val="FFFFFF"/>
                </a:solidFill>
                <a:ea typeface="华文细黑" pitchFamily="2" charset="-122"/>
              </a:rPr>
              <a:t>字体</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细黑体</a:t>
            </a:r>
          </a:p>
          <a:p>
            <a:pPr algn="r" defTabSz="801575" eaLnBrk="0" hangingPunct="0">
              <a:lnSpc>
                <a:spcPct val="125000"/>
              </a:lnSpc>
              <a:buClrTx/>
              <a:buFontTx/>
              <a:buNone/>
            </a:pPr>
            <a:endParaRPr lang="zh-CN" altLang="en-US" sz="1100" b="0" dirty="0">
              <a:solidFill>
                <a:srgbClr val="FFFFFF"/>
              </a:solidFill>
              <a:ea typeface="华文细黑" pitchFamily="2" charset="-122"/>
            </a:endParaRPr>
          </a:p>
          <a:p>
            <a:pPr algn="r" defTabSz="801575" eaLnBrk="0" hangingPunct="0">
              <a:lnSpc>
                <a:spcPct val="125000"/>
              </a:lnSpc>
              <a:buClrTx/>
              <a:buFontTx/>
              <a:buNone/>
            </a:pPr>
            <a:endParaRPr lang="zh-CN" altLang="en-US" sz="1100" b="0" dirty="0">
              <a:solidFill>
                <a:srgbClr val="FFFFFF"/>
              </a:solidFill>
              <a:ea typeface="华文细黑" pitchFamily="2" charset="-122"/>
            </a:endParaRPr>
          </a:p>
          <a:p>
            <a:pPr algn="r" defTabSz="801575" eaLnBrk="0" hangingPunct="0">
              <a:lnSpc>
                <a:spcPct val="125000"/>
              </a:lnSpc>
              <a:buClrTx/>
              <a:buFontTx/>
              <a:buNone/>
            </a:pPr>
            <a:endParaRPr lang="zh-CN" altLang="en-US" sz="1100" b="0" dirty="0">
              <a:solidFill>
                <a:srgbClr val="FFFFFF"/>
              </a:solidFill>
              <a:ea typeface="华文细黑" pitchFamily="2" charset="-122"/>
            </a:endParaRPr>
          </a:p>
          <a:p>
            <a:pPr algn="r" defTabSz="801575" eaLnBrk="0" hangingPunct="0">
              <a:lnSpc>
                <a:spcPct val="125000"/>
              </a:lnSpc>
              <a:spcBef>
                <a:spcPct val="50000"/>
              </a:spcBef>
              <a:buClrTx/>
              <a:buFontTx/>
              <a:buNone/>
            </a:pPr>
            <a:endParaRPr lang="zh-CN" altLang="en-US" sz="1100" b="0" dirty="0">
              <a:solidFill>
                <a:srgbClr val="000000"/>
              </a:solidFill>
              <a:ea typeface="华文细黑" pitchFamily="2" charset="-122"/>
            </a:endParaRPr>
          </a:p>
        </p:txBody>
      </p:sp>
    </p:spTree>
    <p:extLst>
      <p:ext uri="{BB962C8B-B14F-4D97-AF65-F5344CB8AC3E}">
        <p14:creationId xmlns="" xmlns:p14="http://schemas.microsoft.com/office/powerpoint/2010/main" val="311184132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4780C888-D246-4D83-BA9A-935D9575F7D7}"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36923906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6" y="4406904"/>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6" y="2906713"/>
            <a:ext cx="10365899" cy="1500187"/>
          </a:xfrm>
        </p:spPr>
        <p:txBody>
          <a:bodyPr anchor="b"/>
          <a:lstStyle>
            <a:lvl1pPr marL="0" indent="0">
              <a:buNone/>
              <a:defRPr sz="2000"/>
            </a:lvl1pPr>
            <a:lvl2pPr marL="457136" indent="0">
              <a:buNone/>
              <a:defRPr sz="1700"/>
            </a:lvl2pPr>
            <a:lvl3pPr marL="914270" indent="0">
              <a:buNone/>
              <a:defRPr sz="1600"/>
            </a:lvl3pPr>
            <a:lvl4pPr marL="1371406" indent="0">
              <a:buNone/>
              <a:defRPr sz="1300"/>
            </a:lvl4pPr>
            <a:lvl5pPr marL="1828541" indent="0">
              <a:buNone/>
              <a:defRPr sz="1300"/>
            </a:lvl5pPr>
            <a:lvl6pPr marL="2285676" indent="0">
              <a:buNone/>
              <a:defRPr sz="1300"/>
            </a:lvl6pPr>
            <a:lvl7pPr marL="2742811" indent="0">
              <a:buNone/>
              <a:defRPr sz="1300"/>
            </a:lvl7pPr>
            <a:lvl8pPr marL="3199947" indent="0">
              <a:buNone/>
              <a:defRPr sz="1300"/>
            </a:lvl8pPr>
            <a:lvl9pPr marL="3657081" indent="0">
              <a:buNone/>
              <a:defRPr sz="13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C0003A64-5180-4BEA-91CE-0BBE5769450C}"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37111683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9" y="1641477"/>
            <a:ext cx="5185066" cy="4194175"/>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9" y="1641477"/>
            <a:ext cx="5187184" cy="4194175"/>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1F5CBCCD-48F8-4C63-AF73-FB531FA3E164}"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25833070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7"/>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3" y="1535113"/>
            <a:ext cx="5390437" cy="639763"/>
          </a:xfrm>
        </p:spPr>
        <p:txBody>
          <a:bodyPr anchor="b"/>
          <a:lstStyle>
            <a:lvl1pPr marL="0" indent="0">
              <a:buNone/>
              <a:defRPr sz="2400" b="1"/>
            </a:lvl1pPr>
            <a:lvl2pPr marL="457136" indent="0">
              <a:buNone/>
              <a:defRPr sz="2000" b="1"/>
            </a:lvl2pPr>
            <a:lvl3pPr marL="914270" indent="0">
              <a:buNone/>
              <a:defRPr sz="1700" b="1"/>
            </a:lvl3pPr>
            <a:lvl4pPr marL="1371406" indent="0">
              <a:buNone/>
              <a:defRPr sz="1600" b="1"/>
            </a:lvl4pPr>
            <a:lvl5pPr marL="1828541" indent="0">
              <a:buNone/>
              <a:defRPr sz="1600" b="1"/>
            </a:lvl5pPr>
            <a:lvl6pPr marL="2285676" indent="0">
              <a:buNone/>
              <a:defRPr sz="1600" b="1"/>
            </a:lvl6pPr>
            <a:lvl7pPr marL="2742811" indent="0">
              <a:buNone/>
              <a:defRPr sz="1600" b="1"/>
            </a:lvl7pPr>
            <a:lvl8pPr marL="3199947" indent="0">
              <a:buNone/>
              <a:defRPr sz="1600" b="1"/>
            </a:lvl8pPr>
            <a:lvl9pPr marL="3657081"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3" y="2174875"/>
            <a:ext cx="5390437"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r>
              <a:rPr lang="de-DE">
                <a:solidFill>
                  <a:srgbClr val="000000"/>
                </a:solidFill>
              </a:rPr>
              <a:t>Page </a:t>
            </a:r>
            <a:fld id="{B8023818-797A-41E6-8148-BA597C2A0991}"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296197775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r>
              <a:rPr lang="de-DE">
                <a:solidFill>
                  <a:srgbClr val="000000"/>
                </a:solidFill>
              </a:rPr>
              <a:t>Page </a:t>
            </a:r>
            <a:fld id="{D0C2A94E-46DC-45B5-91FC-64F52099060D}"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13571980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r>
              <a:rPr lang="de-DE">
                <a:solidFill>
                  <a:srgbClr val="000000"/>
                </a:solidFill>
              </a:rPr>
              <a:t>Page </a:t>
            </a:r>
            <a:fld id="{4D749815-7134-4340-B69C-C14A6AA772E6}"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85915616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2" y="273049"/>
            <a:ext cx="4012129"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3"/>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62" y="1435103"/>
            <a:ext cx="4012129" cy="46910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D1152121-0A45-45A7-9429-ACF7D33D2C81}"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1869784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612"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612" cy="46910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1" y="4800600"/>
            <a:ext cx="7317105"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1" y="612775"/>
            <a:ext cx="7317105" cy="4114800"/>
          </a:xfrm>
        </p:spPr>
        <p:txBody>
          <a:bodyPr/>
          <a:lstStyle>
            <a:lvl1pPr marL="0" indent="0">
              <a:buNone/>
              <a:defRPr sz="3200"/>
            </a:lvl1pPr>
            <a:lvl2pPr marL="457136" indent="0">
              <a:buNone/>
              <a:defRPr sz="2800"/>
            </a:lvl2pPr>
            <a:lvl3pPr marL="914270" indent="0">
              <a:buNone/>
              <a:defRPr sz="2400"/>
            </a:lvl3pPr>
            <a:lvl4pPr marL="1371406" indent="0">
              <a:buNone/>
              <a:defRPr sz="2000"/>
            </a:lvl4pPr>
            <a:lvl5pPr marL="1828541" indent="0">
              <a:buNone/>
              <a:defRPr sz="2000"/>
            </a:lvl5pPr>
            <a:lvl6pPr marL="2285676" indent="0">
              <a:buNone/>
              <a:defRPr sz="2000"/>
            </a:lvl6pPr>
            <a:lvl7pPr marL="2742811" indent="0">
              <a:buNone/>
              <a:defRPr sz="2000"/>
            </a:lvl7pPr>
            <a:lvl8pPr marL="3199947" indent="0">
              <a:buNone/>
              <a:defRPr sz="2000"/>
            </a:lvl8pPr>
            <a:lvl9pPr marL="3657081"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341" y="5367338"/>
            <a:ext cx="7317105" cy="804863"/>
          </a:xfrm>
        </p:spPr>
        <p:txBody>
          <a:bodyPr/>
          <a:lstStyle>
            <a:lvl1pPr marL="0" indent="0">
              <a:buNone/>
              <a:defRPr sz="1300"/>
            </a:lvl1pPr>
            <a:lvl2pPr marL="457136" indent="0">
              <a:buNone/>
              <a:defRPr sz="1200"/>
            </a:lvl2pPr>
            <a:lvl3pPr marL="914270" indent="0">
              <a:buNone/>
              <a:defRPr sz="900"/>
            </a:lvl3pPr>
            <a:lvl4pPr marL="1371406" indent="0">
              <a:buNone/>
              <a:defRPr sz="900"/>
            </a:lvl4pPr>
            <a:lvl5pPr marL="1828541" indent="0">
              <a:buNone/>
              <a:defRPr sz="900"/>
            </a:lvl5pPr>
            <a:lvl6pPr marL="2285676" indent="0">
              <a:buNone/>
              <a:defRPr sz="900"/>
            </a:lvl6pPr>
            <a:lvl7pPr marL="2742811" indent="0">
              <a:buNone/>
              <a:defRPr sz="900"/>
            </a:lvl7pPr>
            <a:lvl8pPr marL="3199947" indent="0">
              <a:buNone/>
              <a:defRPr sz="900"/>
            </a:lvl8pPr>
            <a:lvl9pPr marL="3657081"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r>
              <a:rPr lang="de-DE">
                <a:solidFill>
                  <a:srgbClr val="000000"/>
                </a:solidFill>
              </a:rPr>
              <a:t>Page </a:t>
            </a:r>
            <a:fld id="{E4CCA09C-0C07-4217-81B5-487038311D11}"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37314848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14BCAD9D-719E-4126-9B89-5716AABC1CDB}"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352708067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5"/>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5"/>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r>
              <a:rPr lang="de-DE">
                <a:solidFill>
                  <a:srgbClr val="000000"/>
                </a:solidFill>
              </a:rPr>
              <a:t>Page </a:t>
            </a:r>
            <a:fld id="{56217871-A4B2-46F3-8C8B-4105ED60024A}" type="slidenum">
              <a:rPr lang="de-DE">
                <a:solidFill>
                  <a:srgbClr val="000000"/>
                </a:solidFill>
              </a:rPr>
              <a:pPr/>
              <a:t>‹#›</a:t>
            </a:fld>
            <a:endParaRPr lang="en-GB">
              <a:solidFill>
                <a:srgbClr val="000000"/>
              </a:solidFill>
            </a:endParaRPr>
          </a:p>
        </p:txBody>
      </p:sp>
    </p:spTree>
    <p:extLst>
      <p:ext uri="{BB962C8B-B14F-4D97-AF65-F5344CB8AC3E}">
        <p14:creationId xmlns="" xmlns:p14="http://schemas.microsoft.com/office/powerpoint/2010/main" val="778948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1.pn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10.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image" Target="../media/image3.png"/><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image" Target="../media/image2.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15.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11.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image" Target="../media/image16.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8.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9.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5.xml"/><Relationship Id="rId4" Type="http://schemas.openxmlformats.org/officeDocument/2006/relationships/image" Target="../media/image10.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6.xml"/><Relationship Id="rId1" Type="http://schemas.openxmlformats.org/officeDocument/2006/relationships/slideLayout" Target="../slideLayouts/slideLayout36.xml"/><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7.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1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1.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8.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3.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1.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9.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image" Target="../media/image3.png"/><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 name="Picture 104" descr="PPT胶片内页元素-16比9-内页灰条"/>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图片 61"/>
          <p:cNvPicPr>
            <a:picLocks noChangeAspect="1"/>
          </p:cNvPicPr>
          <p:nvPr/>
        </p:nvPicPr>
        <p:blipFill>
          <a:blip r:embed="rId15" cstate="print">
            <a:extLst>
              <a:ext uri="{28A0092B-C50C-407E-A947-70E740481C1C}">
                <a14:useLocalDpi xmlns="" xmlns:a14="http://schemas.microsoft.com/office/drawing/2010/main" val="0"/>
              </a:ext>
            </a:extLst>
          </a:blip>
          <a:stretch>
            <a:fillRect/>
          </a:stretch>
        </p:blipFill>
        <p:spPr>
          <a:xfrm>
            <a:off x="3202839" y="519390"/>
            <a:ext cx="8992336" cy="5707975"/>
          </a:xfrm>
          <a:prstGeom prst="rect">
            <a:avLst/>
          </a:prstGeom>
        </p:spPr>
      </p:pic>
      <p:sp>
        <p:nvSpPr>
          <p:cNvPr id="1470550" name="Rectangle 86"/>
          <p:cNvSpPr>
            <a:spLocks noChangeArrowheads="1"/>
          </p:cNvSpPr>
          <p:nvPr/>
        </p:nvSpPr>
        <p:spPr bwMode="auto">
          <a:xfrm>
            <a:off x="7910513" y="6396039"/>
            <a:ext cx="1409700" cy="1101725"/>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900" b="0" dirty="0">
              <a:ea typeface="MS PGothic" pitchFamily="34" charset="-128"/>
            </a:endParaRPr>
          </a:p>
          <a:p>
            <a:pPr defTabSz="784114" eaLnBrk="0" hangingPunct="0">
              <a:lnSpc>
                <a:spcPct val="85000"/>
              </a:lnSpc>
              <a:buClrTx/>
              <a:buFontTx/>
              <a:buNone/>
            </a:pPr>
            <a:r>
              <a:rPr lang="de-DE" sz="900" b="0" dirty="0">
                <a:ea typeface="MS PGothic" pitchFamily="34" charset="-128"/>
              </a:rPr>
              <a:t>Page </a:t>
            </a:r>
            <a:fld id="{E68EC476-442B-4BB7-9603-F1440C241F3D}" type="slidenum">
              <a:rPr lang="de-DE" sz="900" b="0">
                <a:ea typeface="MS PGothic" pitchFamily="34" charset="-128"/>
              </a:rPr>
              <a:pPr defTabSz="784114" eaLnBrk="0" hangingPunct="0">
                <a:lnSpc>
                  <a:spcPct val="85000"/>
                </a:lnSpc>
                <a:buClrTx/>
                <a:buFontTx/>
                <a:buNone/>
              </a:pPr>
              <a:t>‹#›</a:t>
            </a:fld>
            <a:endParaRPr lang="en-GB" sz="900" b="0" dirty="0">
              <a:ea typeface="MS PGothic" pitchFamily="34" charset="-128"/>
            </a:endParaRPr>
          </a:p>
        </p:txBody>
      </p:sp>
      <p:pic>
        <p:nvPicPr>
          <p:cNvPr id="1470551" name="Picture 87" descr="图片3副本"/>
          <p:cNvPicPr>
            <a:picLocks noChangeAspect="1" noChangeArrowheads="1"/>
          </p:cNvPicPr>
          <p:nvPr/>
        </p:nvPicPr>
        <p:blipFill>
          <a:blip r:embed="rId16" cstate="print"/>
          <a:srcRect/>
          <a:stretch>
            <a:fillRect/>
          </a:stretch>
        </p:blipFill>
        <p:spPr bwMode="auto">
          <a:xfrm>
            <a:off x="10694017" y="6379690"/>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57" name="Picture 56"/>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 xmlns:a14="http://schemas.microsoft.com/office/drawing/2010/main" val="0"/>
              </a:ext>
            </a:extLst>
          </a:blip>
          <a:stretch>
            <a:fillRect/>
          </a:stretch>
        </p:blipFill>
        <p:spPr>
          <a:xfrm>
            <a:off x="9772928" y="6190394"/>
            <a:ext cx="674432" cy="674431"/>
          </a:xfrm>
          <a:prstGeom prst="rect">
            <a:avLst/>
          </a:prstGeom>
        </p:spPr>
      </p:pic>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793" r:id="rId7"/>
    <p:sldLayoutId id="2147483698" r:id="rId8"/>
    <p:sldLayoutId id="2147483699" r:id="rId9"/>
    <p:sldLayoutId id="2147483700" r:id="rId10"/>
    <p:sldLayoutId id="2147483701" r:id="rId11"/>
    <p:sldLayoutId id="2147483702" r:id="rId1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 name="Picture 104" descr="PPT胶片内页元素-16比9-内页灰条"/>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图片 61"/>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3202839" y="519390"/>
            <a:ext cx="8992336" cy="5707975"/>
          </a:xfrm>
          <a:prstGeom prst="rect">
            <a:avLst/>
          </a:prstGeom>
        </p:spPr>
      </p:pic>
      <p:sp>
        <p:nvSpPr>
          <p:cNvPr id="1470550" name="Rectangle 86"/>
          <p:cNvSpPr>
            <a:spLocks noChangeArrowheads="1"/>
          </p:cNvSpPr>
          <p:nvPr/>
        </p:nvSpPr>
        <p:spPr bwMode="auto">
          <a:xfrm>
            <a:off x="7910513" y="6396039"/>
            <a:ext cx="1409700" cy="1101725"/>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900" b="0" dirty="0">
              <a:solidFill>
                <a:srgbClr val="000000"/>
              </a:solidFill>
              <a:ea typeface="MS PGothic" pitchFamily="34" charset="-128"/>
            </a:endParaRPr>
          </a:p>
          <a:p>
            <a:pPr defTabSz="784114"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4114" eaLnBrk="0" hangingPunct="0">
                <a:lnSpc>
                  <a:spcPct val="85000"/>
                </a:lnSpc>
                <a:buClrTx/>
                <a:buFontTx/>
                <a:buNone/>
              </a:pPr>
              <a:t>‹#›</a:t>
            </a:fld>
            <a:endParaRPr lang="en-GB" sz="900" b="0" dirty="0">
              <a:solidFill>
                <a:srgbClr val="000000"/>
              </a:solidFill>
              <a:ea typeface="MS PGothic" pitchFamily="34" charset="-128"/>
            </a:endParaRPr>
          </a:p>
        </p:txBody>
      </p:sp>
      <p:pic>
        <p:nvPicPr>
          <p:cNvPr id="1470551" name="Picture 87" descr="图片3副本"/>
          <p:cNvPicPr>
            <a:picLocks noChangeAspect="1" noChangeArrowheads="1"/>
          </p:cNvPicPr>
          <p:nvPr/>
        </p:nvPicPr>
        <p:blipFill>
          <a:blip r:embed="rId15"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8751" name="Picture 79" descr="dd"/>
          <p:cNvPicPr>
            <a:picLocks noChangeAspect="1" noChangeArrowheads="1"/>
          </p:cNvPicPr>
          <p:nvPr/>
        </p:nvPicPr>
        <p:blipFill>
          <a:blip r:embed="rId13" cstate="print"/>
          <a:srcRect/>
          <a:stretch>
            <a:fillRect/>
          </a:stretch>
        </p:blipFill>
        <p:spPr bwMode="auto">
          <a:xfrm>
            <a:off x="0" y="6224592"/>
            <a:ext cx="12203644" cy="636587"/>
          </a:xfrm>
          <a:prstGeom prst="rect">
            <a:avLst/>
          </a:prstGeom>
          <a:noFill/>
          <a:ln w="9525">
            <a:noFill/>
            <a:miter lim="800000"/>
            <a:headEnd/>
            <a:tailEnd/>
          </a:ln>
        </p:spPr>
      </p:pic>
      <p:sp>
        <p:nvSpPr>
          <p:cNvPr id="28680" name="Text Box 8"/>
          <p:cNvSpPr txBox="1">
            <a:spLocks noChangeArrowheads="1"/>
          </p:cNvSpPr>
          <p:nvPr/>
        </p:nvSpPr>
        <p:spPr bwMode="auto">
          <a:xfrm>
            <a:off x="870179" y="6438900"/>
            <a:ext cx="2639631" cy="265552"/>
          </a:xfrm>
          <a:prstGeom prst="rect">
            <a:avLst/>
          </a:prstGeom>
          <a:noFill/>
          <a:ln w="9525">
            <a:noFill/>
            <a:miter lim="800000"/>
            <a:headEnd/>
            <a:tailEnd/>
          </a:ln>
        </p:spPr>
        <p:txBody>
          <a:bodyPr wrap="none" lIns="80113" tIns="40057" rIns="80113" bIns="40057">
            <a:spAutoFit/>
          </a:bodyPr>
          <a:lstStyle/>
          <a:p>
            <a:pPr defTabSz="801575" eaLnBrk="0" hangingPunct="0">
              <a:buClrTx/>
              <a:buFontTx/>
              <a:buNone/>
            </a:pPr>
            <a:r>
              <a:rPr lang="en-US" altLang="zh-CN" sz="1200" b="0" dirty="0">
                <a:solidFill>
                  <a:srgbClr val="000000"/>
                </a:solidFill>
                <a:latin typeface="FrutigerNext LT Bold" pitchFamily="1" charset="0"/>
                <a:ea typeface="ＭＳ Ｐゴシック" pitchFamily="34" charset="-128"/>
              </a:rPr>
              <a:t>HUAWEI TECHNOLOGIES CO., LTD.</a:t>
            </a:r>
            <a:endParaRPr lang="en-US" altLang="zh-CN" sz="2100" b="0" dirty="0">
              <a:solidFill>
                <a:srgbClr val="000000"/>
              </a:solidFill>
              <a:ea typeface="ＭＳ Ｐゴシック" pitchFamily="34" charset="-128"/>
            </a:endParaRPr>
          </a:p>
        </p:txBody>
      </p:sp>
      <p:pic>
        <p:nvPicPr>
          <p:cNvPr id="28681" name="Picture 9" descr="8"/>
          <p:cNvPicPr>
            <a:picLocks noChangeAspect="1" noChangeArrowheads="1"/>
          </p:cNvPicPr>
          <p:nvPr/>
        </p:nvPicPr>
        <p:blipFill>
          <a:blip r:embed="rId14" cstate="print"/>
          <a:srcRect/>
          <a:stretch>
            <a:fillRect/>
          </a:stretch>
        </p:blipFill>
        <p:spPr bwMode="auto">
          <a:xfrm>
            <a:off x="10014441" y="6399217"/>
            <a:ext cx="1748822" cy="312737"/>
          </a:xfrm>
          <a:prstGeom prst="rect">
            <a:avLst/>
          </a:prstGeom>
          <a:noFill/>
        </p:spPr>
      </p:pic>
      <p:sp>
        <p:nvSpPr>
          <p:cNvPr id="28682" name="Rectangle 10"/>
          <p:cNvSpPr>
            <a:spLocks noGrp="1" noChangeArrowheads="1"/>
          </p:cNvSpPr>
          <p:nvPr>
            <p:ph type="dt" sz="half" idx="2"/>
          </p:nvPr>
        </p:nvSpPr>
        <p:spPr bwMode="auto">
          <a:xfrm>
            <a:off x="8483693" y="6489704"/>
            <a:ext cx="2796844"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801575" eaLnBrk="0" hangingPunct="0">
              <a:lnSpc>
                <a:spcPct val="85000"/>
              </a:lnSpc>
              <a:defRPr sz="1200">
                <a:solidFill>
                  <a:schemeClr val="tx1"/>
                </a:solidFill>
                <a:latin typeface="FrutigerNext LT Bold" pitchFamily="1" charset="0"/>
              </a:defRPr>
            </a:lvl1pPr>
          </a:lstStyle>
          <a:p>
            <a:pPr>
              <a:buClrTx/>
              <a:buFontTx/>
              <a:buNone/>
            </a:pPr>
            <a:r>
              <a:rPr lang="de-DE" b="0">
                <a:solidFill>
                  <a:srgbClr val="000000"/>
                </a:solidFill>
                <a:ea typeface="ＭＳ Ｐゴシック" pitchFamily="34" charset="-128"/>
              </a:rPr>
              <a:t>Page </a:t>
            </a:r>
            <a:fld id="{EA2ED9EB-E98B-4EA1-92D6-3BEF7CD88926}" type="slidenum">
              <a:rPr lang="de-DE" b="0">
                <a:solidFill>
                  <a:srgbClr val="000000"/>
                </a:solidFill>
                <a:ea typeface="ＭＳ Ｐゴシック" pitchFamily="34" charset="-128"/>
              </a:rPr>
              <a:pPr>
                <a:buClrTx/>
                <a:buFontTx/>
                <a:buNone/>
              </a:pPr>
              <a:t>‹#›</a:t>
            </a:fld>
            <a:endParaRPr lang="en-GB" b="0">
              <a:solidFill>
                <a:srgbClr val="000000"/>
              </a:solidFill>
              <a:ea typeface="ＭＳ Ｐゴシック" pitchFamily="34" charset="-128"/>
            </a:endParaRPr>
          </a:p>
        </p:txBody>
      </p:sp>
      <p:sp>
        <p:nvSpPr>
          <p:cNvPr id="28685" name="Rectangle 13"/>
          <p:cNvSpPr>
            <a:spLocks noGrp="1" noChangeArrowheads="1"/>
          </p:cNvSpPr>
          <p:nvPr>
            <p:ph type="title"/>
          </p:nvPr>
        </p:nvSpPr>
        <p:spPr bwMode="auto">
          <a:xfrm>
            <a:off x="870177" y="430216"/>
            <a:ext cx="10329905" cy="871537"/>
          </a:xfrm>
          <a:prstGeom prst="rect">
            <a:avLst/>
          </a:prstGeom>
          <a:noFill/>
          <a:ln w="9525">
            <a:noFill/>
            <a:miter lim="800000"/>
            <a:headEnd/>
            <a:tailEnd/>
          </a:ln>
          <a:effectLst/>
        </p:spPr>
        <p:txBody>
          <a:bodyPr vert="horz" wrap="square" lIns="80127" tIns="40064" rIns="80127" bIns="40064"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420" y="6438900"/>
            <a:ext cx="1645446" cy="265515"/>
          </a:xfrm>
          <a:prstGeom prst="rect">
            <a:avLst/>
          </a:prstGeom>
          <a:noFill/>
          <a:ln w="9525" algn="ctr">
            <a:noFill/>
            <a:miter lim="800000"/>
            <a:headEnd/>
            <a:tailEnd/>
          </a:ln>
          <a:effectLst/>
        </p:spPr>
        <p:txBody>
          <a:bodyPr wrap="none" lIns="80081" tIns="40038" rIns="80081" bIns="40038">
            <a:spAutoFit/>
          </a:bodyPr>
          <a:lstStyle/>
          <a:p>
            <a:pPr defTabSz="801575" eaLnBrk="0" hangingPunct="0">
              <a:buClrTx/>
              <a:buFontTx/>
              <a:buNone/>
            </a:pPr>
            <a:r>
              <a:rPr lang="en-US" altLang="zh-CN" sz="1200" b="0" dirty="0" err="1">
                <a:solidFill>
                  <a:srgbClr val="000000"/>
                </a:solidFill>
                <a:latin typeface="FrutigerNext LT Bold" pitchFamily="1" charset="0"/>
                <a:ea typeface="ＭＳ Ｐゴシック" pitchFamily="34" charset="-128"/>
              </a:rPr>
              <a:t>Huawei</a:t>
            </a:r>
            <a:r>
              <a:rPr lang="en-US" altLang="zh-CN" sz="1200" b="0" dirty="0">
                <a:solidFill>
                  <a:srgbClr val="000000"/>
                </a:solidFill>
                <a:latin typeface="FrutigerNext LT Bold" pitchFamily="1" charset="0"/>
                <a:ea typeface="ＭＳ Ｐゴシック" pitchFamily="34" charset="-128"/>
              </a:rPr>
              <a:t> Confidential </a:t>
            </a:r>
          </a:p>
        </p:txBody>
      </p:sp>
      <p:sp>
        <p:nvSpPr>
          <p:cNvPr id="28694" name="Rectangle 22"/>
          <p:cNvSpPr>
            <a:spLocks noChangeArrowheads="1"/>
          </p:cNvSpPr>
          <p:nvPr/>
        </p:nvSpPr>
        <p:spPr bwMode="auto">
          <a:xfrm>
            <a:off x="-2544892" y="528639"/>
            <a:ext cx="2460207" cy="5307012"/>
          </a:xfrm>
          <a:prstGeom prst="rect">
            <a:avLst/>
          </a:prstGeom>
          <a:noFill/>
          <a:ln w="9525">
            <a:noFill/>
            <a:miter lim="800000"/>
            <a:headEnd/>
            <a:tailEnd/>
          </a:ln>
          <a:effectLst/>
        </p:spPr>
        <p:txBody>
          <a:bodyPr lIns="80113" tIns="40057" rIns="80113" bIns="40057"/>
          <a:lstStyle/>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英文标题</a:t>
            </a:r>
            <a:r>
              <a:rPr lang="en-US" altLang="zh-CN" sz="1100" b="0" dirty="0">
                <a:solidFill>
                  <a:srgbClr val="FFFFFF"/>
                </a:solidFill>
                <a:ea typeface="华文细黑" pitchFamily="2" charset="-122"/>
              </a:rPr>
              <a:t>:32-35pt  </a:t>
            </a: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颜色</a:t>
            </a:r>
            <a:r>
              <a:rPr lang="en-US" altLang="zh-CN" sz="1100" b="0" dirty="0">
                <a:solidFill>
                  <a:srgbClr val="FFFFFF"/>
                </a:solidFill>
                <a:ea typeface="华文细黑" pitchFamily="2" charset="-122"/>
              </a:rPr>
              <a:t>: R153 G0 B0</a:t>
            </a:r>
          </a:p>
          <a:p>
            <a:pPr algn="r" defTabSz="801575">
              <a:lnSpc>
                <a:spcPct val="125000"/>
              </a:lnSpc>
              <a:buClr>
                <a:srgbClr val="777777"/>
              </a:buClr>
              <a:buSzPct val="60000"/>
              <a:buFont typeface="Wingdings" pitchFamily="2" charset="2"/>
              <a:buNone/>
            </a:pPr>
            <a:r>
              <a:rPr lang="zh-CN" altLang="en-US" sz="1100" b="0" dirty="0">
                <a:solidFill>
                  <a:srgbClr val="FFFFFF"/>
                </a:solidFill>
                <a:latin typeface="FrutigerNext LT Regular" pitchFamily="34" charset="0"/>
                <a:ea typeface="华文细黑" pitchFamily="2" charset="-122"/>
              </a:rPr>
              <a:t>内部使用字体 </a:t>
            </a:r>
            <a:r>
              <a:rPr lang="en-US" altLang="zh-CN" sz="1100" b="0" dirty="0">
                <a:solidFill>
                  <a:srgbClr val="FFFFFF"/>
                </a:solidFill>
                <a:latin typeface="FrutigerNext LT Regular" pitchFamily="34" charset="0"/>
                <a:ea typeface="华文细黑" pitchFamily="2" charset="-122"/>
              </a:rPr>
              <a:t>:</a:t>
            </a:r>
          </a:p>
          <a:p>
            <a:pPr algn="r" defTabSz="801575">
              <a:lnSpc>
                <a:spcPct val="125000"/>
              </a:lnSpc>
              <a:buClr>
                <a:srgbClr val="777777"/>
              </a:buClr>
              <a:buSzPct val="60000"/>
              <a:buFont typeface="Wingdings" pitchFamily="2" charset="2"/>
              <a:buNone/>
            </a:pPr>
            <a:r>
              <a:rPr lang="en-US" altLang="zh-CN" sz="1100" b="0" dirty="0" err="1">
                <a:solidFill>
                  <a:srgbClr val="FFFFFF"/>
                </a:solidFill>
                <a:latin typeface="FrutigerNext LT Regular" pitchFamily="34" charset="0"/>
                <a:ea typeface="华文细黑" pitchFamily="2" charset="-122"/>
              </a:rPr>
              <a:t>FrutigerNext</a:t>
            </a:r>
            <a:r>
              <a:rPr lang="en-US" altLang="zh-CN" sz="1100" b="0" dirty="0">
                <a:solidFill>
                  <a:srgbClr val="FFFFFF"/>
                </a:solidFill>
                <a:latin typeface="FrutigerNext LT Regular" pitchFamily="34" charset="0"/>
                <a:ea typeface="华文细黑" pitchFamily="2" charset="-122"/>
              </a:rPr>
              <a:t> LT Medium</a:t>
            </a:r>
          </a:p>
          <a:p>
            <a:pPr algn="r" defTabSz="801575">
              <a:lnSpc>
                <a:spcPct val="125000"/>
              </a:lnSpc>
              <a:buClr>
                <a:srgbClr val="777777"/>
              </a:buClr>
              <a:buSzPct val="60000"/>
              <a:buFont typeface="Wingdings" pitchFamily="2" charset="2"/>
              <a:buNone/>
            </a:pPr>
            <a:r>
              <a:rPr lang="zh-CN" altLang="en-US" sz="1100" b="0" dirty="0">
                <a:solidFill>
                  <a:srgbClr val="FFFFFF"/>
                </a:solidFill>
                <a:latin typeface="FrutigerNext LT Regular" pitchFamily="34" charset="0"/>
                <a:ea typeface="华文细黑" pitchFamily="2" charset="-122"/>
              </a:rPr>
              <a:t>外部使用字体 </a:t>
            </a:r>
            <a:r>
              <a:rPr lang="en-US" altLang="zh-CN" sz="1100" b="0" dirty="0">
                <a:solidFill>
                  <a:srgbClr val="FFFFFF"/>
                </a:solidFill>
                <a:latin typeface="FrutigerNext LT Regular" pitchFamily="34" charset="0"/>
                <a:ea typeface="华文细黑" pitchFamily="2" charset="-122"/>
              </a:rPr>
              <a:t>: Arial</a:t>
            </a:r>
          </a:p>
          <a:p>
            <a:pPr algn="r" defTabSz="801575">
              <a:lnSpc>
                <a:spcPct val="75000"/>
              </a:lnSpc>
              <a:buClr>
                <a:srgbClr val="777777"/>
              </a:buClr>
              <a:buSzPct val="60000"/>
              <a:buFont typeface="Wingdings" pitchFamily="2" charset="2"/>
              <a:buNone/>
            </a:pPr>
            <a:endParaRPr lang="en-US" altLang="zh-CN"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中文标题</a:t>
            </a:r>
            <a:r>
              <a:rPr lang="en-US" altLang="zh-CN" sz="1100" b="0" dirty="0">
                <a:solidFill>
                  <a:srgbClr val="FFFFFF"/>
                </a:solidFill>
                <a:ea typeface="华文细黑" pitchFamily="2" charset="-122"/>
              </a:rPr>
              <a:t>:30-32pt  </a:t>
            </a: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颜色</a:t>
            </a:r>
            <a:r>
              <a:rPr lang="en-US" altLang="zh-CN" sz="1100" b="0" dirty="0">
                <a:solidFill>
                  <a:srgbClr val="FFFFFF"/>
                </a:solidFill>
                <a:ea typeface="华文细黑" pitchFamily="2" charset="-122"/>
              </a:rPr>
              <a:t>: R153 G0 B0</a:t>
            </a: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字体</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黑体</a:t>
            </a:r>
          </a:p>
          <a:p>
            <a:pPr algn="r" defTabSz="801575">
              <a:lnSpc>
                <a:spcPct val="125000"/>
              </a:lnSpc>
              <a:buClr>
                <a:srgbClr val="777777"/>
              </a:buClr>
              <a:buSzPct val="60000"/>
              <a:buFont typeface="Wingdings" pitchFamily="2" charset="2"/>
              <a:buNone/>
            </a:pP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英文正文</a:t>
            </a:r>
            <a:r>
              <a:rPr lang="en-US" altLang="zh-CN" sz="1100" b="0" dirty="0">
                <a:solidFill>
                  <a:srgbClr val="FFFFFF"/>
                </a:solidFill>
                <a:ea typeface="华文细黑" pitchFamily="2" charset="-122"/>
              </a:rPr>
              <a:t>:20-22pt</a:t>
            </a: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子目录 </a:t>
            </a:r>
            <a:r>
              <a:rPr lang="en-US" altLang="zh-CN" sz="1100" b="0" dirty="0">
                <a:solidFill>
                  <a:srgbClr val="FFFFFF"/>
                </a:solidFill>
                <a:ea typeface="华文细黑" pitchFamily="2" charset="-122"/>
              </a:rPr>
              <a:t>(2-5</a:t>
            </a:r>
            <a:r>
              <a:rPr lang="zh-CN" altLang="en-US" sz="1100" b="0" dirty="0">
                <a:solidFill>
                  <a:srgbClr val="FFFFFF"/>
                </a:solidFill>
                <a:ea typeface="华文细黑" pitchFamily="2" charset="-122"/>
              </a:rPr>
              <a:t>级</a:t>
            </a:r>
            <a:r>
              <a:rPr lang="en-US" altLang="zh-CN" sz="1100" b="0" dirty="0">
                <a:solidFill>
                  <a:srgbClr val="FFFFFF"/>
                </a:solidFill>
                <a:ea typeface="华文细黑" pitchFamily="2" charset="-122"/>
              </a:rPr>
              <a:t>) :18pt  </a:t>
            </a: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颜色</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黑色</a:t>
            </a:r>
          </a:p>
          <a:p>
            <a:pPr algn="r" defTabSz="801575">
              <a:lnSpc>
                <a:spcPct val="125000"/>
              </a:lnSpc>
              <a:buClr>
                <a:srgbClr val="777777"/>
              </a:buClr>
              <a:buSzPct val="60000"/>
              <a:buFont typeface="Wingdings" pitchFamily="2" charset="2"/>
              <a:buNone/>
            </a:pPr>
            <a:r>
              <a:rPr lang="zh-CN" altLang="en-US" sz="1100" b="0" dirty="0">
                <a:solidFill>
                  <a:srgbClr val="FFFFFF"/>
                </a:solidFill>
                <a:latin typeface="FrutigerNext LT Regular" pitchFamily="34" charset="0"/>
                <a:ea typeface="华文细黑" pitchFamily="2" charset="-122"/>
              </a:rPr>
              <a:t>内部使用字体 </a:t>
            </a:r>
            <a:r>
              <a:rPr lang="en-US" altLang="zh-CN" sz="1100" b="0" dirty="0">
                <a:solidFill>
                  <a:srgbClr val="FFFFFF"/>
                </a:solidFill>
                <a:latin typeface="FrutigerNext LT Regular" pitchFamily="34" charset="0"/>
                <a:ea typeface="华文细黑" pitchFamily="2" charset="-122"/>
              </a:rPr>
              <a:t>:</a:t>
            </a:r>
          </a:p>
          <a:p>
            <a:pPr algn="r" defTabSz="801575">
              <a:lnSpc>
                <a:spcPct val="125000"/>
              </a:lnSpc>
              <a:buClr>
                <a:srgbClr val="777777"/>
              </a:buClr>
              <a:buSzPct val="60000"/>
              <a:buFont typeface="Wingdings" pitchFamily="2" charset="2"/>
              <a:buNone/>
            </a:pPr>
            <a:r>
              <a:rPr lang="en-US" altLang="zh-CN" sz="1100" b="0" dirty="0" err="1">
                <a:solidFill>
                  <a:srgbClr val="FFFFFF"/>
                </a:solidFill>
                <a:latin typeface="FrutigerNext LT Regular" pitchFamily="34" charset="0"/>
                <a:ea typeface="华文细黑" pitchFamily="2" charset="-122"/>
              </a:rPr>
              <a:t>FrutigerNext</a:t>
            </a:r>
            <a:r>
              <a:rPr lang="en-US" altLang="zh-CN" sz="1100" b="0" dirty="0">
                <a:solidFill>
                  <a:srgbClr val="FFFFFF"/>
                </a:solidFill>
                <a:latin typeface="FrutigerNext LT Regular" pitchFamily="34" charset="0"/>
                <a:ea typeface="华文细黑" pitchFamily="2" charset="-122"/>
              </a:rPr>
              <a:t> LT Regular</a:t>
            </a:r>
          </a:p>
          <a:p>
            <a:pPr algn="r" defTabSz="801575">
              <a:lnSpc>
                <a:spcPct val="125000"/>
              </a:lnSpc>
              <a:buClr>
                <a:srgbClr val="777777"/>
              </a:buClr>
              <a:buSzPct val="60000"/>
              <a:buFont typeface="Wingdings" pitchFamily="2" charset="2"/>
              <a:buNone/>
            </a:pPr>
            <a:r>
              <a:rPr lang="zh-CN" altLang="en-US" sz="1100" b="0" dirty="0">
                <a:solidFill>
                  <a:srgbClr val="FFFFFF"/>
                </a:solidFill>
                <a:latin typeface="FrutigerNext LT Regular" pitchFamily="34" charset="0"/>
                <a:ea typeface="华文细黑" pitchFamily="2" charset="-122"/>
              </a:rPr>
              <a:t>外部使用字体 </a:t>
            </a:r>
            <a:r>
              <a:rPr lang="en-US" altLang="zh-CN" sz="1100" b="0" dirty="0">
                <a:solidFill>
                  <a:srgbClr val="FFFFFF"/>
                </a:solidFill>
                <a:latin typeface="FrutigerNext LT Regular" pitchFamily="34" charset="0"/>
                <a:ea typeface="华文细黑" pitchFamily="2" charset="-122"/>
              </a:rPr>
              <a:t>: Arial</a:t>
            </a:r>
          </a:p>
          <a:p>
            <a:pPr algn="r" defTabSz="801575">
              <a:lnSpc>
                <a:spcPct val="75000"/>
              </a:lnSpc>
              <a:buClr>
                <a:srgbClr val="777777"/>
              </a:buClr>
              <a:buSzPct val="60000"/>
              <a:buFont typeface="Wingdings" pitchFamily="2" charset="2"/>
              <a:buNone/>
            </a:pPr>
            <a:endParaRPr lang="en-US" altLang="zh-CN"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中文正文</a:t>
            </a:r>
            <a:r>
              <a:rPr lang="en-US" altLang="zh-CN" sz="1100" b="0" dirty="0">
                <a:solidFill>
                  <a:srgbClr val="FFFFFF"/>
                </a:solidFill>
                <a:ea typeface="华文细黑" pitchFamily="2" charset="-122"/>
              </a:rPr>
              <a:t>:18-20pt</a:t>
            </a: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子目录</a:t>
            </a:r>
            <a:r>
              <a:rPr lang="en-US" altLang="zh-CN" sz="1100" b="0" dirty="0">
                <a:solidFill>
                  <a:srgbClr val="FFFFFF"/>
                </a:solidFill>
                <a:ea typeface="华文细黑" pitchFamily="2" charset="-122"/>
              </a:rPr>
              <a:t>(2-5</a:t>
            </a:r>
            <a:r>
              <a:rPr lang="zh-CN" altLang="en-US" sz="1100" b="0" dirty="0">
                <a:solidFill>
                  <a:srgbClr val="FFFFFF"/>
                </a:solidFill>
                <a:ea typeface="华文细黑" pitchFamily="2" charset="-122"/>
              </a:rPr>
              <a:t>级</a:t>
            </a:r>
            <a:r>
              <a:rPr lang="en-US" altLang="zh-CN" sz="1100" b="0" dirty="0">
                <a:solidFill>
                  <a:srgbClr val="FFFFFF"/>
                </a:solidFill>
                <a:ea typeface="华文细黑" pitchFamily="2" charset="-122"/>
              </a:rPr>
              <a:t>):18pt </a:t>
            </a: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颜色</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黑色</a:t>
            </a:r>
          </a:p>
          <a:p>
            <a:pPr algn="r" defTabSz="801575">
              <a:lnSpc>
                <a:spcPct val="125000"/>
              </a:lnSpc>
              <a:buClr>
                <a:srgbClr val="777777"/>
              </a:buClr>
              <a:buSzPct val="60000"/>
              <a:buFont typeface="Wingdings" pitchFamily="2" charset="2"/>
              <a:buNone/>
            </a:pPr>
            <a:r>
              <a:rPr lang="zh-CN" altLang="en-US" sz="1100" b="0" dirty="0">
                <a:solidFill>
                  <a:srgbClr val="FFFFFF"/>
                </a:solidFill>
                <a:ea typeface="华文细黑" pitchFamily="2" charset="-122"/>
              </a:rPr>
              <a:t>字体</a:t>
            </a:r>
            <a:r>
              <a:rPr lang="en-US" altLang="zh-CN" sz="1100" b="0" dirty="0">
                <a:solidFill>
                  <a:srgbClr val="FFFFFF"/>
                </a:solidFill>
                <a:ea typeface="华文细黑" pitchFamily="2" charset="-122"/>
              </a:rPr>
              <a:t>:</a:t>
            </a:r>
            <a:r>
              <a:rPr lang="zh-CN" altLang="en-US" sz="1100" b="0" dirty="0">
                <a:solidFill>
                  <a:srgbClr val="FFFFFF"/>
                </a:solidFill>
                <a:ea typeface="华文细黑" pitchFamily="2" charset="-122"/>
              </a:rPr>
              <a:t>细黑体 </a:t>
            </a:r>
          </a:p>
          <a:p>
            <a:pPr algn="r" defTabSz="801575">
              <a:lnSpc>
                <a:spcPct val="125000"/>
              </a:lnSpc>
              <a:buClr>
                <a:srgbClr val="777777"/>
              </a:buClr>
              <a:buSzPct val="60000"/>
              <a:buFont typeface="Wingdings" pitchFamily="2" charset="2"/>
              <a:buNone/>
            </a:pP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endParaRPr lang="zh-CN" altLang="en-US"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endParaRPr lang="en-US" altLang="zh-CN"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endParaRPr lang="en-US" altLang="zh-CN" sz="1100" b="0" dirty="0">
              <a:solidFill>
                <a:srgbClr val="FFFFFF"/>
              </a:solidFill>
              <a:ea typeface="华文细黑" pitchFamily="2" charset="-122"/>
            </a:endParaRPr>
          </a:p>
          <a:p>
            <a:pPr algn="r" defTabSz="801575">
              <a:lnSpc>
                <a:spcPct val="125000"/>
              </a:lnSpc>
              <a:buClr>
                <a:srgbClr val="777777"/>
              </a:buClr>
              <a:buSzPct val="60000"/>
              <a:buFont typeface="Wingdings" pitchFamily="2" charset="2"/>
              <a:buNone/>
            </a:pPr>
            <a:endParaRPr lang="zh-CN" altLang="en-US" sz="1100" b="0" dirty="0">
              <a:solidFill>
                <a:srgbClr val="000000"/>
              </a:solidFill>
              <a:ea typeface="华文细黑" pitchFamily="2" charset="-122"/>
            </a:endParaRPr>
          </a:p>
        </p:txBody>
      </p:sp>
      <p:sp>
        <p:nvSpPr>
          <p:cNvPr id="28734" name="Rectangle 62"/>
          <p:cNvSpPr>
            <a:spLocks noChangeArrowheads="1"/>
          </p:cNvSpPr>
          <p:nvPr/>
        </p:nvSpPr>
        <p:spPr bwMode="auto">
          <a:xfrm>
            <a:off x="12269279" y="1423989"/>
            <a:ext cx="1399480" cy="2005012"/>
          </a:xfrm>
          <a:prstGeom prst="rect">
            <a:avLst/>
          </a:prstGeom>
          <a:noFill/>
          <a:ln w="9525">
            <a:noFill/>
            <a:miter lim="800000"/>
            <a:headEnd/>
            <a:tailEnd/>
          </a:ln>
          <a:effectLst/>
        </p:spPr>
        <p:txBody>
          <a:bodyPr lIns="80113" tIns="40057" rIns="80113" bIns="40057"/>
          <a:lstStyle/>
          <a:p>
            <a:pPr defTabSz="801575">
              <a:lnSpc>
                <a:spcPct val="120000"/>
              </a:lnSpc>
              <a:buClr>
                <a:srgbClr val="777777"/>
              </a:buClr>
              <a:buSzPct val="60000"/>
              <a:buFont typeface="Wingdings" pitchFamily="2" charset="2"/>
              <a:buNone/>
            </a:pPr>
            <a:r>
              <a:rPr lang="zh-CN" altLang="en-US" sz="1100" b="0" dirty="0">
                <a:solidFill>
                  <a:srgbClr val="FFFFFF"/>
                </a:solidFill>
                <a:latin typeface="华文细黑" pitchFamily="2" charset="-122"/>
                <a:ea typeface="华文细黑" pitchFamily="2" charset="-122"/>
              </a:rPr>
              <a:t>配色参考方案：</a:t>
            </a:r>
          </a:p>
          <a:p>
            <a:pPr defTabSz="801575">
              <a:lnSpc>
                <a:spcPct val="120000"/>
              </a:lnSpc>
              <a:buClr>
                <a:srgbClr val="777777"/>
              </a:buClr>
              <a:buSzPct val="60000"/>
              <a:buFont typeface="Wingdings" pitchFamily="2" charset="2"/>
              <a:buNone/>
            </a:pPr>
            <a:r>
              <a:rPr lang="zh-CN" altLang="en-US" sz="1100" b="0" dirty="0">
                <a:solidFill>
                  <a:srgbClr val="FFFFFF"/>
                </a:solidFill>
                <a:latin typeface="华文细黑" pitchFamily="2" charset="-122"/>
                <a:ea typeface="华文细黑" pitchFamily="2" charset="-122"/>
              </a:rPr>
              <a:t>建议同一页面内不超过四种颜色，以下是</a:t>
            </a:r>
            <a:r>
              <a:rPr lang="en-US" altLang="zh-CN" sz="1100" b="0" dirty="0">
                <a:solidFill>
                  <a:srgbClr val="FFFFFF"/>
                </a:solidFill>
                <a:latin typeface="华文细黑" pitchFamily="2" charset="-122"/>
                <a:ea typeface="华文细黑" pitchFamily="2" charset="-122"/>
              </a:rPr>
              <a:t>13</a:t>
            </a:r>
            <a:r>
              <a:rPr lang="zh-CN" altLang="en-US" sz="1100" b="0" dirty="0">
                <a:solidFill>
                  <a:srgbClr val="FFFFFF"/>
                </a:solidFill>
                <a:latin typeface="华文细黑" pitchFamily="2" charset="-122"/>
                <a:ea typeface="华文细黑" pitchFamily="2" charset="-122"/>
              </a:rPr>
              <a:t>组配色方案，同一页面内只选择一组使用。（仅供参考）</a:t>
            </a:r>
          </a:p>
          <a:p>
            <a:pPr defTabSz="801575">
              <a:lnSpc>
                <a:spcPct val="125000"/>
              </a:lnSpc>
              <a:buClr>
                <a:srgbClr val="777777"/>
              </a:buClr>
              <a:buSzPct val="60000"/>
              <a:buFont typeface="Wingdings" pitchFamily="2" charset="2"/>
              <a:buNone/>
            </a:pPr>
            <a:endParaRPr lang="en-US" altLang="zh-CN" sz="1100" b="0" dirty="0">
              <a:solidFill>
                <a:srgbClr val="FFFFFF"/>
              </a:solidFill>
              <a:latin typeface="华文细黑" pitchFamily="2" charset="-122"/>
              <a:ea typeface="华文细黑" pitchFamily="2" charset="-122"/>
            </a:endParaRPr>
          </a:p>
          <a:p>
            <a:pPr defTabSz="801575">
              <a:lnSpc>
                <a:spcPct val="125000"/>
              </a:lnSpc>
              <a:buClr>
                <a:srgbClr val="777777"/>
              </a:buClr>
              <a:buSzPct val="60000"/>
              <a:buFont typeface="Wingdings" pitchFamily="2" charset="2"/>
              <a:buChar char="l"/>
            </a:pPr>
            <a:endParaRPr lang="en-US" altLang="zh-CN" sz="1100" b="0" dirty="0">
              <a:solidFill>
                <a:srgbClr val="FFFFFF"/>
              </a:solidFill>
              <a:latin typeface="华文细黑" pitchFamily="2" charset="-122"/>
              <a:ea typeface="华文细黑" pitchFamily="2" charset="-122"/>
            </a:endParaRPr>
          </a:p>
          <a:p>
            <a:pPr defTabSz="801575">
              <a:lnSpc>
                <a:spcPct val="125000"/>
              </a:lnSpc>
              <a:buClr>
                <a:srgbClr val="777777"/>
              </a:buClr>
              <a:buSzPct val="60000"/>
              <a:buFont typeface="Wingdings" pitchFamily="2" charset="2"/>
              <a:buChar char="l"/>
            </a:pPr>
            <a:endParaRPr lang="zh-CN" altLang="en-US" sz="1100" b="0" dirty="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279" y="-61913"/>
            <a:ext cx="1399480" cy="838201"/>
          </a:xfrm>
          <a:prstGeom prst="rect">
            <a:avLst/>
          </a:prstGeom>
          <a:noFill/>
          <a:ln w="9525">
            <a:noFill/>
            <a:miter lim="800000"/>
            <a:headEnd/>
            <a:tailEnd/>
          </a:ln>
          <a:effectLst/>
        </p:spPr>
        <p:txBody>
          <a:bodyPr lIns="80113" tIns="40057" rIns="80113" bIns="40057"/>
          <a:lstStyle/>
          <a:p>
            <a:pPr defTabSz="801575">
              <a:lnSpc>
                <a:spcPct val="120000"/>
              </a:lnSpc>
              <a:buClr>
                <a:srgbClr val="777777"/>
              </a:buClr>
              <a:buSzPct val="60000"/>
              <a:buFont typeface="Wingdings" pitchFamily="2" charset="2"/>
              <a:buNone/>
            </a:pPr>
            <a:r>
              <a:rPr lang="zh-CN" altLang="en-US" sz="1100" b="0" dirty="0">
                <a:solidFill>
                  <a:srgbClr val="FFFFFF"/>
                </a:solidFill>
                <a:latin typeface="华文细黑" pitchFamily="2" charset="-122"/>
                <a:ea typeface="华文细黑" pitchFamily="2" charset="-122"/>
              </a:rPr>
              <a:t>客户或者合作伙伴的标志放在右上角</a:t>
            </a:r>
            <a:r>
              <a:rPr lang="en-US" altLang="zh-CN" sz="1100" b="0" dirty="0">
                <a:solidFill>
                  <a:srgbClr val="FFFFFF"/>
                </a:solidFill>
                <a:latin typeface="华文细黑" pitchFamily="2" charset="-122"/>
                <a:ea typeface="华文细黑" pitchFamily="2" charset="-122"/>
              </a:rPr>
              <a:t>.</a:t>
            </a:r>
          </a:p>
          <a:p>
            <a:pPr defTabSz="801575">
              <a:lnSpc>
                <a:spcPct val="125000"/>
              </a:lnSpc>
              <a:buClr>
                <a:srgbClr val="777777"/>
              </a:buClr>
              <a:buSzPct val="60000"/>
              <a:buFont typeface="Wingdings" pitchFamily="2" charset="2"/>
              <a:buNone/>
            </a:pPr>
            <a:endParaRPr lang="en-US" altLang="zh-CN" sz="1100" b="0" dirty="0">
              <a:solidFill>
                <a:srgbClr val="FFFFFF"/>
              </a:solidFill>
              <a:latin typeface="华文细黑" pitchFamily="2" charset="-122"/>
              <a:ea typeface="华文细黑" pitchFamily="2" charset="-122"/>
            </a:endParaRPr>
          </a:p>
          <a:p>
            <a:pPr defTabSz="801575">
              <a:lnSpc>
                <a:spcPct val="125000"/>
              </a:lnSpc>
              <a:buClr>
                <a:srgbClr val="777777"/>
              </a:buClr>
              <a:buSzPct val="60000"/>
              <a:buFont typeface="Wingdings" pitchFamily="2" charset="2"/>
              <a:buChar char="l"/>
            </a:pPr>
            <a:endParaRPr lang="en-US" altLang="zh-CN" sz="1100" b="0" dirty="0">
              <a:solidFill>
                <a:srgbClr val="FFFFFF"/>
              </a:solidFill>
              <a:latin typeface="华文细黑" pitchFamily="2" charset="-122"/>
              <a:ea typeface="华文细黑" pitchFamily="2" charset="-122"/>
            </a:endParaRPr>
          </a:p>
          <a:p>
            <a:pPr defTabSz="801575">
              <a:lnSpc>
                <a:spcPct val="125000"/>
              </a:lnSpc>
              <a:buClr>
                <a:srgbClr val="777777"/>
              </a:buClr>
              <a:buSzPct val="60000"/>
              <a:buFont typeface="Wingdings" pitchFamily="2" charset="2"/>
              <a:buChar char="l"/>
            </a:pPr>
            <a:endParaRPr lang="zh-CN" altLang="en-US" sz="1100" b="0" dirty="0">
              <a:solidFill>
                <a:srgbClr val="FFFFFF"/>
              </a:solidFill>
              <a:latin typeface="华文细黑" pitchFamily="2" charset="-122"/>
              <a:ea typeface="华文细黑" pitchFamily="2" charset="-122"/>
            </a:endParaRPr>
          </a:p>
        </p:txBody>
      </p:sp>
      <p:sp>
        <p:nvSpPr>
          <p:cNvPr id="28740" name="Rectangle 68"/>
          <p:cNvSpPr>
            <a:spLocks noGrp="1" noChangeArrowheads="1"/>
          </p:cNvSpPr>
          <p:nvPr>
            <p:ph type="body" idx="1"/>
          </p:nvPr>
        </p:nvSpPr>
        <p:spPr bwMode="auto">
          <a:xfrm>
            <a:off x="870177" y="1641477"/>
            <a:ext cx="10575503" cy="4194175"/>
          </a:xfrm>
          <a:prstGeom prst="rect">
            <a:avLst/>
          </a:prstGeom>
          <a:noFill/>
          <a:ln w="9525">
            <a:noFill/>
            <a:miter lim="800000"/>
            <a:headEnd/>
            <a:tailEnd/>
          </a:ln>
          <a:effectLst/>
        </p:spPr>
        <p:txBody>
          <a:bodyPr vert="horz" wrap="square" lIns="80141" tIns="40070" rIns="80141"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2436" y="5028277"/>
            <a:ext cx="1225868" cy="292359"/>
          </a:xfrm>
          <a:prstGeom prst="rect">
            <a:avLst/>
          </a:prstGeom>
          <a:solidFill>
            <a:schemeClr val="bg1"/>
          </a:solidFill>
          <a:ln w="9525" algn="ctr">
            <a:noFill/>
            <a:miter lim="800000"/>
            <a:headEnd/>
            <a:tailEnd/>
          </a:ln>
          <a:effectLst/>
        </p:spPr>
        <p:txBody>
          <a:bodyPr lIns="91411" tIns="45706" rIns="91411" bIns="45706" anchor="ctr">
            <a:spAutoFit/>
          </a:bodyP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nvGrpSpPr>
          <p:cNvPr id="2" name="Group 81"/>
          <p:cNvGrpSpPr>
            <a:grpSpLocks/>
          </p:cNvGrpSpPr>
          <p:nvPr/>
        </p:nvGrpSpPr>
        <p:grpSpPr bwMode="auto">
          <a:xfrm>
            <a:off x="12476766" y="3789362"/>
            <a:ext cx="986624" cy="182563"/>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3" name="Group 86"/>
          <p:cNvGrpSpPr>
            <a:grpSpLocks/>
          </p:cNvGrpSpPr>
          <p:nvPr/>
        </p:nvGrpSpPr>
        <p:grpSpPr bwMode="auto">
          <a:xfrm>
            <a:off x="12476766" y="4005263"/>
            <a:ext cx="986624" cy="182563"/>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4" name="Group 91"/>
          <p:cNvGrpSpPr>
            <a:grpSpLocks/>
          </p:cNvGrpSpPr>
          <p:nvPr/>
        </p:nvGrpSpPr>
        <p:grpSpPr bwMode="auto">
          <a:xfrm>
            <a:off x="12476766" y="4221163"/>
            <a:ext cx="986624" cy="182563"/>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5" name="Group 96"/>
          <p:cNvGrpSpPr>
            <a:grpSpLocks/>
          </p:cNvGrpSpPr>
          <p:nvPr/>
        </p:nvGrpSpPr>
        <p:grpSpPr bwMode="auto">
          <a:xfrm>
            <a:off x="12476766" y="3573463"/>
            <a:ext cx="986624"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6" name="Group 101"/>
          <p:cNvGrpSpPr>
            <a:grpSpLocks/>
          </p:cNvGrpSpPr>
          <p:nvPr/>
        </p:nvGrpSpPr>
        <p:grpSpPr bwMode="auto">
          <a:xfrm>
            <a:off x="12476766" y="4581529"/>
            <a:ext cx="986624"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7" name="Group 106"/>
          <p:cNvGrpSpPr>
            <a:grpSpLocks/>
          </p:cNvGrpSpPr>
          <p:nvPr/>
        </p:nvGrpSpPr>
        <p:grpSpPr bwMode="auto">
          <a:xfrm>
            <a:off x="12476766" y="4797429"/>
            <a:ext cx="986624"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8" name="Group 111"/>
          <p:cNvGrpSpPr>
            <a:grpSpLocks/>
          </p:cNvGrpSpPr>
          <p:nvPr/>
        </p:nvGrpSpPr>
        <p:grpSpPr bwMode="auto">
          <a:xfrm>
            <a:off x="12476766" y="5013329"/>
            <a:ext cx="986624"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9" name="Group 116"/>
          <p:cNvGrpSpPr>
            <a:grpSpLocks/>
          </p:cNvGrpSpPr>
          <p:nvPr/>
        </p:nvGrpSpPr>
        <p:grpSpPr bwMode="auto">
          <a:xfrm>
            <a:off x="12476766" y="5373688"/>
            <a:ext cx="986624" cy="182563"/>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10" name="Group 121"/>
          <p:cNvGrpSpPr>
            <a:grpSpLocks/>
          </p:cNvGrpSpPr>
          <p:nvPr/>
        </p:nvGrpSpPr>
        <p:grpSpPr bwMode="auto">
          <a:xfrm>
            <a:off x="12476766" y="5589588"/>
            <a:ext cx="986624" cy="182563"/>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11" name="Group 126"/>
          <p:cNvGrpSpPr>
            <a:grpSpLocks/>
          </p:cNvGrpSpPr>
          <p:nvPr/>
        </p:nvGrpSpPr>
        <p:grpSpPr bwMode="auto">
          <a:xfrm>
            <a:off x="12476766" y="5805488"/>
            <a:ext cx="986624" cy="182563"/>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12" name="Group 131"/>
          <p:cNvGrpSpPr>
            <a:grpSpLocks/>
          </p:cNvGrpSpPr>
          <p:nvPr/>
        </p:nvGrpSpPr>
        <p:grpSpPr bwMode="auto">
          <a:xfrm>
            <a:off x="12476766" y="6165853"/>
            <a:ext cx="986624"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13" name="Group 136"/>
          <p:cNvGrpSpPr>
            <a:grpSpLocks/>
          </p:cNvGrpSpPr>
          <p:nvPr/>
        </p:nvGrpSpPr>
        <p:grpSpPr bwMode="auto">
          <a:xfrm>
            <a:off x="12476766" y="6391279"/>
            <a:ext cx="986624"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grpSp>
        <p:nvGrpSpPr>
          <p:cNvPr id="14" name="Group 141"/>
          <p:cNvGrpSpPr>
            <a:grpSpLocks/>
          </p:cNvGrpSpPr>
          <p:nvPr/>
        </p:nvGrpSpPr>
        <p:grpSpPr bwMode="auto">
          <a:xfrm>
            <a:off x="12476766" y="6615113"/>
            <a:ext cx="986624" cy="182563"/>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buClrTx/>
                <a:buFontTx/>
                <a:buNone/>
              </a:pPr>
              <a:endParaRPr lang="zh-CN" altLang="en-US" sz="1300" b="0" dirty="0">
                <a:solidFill>
                  <a:srgbClr val="FFFFFF"/>
                </a:solidFill>
                <a:latin typeface="FrutigerNext LT Regular" pitchFamily="34" charset="0"/>
                <a:ea typeface="ＭＳ Ｐゴシック" pitchFamily="34" charset="-128"/>
              </a:endParaRPr>
            </a:p>
          </p:txBody>
        </p:sp>
      </p:grpSp>
    </p:spTree>
    <p:extLst>
      <p:ext uri="{BB962C8B-B14F-4D97-AF65-F5344CB8AC3E}">
        <p14:creationId xmlns="" xmlns:p14="http://schemas.microsoft.com/office/powerpoint/2010/main" val="3983840046"/>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hf sldNum="0" hdr="0" ftr="0"/>
  <p:txStyles>
    <p:titleStyle>
      <a:lvl1pPr algn="l" defTabSz="801575" rtl="0" eaLnBrk="1" fontAlgn="base" hangingPunct="1">
        <a:spcBef>
          <a:spcPct val="0"/>
        </a:spcBef>
        <a:spcAft>
          <a:spcPct val="0"/>
        </a:spcAft>
        <a:defRPr sz="3300">
          <a:solidFill>
            <a:srgbClr val="990000"/>
          </a:solidFill>
          <a:latin typeface="+mj-lt"/>
          <a:ea typeface="+mj-ea"/>
          <a:cs typeface="+mj-cs"/>
        </a:defRPr>
      </a:lvl1pPr>
      <a:lvl2pPr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2pPr>
      <a:lvl3pPr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3pPr>
      <a:lvl4pPr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4pPr>
      <a:lvl5pPr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5pPr>
      <a:lvl6pPr marL="457136"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6pPr>
      <a:lvl7pPr marL="914270"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7pPr>
      <a:lvl8pPr marL="1371406"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8pPr>
      <a:lvl9pPr marL="1828541" algn="l" defTabSz="801575" rtl="0" eaLnBrk="1" fontAlgn="base" hangingPunct="1">
        <a:spcBef>
          <a:spcPct val="0"/>
        </a:spcBef>
        <a:spcAft>
          <a:spcPct val="0"/>
        </a:spcAft>
        <a:defRPr sz="3300">
          <a:solidFill>
            <a:srgbClr val="990000"/>
          </a:solidFill>
          <a:latin typeface="FrutigerNext LT Medium" pitchFamily="34" charset="0"/>
          <a:ea typeface="黑体" pitchFamily="2" charset="-122"/>
        </a:defRPr>
      </a:lvl9pPr>
    </p:titleStyle>
    <p:bodyStyle>
      <a:lvl1pPr marL="299995" indent="-299995" algn="l" defTabSz="801575"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371" indent="-250790" algn="l" defTabSz="801575"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157" indent="-201584" algn="l" defTabSz="801575"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565" indent="-199997" algn="l" defTabSz="801575" rtl="0" eaLnBrk="1" fontAlgn="base" hangingPunct="1">
        <a:lnSpc>
          <a:spcPct val="140000"/>
        </a:lnSpc>
        <a:spcBef>
          <a:spcPct val="0"/>
        </a:spcBef>
        <a:spcAft>
          <a:spcPct val="0"/>
        </a:spcAft>
        <a:buChar char="–"/>
        <a:defRPr sz="1300">
          <a:solidFill>
            <a:schemeClr val="tx1"/>
          </a:solidFill>
          <a:latin typeface="+mj-lt"/>
          <a:ea typeface="+mn-ea"/>
        </a:defRPr>
      </a:lvl4pPr>
      <a:lvl5pPr marL="1803144" indent="-201584" algn="l" defTabSz="801575"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280" indent="-201584" algn="l" defTabSz="801575"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414" indent="-201584" algn="l" defTabSz="801575"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4550" indent="-201584" algn="l" defTabSz="801575"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1686" indent="-201584" algn="l" defTabSz="801575"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4" name="图片 53"/>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826" y="0"/>
            <a:ext cx="12193524" cy="6858000"/>
          </a:xfrm>
          <a:prstGeom prst="rect">
            <a:avLst/>
          </a:prstGeom>
        </p:spPr>
      </p:pic>
      <p:sp>
        <p:nvSpPr>
          <p:cNvPr id="1478692" name="Rectangle 36"/>
          <p:cNvSpPr>
            <a:spLocks noGrp="1" noChangeArrowheads="1"/>
          </p:cNvSpPr>
          <p:nvPr>
            <p:ph type="title"/>
          </p:nvPr>
        </p:nvSpPr>
        <p:spPr bwMode="auto">
          <a:xfrm>
            <a:off x="781050" y="488949"/>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en-US" altLang="zh-CN" smtClean="0"/>
              <a:t>Content</a:t>
            </a:r>
          </a:p>
        </p:txBody>
      </p:sp>
      <p:sp>
        <p:nvSpPr>
          <p:cNvPr id="1478693" name="Rectangle 37"/>
          <p:cNvSpPr>
            <a:spLocks noGrp="1" noChangeArrowheads="1"/>
          </p:cNvSpPr>
          <p:nvPr>
            <p:ph type="body" idx="1"/>
          </p:nvPr>
        </p:nvSpPr>
        <p:spPr bwMode="auto">
          <a:xfrm>
            <a:off x="896939" y="1724025"/>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8742" name="Rectangle 86"/>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chemeClr val="tx2"/>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chemeClr val="tx2"/>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chemeClr val="tx2"/>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chemeClr val="tx2"/>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chemeClr val="tx2"/>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chemeClr val="tx2"/>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p>
          <a:p>
            <a:pPr marL="342851" indent="-342851" algn="r">
              <a:lnSpc>
                <a:spcPct val="125000"/>
              </a:lnSpc>
              <a:spcBef>
                <a:spcPct val="20000"/>
              </a:spcBef>
              <a:buClr>
                <a:schemeClr val="tx2"/>
              </a:buClr>
              <a:buFontTx/>
              <a:buNone/>
            </a:pPr>
            <a:endParaRPr lang="en-US" altLang="zh-CN" sz="1200" b="0" dirty="0">
              <a:solidFill>
                <a:srgbClr val="080808"/>
              </a:solidFill>
              <a:ea typeface="华文细黑" pitchFamily="2" charset="-122"/>
              <a:cs typeface="SimSun" pitchFamily="2" charset="-122"/>
            </a:endParaRPr>
          </a:p>
        </p:txBody>
      </p:sp>
      <p:sp>
        <p:nvSpPr>
          <p:cNvPr id="1478743" name="Rectangle 87"/>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latin typeface="FrutigerNext LT Regular" pitchFamily="34" charset="0"/>
              <a:ea typeface="MS PGothic" pitchFamily="34" charset="-128"/>
            </a:endParaRPr>
          </a:p>
        </p:txBody>
      </p:sp>
      <p:grpSp>
        <p:nvGrpSpPr>
          <p:cNvPr id="2" name="Group 88"/>
          <p:cNvGrpSpPr>
            <a:grpSpLocks/>
          </p:cNvGrpSpPr>
          <p:nvPr/>
        </p:nvGrpSpPr>
        <p:grpSpPr bwMode="auto">
          <a:xfrm>
            <a:off x="12472987" y="5278438"/>
            <a:ext cx="989012" cy="184151"/>
            <a:chOff x="6657" y="3492"/>
            <a:chExt cx="527" cy="121"/>
          </a:xfrm>
        </p:grpSpPr>
        <p:sp>
          <p:nvSpPr>
            <p:cNvPr id="1478745" name="Rectangle 8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78746" name="Rectangle 9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47" name="Rectangle 9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48" name="Rectangle 9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3" name="Group 93"/>
          <p:cNvGrpSpPr>
            <a:grpSpLocks/>
          </p:cNvGrpSpPr>
          <p:nvPr/>
        </p:nvGrpSpPr>
        <p:grpSpPr bwMode="auto">
          <a:xfrm>
            <a:off x="12472987" y="6203951"/>
            <a:ext cx="989012" cy="182563"/>
            <a:chOff x="6657" y="4103"/>
            <a:chExt cx="527" cy="121"/>
          </a:xfrm>
        </p:grpSpPr>
        <p:sp>
          <p:nvSpPr>
            <p:cNvPr id="1478750" name="Rectangle 9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51" name="Rectangle 9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2" name="Rectangle 9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78753" name="Rectangle 9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4" name="Group 98"/>
          <p:cNvGrpSpPr>
            <a:grpSpLocks/>
          </p:cNvGrpSpPr>
          <p:nvPr/>
        </p:nvGrpSpPr>
        <p:grpSpPr bwMode="auto">
          <a:xfrm>
            <a:off x="12472987" y="6450013"/>
            <a:ext cx="989012" cy="182563"/>
            <a:chOff x="6657" y="4266"/>
            <a:chExt cx="527" cy="121"/>
          </a:xfrm>
        </p:grpSpPr>
        <p:sp>
          <p:nvSpPr>
            <p:cNvPr id="1478755" name="Rectangle 9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78756" name="Rectangle 10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78757" name="Rectangle 10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58" name="Rectangle 10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5" name="Group 103"/>
          <p:cNvGrpSpPr>
            <a:grpSpLocks/>
          </p:cNvGrpSpPr>
          <p:nvPr/>
        </p:nvGrpSpPr>
        <p:grpSpPr bwMode="auto">
          <a:xfrm>
            <a:off x="12472987" y="5527676"/>
            <a:ext cx="989012" cy="182563"/>
            <a:chOff x="6657" y="3656"/>
            <a:chExt cx="527" cy="121"/>
          </a:xfrm>
        </p:grpSpPr>
        <p:sp>
          <p:nvSpPr>
            <p:cNvPr id="1478760" name="Rectangle 10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61" name="Rectangle 10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62" name="Rectangle 10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63" name="Rectangle 10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6" name="Group 108"/>
          <p:cNvGrpSpPr>
            <a:grpSpLocks/>
          </p:cNvGrpSpPr>
          <p:nvPr/>
        </p:nvGrpSpPr>
        <p:grpSpPr bwMode="auto">
          <a:xfrm>
            <a:off x="12472987" y="5957888"/>
            <a:ext cx="989012" cy="182563"/>
            <a:chOff x="6657" y="3941"/>
            <a:chExt cx="527" cy="121"/>
          </a:xfrm>
        </p:grpSpPr>
        <p:sp>
          <p:nvSpPr>
            <p:cNvPr id="1478765" name="Rectangle 10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78766" name="Rectangle 11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78767" name="Rectangle 11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68" name="Rectangle 11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7" name="Group 113"/>
          <p:cNvGrpSpPr>
            <a:grpSpLocks/>
          </p:cNvGrpSpPr>
          <p:nvPr/>
        </p:nvGrpSpPr>
        <p:grpSpPr bwMode="auto">
          <a:xfrm>
            <a:off x="12472987" y="6697663"/>
            <a:ext cx="989012" cy="182563"/>
            <a:chOff x="6657" y="4430"/>
            <a:chExt cx="527" cy="121"/>
          </a:xfrm>
        </p:grpSpPr>
        <p:sp>
          <p:nvSpPr>
            <p:cNvPr id="1478770" name="Rectangle 11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1" name="Rectangle 11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78772" name="Rectangle 11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78773" name="Rectangle 11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8" name="Group 118"/>
          <p:cNvGrpSpPr>
            <a:grpSpLocks/>
          </p:cNvGrpSpPr>
          <p:nvPr/>
        </p:nvGrpSpPr>
        <p:grpSpPr bwMode="auto">
          <a:xfrm>
            <a:off x="12472987" y="5032375"/>
            <a:ext cx="989012" cy="184151"/>
            <a:chOff x="6657" y="3329"/>
            <a:chExt cx="527" cy="122"/>
          </a:xfrm>
        </p:grpSpPr>
        <p:sp>
          <p:nvSpPr>
            <p:cNvPr id="1478775" name="Rectangle 11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76" name="Rectangle 12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78777" name="Rectangle 12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78" name="Rectangle 12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9" name="Group 123"/>
          <p:cNvGrpSpPr>
            <a:grpSpLocks/>
          </p:cNvGrpSpPr>
          <p:nvPr/>
        </p:nvGrpSpPr>
        <p:grpSpPr bwMode="auto">
          <a:xfrm>
            <a:off x="12472987" y="4600576"/>
            <a:ext cx="989012" cy="182563"/>
            <a:chOff x="6657" y="3043"/>
            <a:chExt cx="527" cy="121"/>
          </a:xfrm>
        </p:grpSpPr>
        <p:sp>
          <p:nvSpPr>
            <p:cNvPr id="1478780" name="Rectangle 12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78781" name="Rectangle 12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78782" name="Rectangle 12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78783" name="Rectangle 12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0" name="Group 128"/>
          <p:cNvGrpSpPr>
            <a:grpSpLocks/>
          </p:cNvGrpSpPr>
          <p:nvPr/>
        </p:nvGrpSpPr>
        <p:grpSpPr bwMode="auto">
          <a:xfrm>
            <a:off x="12472987" y="4354513"/>
            <a:ext cx="989012" cy="184151"/>
            <a:chOff x="6657" y="2881"/>
            <a:chExt cx="527" cy="121"/>
          </a:xfrm>
        </p:grpSpPr>
        <p:sp>
          <p:nvSpPr>
            <p:cNvPr id="1478785" name="Rectangle 12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78786" name="Rectangle 13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78787" name="Rectangle 13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78788" name="Rectangle 13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78789" name="Rectangle 13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8790" name="Rectangle 134"/>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chemeClr val="tx2"/>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rtl="0" eaLnBrk="1" fontAlgn="base" hangingPunct="1">
        <a:spcBef>
          <a:spcPct val="0"/>
        </a:spcBef>
        <a:spcAft>
          <a:spcPct val="0"/>
        </a:spcAft>
        <a:defRPr sz="4800" b="1">
          <a:solidFill>
            <a:srgbClr val="990000"/>
          </a:solidFill>
          <a:latin typeface="+mj-lt"/>
          <a:ea typeface="+mj-ea"/>
          <a:cs typeface="+mj-cs"/>
        </a:defRPr>
      </a:lvl1pPr>
      <a:lvl2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48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lnSpc>
          <a:spcPct val="125000"/>
        </a:lnSpc>
        <a:spcBef>
          <a:spcPct val="20000"/>
        </a:spcBef>
        <a:spcAft>
          <a:spcPct val="0"/>
        </a:spcAft>
        <a:buClr>
          <a:schemeClr val="tx2"/>
        </a:buClr>
        <a:buChar char="•"/>
        <a:defRPr sz="3200" b="1">
          <a:solidFill>
            <a:srgbClr val="808080"/>
          </a:solidFill>
          <a:latin typeface="+mn-lt"/>
          <a:ea typeface="+mn-ea"/>
          <a:cs typeface="+mn-cs"/>
        </a:defRPr>
      </a:lvl1pPr>
      <a:lvl2pPr marL="742845" indent="-285709" algn="l" rtl="0" eaLnBrk="1" fontAlgn="base" hangingPunct="1">
        <a:lnSpc>
          <a:spcPct val="125000"/>
        </a:lnSpc>
        <a:spcBef>
          <a:spcPct val="20000"/>
        </a:spcBef>
        <a:spcAft>
          <a:spcPct val="0"/>
        </a:spcAft>
        <a:buFont typeface="Arial" charset="0"/>
        <a:buChar char="›"/>
        <a:defRPr sz="2800">
          <a:solidFill>
            <a:srgbClr val="808080"/>
          </a:solidFill>
          <a:latin typeface="+mn-lt"/>
          <a:ea typeface="+mn-ea"/>
          <a:cs typeface="+mn-cs"/>
        </a:defRPr>
      </a:lvl2pPr>
      <a:lvl3pPr marL="1142838" indent="-228567" algn="l" rtl="0" eaLnBrk="1" fontAlgn="base" hangingPunct="1">
        <a:lnSpc>
          <a:spcPct val="125000"/>
        </a:lnSpc>
        <a:spcBef>
          <a:spcPct val="20000"/>
        </a:spcBef>
        <a:spcAft>
          <a:spcPct val="0"/>
        </a:spcAft>
        <a:buFont typeface="FrutigerNext LT Medium" pitchFamily="34" charset="0"/>
        <a:buChar char="»"/>
        <a:defRPr sz="2400">
          <a:solidFill>
            <a:srgbClr val="808080"/>
          </a:solidFill>
          <a:latin typeface="+mn-lt"/>
          <a:ea typeface="+mn-ea"/>
          <a:cs typeface="+mn-cs"/>
        </a:defRPr>
      </a:lvl3pPr>
      <a:lvl4pPr marL="1599973" indent="-228567" algn="l" rtl="0" eaLnBrk="1" fontAlgn="base" hangingPunct="1">
        <a:lnSpc>
          <a:spcPct val="125000"/>
        </a:lnSpc>
        <a:spcBef>
          <a:spcPct val="20000"/>
        </a:spcBef>
        <a:spcAft>
          <a:spcPct val="0"/>
        </a:spcAft>
        <a:buChar char="–"/>
        <a:defRPr sz="2000">
          <a:solidFill>
            <a:srgbClr val="808080"/>
          </a:solidFill>
          <a:latin typeface="+mn-lt"/>
          <a:ea typeface="+mn-ea"/>
          <a:cs typeface="+mn-cs"/>
        </a:defRPr>
      </a:lvl4pPr>
      <a:lvl5pPr marL="2057109"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5pPr>
      <a:lvl6pPr marL="2514244"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6pPr>
      <a:lvl7pPr marL="2971379"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7pPr>
      <a:lvl8pPr marL="3428514"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8pPr>
      <a:lvl9pPr marL="3885650" indent="-228567" algn="l" rtl="0" eaLnBrk="1" fontAlgn="base" hangingPunct="1">
        <a:lnSpc>
          <a:spcPct val="125000"/>
        </a:lnSpc>
        <a:spcBef>
          <a:spcPct val="20000"/>
        </a:spcBef>
        <a:spcAft>
          <a:spcPct val="0"/>
        </a:spcAft>
        <a:buFont typeface="Arial" charset="0"/>
        <a:buChar char="~"/>
        <a:defRPr sz="2000">
          <a:solidFill>
            <a:srgbClr val="808080"/>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13" cstate="print">
            <a:extLst>
              <a:ext uri="{28A0092B-C50C-407E-A947-70E740481C1C}">
                <a14:useLocalDpi xmlns="" xmlns:a14="http://schemas.microsoft.com/office/drawing/2010/main" val="0"/>
              </a:ext>
            </a:extLst>
          </a:blip>
          <a:srcRect t="3109"/>
          <a:stretch/>
        </p:blipFill>
        <p:spPr>
          <a:xfrm>
            <a:off x="3202839" y="85725"/>
            <a:ext cx="8992336" cy="5530523"/>
          </a:xfrm>
          <a:prstGeom prst="rect">
            <a:avLst/>
          </a:prstGeom>
        </p:spPr>
      </p:pic>
      <p:sp>
        <p:nvSpPr>
          <p:cNvPr id="1487888" name="Text Box 16"/>
          <p:cNvSpPr txBox="1">
            <a:spLocks noChangeArrowheads="1"/>
          </p:cNvSpPr>
          <p:nvPr/>
        </p:nvSpPr>
        <p:spPr bwMode="auto">
          <a:xfrm>
            <a:off x="4579940" y="2616201"/>
            <a:ext cx="2968625" cy="823913"/>
          </a:xfrm>
          <a:prstGeom prst="rect">
            <a:avLst/>
          </a:prstGeom>
          <a:noFill/>
          <a:ln w="9525">
            <a:noFill/>
            <a:miter lim="800000"/>
            <a:headEnd/>
            <a:tailEnd/>
          </a:ln>
        </p:spPr>
        <p:txBody>
          <a:bodyPr wrap="none" lIns="91427" tIns="45714" rIns="91427" bIns="45714">
            <a:spAutoFit/>
          </a:bodyPr>
          <a:lstStyle/>
          <a:p>
            <a:pPr eaLnBrk="0" hangingPunct="0">
              <a:buClrTx/>
              <a:buFontTx/>
              <a:buNone/>
            </a:pPr>
            <a:r>
              <a:rPr lang="en-US" altLang="zh-CN" sz="4800" b="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4" y="3409952"/>
            <a:ext cx="2927350" cy="519113"/>
          </a:xfrm>
          <a:prstGeom prst="rect">
            <a:avLst/>
          </a:prstGeom>
          <a:noFill/>
          <a:ln w="9525">
            <a:noFill/>
            <a:miter lim="800000"/>
            <a:headEnd/>
            <a:tailEnd/>
          </a:ln>
        </p:spPr>
        <p:txBody>
          <a:bodyPr wrap="none" lIns="91427" tIns="45714" rIns="91427" bIns="45714">
            <a:spAutoFit/>
          </a:bodyPr>
          <a:lstStyle/>
          <a:p>
            <a:pPr eaLnBrk="0" hangingPunct="0">
              <a:buClrTx/>
              <a:buFontTx/>
              <a:buNone/>
            </a:pPr>
            <a:r>
              <a:rPr lang="en-US" altLang="zh-CN" sz="2800" b="0" dirty="0">
                <a:solidFill>
                  <a:srgbClr val="666666"/>
                </a:solidFill>
                <a:latin typeface="FrutigerNext LT Regular" pitchFamily="34" charset="0"/>
                <a:ea typeface="MS PGothic" pitchFamily="34" charset="-128"/>
              </a:rPr>
              <a:t>www.huawei.com</a:t>
            </a:r>
            <a:endParaRPr lang="en-US" altLang="zh-CN" sz="2300" b="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rPr>
              <a:t>英文标题</a:t>
            </a:r>
            <a:r>
              <a:rPr lang="en-US" altLang="zh-CN" sz="1200" b="0" dirty="0">
                <a:solidFill>
                  <a:srgbClr val="F8F8F8"/>
                </a:solidFill>
              </a:rPr>
              <a:t>:32-35pt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51" indent="-342851" algn="r">
              <a:lnSpc>
                <a:spcPct val="75000"/>
              </a:lnSpc>
              <a:spcBef>
                <a:spcPct val="20000"/>
              </a:spcBef>
              <a:buClr>
                <a:srgbClr val="990000"/>
              </a:buClr>
              <a:buFontTx/>
              <a:buNone/>
            </a:pPr>
            <a:endParaRPr lang="en-US" altLang="zh-CN"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中文标题</a:t>
            </a:r>
            <a:r>
              <a:rPr lang="en-US" altLang="zh-CN" sz="1200" b="0" dirty="0">
                <a:solidFill>
                  <a:srgbClr val="F8F8F8"/>
                </a:solidFill>
              </a:rPr>
              <a:t>:30-32pt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 R153 G0 B0</a:t>
            </a:r>
          </a:p>
          <a:p>
            <a:pPr marL="342851" indent="-342851"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黑体</a:t>
            </a: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endParaRPr lang="zh-CN" altLang="en-US"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英文正文</a:t>
            </a:r>
            <a:r>
              <a:rPr lang="en-US" altLang="zh-CN" sz="1200" b="0" dirty="0">
                <a:solidFill>
                  <a:srgbClr val="F8F8F8"/>
                </a:solidFill>
              </a:rPr>
              <a:t>:20-22pt</a:t>
            </a:r>
          </a:p>
          <a:p>
            <a:pPr marL="342851" indent="-342851" algn="r">
              <a:lnSpc>
                <a:spcPct val="125000"/>
              </a:lnSpc>
              <a:spcBef>
                <a:spcPct val="20000"/>
              </a:spcBef>
              <a:buClr>
                <a:srgbClr val="990000"/>
              </a:buClr>
              <a:buFontTx/>
              <a:buNone/>
            </a:pPr>
            <a:r>
              <a:rPr lang="zh-CN" altLang="en-US" sz="1200" b="0" dirty="0">
                <a:solidFill>
                  <a:srgbClr val="F8F8F8"/>
                </a:solidFill>
              </a:rPr>
              <a:t>子目录 </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 :18pt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内部使用字体 </a:t>
            </a:r>
            <a:r>
              <a:rPr lang="en-US" altLang="zh-CN" sz="1200" b="0" dirty="0">
                <a:solidFill>
                  <a:srgbClr val="F8F8F8"/>
                </a:solidFill>
                <a:latin typeface="FrutigerNext LT Medium" pitchFamily="34" charset="0"/>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rPr>
              <a:t>FrutigerNext</a:t>
            </a:r>
            <a:r>
              <a:rPr lang="en-US" altLang="zh-CN" sz="1200" b="0" dirty="0">
                <a:solidFill>
                  <a:srgbClr val="F8F8F8"/>
                </a:solidFill>
                <a:latin typeface="FrutigerNext LT Medium" pitchFamily="34" charset="0"/>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rPr>
              <a:t>外部使用字体 </a:t>
            </a:r>
            <a:r>
              <a:rPr lang="en-US" altLang="zh-CN" sz="1200" b="0" dirty="0">
                <a:solidFill>
                  <a:srgbClr val="F8F8F8"/>
                </a:solidFill>
                <a:latin typeface="FrutigerNext LT Medium" pitchFamily="34" charset="0"/>
              </a:rPr>
              <a:t>: Arial</a:t>
            </a:r>
          </a:p>
          <a:p>
            <a:pPr marL="342851" indent="-342851" algn="r">
              <a:lnSpc>
                <a:spcPct val="75000"/>
              </a:lnSpc>
              <a:spcBef>
                <a:spcPct val="20000"/>
              </a:spcBef>
              <a:buClr>
                <a:srgbClr val="990000"/>
              </a:buClr>
              <a:buFontTx/>
              <a:buNone/>
            </a:pPr>
            <a:endParaRPr lang="en-US" altLang="zh-CN" sz="1200" b="0" dirty="0">
              <a:solidFill>
                <a:srgbClr val="F8F8F8"/>
              </a:solidFill>
            </a:endParaRPr>
          </a:p>
          <a:p>
            <a:pPr marL="342851" indent="-342851" algn="r">
              <a:lnSpc>
                <a:spcPct val="125000"/>
              </a:lnSpc>
              <a:spcBef>
                <a:spcPct val="20000"/>
              </a:spcBef>
              <a:buClr>
                <a:srgbClr val="990000"/>
              </a:buClr>
              <a:buFontTx/>
              <a:buNone/>
            </a:pPr>
            <a:r>
              <a:rPr lang="zh-CN" altLang="en-US" sz="1200" b="0" dirty="0">
                <a:solidFill>
                  <a:srgbClr val="F8F8F8"/>
                </a:solidFill>
              </a:rPr>
              <a:t>中文正文</a:t>
            </a:r>
            <a:r>
              <a:rPr lang="en-US" altLang="zh-CN" sz="1200" b="0" dirty="0">
                <a:solidFill>
                  <a:srgbClr val="F8F8F8"/>
                </a:solidFill>
              </a:rPr>
              <a:t>:18-20pt</a:t>
            </a:r>
          </a:p>
          <a:p>
            <a:pPr marL="342851" indent="-342851" algn="r">
              <a:lnSpc>
                <a:spcPct val="125000"/>
              </a:lnSpc>
              <a:spcBef>
                <a:spcPct val="20000"/>
              </a:spcBef>
              <a:buClr>
                <a:srgbClr val="990000"/>
              </a:buClr>
              <a:buFontTx/>
              <a:buNone/>
            </a:pPr>
            <a:r>
              <a:rPr lang="zh-CN" altLang="en-US" sz="1200" b="0" dirty="0">
                <a:solidFill>
                  <a:srgbClr val="F8F8F8"/>
                </a:solidFill>
              </a:rPr>
              <a:t>子目录</a:t>
            </a:r>
            <a:r>
              <a:rPr lang="en-US" altLang="zh-CN" sz="1200" b="0" dirty="0">
                <a:solidFill>
                  <a:srgbClr val="F8F8F8"/>
                </a:solidFill>
              </a:rPr>
              <a:t>(2-5</a:t>
            </a:r>
            <a:r>
              <a:rPr lang="zh-CN" altLang="en-US" sz="1200" b="0" dirty="0">
                <a:solidFill>
                  <a:srgbClr val="F8F8F8"/>
                </a:solidFill>
              </a:rPr>
              <a:t>级</a:t>
            </a:r>
            <a:r>
              <a:rPr lang="en-US" altLang="zh-CN" sz="1200" b="0" dirty="0">
                <a:solidFill>
                  <a:srgbClr val="F8F8F8"/>
                </a:solidFill>
              </a:rPr>
              <a:t>):18pt </a:t>
            </a:r>
          </a:p>
          <a:p>
            <a:pPr marL="342851" indent="-342851" algn="r">
              <a:lnSpc>
                <a:spcPct val="125000"/>
              </a:lnSpc>
              <a:spcBef>
                <a:spcPct val="20000"/>
              </a:spcBef>
              <a:buClr>
                <a:srgbClr val="990000"/>
              </a:buClr>
              <a:buFontTx/>
              <a:buNone/>
            </a:pPr>
            <a:r>
              <a:rPr lang="zh-CN" altLang="en-US" sz="1200" b="0" dirty="0">
                <a:solidFill>
                  <a:srgbClr val="F8F8F8"/>
                </a:solidFill>
              </a:rPr>
              <a:t>颜色</a:t>
            </a:r>
            <a:r>
              <a:rPr lang="en-US" altLang="zh-CN" sz="1200" b="0" dirty="0">
                <a:solidFill>
                  <a:srgbClr val="F8F8F8"/>
                </a:solidFill>
              </a:rPr>
              <a:t>:</a:t>
            </a:r>
            <a:r>
              <a:rPr lang="zh-CN" altLang="en-US" sz="1200" b="0" dirty="0">
                <a:solidFill>
                  <a:srgbClr val="F8F8F8"/>
                </a:solidFill>
              </a:rPr>
              <a:t>黑色</a:t>
            </a:r>
          </a:p>
          <a:p>
            <a:pPr marL="342851" indent="-342851" algn="r">
              <a:lnSpc>
                <a:spcPct val="125000"/>
              </a:lnSpc>
              <a:spcBef>
                <a:spcPct val="20000"/>
              </a:spcBef>
              <a:buClr>
                <a:srgbClr val="990000"/>
              </a:buClr>
              <a:buFontTx/>
              <a:buNone/>
            </a:pPr>
            <a:r>
              <a:rPr lang="zh-CN" altLang="en-US" sz="1200" b="0" dirty="0">
                <a:solidFill>
                  <a:srgbClr val="F8F8F8"/>
                </a:solidFill>
              </a:rPr>
              <a:t>字体</a:t>
            </a:r>
            <a:r>
              <a:rPr lang="en-US" altLang="zh-CN" sz="1200" b="0" dirty="0">
                <a:solidFill>
                  <a:srgbClr val="F8F8F8"/>
                </a:solidFill>
              </a:rPr>
              <a:t>:</a:t>
            </a:r>
            <a:r>
              <a:rPr lang="zh-CN" altLang="en-US" sz="1200" b="0" dirty="0">
                <a:solidFill>
                  <a:srgbClr val="F8F8F8"/>
                </a:solidFill>
              </a:rPr>
              <a:t>细黑体 </a:t>
            </a:r>
          </a:p>
          <a:p>
            <a:pPr marL="342851" indent="-342851" algn="r">
              <a:lnSpc>
                <a:spcPct val="125000"/>
              </a:lnSpc>
              <a:spcBef>
                <a:spcPct val="20000"/>
              </a:spcBef>
              <a:buClr>
                <a:srgbClr val="990000"/>
              </a:buClr>
              <a:buFontTx/>
              <a:buNone/>
            </a:pPr>
            <a:endParaRPr lang="en-US" altLang="zh-CN" sz="1200" b="0" dirty="0">
              <a:solidFill>
                <a:srgbClr val="080808"/>
              </a:solidFill>
            </a:endParaRPr>
          </a:p>
        </p:txBody>
      </p:sp>
      <p:sp>
        <p:nvSpPr>
          <p:cNvPr id="1487939" name="Rectangle 67"/>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38"/>
            <a:ext cx="989012" cy="184151"/>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3" name="Group 73"/>
          <p:cNvGrpSpPr>
            <a:grpSpLocks/>
          </p:cNvGrpSpPr>
          <p:nvPr/>
        </p:nvGrpSpPr>
        <p:grpSpPr bwMode="auto">
          <a:xfrm>
            <a:off x="12472987" y="6203951"/>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p>
          </p:txBody>
        </p:sp>
      </p:grpSp>
      <p:grpSp>
        <p:nvGrpSpPr>
          <p:cNvPr id="4" name="Group 78"/>
          <p:cNvGrpSpPr>
            <a:grpSpLocks/>
          </p:cNvGrpSpPr>
          <p:nvPr/>
        </p:nvGrpSpPr>
        <p:grpSpPr bwMode="auto">
          <a:xfrm>
            <a:off x="12472987" y="6450013"/>
            <a:ext cx="989012" cy="182563"/>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p>
          </p:txBody>
        </p:sp>
      </p:grpSp>
      <p:grpSp>
        <p:nvGrpSpPr>
          <p:cNvPr id="5" name="Group 83"/>
          <p:cNvGrpSpPr>
            <a:grpSpLocks/>
          </p:cNvGrpSpPr>
          <p:nvPr/>
        </p:nvGrpSpPr>
        <p:grpSpPr bwMode="auto">
          <a:xfrm>
            <a:off x="12472987" y="5527676"/>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p>
          </p:txBody>
        </p:sp>
      </p:grpSp>
      <p:grpSp>
        <p:nvGrpSpPr>
          <p:cNvPr id="6" name="Group 88"/>
          <p:cNvGrpSpPr>
            <a:grpSpLocks/>
          </p:cNvGrpSpPr>
          <p:nvPr/>
        </p:nvGrpSpPr>
        <p:grpSpPr bwMode="auto">
          <a:xfrm>
            <a:off x="12472987" y="5957888"/>
            <a:ext cx="989012" cy="182563"/>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p>
          </p:txBody>
        </p:sp>
      </p:grpSp>
      <p:grpSp>
        <p:nvGrpSpPr>
          <p:cNvPr id="7" name="Group 93"/>
          <p:cNvGrpSpPr>
            <a:grpSpLocks/>
          </p:cNvGrpSpPr>
          <p:nvPr/>
        </p:nvGrpSpPr>
        <p:grpSpPr bwMode="auto">
          <a:xfrm>
            <a:off x="12472987" y="6697663"/>
            <a:ext cx="989012" cy="182563"/>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p>
          </p:txBody>
        </p:sp>
      </p:grpSp>
      <p:grpSp>
        <p:nvGrpSpPr>
          <p:cNvPr id="8" name="Group 98"/>
          <p:cNvGrpSpPr>
            <a:grpSpLocks/>
          </p:cNvGrpSpPr>
          <p:nvPr/>
        </p:nvGrpSpPr>
        <p:grpSpPr bwMode="auto">
          <a:xfrm>
            <a:off x="12472987" y="5032375"/>
            <a:ext cx="989012" cy="184151"/>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p>
          </p:txBody>
        </p:sp>
      </p:grpSp>
      <p:grpSp>
        <p:nvGrpSpPr>
          <p:cNvPr id="9" name="Group 103"/>
          <p:cNvGrpSpPr>
            <a:grpSpLocks/>
          </p:cNvGrpSpPr>
          <p:nvPr/>
        </p:nvGrpSpPr>
        <p:grpSpPr bwMode="auto">
          <a:xfrm>
            <a:off x="12472987" y="4600576"/>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p>
          </p:txBody>
        </p:sp>
      </p:grpSp>
      <p:grpSp>
        <p:nvGrpSpPr>
          <p:cNvPr id="10" name="Group 108"/>
          <p:cNvGrpSpPr>
            <a:grpSpLocks/>
          </p:cNvGrpSpPr>
          <p:nvPr/>
        </p:nvGrpSpPr>
        <p:grpSpPr bwMode="auto">
          <a:xfrm>
            <a:off x="12472987" y="4354513"/>
            <a:ext cx="989012" cy="184151"/>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p>
          </p:txBody>
        </p:sp>
      </p:grpSp>
      <p:sp>
        <p:nvSpPr>
          <p:cNvPr id="1487985" name="Rectangle 113"/>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rPr>
              <a:t>客户或者合作伙伴的标志放在右上角</a:t>
            </a:r>
            <a:r>
              <a:rPr lang="en-US" altLang="zh-CN" sz="1200" b="0" dirty="0">
                <a:solidFill>
                  <a:srgbClr val="F8F8F8"/>
                </a:solidFill>
                <a:latin typeface="华文细黑" pitchFamily="2" charset="-122"/>
              </a:rPr>
              <a:t>.</a:t>
            </a:r>
          </a:p>
        </p:txBody>
      </p:sp>
      <p:pic>
        <p:nvPicPr>
          <p:cNvPr id="56" name="Picture 79" descr="5"/>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5616577"/>
            <a:ext cx="12195175" cy="1241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9" name="TextBox 58"/>
          <p:cNvSpPr txBox="1"/>
          <p:nvPr/>
        </p:nvSpPr>
        <p:spPr>
          <a:xfrm>
            <a:off x="876300" y="4437114"/>
            <a:ext cx="10442575" cy="1092595"/>
          </a:xfrm>
          <a:prstGeom prst="rect">
            <a:avLst/>
          </a:prstGeom>
          <a:noFill/>
        </p:spPr>
        <p:txBody>
          <a:bodyPr wrap="square" lIns="91427" tIns="45714" rIns="91427" bIns="45714" rtlCol="0">
            <a:spAutoFit/>
          </a:bodyPr>
          <a:lstStyle/>
          <a:p>
            <a:pPr marL="0" marR="0" lvl="0" indent="0" algn="just" defTabSz="914270" eaLnBrk="1" fontAlgn="auto" latinLnBrk="0" hangingPunct="1">
              <a:lnSpc>
                <a:spcPct val="100000"/>
              </a:lnSpc>
              <a:spcBef>
                <a:spcPts val="0"/>
              </a:spcBef>
              <a:spcAft>
                <a:spcPts val="0"/>
              </a:spcAft>
              <a:buClrTx/>
              <a:buSzTx/>
              <a:buFontTx/>
              <a:buNone/>
              <a:tabLst/>
              <a:defRPr/>
            </a:pPr>
            <a:r>
              <a:rPr kumimoji="0" lang="en-US" altLang="zh-CN" sz="1300" b="1" i="0" u="none" strike="noStrike" kern="1200" cap="none" spc="0" normalizeH="0" baseline="0" noProof="0" dirty="0" smtClean="0">
                <a:ln>
                  <a:noFill/>
                </a:ln>
                <a:solidFill>
                  <a:srgbClr val="000000"/>
                </a:solidFill>
                <a:effectLst/>
                <a:uLnTx/>
                <a:uFillTx/>
                <a:latin typeface="Calibri" pitchFamily="34" charset="0"/>
                <a:ea typeface="宋体" charset="-122"/>
                <a:cs typeface="+mn-cs"/>
              </a:rPr>
              <a:t>Copyright©2012 Huawei Technologies Co., Ltd. All Rights Reserved.</a:t>
            </a:r>
            <a:endParaRPr kumimoji="0" lang="zh-CN" altLang="zh-CN" sz="1300" b="0" i="0" u="none" strike="noStrike" kern="1200" cap="none" spc="0" normalizeH="0" baseline="0" noProof="0" dirty="0" smtClean="0">
              <a:ln>
                <a:noFill/>
              </a:ln>
              <a:solidFill>
                <a:srgbClr val="000000"/>
              </a:solidFill>
              <a:effectLst/>
              <a:uLnTx/>
              <a:uFillTx/>
              <a:latin typeface="Calibri" pitchFamily="34" charset="0"/>
              <a:ea typeface="宋体" charset="-122"/>
              <a:cs typeface="+mn-cs"/>
            </a:endParaRPr>
          </a:p>
          <a:p>
            <a:pPr marL="0" marR="0" lvl="0" indent="0" algn="just" defTabSz="91427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rgbClr val="000000"/>
                </a:solidFill>
                <a:effectLst/>
                <a:uLnTx/>
                <a:uFillTx/>
                <a:latin typeface="Calibri"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rgbClr val="000000"/>
              </a:solidFill>
              <a:effectLst/>
              <a:uLnTx/>
              <a:uFillTx/>
              <a:latin typeface="Calibri" pitchFamily="34" charset="0"/>
              <a:ea typeface="宋体" charset="-122"/>
              <a:cs typeface="+mn-cs"/>
            </a:endParaRPr>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9973" indent="-228567" algn="l" rtl="0" eaLnBrk="1" fontAlgn="base" hangingPunct="1">
        <a:spcBef>
          <a:spcPct val="20000"/>
        </a:spcBef>
        <a:spcAft>
          <a:spcPct val="0"/>
        </a:spcAft>
        <a:buChar char="–"/>
        <a:defRPr sz="1600">
          <a:solidFill>
            <a:schemeClr val="tx1"/>
          </a:solidFill>
          <a:latin typeface="+mn-lt"/>
          <a:ea typeface="+mn-ea"/>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104" descr="PPT胶片内页元素-16比9-内页灰条"/>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101" descr="图片3副本"/>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182226" y="6392865"/>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8" name="Rectangle 13"/>
          <p:cNvSpPr>
            <a:spLocks noGrp="1" noChangeArrowheads="1"/>
          </p:cNvSpPr>
          <p:nvPr>
            <p:ph type="title"/>
          </p:nvPr>
        </p:nvSpPr>
        <p:spPr bwMode="auto">
          <a:xfrm>
            <a:off x="876300" y="325440"/>
            <a:ext cx="10440988"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grpSp>
        <p:nvGrpSpPr>
          <p:cNvPr id="3081" name="Group 88"/>
          <p:cNvGrpSpPr>
            <a:grpSpLocks/>
          </p:cNvGrpSpPr>
          <p:nvPr/>
        </p:nvGrpSpPr>
        <p:grpSpPr bwMode="auto">
          <a:xfrm>
            <a:off x="12436476" y="3832226"/>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buClrTx/>
                <a:buFontTx/>
                <a:buNone/>
              </a:pPr>
              <a:endParaRPr lang="zh-CN" altLang="en-US" b="0">
                <a:solidFill>
                  <a:srgbClr val="000000"/>
                </a:solidFill>
                <a:latin typeface="Calibri" pitchFamily="34" charset="0"/>
              </a:endParaRPr>
            </a:p>
          </p:txBody>
        </p:sp>
        <p:grpSp>
          <p:nvGrpSpPr>
            <p:cNvPr id="3087" name="Group 87"/>
            <p:cNvGrpSpPr>
              <a:grpSpLocks/>
            </p:cNvGrpSpPr>
            <p:nvPr userDrawn="1"/>
          </p:nvGrpSpPr>
          <p:grpSpPr bwMode="auto">
            <a:xfrm>
              <a:off x="5941" y="2475"/>
              <a:ext cx="409" cy="1783"/>
              <a:chOff x="5921" y="2387"/>
              <a:chExt cx="409" cy="1783"/>
            </a:xfrm>
          </p:grpSpPr>
          <p:grpSp>
            <p:nvGrpSpPr>
              <p:cNvPr id="3088"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89"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0"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1"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2"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3"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4"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5"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6"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7"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8"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9"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100"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grpSp>
      <p:sp>
        <p:nvSpPr>
          <p:cNvPr id="3082" name="Rectangle 5"/>
          <p:cNvSpPr>
            <a:spLocks noChangeArrowheads="1"/>
          </p:cNvSpPr>
          <p:nvPr/>
        </p:nvSpPr>
        <p:spPr bwMode="auto">
          <a:xfrm>
            <a:off x="8483601" y="650240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dirty="0">
                <a:solidFill>
                  <a:srgbClr val="000000"/>
                </a:solidFill>
                <a:latin typeface="FrutigerNext LT Bold" pitchFamily="1" charset="0"/>
                <a:ea typeface="ＭＳ Ｐゴシック" pitchFamily="34" charset="-128"/>
              </a:rPr>
              <a:t>Page </a:t>
            </a:r>
            <a:fld id="{8A3AEFC3-B008-441A-A725-D0B325EF3D69}" type="slidenum">
              <a:rPr lang="de-DE" altLang="zh-CN" sz="1200" b="0">
                <a:solidFill>
                  <a:srgbClr val="000000"/>
                </a:solidFill>
                <a:latin typeface="FrutigerNext LT Bold" pitchFamily="1" charset="0"/>
                <a:ea typeface="ＭＳ Ｐゴシック" pitchFamily="34" charset="-128"/>
              </a:rPr>
              <a:pPr eaLnBrk="0" hangingPunct="0">
                <a:lnSpc>
                  <a:spcPct val="85000"/>
                </a:lnSpc>
                <a:buClrTx/>
                <a:buFontTx/>
                <a:buNone/>
              </a:pPr>
              <a:t>‹#›</a:t>
            </a:fld>
            <a:endParaRPr lang="en-GB" altLang="zh-CN" sz="1200" b="0" dirty="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p:nvSpPr>
        <p:spPr bwMode="auto">
          <a:xfrm>
            <a:off x="-3846513" y="1330325"/>
            <a:ext cx="3702050" cy="3904760"/>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34" tIns="39166" rIns="78334" bIns="39166">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buClrTx/>
              <a:buFontTx/>
              <a:buNone/>
              <a:defRPr/>
            </a:pPr>
            <a:r>
              <a:rPr lang="zh-CN" altLang="zh-CN" sz="1100" b="0" dirty="0" smtClean="0">
                <a:solidFill>
                  <a:srgbClr val="FFFFFF"/>
                </a:solidFill>
                <a:latin typeface="FrutigerNext LT Regular" pitchFamily="34" charset="0"/>
              </a:rPr>
              <a:t>Slide title :32-35pt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Color: R153 G0 B0</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Arial</a:t>
            </a: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Slide text :20-22pt</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Bullets level 2-5:</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 18pt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Color:Black</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39" y="57151"/>
            <a:ext cx="1727200" cy="1107984"/>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dirty="0">
                <a:solidFill>
                  <a:srgbClr val="FFFFFF"/>
                </a:solidFill>
                <a:latin typeface="FrutigerNext LT Regular" charset="0"/>
              </a:rPr>
              <a:t>Top right  corner  for   field-mark, customer or partner logotypes. </a:t>
            </a:r>
          </a:p>
          <a:p>
            <a:pPr eaLnBrk="1" hangingPunct="1">
              <a:buClrTx/>
              <a:buFontTx/>
              <a:buNone/>
            </a:pPr>
            <a:endParaRPr lang="en-US" altLang="zh-CN" sz="1100" b="0" dirty="0">
              <a:solidFill>
                <a:srgbClr val="FFFFFF"/>
              </a:solidFill>
              <a:latin typeface="FrutigerNext LT Regular" charset="0"/>
            </a:endParaRPr>
          </a:p>
          <a:p>
            <a:pPr eaLnBrk="1" hangingPunct="1">
              <a:buClrTx/>
              <a:buFontTx/>
              <a:buNone/>
            </a:pPr>
            <a:r>
              <a:rPr lang="en-US" altLang="zh-CN" sz="1100" b="0" dirty="0">
                <a:solidFill>
                  <a:srgbClr val="FFFFFF"/>
                </a:solidFill>
                <a:latin typeface="FrutigerNext LT Regular" charset="0"/>
              </a:rPr>
              <a:t>----------------   </a:t>
            </a:r>
          </a:p>
          <a:p>
            <a:pPr eaLnBrk="1" hangingPunct="1">
              <a:buClrTx/>
              <a:buFontTx/>
              <a:buNone/>
            </a:pPr>
            <a:endParaRPr lang="zh-CN" altLang="en-US" sz="1100" b="0" dirty="0">
              <a:solidFill>
                <a:srgbClr val="FFFFFF"/>
              </a:solidFill>
              <a:latin typeface="FrutigerNext LT Regular" charset="0"/>
            </a:endParaRPr>
          </a:p>
        </p:txBody>
      </p:sp>
      <p:sp>
        <p:nvSpPr>
          <p:cNvPr id="3085" name="Text Box 85"/>
          <p:cNvSpPr txBox="1">
            <a:spLocks noChangeArrowheads="1"/>
          </p:cNvSpPr>
          <p:nvPr/>
        </p:nvSpPr>
        <p:spPr bwMode="auto">
          <a:xfrm>
            <a:off x="12339639" y="1196976"/>
            <a:ext cx="1727200" cy="178509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dirty="0">
                <a:solidFill>
                  <a:srgbClr val="FFFFFF"/>
                </a:solidFill>
                <a:latin typeface="FrutigerNext LT Regular" charset="0"/>
              </a:rPr>
              <a:t>The following nine groups of colors are an example of how our design colors can be used, please take note that you should only use one design color group per slide. </a:t>
            </a:r>
          </a:p>
          <a:p>
            <a:pPr eaLnBrk="1" hangingPunct="1">
              <a:buClrTx/>
              <a:buFontTx/>
              <a:buNone/>
            </a:pPr>
            <a:r>
              <a:rPr lang="en-US" altLang="zh-CN" sz="1100" b="0" dirty="0">
                <a:solidFill>
                  <a:srgbClr val="FFFFFF"/>
                </a:solidFill>
                <a:latin typeface="FrutigerNext LT Regular" charset="0"/>
              </a:rPr>
              <a:t> For specific usage details, refer to the “Typesetting Standard”.</a:t>
            </a:r>
          </a:p>
        </p:txBody>
      </p:sp>
      <p:sp>
        <p:nvSpPr>
          <p:cNvPr id="79" name="Rectangle 21"/>
          <p:cNvSpPr>
            <a:spLocks noChangeArrowheads="1"/>
          </p:cNvSpPr>
          <p:nvPr/>
        </p:nvSpPr>
        <p:spPr bwMode="auto">
          <a:xfrm>
            <a:off x="888367" y="6422423"/>
            <a:ext cx="1814319" cy="205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70" tIns="0" rIns="80070"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575" eaLnBrk="0" hangingPunct="0">
              <a:buClrTx/>
              <a:buFontTx/>
              <a:buNone/>
            </a:pPr>
            <a:r>
              <a:rPr lang="en-US" altLang="zh-CN" sz="1300" b="0" dirty="0">
                <a:solidFill>
                  <a:schemeClr val="tx1">
                    <a:lumMod val="75000"/>
                    <a:lumOff val="25000"/>
                  </a:schemeClr>
                </a:solidFill>
                <a:latin typeface="FrutigerNext LT Bold" pitchFamily="1" charset="0"/>
                <a:ea typeface="ＭＳ Ｐゴシック" pitchFamily="34" charset="-128"/>
              </a:rPr>
              <a:t>Huawei Confidential </a:t>
            </a:r>
          </a:p>
        </p:txBody>
      </p:sp>
    </p:spTree>
    <p:extLst>
      <p:ext uri="{BB962C8B-B14F-4D97-AF65-F5344CB8AC3E}">
        <p14:creationId xmlns="" xmlns:p14="http://schemas.microsoft.com/office/powerpoint/2010/main" val="2822213700"/>
      </p:ext>
    </p:extLst>
  </p:cSld>
  <p:clrMap bg1="lt1" tx1="dk1" bg2="lt2" tx2="dk2" accent1="accent1" accent2="accent2" accent3="accent3" accent4="accent4" accent5="accent5" accent6="accent6" hlink="hlink" folHlink="folHlink"/>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104" descr="PPT胶片内页元素-16比9-内页灰条"/>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101" descr="图片3副本"/>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182226" y="6392865"/>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8" name="Rectangle 13"/>
          <p:cNvSpPr>
            <a:spLocks noGrp="1" noChangeArrowheads="1"/>
          </p:cNvSpPr>
          <p:nvPr>
            <p:ph type="title"/>
          </p:nvPr>
        </p:nvSpPr>
        <p:spPr bwMode="auto">
          <a:xfrm>
            <a:off x="876300" y="325440"/>
            <a:ext cx="10440988"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grpSp>
        <p:nvGrpSpPr>
          <p:cNvPr id="3081" name="Group 88"/>
          <p:cNvGrpSpPr>
            <a:grpSpLocks/>
          </p:cNvGrpSpPr>
          <p:nvPr/>
        </p:nvGrpSpPr>
        <p:grpSpPr bwMode="auto">
          <a:xfrm>
            <a:off x="12436476" y="3832226"/>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buClrTx/>
                <a:buFontTx/>
                <a:buNone/>
              </a:pPr>
              <a:endParaRPr lang="zh-CN" altLang="en-US" b="0">
                <a:solidFill>
                  <a:srgbClr val="000000"/>
                </a:solidFill>
                <a:latin typeface="Calibri" pitchFamily="34" charset="0"/>
              </a:endParaRPr>
            </a:p>
          </p:txBody>
        </p:sp>
        <p:grpSp>
          <p:nvGrpSpPr>
            <p:cNvPr id="3087" name="Group 87"/>
            <p:cNvGrpSpPr>
              <a:grpSpLocks/>
            </p:cNvGrpSpPr>
            <p:nvPr userDrawn="1"/>
          </p:nvGrpSpPr>
          <p:grpSpPr bwMode="auto">
            <a:xfrm>
              <a:off x="5941" y="2475"/>
              <a:ext cx="409" cy="1783"/>
              <a:chOff x="5921" y="2387"/>
              <a:chExt cx="409" cy="1783"/>
            </a:xfrm>
          </p:grpSpPr>
          <p:grpSp>
            <p:nvGrpSpPr>
              <p:cNvPr id="3088"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89"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0"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1"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2"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3"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4"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5"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6"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7"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8"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9"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100"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grpSp>
      <p:sp>
        <p:nvSpPr>
          <p:cNvPr id="3082" name="Rectangle 5"/>
          <p:cNvSpPr>
            <a:spLocks noChangeArrowheads="1"/>
          </p:cNvSpPr>
          <p:nvPr/>
        </p:nvSpPr>
        <p:spPr bwMode="auto">
          <a:xfrm>
            <a:off x="8483601" y="650240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dirty="0">
                <a:solidFill>
                  <a:srgbClr val="000000"/>
                </a:solidFill>
                <a:latin typeface="FrutigerNext LT Bold" pitchFamily="1" charset="0"/>
                <a:ea typeface="ＭＳ Ｐゴシック" pitchFamily="34" charset="-128"/>
              </a:rPr>
              <a:t>Page </a:t>
            </a:r>
            <a:fld id="{8A3AEFC3-B008-441A-A725-D0B325EF3D69}" type="slidenum">
              <a:rPr lang="de-DE" altLang="zh-CN" sz="1200" b="0">
                <a:solidFill>
                  <a:srgbClr val="000000"/>
                </a:solidFill>
                <a:latin typeface="FrutigerNext LT Bold" pitchFamily="1" charset="0"/>
                <a:ea typeface="ＭＳ Ｐゴシック" pitchFamily="34" charset="-128"/>
              </a:rPr>
              <a:pPr eaLnBrk="0" hangingPunct="0">
                <a:lnSpc>
                  <a:spcPct val="85000"/>
                </a:lnSpc>
                <a:buClrTx/>
                <a:buFontTx/>
                <a:buNone/>
              </a:pPr>
              <a:t>‹#›</a:t>
            </a:fld>
            <a:endParaRPr lang="en-GB" altLang="zh-CN" sz="1200" b="0" dirty="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p:nvSpPr>
        <p:spPr bwMode="auto">
          <a:xfrm>
            <a:off x="-3846513" y="1330325"/>
            <a:ext cx="3702050" cy="3904760"/>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34" tIns="39166" rIns="78334" bIns="39166">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buClrTx/>
              <a:buFontTx/>
              <a:buNone/>
              <a:defRPr/>
            </a:pPr>
            <a:r>
              <a:rPr lang="zh-CN" altLang="zh-CN" sz="1100" b="0" dirty="0" smtClean="0">
                <a:solidFill>
                  <a:srgbClr val="FFFFFF"/>
                </a:solidFill>
                <a:latin typeface="FrutigerNext LT Regular" pitchFamily="34" charset="0"/>
              </a:rPr>
              <a:t>Slide title :32-35pt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Color: R153 G0 B0</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Arial</a:t>
            </a: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Slide text :20-22pt</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Bullets level 2-5:</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 18pt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Color:Black</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39" y="57151"/>
            <a:ext cx="1727200" cy="1107984"/>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dirty="0">
                <a:solidFill>
                  <a:srgbClr val="FFFFFF"/>
                </a:solidFill>
                <a:latin typeface="FrutigerNext LT Regular" charset="0"/>
              </a:rPr>
              <a:t>Top right  corner  for   field-mark, customer or partner logotypes. </a:t>
            </a:r>
          </a:p>
          <a:p>
            <a:pPr eaLnBrk="1" hangingPunct="1">
              <a:buClrTx/>
              <a:buFontTx/>
              <a:buNone/>
            </a:pPr>
            <a:endParaRPr lang="en-US" altLang="zh-CN" sz="1100" b="0" dirty="0">
              <a:solidFill>
                <a:srgbClr val="FFFFFF"/>
              </a:solidFill>
              <a:latin typeface="FrutigerNext LT Regular" charset="0"/>
            </a:endParaRPr>
          </a:p>
          <a:p>
            <a:pPr eaLnBrk="1" hangingPunct="1">
              <a:buClrTx/>
              <a:buFontTx/>
              <a:buNone/>
            </a:pPr>
            <a:r>
              <a:rPr lang="en-US" altLang="zh-CN" sz="1100" b="0" dirty="0">
                <a:solidFill>
                  <a:srgbClr val="FFFFFF"/>
                </a:solidFill>
                <a:latin typeface="FrutigerNext LT Regular" charset="0"/>
              </a:rPr>
              <a:t>----------------   </a:t>
            </a:r>
          </a:p>
          <a:p>
            <a:pPr eaLnBrk="1" hangingPunct="1">
              <a:buClrTx/>
              <a:buFontTx/>
              <a:buNone/>
            </a:pPr>
            <a:endParaRPr lang="zh-CN" altLang="en-US" sz="1100" b="0" dirty="0">
              <a:solidFill>
                <a:srgbClr val="FFFFFF"/>
              </a:solidFill>
              <a:latin typeface="FrutigerNext LT Regular" charset="0"/>
            </a:endParaRPr>
          </a:p>
        </p:txBody>
      </p:sp>
      <p:sp>
        <p:nvSpPr>
          <p:cNvPr id="3085" name="Text Box 85"/>
          <p:cNvSpPr txBox="1">
            <a:spLocks noChangeArrowheads="1"/>
          </p:cNvSpPr>
          <p:nvPr/>
        </p:nvSpPr>
        <p:spPr bwMode="auto">
          <a:xfrm>
            <a:off x="12339639" y="1196976"/>
            <a:ext cx="1727200" cy="178509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dirty="0">
                <a:solidFill>
                  <a:srgbClr val="FFFFFF"/>
                </a:solidFill>
                <a:latin typeface="FrutigerNext LT Regular" charset="0"/>
              </a:rPr>
              <a:t>The following nine groups of colors are an example of how our design colors can be used, please take note that you should only use one design color group per slide. </a:t>
            </a:r>
          </a:p>
          <a:p>
            <a:pPr eaLnBrk="1" hangingPunct="1">
              <a:buClrTx/>
              <a:buFontTx/>
              <a:buNone/>
            </a:pPr>
            <a:r>
              <a:rPr lang="en-US" altLang="zh-CN" sz="1100" b="0" dirty="0">
                <a:solidFill>
                  <a:srgbClr val="FFFFFF"/>
                </a:solidFill>
                <a:latin typeface="FrutigerNext LT Regular" charset="0"/>
              </a:rPr>
              <a:t> For specific usage details, refer to the “Typesetting Standard”.</a:t>
            </a:r>
          </a:p>
        </p:txBody>
      </p:sp>
      <p:sp>
        <p:nvSpPr>
          <p:cNvPr id="79" name="Rectangle 21"/>
          <p:cNvSpPr>
            <a:spLocks noChangeArrowheads="1"/>
          </p:cNvSpPr>
          <p:nvPr/>
        </p:nvSpPr>
        <p:spPr bwMode="auto">
          <a:xfrm>
            <a:off x="888367" y="6422423"/>
            <a:ext cx="1814319" cy="205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70" tIns="0" rIns="80070"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575" eaLnBrk="0" hangingPunct="0">
              <a:buClrTx/>
              <a:buFontTx/>
              <a:buNone/>
            </a:pPr>
            <a:r>
              <a:rPr lang="en-US" altLang="zh-CN" sz="1300" b="0" dirty="0">
                <a:solidFill>
                  <a:schemeClr val="tx1">
                    <a:lumMod val="75000"/>
                    <a:lumOff val="25000"/>
                  </a:schemeClr>
                </a:solidFill>
                <a:latin typeface="FrutigerNext LT Bold" pitchFamily="1" charset="0"/>
                <a:ea typeface="ＭＳ Ｐゴシック" pitchFamily="34" charset="-128"/>
              </a:rPr>
              <a:t>Huawei Confidential </a:t>
            </a:r>
          </a:p>
        </p:txBody>
      </p:sp>
    </p:spTree>
    <p:extLst>
      <p:ext uri="{BB962C8B-B14F-4D97-AF65-F5344CB8AC3E}">
        <p14:creationId xmlns="" xmlns:p14="http://schemas.microsoft.com/office/powerpoint/2010/main" val="3760973071"/>
      </p:ext>
    </p:extLst>
  </p:cSld>
  <p:clrMap bg1="lt1" tx1="dk1" bg2="lt2" tx2="dk2" accent1="accent1" accent2="accent2" accent3="accent3" accent4="accent4" accent5="accent5" accent6="accent6" hlink="hlink" folHlink="folHlink"/>
  <p:sldLayoutIdLst>
    <p:sldLayoutId id="2147483729" r:id="rId1"/>
  </p:sldLayoutIdLst>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075" name="Picture 104" descr="PPT胶片内页元素-16比9-内页灰条"/>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76" name="Picture 101" descr="图片3副本"/>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0182226" y="6392865"/>
            <a:ext cx="12954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78" name="Rectangle 13"/>
          <p:cNvSpPr>
            <a:spLocks noGrp="1" noChangeArrowheads="1"/>
          </p:cNvSpPr>
          <p:nvPr>
            <p:ph type="title"/>
          </p:nvPr>
        </p:nvSpPr>
        <p:spPr bwMode="auto">
          <a:xfrm>
            <a:off x="876300" y="325440"/>
            <a:ext cx="10440988"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58" rIns="80118" bIns="40058" numCol="1" anchor="ctr" anchorCtr="0" compatLnSpc="1">
            <a:prstTxWarp prst="textNoShape">
              <a:avLst/>
            </a:prstTxWarp>
          </a:bodyPr>
          <a:lstStyle/>
          <a:p>
            <a:pPr lvl="0"/>
            <a:r>
              <a:rPr lang="en-US" altLang="zh-CN" dirty="0" smtClean="0"/>
              <a:t>Click to edit Master title style</a:t>
            </a:r>
            <a:endParaRPr lang="zh-CN" altLang="en-US" dirty="0" smtClean="0"/>
          </a:p>
        </p:txBody>
      </p:sp>
      <p:grpSp>
        <p:nvGrpSpPr>
          <p:cNvPr id="3081" name="Group 88"/>
          <p:cNvGrpSpPr>
            <a:grpSpLocks/>
          </p:cNvGrpSpPr>
          <p:nvPr/>
        </p:nvGrpSpPr>
        <p:grpSpPr bwMode="auto">
          <a:xfrm>
            <a:off x="12436476" y="3832226"/>
            <a:ext cx="1152525" cy="3025775"/>
            <a:chOff x="5874" y="2414"/>
            <a:chExt cx="544" cy="1906"/>
          </a:xfrm>
        </p:grpSpPr>
        <p:sp>
          <p:nvSpPr>
            <p:cNvPr id="308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buClrTx/>
                <a:buFontTx/>
                <a:buNone/>
              </a:pPr>
              <a:endParaRPr lang="zh-CN" altLang="en-US" b="0">
                <a:solidFill>
                  <a:srgbClr val="000000"/>
                </a:solidFill>
                <a:latin typeface="Calibri" pitchFamily="34" charset="0"/>
              </a:endParaRPr>
            </a:p>
          </p:txBody>
        </p:sp>
        <p:grpSp>
          <p:nvGrpSpPr>
            <p:cNvPr id="3087" name="Group 87"/>
            <p:cNvGrpSpPr>
              <a:grpSpLocks/>
            </p:cNvGrpSpPr>
            <p:nvPr userDrawn="1"/>
          </p:nvGrpSpPr>
          <p:grpSpPr bwMode="auto">
            <a:xfrm>
              <a:off x="5941" y="2475"/>
              <a:ext cx="409" cy="1783"/>
              <a:chOff x="5921" y="2387"/>
              <a:chExt cx="409" cy="1783"/>
            </a:xfrm>
          </p:grpSpPr>
          <p:grpSp>
            <p:nvGrpSpPr>
              <p:cNvPr id="3088" name="Group 18"/>
              <p:cNvGrpSpPr>
                <a:grpSpLocks noChangeAspect="1"/>
              </p:cNvGrpSpPr>
              <p:nvPr userDrawn="1"/>
            </p:nvGrpSpPr>
            <p:grpSpPr bwMode="auto">
              <a:xfrm>
                <a:off x="5921" y="2506"/>
                <a:ext cx="409" cy="101"/>
                <a:chOff x="5893" y="2387"/>
                <a:chExt cx="466" cy="115"/>
              </a:xfrm>
            </p:grpSpPr>
            <p:sp>
              <p:nvSpPr>
                <p:cNvPr id="3149"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0"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1"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52"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89" name="Group 23"/>
              <p:cNvGrpSpPr>
                <a:grpSpLocks noChangeAspect="1"/>
              </p:cNvGrpSpPr>
              <p:nvPr userDrawn="1"/>
            </p:nvGrpSpPr>
            <p:grpSpPr bwMode="auto">
              <a:xfrm>
                <a:off x="5921" y="2626"/>
                <a:ext cx="409" cy="101"/>
                <a:chOff x="5893" y="2523"/>
                <a:chExt cx="466" cy="115"/>
              </a:xfrm>
            </p:grpSpPr>
            <p:sp>
              <p:nvSpPr>
                <p:cNvPr id="3145"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6"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7"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8"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0" name="Group 28"/>
              <p:cNvGrpSpPr>
                <a:grpSpLocks noChangeAspect="1"/>
              </p:cNvGrpSpPr>
              <p:nvPr userDrawn="1"/>
            </p:nvGrpSpPr>
            <p:grpSpPr bwMode="auto">
              <a:xfrm>
                <a:off x="5921" y="2745"/>
                <a:ext cx="409" cy="101"/>
                <a:chOff x="5893" y="2659"/>
                <a:chExt cx="466" cy="115"/>
              </a:xfrm>
            </p:grpSpPr>
            <p:sp>
              <p:nvSpPr>
                <p:cNvPr id="3141"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2"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3"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4"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1" name="Group 33"/>
              <p:cNvGrpSpPr>
                <a:grpSpLocks noChangeAspect="1"/>
              </p:cNvGrpSpPr>
              <p:nvPr userDrawn="1"/>
            </p:nvGrpSpPr>
            <p:grpSpPr bwMode="auto">
              <a:xfrm>
                <a:off x="5921" y="2387"/>
                <a:ext cx="409" cy="104"/>
                <a:chOff x="5893" y="2251"/>
                <a:chExt cx="466" cy="119"/>
              </a:xfrm>
            </p:grpSpPr>
            <p:sp>
              <p:nvSpPr>
                <p:cNvPr id="3137"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8"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9"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40"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2" name="Group 38"/>
              <p:cNvGrpSpPr>
                <a:grpSpLocks noChangeAspect="1"/>
              </p:cNvGrpSpPr>
              <p:nvPr userDrawn="1"/>
            </p:nvGrpSpPr>
            <p:grpSpPr bwMode="auto">
              <a:xfrm>
                <a:off x="5921" y="2944"/>
                <a:ext cx="409" cy="101"/>
                <a:chOff x="5893" y="2886"/>
                <a:chExt cx="466" cy="115"/>
              </a:xfrm>
            </p:grpSpPr>
            <p:sp>
              <p:nvSpPr>
                <p:cNvPr id="3133"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4"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5"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6"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3" name="Group 43"/>
              <p:cNvGrpSpPr>
                <a:grpSpLocks noChangeAspect="1"/>
              </p:cNvGrpSpPr>
              <p:nvPr userDrawn="1"/>
            </p:nvGrpSpPr>
            <p:grpSpPr bwMode="auto">
              <a:xfrm>
                <a:off x="5921" y="3064"/>
                <a:ext cx="409" cy="101"/>
                <a:chOff x="5893" y="3022"/>
                <a:chExt cx="466" cy="115"/>
              </a:xfrm>
            </p:grpSpPr>
            <p:sp>
              <p:nvSpPr>
                <p:cNvPr id="3129"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0"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1"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32"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4" name="Group 48"/>
              <p:cNvGrpSpPr>
                <a:grpSpLocks noChangeAspect="1"/>
              </p:cNvGrpSpPr>
              <p:nvPr userDrawn="1"/>
            </p:nvGrpSpPr>
            <p:grpSpPr bwMode="auto">
              <a:xfrm>
                <a:off x="5921" y="3183"/>
                <a:ext cx="409" cy="101"/>
                <a:chOff x="5893" y="3158"/>
                <a:chExt cx="466" cy="115"/>
              </a:xfrm>
            </p:grpSpPr>
            <p:sp>
              <p:nvSpPr>
                <p:cNvPr id="3125"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6"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7"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8"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5" name="Group 53"/>
              <p:cNvGrpSpPr>
                <a:grpSpLocks noChangeAspect="1"/>
              </p:cNvGrpSpPr>
              <p:nvPr userDrawn="1"/>
            </p:nvGrpSpPr>
            <p:grpSpPr bwMode="auto">
              <a:xfrm>
                <a:off x="5921" y="3383"/>
                <a:ext cx="409" cy="100"/>
                <a:chOff x="5893" y="3385"/>
                <a:chExt cx="466" cy="115"/>
              </a:xfrm>
            </p:grpSpPr>
            <p:sp>
              <p:nvSpPr>
                <p:cNvPr id="3121"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2"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3"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4"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6" name="Group 58"/>
              <p:cNvGrpSpPr>
                <a:grpSpLocks noChangeAspect="1"/>
              </p:cNvGrpSpPr>
              <p:nvPr userDrawn="1"/>
            </p:nvGrpSpPr>
            <p:grpSpPr bwMode="auto">
              <a:xfrm>
                <a:off x="5921" y="3502"/>
                <a:ext cx="409" cy="101"/>
                <a:chOff x="5893" y="3521"/>
                <a:chExt cx="466" cy="115"/>
              </a:xfrm>
            </p:grpSpPr>
            <p:sp>
              <p:nvSpPr>
                <p:cNvPr id="3117"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8"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9"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20"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7" name="Group 63"/>
              <p:cNvGrpSpPr>
                <a:grpSpLocks noChangeAspect="1"/>
              </p:cNvGrpSpPr>
              <p:nvPr userDrawn="1"/>
            </p:nvGrpSpPr>
            <p:grpSpPr bwMode="auto">
              <a:xfrm>
                <a:off x="5921" y="3621"/>
                <a:ext cx="409" cy="101"/>
                <a:chOff x="5893" y="3657"/>
                <a:chExt cx="466" cy="115"/>
              </a:xfrm>
            </p:grpSpPr>
            <p:sp>
              <p:nvSpPr>
                <p:cNvPr id="3113"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4"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5"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6"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8" name="Group 68"/>
              <p:cNvGrpSpPr>
                <a:grpSpLocks noChangeAspect="1"/>
              </p:cNvGrpSpPr>
              <p:nvPr userDrawn="1"/>
            </p:nvGrpSpPr>
            <p:grpSpPr bwMode="auto">
              <a:xfrm>
                <a:off x="5921" y="3821"/>
                <a:ext cx="409" cy="101"/>
                <a:chOff x="5893" y="3884"/>
                <a:chExt cx="466" cy="115"/>
              </a:xfrm>
            </p:grpSpPr>
            <p:sp>
              <p:nvSpPr>
                <p:cNvPr id="3109"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0"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1"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12"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099" name="Group 73"/>
              <p:cNvGrpSpPr>
                <a:grpSpLocks noChangeAspect="1"/>
              </p:cNvGrpSpPr>
              <p:nvPr userDrawn="1"/>
            </p:nvGrpSpPr>
            <p:grpSpPr bwMode="auto">
              <a:xfrm>
                <a:off x="5921" y="3945"/>
                <a:ext cx="409" cy="101"/>
                <a:chOff x="5893" y="4026"/>
                <a:chExt cx="466" cy="115"/>
              </a:xfrm>
            </p:grpSpPr>
            <p:sp>
              <p:nvSpPr>
                <p:cNvPr id="3105"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6"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7"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8"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nvGrpSpPr>
              <p:cNvPr id="3100" name="Group 78"/>
              <p:cNvGrpSpPr>
                <a:grpSpLocks noChangeAspect="1"/>
              </p:cNvGrpSpPr>
              <p:nvPr userDrawn="1"/>
            </p:nvGrpSpPr>
            <p:grpSpPr bwMode="auto">
              <a:xfrm>
                <a:off x="5921" y="4069"/>
                <a:ext cx="409" cy="101"/>
                <a:chOff x="5893" y="4167"/>
                <a:chExt cx="466" cy="115"/>
              </a:xfrm>
            </p:grpSpPr>
            <p:sp>
              <p:nvSpPr>
                <p:cNvPr id="3101"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2"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3"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sp>
              <p:nvSpPr>
                <p:cNvPr id="3104"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rot="10800000" wrap="none" anchor="ctr"/>
                <a:lstStyle/>
                <a:p>
                  <a:pPr>
                    <a:buClrTx/>
                    <a:buFontTx/>
                    <a:buNone/>
                  </a:pPr>
                  <a:endParaRPr lang="zh-CN" altLang="en-US" b="0">
                    <a:solidFill>
                      <a:srgbClr val="000000"/>
                    </a:solidFill>
                    <a:latin typeface="Calibri" pitchFamily="34" charset="0"/>
                  </a:endParaRPr>
                </a:p>
              </p:txBody>
            </p:sp>
          </p:grpSp>
        </p:grpSp>
      </p:grpSp>
      <p:sp>
        <p:nvSpPr>
          <p:cNvPr id="3082" name="Rectangle 5"/>
          <p:cNvSpPr>
            <a:spLocks noChangeArrowheads="1"/>
          </p:cNvSpPr>
          <p:nvPr/>
        </p:nvSpPr>
        <p:spPr bwMode="auto">
          <a:xfrm>
            <a:off x="8483601" y="6502400"/>
            <a:ext cx="2797175"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buClrTx/>
              <a:buFontTx/>
              <a:buNone/>
            </a:pPr>
            <a:r>
              <a:rPr lang="de-DE" altLang="zh-CN" sz="1200" b="0" dirty="0">
                <a:solidFill>
                  <a:srgbClr val="000000"/>
                </a:solidFill>
                <a:latin typeface="FrutigerNext LT Bold" pitchFamily="1" charset="0"/>
                <a:ea typeface="ＭＳ Ｐゴシック" pitchFamily="34" charset="-128"/>
              </a:rPr>
              <a:t>Page </a:t>
            </a:r>
            <a:fld id="{8A3AEFC3-B008-441A-A725-D0B325EF3D69}" type="slidenum">
              <a:rPr lang="de-DE" altLang="zh-CN" sz="1200" b="0">
                <a:solidFill>
                  <a:srgbClr val="000000"/>
                </a:solidFill>
                <a:latin typeface="FrutigerNext LT Bold" pitchFamily="1" charset="0"/>
                <a:ea typeface="ＭＳ Ｐゴシック" pitchFamily="34" charset="-128"/>
              </a:rPr>
              <a:pPr eaLnBrk="0" hangingPunct="0">
                <a:lnSpc>
                  <a:spcPct val="85000"/>
                </a:lnSpc>
                <a:buClrTx/>
                <a:buFontTx/>
                <a:buNone/>
              </a:pPr>
              <a:t>‹#›</a:t>
            </a:fld>
            <a:endParaRPr lang="en-GB" altLang="zh-CN" sz="1200" b="0" dirty="0">
              <a:solidFill>
                <a:srgbClr val="000000"/>
              </a:solidFill>
              <a:latin typeface="FrutigerNext LT Bold" pitchFamily="1" charset="0"/>
              <a:ea typeface="ＭＳ Ｐゴシック" pitchFamily="34" charset="-128"/>
            </a:endParaRPr>
          </a:p>
        </p:txBody>
      </p:sp>
      <p:sp>
        <p:nvSpPr>
          <p:cNvPr id="10321" name="Text Box 81"/>
          <p:cNvSpPr txBox="1">
            <a:spLocks noChangeArrowheads="1"/>
          </p:cNvSpPr>
          <p:nvPr/>
        </p:nvSpPr>
        <p:spPr bwMode="auto">
          <a:xfrm>
            <a:off x="-3846513" y="1330325"/>
            <a:ext cx="3702050" cy="3904760"/>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lgn="ctr">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78334" tIns="39166" rIns="78334" bIns="39166">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buClrTx/>
              <a:buFontTx/>
              <a:buNone/>
              <a:defRPr/>
            </a:pPr>
            <a:r>
              <a:rPr lang="zh-CN" altLang="zh-CN" sz="1100" b="0" dirty="0" smtClean="0">
                <a:solidFill>
                  <a:srgbClr val="FFFFFF"/>
                </a:solidFill>
                <a:latin typeface="FrutigerNext LT Regular" pitchFamily="34" charset="0"/>
              </a:rPr>
              <a:t>Slide title :32-35pt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Color: R153 G0 B0</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Arial</a:t>
            </a: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endParaRPr lang="zh-CN" altLang="zh-CN" sz="1100" b="0" dirty="0" smtClean="0">
              <a:solidFill>
                <a:srgbClr val="FFFFFF"/>
              </a:solidFill>
              <a:latin typeface="FrutigerNext LT Regular" pitchFamily="34" charset="0"/>
            </a:endParaRP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Slide text :20-22pt</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Bullets level 2-5:</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 18pt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Color:Black</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Corporate Font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FrutigerNext LT Medium</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Font to be used by customers and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partners : </a:t>
            </a:r>
          </a:p>
          <a:p>
            <a:pPr algn="r" eaLnBrk="1" hangingPunct="1">
              <a:spcBef>
                <a:spcPct val="20000"/>
              </a:spcBef>
              <a:buClrTx/>
              <a:buFontTx/>
              <a:buNone/>
              <a:defRPr/>
            </a:pPr>
            <a:r>
              <a:rPr lang="zh-CN" altLang="zh-CN" sz="1100" b="0" dirty="0" smtClean="0">
                <a:solidFill>
                  <a:srgbClr val="FFFFFF"/>
                </a:solidFill>
                <a:latin typeface="FrutigerNext LT Regular" pitchFamily="34" charset="0"/>
              </a:rPr>
              <a:t>Arial</a:t>
            </a:r>
          </a:p>
        </p:txBody>
      </p:sp>
      <p:sp>
        <p:nvSpPr>
          <p:cNvPr id="3084" name="Text Box 84"/>
          <p:cNvSpPr txBox="1">
            <a:spLocks noChangeArrowheads="1"/>
          </p:cNvSpPr>
          <p:nvPr/>
        </p:nvSpPr>
        <p:spPr bwMode="auto">
          <a:xfrm>
            <a:off x="12339639" y="57151"/>
            <a:ext cx="1727200" cy="1107984"/>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dirty="0">
                <a:solidFill>
                  <a:srgbClr val="FFFFFF"/>
                </a:solidFill>
                <a:latin typeface="FrutigerNext LT Regular" charset="0"/>
              </a:rPr>
              <a:t>Top right  corner  for   field-mark, customer or partner logotypes. </a:t>
            </a:r>
          </a:p>
          <a:p>
            <a:pPr eaLnBrk="1" hangingPunct="1">
              <a:buClrTx/>
              <a:buFontTx/>
              <a:buNone/>
            </a:pPr>
            <a:endParaRPr lang="en-US" altLang="zh-CN" sz="1100" b="0" dirty="0">
              <a:solidFill>
                <a:srgbClr val="FFFFFF"/>
              </a:solidFill>
              <a:latin typeface="FrutigerNext LT Regular" charset="0"/>
            </a:endParaRPr>
          </a:p>
          <a:p>
            <a:pPr eaLnBrk="1" hangingPunct="1">
              <a:buClrTx/>
              <a:buFontTx/>
              <a:buNone/>
            </a:pPr>
            <a:r>
              <a:rPr lang="en-US" altLang="zh-CN" sz="1100" b="0" dirty="0">
                <a:solidFill>
                  <a:srgbClr val="FFFFFF"/>
                </a:solidFill>
                <a:latin typeface="FrutigerNext LT Regular" charset="0"/>
              </a:rPr>
              <a:t>----------------   </a:t>
            </a:r>
          </a:p>
          <a:p>
            <a:pPr eaLnBrk="1" hangingPunct="1">
              <a:buClrTx/>
              <a:buFontTx/>
              <a:buNone/>
            </a:pPr>
            <a:endParaRPr lang="zh-CN" altLang="en-US" sz="1100" b="0" dirty="0">
              <a:solidFill>
                <a:srgbClr val="FFFFFF"/>
              </a:solidFill>
              <a:latin typeface="FrutigerNext LT Regular" charset="0"/>
            </a:endParaRPr>
          </a:p>
        </p:txBody>
      </p:sp>
      <p:sp>
        <p:nvSpPr>
          <p:cNvPr id="3085" name="Text Box 85"/>
          <p:cNvSpPr txBox="1">
            <a:spLocks noChangeArrowheads="1"/>
          </p:cNvSpPr>
          <p:nvPr/>
        </p:nvSpPr>
        <p:spPr bwMode="auto">
          <a:xfrm>
            <a:off x="12339639" y="1196976"/>
            <a:ext cx="1727200" cy="178509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1427" tIns="45714" rIns="91427" bIns="4571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ClrTx/>
              <a:buFontTx/>
              <a:buNone/>
            </a:pPr>
            <a:r>
              <a:rPr lang="en-US" altLang="zh-CN" sz="1100" b="0" dirty="0">
                <a:solidFill>
                  <a:srgbClr val="FFFFFF"/>
                </a:solidFill>
                <a:latin typeface="FrutigerNext LT Regular" charset="0"/>
              </a:rPr>
              <a:t>The following nine groups of colors are an example of how our design colors can be used, please take note that you should only use one design color group per slide. </a:t>
            </a:r>
          </a:p>
          <a:p>
            <a:pPr eaLnBrk="1" hangingPunct="1">
              <a:buClrTx/>
              <a:buFontTx/>
              <a:buNone/>
            </a:pPr>
            <a:r>
              <a:rPr lang="en-US" altLang="zh-CN" sz="1100" b="0" dirty="0">
                <a:solidFill>
                  <a:srgbClr val="FFFFFF"/>
                </a:solidFill>
                <a:latin typeface="FrutigerNext LT Regular" charset="0"/>
              </a:rPr>
              <a:t> For specific usage details, refer to the “Typesetting Standard”.</a:t>
            </a:r>
          </a:p>
        </p:txBody>
      </p:sp>
      <p:sp>
        <p:nvSpPr>
          <p:cNvPr id="79" name="Rectangle 21"/>
          <p:cNvSpPr>
            <a:spLocks noChangeArrowheads="1"/>
          </p:cNvSpPr>
          <p:nvPr/>
        </p:nvSpPr>
        <p:spPr bwMode="auto">
          <a:xfrm>
            <a:off x="888367" y="6422423"/>
            <a:ext cx="1814319" cy="205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80070" tIns="0" rIns="80070" bIns="0">
            <a:spAutoFit/>
          </a:bodyPr>
          <a:ls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a:lstStyle>
          <a:p>
            <a:pPr defTabSz="801575" eaLnBrk="0" hangingPunct="0">
              <a:buClrTx/>
              <a:buFontTx/>
              <a:buNone/>
            </a:pPr>
            <a:r>
              <a:rPr lang="en-US" altLang="zh-CN" sz="1300" b="0" dirty="0">
                <a:solidFill>
                  <a:schemeClr val="tx1">
                    <a:lumMod val="75000"/>
                    <a:lumOff val="25000"/>
                  </a:schemeClr>
                </a:solidFill>
                <a:latin typeface="FrutigerNext LT Bold" pitchFamily="1" charset="0"/>
                <a:ea typeface="ＭＳ Ｐゴシック" pitchFamily="34" charset="-128"/>
              </a:rPr>
              <a:t>Huawei Confidential </a:t>
            </a:r>
          </a:p>
        </p:txBody>
      </p:sp>
    </p:spTree>
    <p:extLst>
      <p:ext uri="{BB962C8B-B14F-4D97-AF65-F5344CB8AC3E}">
        <p14:creationId xmlns="" xmlns:p14="http://schemas.microsoft.com/office/powerpoint/2010/main" val="4025030271"/>
      </p:ext>
    </p:extLst>
  </p:cSld>
  <p:clrMap bg1="lt1" tx1="dk1" bg2="lt2" tx2="dk2" accent1="accent1" accent2="accent2" accent3="accent3" accent4="accent4" accent5="accent5" accent6="accent6" hlink="hlink" folHlink="folHlink"/>
  <p:sldLayoutIdLst>
    <p:sldLayoutId id="2147483731" r:id="rId1"/>
  </p:sldLayoutIdLst>
  <mc:AlternateContent xmlns:mc="http://schemas.openxmlformats.org/markup-compatibility/2006">
    <mc:Choice xmlns="" xmlns:p14="http://schemas.microsoft.com/office/powerpoint/2010/main" Requires="p14">
      <p:transition p14:dur="0"/>
    </mc:Choice>
    <mc:Fallback>
      <p:transition/>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851" indent="-342851"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845" indent="-285709"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2838" indent="-22856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599973" indent="-228567" algn="l" rtl="0" eaLnBrk="0" fontAlgn="base" hangingPunct="0">
        <a:lnSpc>
          <a:spcPct val="140000"/>
        </a:lnSpc>
        <a:spcBef>
          <a:spcPct val="0"/>
        </a:spcBef>
        <a:spcAft>
          <a:spcPct val="0"/>
        </a:spcAft>
        <a:buChar char="–"/>
        <a:defRPr sz="1300">
          <a:solidFill>
            <a:schemeClr val="tx1"/>
          </a:solidFill>
          <a:latin typeface="FrutigerNext LT Regular" pitchFamily="34" charset="0"/>
          <a:ea typeface="+mn-ea"/>
          <a:cs typeface="+mn-cs"/>
        </a:defRPr>
      </a:lvl4pPr>
      <a:lvl5pPr marL="2057109" indent="-228567"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长条"/>
          <p:cNvPicPr>
            <a:picLocks noChangeAspect="1" noChangeArrowheads="1"/>
          </p:cNvPicPr>
          <p:nvPr/>
        </p:nvPicPr>
        <p:blipFill>
          <a:blip r:embed="rId14" cstate="print">
            <a:lum contrast="6000"/>
          </a:blip>
          <a:srcRect/>
          <a:stretch>
            <a:fillRect/>
          </a:stretch>
        </p:blipFill>
        <p:spPr bwMode="auto">
          <a:xfrm>
            <a:off x="0" y="6237288"/>
            <a:ext cx="12195175" cy="619125"/>
          </a:xfrm>
          <a:prstGeom prst="rect">
            <a:avLst/>
          </a:prstGeom>
          <a:noFill/>
          <a:ln w="9525">
            <a:noFill/>
            <a:miter lim="800000"/>
            <a:headEnd/>
            <a:tailEnd/>
          </a:ln>
        </p:spPr>
      </p:pic>
      <p:sp>
        <p:nvSpPr>
          <p:cNvPr id="663555" name="Rectangle 3"/>
          <p:cNvSpPr>
            <a:spLocks noChangeArrowheads="1"/>
          </p:cNvSpPr>
          <p:nvPr/>
        </p:nvSpPr>
        <p:spPr bwMode="auto">
          <a:xfrm>
            <a:off x="-2460625" y="528639"/>
            <a:ext cx="2460625" cy="5307012"/>
          </a:xfrm>
          <a:prstGeom prst="rect">
            <a:avLst/>
          </a:prstGeom>
          <a:noFill/>
          <a:ln w="9525">
            <a:noFill/>
            <a:miter lim="800000"/>
            <a:headEnd/>
            <a:tailEnd/>
          </a:ln>
          <a:effectLst/>
        </p:spPr>
        <p:txBody>
          <a:bodyPr lIns="87771" tIns="43887" rIns="87771" bIns="43887"/>
          <a:lstStyle/>
          <a:p>
            <a:pPr algn="r" defTabSz="877615">
              <a:lnSpc>
                <a:spcPct val="125000"/>
              </a:lnSpc>
              <a:buClr>
                <a:srgbClr val="990000"/>
              </a:buClr>
              <a:buFont typeface="Wingdings" pitchFamily="2" charset="2"/>
              <a:buNone/>
              <a:defRPr/>
            </a:pPr>
            <a:r>
              <a:rPr lang="zh-CN" altLang="en-US" sz="1200" b="0" dirty="0">
                <a:solidFill>
                  <a:srgbClr val="FFFFFF"/>
                </a:solidFill>
              </a:rPr>
              <a:t>英文标题</a:t>
            </a:r>
            <a:r>
              <a:rPr lang="en-US" altLang="zh-CN" sz="1200" b="0" dirty="0">
                <a:solidFill>
                  <a:srgbClr val="FFFFFF"/>
                </a:solidFill>
              </a:rPr>
              <a:t>:32-35pt  </a:t>
            </a:r>
            <a:endParaRPr lang="zh-CN" altLang="en-US" sz="1200" b="0" dirty="0">
              <a:solidFill>
                <a:srgbClr val="FFFFFF"/>
              </a:solidFill>
            </a:endParaRPr>
          </a:p>
          <a:p>
            <a:pPr algn="r" defTabSz="877615">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 R153 G0 B0</a:t>
            </a:r>
          </a:p>
          <a:p>
            <a:pPr algn="r" defTabSz="877615">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内部使用字体 </a:t>
            </a:r>
            <a:r>
              <a:rPr lang="en-US" altLang="zh-CN" sz="1200" b="0" dirty="0">
                <a:solidFill>
                  <a:srgbClr val="FFFFFF"/>
                </a:solidFill>
                <a:latin typeface="FrutigerNext LT Regular" pitchFamily="34" charset="0"/>
              </a:rPr>
              <a:t>:</a:t>
            </a:r>
          </a:p>
          <a:p>
            <a:pPr algn="r" defTabSz="877615">
              <a:lnSpc>
                <a:spcPct val="125000"/>
              </a:lnSpc>
              <a:buClr>
                <a:srgbClr val="990000"/>
              </a:buClr>
              <a:buFont typeface="Wingdings" pitchFamily="2" charset="2"/>
              <a:buNone/>
              <a:defRPr/>
            </a:pPr>
            <a:r>
              <a:rPr lang="en-US" altLang="zh-CN" sz="1200" b="0" dirty="0" err="1">
                <a:solidFill>
                  <a:srgbClr val="FFFFFF"/>
                </a:solidFill>
                <a:latin typeface="FrutigerNext LT Regular" pitchFamily="34" charset="0"/>
              </a:rPr>
              <a:t>FrutigerNext</a:t>
            </a:r>
            <a:r>
              <a:rPr lang="en-US" altLang="zh-CN" sz="1200" b="0" dirty="0">
                <a:solidFill>
                  <a:srgbClr val="FFFFFF"/>
                </a:solidFill>
                <a:latin typeface="FrutigerNext LT Regular" pitchFamily="34" charset="0"/>
              </a:rPr>
              <a:t> LT Medium</a:t>
            </a:r>
          </a:p>
          <a:p>
            <a:pPr algn="r" defTabSz="877615">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外部使用字体 </a:t>
            </a:r>
            <a:r>
              <a:rPr lang="en-US" altLang="zh-CN" sz="1200" b="0" dirty="0">
                <a:solidFill>
                  <a:srgbClr val="FFFFFF"/>
                </a:solidFill>
                <a:latin typeface="FrutigerNext LT Regular" pitchFamily="34" charset="0"/>
              </a:rPr>
              <a:t>: Arial</a:t>
            </a:r>
          </a:p>
          <a:p>
            <a:pPr algn="r" defTabSz="877615">
              <a:lnSpc>
                <a:spcPct val="75000"/>
              </a:lnSpc>
              <a:buClr>
                <a:srgbClr val="990000"/>
              </a:buClr>
              <a:buFont typeface="Wingdings" pitchFamily="2" charset="2"/>
              <a:buNone/>
              <a:defRPr/>
            </a:pPr>
            <a:endParaRPr lang="en-US" altLang="zh-CN" sz="1200" b="0" dirty="0">
              <a:solidFill>
                <a:srgbClr val="FFFFFF"/>
              </a:solidFill>
            </a:endParaRPr>
          </a:p>
          <a:p>
            <a:pPr algn="r" defTabSz="877615">
              <a:lnSpc>
                <a:spcPct val="125000"/>
              </a:lnSpc>
              <a:buClr>
                <a:srgbClr val="990000"/>
              </a:buClr>
              <a:buFont typeface="Wingdings" pitchFamily="2" charset="2"/>
              <a:buNone/>
              <a:defRPr/>
            </a:pPr>
            <a:r>
              <a:rPr lang="zh-CN" altLang="en-US" sz="1200" b="0" dirty="0">
                <a:solidFill>
                  <a:srgbClr val="FFFFFF"/>
                </a:solidFill>
              </a:rPr>
              <a:t>中文标题</a:t>
            </a:r>
            <a:r>
              <a:rPr lang="en-US" altLang="zh-CN" sz="1200" b="0" dirty="0">
                <a:solidFill>
                  <a:srgbClr val="FFFFFF"/>
                </a:solidFill>
              </a:rPr>
              <a:t>:30-32pt  </a:t>
            </a:r>
            <a:endParaRPr lang="zh-CN" altLang="en-US" sz="1200" b="0" dirty="0">
              <a:solidFill>
                <a:srgbClr val="FFFFFF"/>
              </a:solidFill>
            </a:endParaRPr>
          </a:p>
          <a:p>
            <a:pPr algn="r" defTabSz="877615">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 R153 G0 B0</a:t>
            </a:r>
          </a:p>
          <a:p>
            <a:pPr algn="r" defTabSz="877615">
              <a:lnSpc>
                <a:spcPct val="125000"/>
              </a:lnSpc>
              <a:buClr>
                <a:srgbClr val="990000"/>
              </a:buClr>
              <a:buFont typeface="Wingdings" pitchFamily="2" charset="2"/>
              <a:buNone/>
              <a:defRPr/>
            </a:pPr>
            <a:r>
              <a:rPr lang="zh-CN" altLang="en-US" sz="1200" b="0" dirty="0">
                <a:solidFill>
                  <a:srgbClr val="FFFFFF"/>
                </a:solidFill>
              </a:rPr>
              <a:t>字体</a:t>
            </a:r>
            <a:r>
              <a:rPr lang="en-US" altLang="zh-CN" sz="1200" b="0" dirty="0">
                <a:solidFill>
                  <a:srgbClr val="FFFFFF"/>
                </a:solidFill>
              </a:rPr>
              <a:t>:</a:t>
            </a:r>
            <a:r>
              <a:rPr lang="zh-CN" altLang="en-US" sz="1200" b="0" dirty="0">
                <a:solidFill>
                  <a:srgbClr val="FFFFFF"/>
                </a:solidFill>
              </a:rPr>
              <a:t>黑体</a:t>
            </a:r>
          </a:p>
          <a:p>
            <a:pPr algn="r" defTabSz="877615">
              <a:lnSpc>
                <a:spcPct val="125000"/>
              </a:lnSpc>
              <a:buClr>
                <a:srgbClr val="990000"/>
              </a:buClr>
              <a:buFont typeface="Wingdings" pitchFamily="2" charset="2"/>
              <a:buNone/>
              <a:defRPr/>
            </a:pPr>
            <a:endParaRPr lang="zh-CN" altLang="en-US" sz="1200" b="0" dirty="0">
              <a:solidFill>
                <a:srgbClr val="FFFFFF"/>
              </a:solidFill>
            </a:endParaRPr>
          </a:p>
          <a:p>
            <a:pPr algn="r" defTabSz="877615">
              <a:lnSpc>
                <a:spcPct val="125000"/>
              </a:lnSpc>
              <a:buClr>
                <a:srgbClr val="990000"/>
              </a:buClr>
              <a:buFont typeface="Wingdings" pitchFamily="2" charset="2"/>
              <a:buNone/>
              <a:defRPr/>
            </a:pPr>
            <a:endParaRPr lang="zh-CN" altLang="en-US" sz="1200" b="0" dirty="0">
              <a:solidFill>
                <a:srgbClr val="FFFFFF"/>
              </a:solidFill>
            </a:endParaRPr>
          </a:p>
          <a:p>
            <a:pPr algn="r" defTabSz="877615">
              <a:lnSpc>
                <a:spcPct val="125000"/>
              </a:lnSpc>
              <a:buClr>
                <a:srgbClr val="990000"/>
              </a:buClr>
              <a:buFont typeface="Wingdings" pitchFamily="2" charset="2"/>
              <a:buNone/>
              <a:defRPr/>
            </a:pPr>
            <a:endParaRPr lang="zh-CN" altLang="en-US" sz="1200" b="0" dirty="0">
              <a:solidFill>
                <a:srgbClr val="FFFFFF"/>
              </a:solidFill>
            </a:endParaRPr>
          </a:p>
          <a:p>
            <a:pPr algn="r" defTabSz="877615">
              <a:lnSpc>
                <a:spcPct val="125000"/>
              </a:lnSpc>
              <a:buClr>
                <a:srgbClr val="990000"/>
              </a:buClr>
              <a:buFont typeface="Wingdings" pitchFamily="2" charset="2"/>
              <a:buNone/>
              <a:defRPr/>
            </a:pPr>
            <a:r>
              <a:rPr lang="zh-CN" altLang="en-US" sz="1200" b="0" dirty="0">
                <a:solidFill>
                  <a:srgbClr val="FFFFFF"/>
                </a:solidFill>
              </a:rPr>
              <a:t>英文正文</a:t>
            </a:r>
            <a:r>
              <a:rPr lang="en-US" altLang="zh-CN" sz="1200" b="0" dirty="0">
                <a:solidFill>
                  <a:srgbClr val="FFFFFF"/>
                </a:solidFill>
              </a:rPr>
              <a:t>:20-22pt</a:t>
            </a:r>
          </a:p>
          <a:p>
            <a:pPr algn="r" defTabSz="877615">
              <a:lnSpc>
                <a:spcPct val="125000"/>
              </a:lnSpc>
              <a:buClr>
                <a:srgbClr val="990000"/>
              </a:buClr>
              <a:buFont typeface="Wingdings" pitchFamily="2" charset="2"/>
              <a:buNone/>
              <a:defRPr/>
            </a:pPr>
            <a:r>
              <a:rPr lang="zh-CN" altLang="en-US" sz="1200" b="0" dirty="0">
                <a:solidFill>
                  <a:srgbClr val="FFFFFF"/>
                </a:solidFill>
              </a:rPr>
              <a:t>子目录 </a:t>
            </a:r>
            <a:r>
              <a:rPr lang="en-US" altLang="zh-CN" sz="1200" b="0" dirty="0">
                <a:solidFill>
                  <a:srgbClr val="FFFFFF"/>
                </a:solidFill>
              </a:rPr>
              <a:t>(2-5</a:t>
            </a:r>
            <a:r>
              <a:rPr lang="zh-CN" altLang="en-US" sz="1200" b="0" dirty="0">
                <a:solidFill>
                  <a:srgbClr val="FFFFFF"/>
                </a:solidFill>
              </a:rPr>
              <a:t>级</a:t>
            </a:r>
            <a:r>
              <a:rPr lang="en-US" altLang="zh-CN" sz="1200" b="0" dirty="0">
                <a:solidFill>
                  <a:srgbClr val="FFFFFF"/>
                </a:solidFill>
              </a:rPr>
              <a:t>) :18pt  </a:t>
            </a:r>
          </a:p>
          <a:p>
            <a:pPr algn="r" defTabSz="877615">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a:t>
            </a:r>
            <a:r>
              <a:rPr lang="zh-CN" altLang="en-US" sz="1200" b="0" dirty="0">
                <a:solidFill>
                  <a:srgbClr val="FFFFFF"/>
                </a:solidFill>
              </a:rPr>
              <a:t>黑色</a:t>
            </a:r>
          </a:p>
          <a:p>
            <a:pPr algn="r" defTabSz="877615">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内部使用字体 </a:t>
            </a:r>
            <a:r>
              <a:rPr lang="en-US" altLang="zh-CN" sz="1200" b="0" dirty="0">
                <a:solidFill>
                  <a:srgbClr val="FFFFFF"/>
                </a:solidFill>
                <a:latin typeface="FrutigerNext LT Regular" pitchFamily="34" charset="0"/>
              </a:rPr>
              <a:t>:</a:t>
            </a:r>
          </a:p>
          <a:p>
            <a:pPr algn="r" defTabSz="877615">
              <a:lnSpc>
                <a:spcPct val="125000"/>
              </a:lnSpc>
              <a:buClr>
                <a:srgbClr val="990000"/>
              </a:buClr>
              <a:buFont typeface="Wingdings" pitchFamily="2" charset="2"/>
              <a:buNone/>
              <a:defRPr/>
            </a:pPr>
            <a:r>
              <a:rPr lang="en-US" altLang="zh-CN" sz="1200" b="0" dirty="0" err="1">
                <a:solidFill>
                  <a:srgbClr val="FFFFFF"/>
                </a:solidFill>
                <a:latin typeface="FrutigerNext LT Regular" pitchFamily="34" charset="0"/>
              </a:rPr>
              <a:t>FrutigerNext</a:t>
            </a:r>
            <a:r>
              <a:rPr lang="en-US" altLang="zh-CN" sz="1200" b="0" dirty="0">
                <a:solidFill>
                  <a:srgbClr val="FFFFFF"/>
                </a:solidFill>
                <a:latin typeface="FrutigerNext LT Regular" pitchFamily="34" charset="0"/>
              </a:rPr>
              <a:t> LT Regular</a:t>
            </a:r>
          </a:p>
          <a:p>
            <a:pPr algn="r" defTabSz="877615">
              <a:lnSpc>
                <a:spcPct val="125000"/>
              </a:lnSpc>
              <a:buClr>
                <a:srgbClr val="990000"/>
              </a:buClr>
              <a:buFont typeface="Wingdings" pitchFamily="2" charset="2"/>
              <a:buNone/>
              <a:defRPr/>
            </a:pPr>
            <a:r>
              <a:rPr lang="zh-CN" altLang="en-US" sz="1200" b="0" dirty="0">
                <a:solidFill>
                  <a:srgbClr val="FFFFFF"/>
                </a:solidFill>
                <a:latin typeface="FrutigerNext LT Regular" pitchFamily="34" charset="0"/>
              </a:rPr>
              <a:t>外部使用字体 </a:t>
            </a:r>
            <a:r>
              <a:rPr lang="en-US" altLang="zh-CN" sz="1200" b="0" dirty="0">
                <a:solidFill>
                  <a:srgbClr val="FFFFFF"/>
                </a:solidFill>
                <a:latin typeface="FrutigerNext LT Regular" pitchFamily="34" charset="0"/>
              </a:rPr>
              <a:t>: Arial</a:t>
            </a:r>
          </a:p>
          <a:p>
            <a:pPr algn="r" defTabSz="877615">
              <a:lnSpc>
                <a:spcPct val="75000"/>
              </a:lnSpc>
              <a:buClr>
                <a:srgbClr val="990000"/>
              </a:buClr>
              <a:buFont typeface="Wingdings" pitchFamily="2" charset="2"/>
              <a:buNone/>
              <a:defRPr/>
            </a:pPr>
            <a:endParaRPr lang="en-US" altLang="zh-CN" sz="1200" b="0" dirty="0">
              <a:solidFill>
                <a:srgbClr val="FFFFFF"/>
              </a:solidFill>
            </a:endParaRPr>
          </a:p>
          <a:p>
            <a:pPr algn="r" defTabSz="877615">
              <a:lnSpc>
                <a:spcPct val="125000"/>
              </a:lnSpc>
              <a:buClr>
                <a:srgbClr val="990000"/>
              </a:buClr>
              <a:buFont typeface="Wingdings" pitchFamily="2" charset="2"/>
              <a:buNone/>
              <a:defRPr/>
            </a:pPr>
            <a:r>
              <a:rPr lang="zh-CN" altLang="en-US" sz="1200" b="0" dirty="0">
                <a:solidFill>
                  <a:srgbClr val="FFFFFF"/>
                </a:solidFill>
              </a:rPr>
              <a:t>中文正文</a:t>
            </a:r>
            <a:r>
              <a:rPr lang="en-US" altLang="zh-CN" sz="1200" b="0" dirty="0">
                <a:solidFill>
                  <a:srgbClr val="FFFFFF"/>
                </a:solidFill>
              </a:rPr>
              <a:t>:18-20pt</a:t>
            </a:r>
          </a:p>
          <a:p>
            <a:pPr algn="r" defTabSz="877615">
              <a:lnSpc>
                <a:spcPct val="125000"/>
              </a:lnSpc>
              <a:buClr>
                <a:srgbClr val="990000"/>
              </a:buClr>
              <a:buFont typeface="Wingdings" pitchFamily="2" charset="2"/>
              <a:buNone/>
              <a:defRPr/>
            </a:pPr>
            <a:r>
              <a:rPr lang="zh-CN" altLang="en-US" sz="1200" b="0" dirty="0">
                <a:solidFill>
                  <a:srgbClr val="FFFFFF"/>
                </a:solidFill>
              </a:rPr>
              <a:t>子目录</a:t>
            </a:r>
            <a:r>
              <a:rPr lang="en-US" altLang="zh-CN" sz="1200" b="0" dirty="0">
                <a:solidFill>
                  <a:srgbClr val="FFFFFF"/>
                </a:solidFill>
              </a:rPr>
              <a:t>(2-5</a:t>
            </a:r>
            <a:r>
              <a:rPr lang="zh-CN" altLang="en-US" sz="1200" b="0" dirty="0">
                <a:solidFill>
                  <a:srgbClr val="FFFFFF"/>
                </a:solidFill>
              </a:rPr>
              <a:t>级</a:t>
            </a:r>
            <a:r>
              <a:rPr lang="en-US" altLang="zh-CN" sz="1200" b="0" dirty="0">
                <a:solidFill>
                  <a:srgbClr val="FFFFFF"/>
                </a:solidFill>
              </a:rPr>
              <a:t>):18pt </a:t>
            </a:r>
            <a:endParaRPr lang="zh-CN" altLang="en-US" sz="1200" b="0" dirty="0">
              <a:solidFill>
                <a:srgbClr val="FFFFFF"/>
              </a:solidFill>
            </a:endParaRPr>
          </a:p>
          <a:p>
            <a:pPr algn="r" defTabSz="877615">
              <a:lnSpc>
                <a:spcPct val="125000"/>
              </a:lnSpc>
              <a:buClr>
                <a:srgbClr val="990000"/>
              </a:buClr>
              <a:buFont typeface="Wingdings" pitchFamily="2" charset="2"/>
              <a:buNone/>
              <a:defRPr/>
            </a:pPr>
            <a:r>
              <a:rPr lang="zh-CN" altLang="en-US" sz="1200" b="0" dirty="0">
                <a:solidFill>
                  <a:srgbClr val="FFFFFF"/>
                </a:solidFill>
              </a:rPr>
              <a:t>颜色</a:t>
            </a:r>
            <a:r>
              <a:rPr lang="en-US" altLang="zh-CN" sz="1200" b="0" dirty="0">
                <a:solidFill>
                  <a:srgbClr val="FFFFFF"/>
                </a:solidFill>
              </a:rPr>
              <a:t>:</a:t>
            </a:r>
            <a:r>
              <a:rPr lang="zh-CN" altLang="en-US" sz="1200" b="0" dirty="0">
                <a:solidFill>
                  <a:srgbClr val="FFFFFF"/>
                </a:solidFill>
              </a:rPr>
              <a:t>黑色</a:t>
            </a:r>
          </a:p>
          <a:p>
            <a:pPr algn="r" defTabSz="877615">
              <a:lnSpc>
                <a:spcPct val="125000"/>
              </a:lnSpc>
              <a:buClr>
                <a:srgbClr val="990000"/>
              </a:buClr>
              <a:buFont typeface="Wingdings" pitchFamily="2" charset="2"/>
              <a:buNone/>
              <a:defRPr/>
            </a:pPr>
            <a:r>
              <a:rPr lang="zh-CN" altLang="en-US" sz="1200" b="0" dirty="0">
                <a:solidFill>
                  <a:srgbClr val="FFFFFF"/>
                </a:solidFill>
              </a:rPr>
              <a:t>字体</a:t>
            </a:r>
            <a:r>
              <a:rPr lang="en-US" altLang="zh-CN" sz="1200" b="0" dirty="0">
                <a:solidFill>
                  <a:srgbClr val="FFFFFF"/>
                </a:solidFill>
              </a:rPr>
              <a:t>:</a:t>
            </a:r>
            <a:r>
              <a:rPr lang="zh-CN" altLang="en-US" sz="1200" b="0" dirty="0">
                <a:solidFill>
                  <a:srgbClr val="FFFFFF"/>
                </a:solidFill>
              </a:rPr>
              <a:t>细黑体 </a:t>
            </a:r>
          </a:p>
          <a:p>
            <a:pPr algn="r" defTabSz="877615">
              <a:lnSpc>
                <a:spcPct val="125000"/>
              </a:lnSpc>
              <a:buClr>
                <a:srgbClr val="990000"/>
              </a:buClr>
              <a:buFont typeface="Wingdings" pitchFamily="2" charset="2"/>
              <a:buNone/>
              <a:defRPr/>
            </a:pPr>
            <a:endParaRPr lang="zh-CN" altLang="en-US" sz="1200" b="0" dirty="0">
              <a:solidFill>
                <a:srgbClr val="FFFFFF"/>
              </a:solidFill>
            </a:endParaRPr>
          </a:p>
          <a:p>
            <a:pPr algn="r" defTabSz="877615">
              <a:lnSpc>
                <a:spcPct val="125000"/>
              </a:lnSpc>
              <a:buClr>
                <a:srgbClr val="990000"/>
              </a:buClr>
              <a:buFont typeface="Wingdings" pitchFamily="2" charset="2"/>
              <a:buNone/>
              <a:defRPr/>
            </a:pPr>
            <a:endParaRPr lang="zh-CN" altLang="en-US" sz="1200" b="0" dirty="0">
              <a:solidFill>
                <a:srgbClr val="FFFFFF"/>
              </a:solidFill>
            </a:endParaRPr>
          </a:p>
          <a:p>
            <a:pPr algn="r" defTabSz="877615">
              <a:lnSpc>
                <a:spcPct val="125000"/>
              </a:lnSpc>
              <a:buClr>
                <a:srgbClr val="990000"/>
              </a:buClr>
              <a:buFont typeface="Wingdings" pitchFamily="2" charset="2"/>
              <a:buNone/>
              <a:defRPr/>
            </a:pPr>
            <a:endParaRPr lang="en-US" altLang="zh-CN" sz="1200" b="0" dirty="0">
              <a:solidFill>
                <a:srgbClr val="FFFFFF"/>
              </a:solidFill>
            </a:endParaRPr>
          </a:p>
          <a:p>
            <a:pPr algn="r" defTabSz="877615">
              <a:lnSpc>
                <a:spcPct val="125000"/>
              </a:lnSpc>
              <a:buClr>
                <a:srgbClr val="990000"/>
              </a:buClr>
              <a:buFont typeface="Wingdings" pitchFamily="2" charset="2"/>
              <a:buNone/>
              <a:defRPr/>
            </a:pPr>
            <a:endParaRPr lang="en-US" altLang="zh-CN" sz="1200" b="0" dirty="0">
              <a:solidFill>
                <a:srgbClr val="FFFFFF"/>
              </a:solidFill>
            </a:endParaRPr>
          </a:p>
          <a:p>
            <a:pPr algn="r" defTabSz="877615">
              <a:lnSpc>
                <a:spcPct val="125000"/>
              </a:lnSpc>
              <a:buClr>
                <a:srgbClr val="990000"/>
              </a:buClr>
              <a:buFont typeface="Wingdings" pitchFamily="2" charset="2"/>
              <a:buNone/>
              <a:defRPr/>
            </a:pPr>
            <a:endParaRPr lang="zh-CN" altLang="en-US" sz="1200" b="0" dirty="0">
              <a:solidFill>
                <a:srgbClr val="080808"/>
              </a:solidFill>
            </a:endParaRPr>
          </a:p>
        </p:txBody>
      </p:sp>
      <p:sp>
        <p:nvSpPr>
          <p:cNvPr id="663556" name="Rectangle 4"/>
          <p:cNvSpPr>
            <a:spLocks noChangeArrowheads="1"/>
          </p:cNvSpPr>
          <p:nvPr/>
        </p:nvSpPr>
        <p:spPr bwMode="auto">
          <a:xfrm>
            <a:off x="12361864" y="5445126"/>
            <a:ext cx="1225550" cy="322263"/>
          </a:xfrm>
          <a:prstGeom prst="rect">
            <a:avLst/>
          </a:prstGeom>
          <a:solidFill>
            <a:schemeClr val="bg1"/>
          </a:solidFill>
          <a:ln w="9525" algn="ctr">
            <a:noFill/>
            <a:miter lim="800000"/>
            <a:headEnd/>
            <a:tailEnd/>
          </a:ln>
          <a:effectLst/>
        </p:spPr>
        <p:txBody>
          <a:bodyPr lIns="91397" tIns="45698" rIns="91397" bIns="45698" anchor="ctr">
            <a:spAutoFit/>
          </a:bodyP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nvGrpSpPr>
          <p:cNvPr id="3077" name="Group 5"/>
          <p:cNvGrpSpPr>
            <a:grpSpLocks/>
          </p:cNvGrpSpPr>
          <p:nvPr/>
        </p:nvGrpSpPr>
        <p:grpSpPr bwMode="auto">
          <a:xfrm>
            <a:off x="12472989" y="5278438"/>
            <a:ext cx="987425" cy="184151"/>
            <a:chOff x="6657" y="3492"/>
            <a:chExt cx="527" cy="121"/>
          </a:xfrm>
        </p:grpSpPr>
        <p:sp>
          <p:nvSpPr>
            <p:cNvPr id="663558" name="Rectangle 6"/>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59" name="Rectangle 7"/>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60" name="Rectangle 8"/>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61" name="Rectangle 9"/>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78" name="Group 10"/>
          <p:cNvGrpSpPr>
            <a:grpSpLocks/>
          </p:cNvGrpSpPr>
          <p:nvPr/>
        </p:nvGrpSpPr>
        <p:grpSpPr bwMode="auto">
          <a:xfrm>
            <a:off x="12472989" y="6203951"/>
            <a:ext cx="987425" cy="182563"/>
            <a:chOff x="6657" y="4103"/>
            <a:chExt cx="527" cy="121"/>
          </a:xfrm>
        </p:grpSpPr>
        <p:sp>
          <p:nvSpPr>
            <p:cNvPr id="663563" name="Rectangle 11"/>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64" name="Rectangle 12"/>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65" name="Rectangle 13"/>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66" name="Rectangle 14"/>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79" name="Group 15"/>
          <p:cNvGrpSpPr>
            <a:grpSpLocks/>
          </p:cNvGrpSpPr>
          <p:nvPr/>
        </p:nvGrpSpPr>
        <p:grpSpPr bwMode="auto">
          <a:xfrm>
            <a:off x="12472989" y="6450013"/>
            <a:ext cx="987425" cy="182563"/>
            <a:chOff x="6657" y="4266"/>
            <a:chExt cx="527" cy="121"/>
          </a:xfrm>
        </p:grpSpPr>
        <p:sp>
          <p:nvSpPr>
            <p:cNvPr id="663568" name="Rectangle 16"/>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69" name="Rectangle 17"/>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70" name="Rectangle 18"/>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71" name="Rectangle 19"/>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80" name="Group 20"/>
          <p:cNvGrpSpPr>
            <a:grpSpLocks/>
          </p:cNvGrpSpPr>
          <p:nvPr/>
        </p:nvGrpSpPr>
        <p:grpSpPr bwMode="auto">
          <a:xfrm>
            <a:off x="12472989" y="5527676"/>
            <a:ext cx="987425" cy="182563"/>
            <a:chOff x="6657" y="3656"/>
            <a:chExt cx="527" cy="121"/>
          </a:xfrm>
        </p:grpSpPr>
        <p:sp>
          <p:nvSpPr>
            <p:cNvPr id="663573" name="Rectangle 21"/>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74" name="Rectangle 22"/>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75" name="Rectangle 23"/>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76" name="Rectangle 24"/>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81" name="Group 25"/>
          <p:cNvGrpSpPr>
            <a:grpSpLocks/>
          </p:cNvGrpSpPr>
          <p:nvPr/>
        </p:nvGrpSpPr>
        <p:grpSpPr bwMode="auto">
          <a:xfrm>
            <a:off x="12472989" y="5957888"/>
            <a:ext cx="987425" cy="182563"/>
            <a:chOff x="6657" y="3941"/>
            <a:chExt cx="527" cy="121"/>
          </a:xfrm>
        </p:grpSpPr>
        <p:sp>
          <p:nvSpPr>
            <p:cNvPr id="663578" name="Rectangle 26"/>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79" name="Rectangle 27"/>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80" name="Rectangle 28"/>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81" name="Rectangle 29"/>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82" name="Group 30"/>
          <p:cNvGrpSpPr>
            <a:grpSpLocks/>
          </p:cNvGrpSpPr>
          <p:nvPr/>
        </p:nvGrpSpPr>
        <p:grpSpPr bwMode="auto">
          <a:xfrm>
            <a:off x="12472989" y="6697663"/>
            <a:ext cx="987425" cy="182563"/>
            <a:chOff x="6657" y="4430"/>
            <a:chExt cx="527" cy="121"/>
          </a:xfrm>
        </p:grpSpPr>
        <p:sp>
          <p:nvSpPr>
            <p:cNvPr id="663583" name="Rectangle 31"/>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84" name="Rectangle 32"/>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85" name="Rectangle 33"/>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86" name="Rectangle 34"/>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83" name="Group 35"/>
          <p:cNvGrpSpPr>
            <a:grpSpLocks/>
          </p:cNvGrpSpPr>
          <p:nvPr/>
        </p:nvGrpSpPr>
        <p:grpSpPr bwMode="auto">
          <a:xfrm>
            <a:off x="12472989" y="5032375"/>
            <a:ext cx="987425" cy="184151"/>
            <a:chOff x="6657" y="3329"/>
            <a:chExt cx="527" cy="122"/>
          </a:xfrm>
        </p:grpSpPr>
        <p:sp>
          <p:nvSpPr>
            <p:cNvPr id="663588" name="Rectangle 36"/>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89" name="Rectangle 37"/>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90" name="Rectangle 38"/>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91" name="Rectangle 39"/>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84" name="Group 40"/>
          <p:cNvGrpSpPr>
            <a:grpSpLocks/>
          </p:cNvGrpSpPr>
          <p:nvPr/>
        </p:nvGrpSpPr>
        <p:grpSpPr bwMode="auto">
          <a:xfrm>
            <a:off x="12472989" y="4600576"/>
            <a:ext cx="987425" cy="182563"/>
            <a:chOff x="6657" y="3043"/>
            <a:chExt cx="527" cy="121"/>
          </a:xfrm>
        </p:grpSpPr>
        <p:sp>
          <p:nvSpPr>
            <p:cNvPr id="663593" name="Rectangle 41"/>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94" name="Rectangle 42"/>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95" name="Rectangle 43"/>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96" name="Rectangle 44"/>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grpSp>
        <p:nvGrpSpPr>
          <p:cNvPr id="3085" name="Group 45"/>
          <p:cNvGrpSpPr>
            <a:grpSpLocks/>
          </p:cNvGrpSpPr>
          <p:nvPr/>
        </p:nvGrpSpPr>
        <p:grpSpPr bwMode="auto">
          <a:xfrm>
            <a:off x="12472989" y="4354513"/>
            <a:ext cx="987425" cy="184151"/>
            <a:chOff x="6657" y="2881"/>
            <a:chExt cx="527" cy="121"/>
          </a:xfrm>
        </p:grpSpPr>
        <p:sp>
          <p:nvSpPr>
            <p:cNvPr id="663598" name="Rectangle 46"/>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599" name="Rectangle 47"/>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600" name="Rectangle 48"/>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sp>
          <p:nvSpPr>
            <p:cNvPr id="663601" name="Rectangle 49"/>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buClrTx/>
                <a:buFontTx/>
                <a:buNone/>
                <a:defRPr/>
              </a:pPr>
              <a:endParaRPr lang="zh-CN" altLang="en-US" sz="1500" b="0" dirty="0">
                <a:solidFill>
                  <a:srgbClr val="000000"/>
                </a:solidFill>
                <a:latin typeface="FrutigerNext LT Regular" pitchFamily="34" charset="0"/>
                <a:ea typeface="ＭＳ Ｐゴシック" pitchFamily="34" charset="-128"/>
              </a:endParaRPr>
            </a:p>
          </p:txBody>
        </p:sp>
      </p:grpSp>
      <p:sp>
        <p:nvSpPr>
          <p:cNvPr id="663602" name="Rectangle 50"/>
          <p:cNvSpPr>
            <a:spLocks noChangeArrowheads="1"/>
          </p:cNvSpPr>
          <p:nvPr/>
        </p:nvSpPr>
        <p:spPr bwMode="auto">
          <a:xfrm>
            <a:off x="12269788" y="2263775"/>
            <a:ext cx="1400175" cy="2654300"/>
          </a:xfrm>
          <a:prstGeom prst="rect">
            <a:avLst/>
          </a:prstGeom>
          <a:noFill/>
          <a:ln w="9525">
            <a:noFill/>
            <a:miter lim="800000"/>
            <a:headEnd/>
            <a:tailEnd/>
          </a:ln>
          <a:effectLst/>
        </p:spPr>
        <p:txBody>
          <a:bodyPr lIns="87771" tIns="43887" rIns="87771" bIns="43887"/>
          <a:lstStyle/>
          <a:p>
            <a:pPr defTabSz="877615">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配色参考方案：</a:t>
            </a:r>
          </a:p>
          <a:p>
            <a:pPr defTabSz="877615">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建议同一页面内不超过四种颜色，以下是９组配色方案，同一页面内只选择一组使用。</a:t>
            </a:r>
            <a:endParaRPr lang="en-US" altLang="zh-CN" sz="1200" b="0" dirty="0">
              <a:solidFill>
                <a:srgbClr val="FFFFFF"/>
              </a:solidFill>
              <a:latin typeface="华文细黑" pitchFamily="2" charset="-122"/>
            </a:endParaRPr>
          </a:p>
          <a:p>
            <a:pPr defTabSz="877615">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（仅供参考）</a:t>
            </a:r>
          </a:p>
          <a:p>
            <a:pPr defTabSz="877615">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ndParaRPr>
          </a:p>
          <a:p>
            <a:pPr defTabSz="877615">
              <a:lnSpc>
                <a:spcPct val="125000"/>
              </a:lnSpc>
              <a:buClr>
                <a:srgbClr val="990000"/>
              </a:buClr>
              <a:defRPr/>
            </a:pPr>
            <a:endParaRPr lang="en-US" altLang="zh-CN" sz="1200" b="0" dirty="0">
              <a:solidFill>
                <a:srgbClr val="FFFFFF"/>
              </a:solidFill>
              <a:latin typeface="华文细黑" pitchFamily="2" charset="-122"/>
            </a:endParaRPr>
          </a:p>
          <a:p>
            <a:pPr defTabSz="877615">
              <a:lnSpc>
                <a:spcPct val="125000"/>
              </a:lnSpc>
              <a:buClr>
                <a:srgbClr val="990000"/>
              </a:buClr>
              <a:defRPr/>
            </a:pPr>
            <a:endParaRPr lang="zh-CN" altLang="en-US" sz="1200" b="0" dirty="0">
              <a:solidFill>
                <a:srgbClr val="FFFFFF"/>
              </a:solidFill>
              <a:latin typeface="华文细黑" pitchFamily="2" charset="-122"/>
            </a:endParaRPr>
          </a:p>
        </p:txBody>
      </p:sp>
      <p:sp>
        <p:nvSpPr>
          <p:cNvPr id="663603" name="Rectangle 51"/>
          <p:cNvSpPr>
            <a:spLocks noChangeArrowheads="1"/>
          </p:cNvSpPr>
          <p:nvPr/>
        </p:nvSpPr>
        <p:spPr bwMode="auto">
          <a:xfrm>
            <a:off x="12269788" y="-61913"/>
            <a:ext cx="1400175" cy="838201"/>
          </a:xfrm>
          <a:prstGeom prst="rect">
            <a:avLst/>
          </a:prstGeom>
          <a:noFill/>
          <a:ln w="9525">
            <a:noFill/>
            <a:miter lim="800000"/>
            <a:headEnd/>
            <a:tailEnd/>
          </a:ln>
          <a:effectLst/>
        </p:spPr>
        <p:txBody>
          <a:bodyPr lIns="87771" tIns="43887" rIns="87771" bIns="43887"/>
          <a:lstStyle/>
          <a:p>
            <a:pPr defTabSz="877615">
              <a:lnSpc>
                <a:spcPct val="120000"/>
              </a:lnSpc>
              <a:buClr>
                <a:srgbClr val="990000"/>
              </a:buClr>
              <a:buFont typeface="Wingdings" pitchFamily="2" charset="2"/>
              <a:buNone/>
              <a:defRPr/>
            </a:pPr>
            <a:r>
              <a:rPr lang="zh-CN" altLang="en-US" sz="1200" b="0" dirty="0">
                <a:solidFill>
                  <a:srgbClr val="FFFFFF"/>
                </a:solidFill>
                <a:latin typeface="华文细黑" pitchFamily="2" charset="-122"/>
              </a:rPr>
              <a:t>客户或者合作伙伴的标志放在右上角</a:t>
            </a:r>
            <a:r>
              <a:rPr lang="en-US" altLang="zh-CN" sz="1200" b="0" dirty="0">
                <a:solidFill>
                  <a:srgbClr val="FFFFFF"/>
                </a:solidFill>
                <a:latin typeface="华文细黑" pitchFamily="2" charset="-122"/>
              </a:rPr>
              <a:t>.</a:t>
            </a:r>
          </a:p>
          <a:p>
            <a:pPr defTabSz="877615">
              <a:lnSpc>
                <a:spcPct val="125000"/>
              </a:lnSpc>
              <a:buClr>
                <a:srgbClr val="990000"/>
              </a:buClr>
              <a:buFont typeface="Wingdings" pitchFamily="2" charset="2"/>
              <a:buNone/>
              <a:defRPr/>
            </a:pPr>
            <a:endParaRPr lang="en-US" altLang="zh-CN" sz="1200" b="0" dirty="0">
              <a:solidFill>
                <a:srgbClr val="FFFFFF"/>
              </a:solidFill>
              <a:latin typeface="华文细黑" pitchFamily="2" charset="-122"/>
            </a:endParaRPr>
          </a:p>
          <a:p>
            <a:pPr defTabSz="877615">
              <a:lnSpc>
                <a:spcPct val="125000"/>
              </a:lnSpc>
              <a:buClr>
                <a:srgbClr val="990000"/>
              </a:buClr>
              <a:defRPr/>
            </a:pPr>
            <a:endParaRPr lang="en-US" altLang="zh-CN" sz="1200" b="0" dirty="0">
              <a:solidFill>
                <a:srgbClr val="FFFFFF"/>
              </a:solidFill>
              <a:latin typeface="华文细黑" pitchFamily="2" charset="-122"/>
            </a:endParaRPr>
          </a:p>
          <a:p>
            <a:pPr defTabSz="877615">
              <a:lnSpc>
                <a:spcPct val="125000"/>
              </a:lnSpc>
              <a:buClr>
                <a:srgbClr val="990000"/>
              </a:buClr>
              <a:defRPr/>
            </a:pPr>
            <a:endParaRPr lang="zh-CN" altLang="en-US" sz="1200" b="0" dirty="0">
              <a:solidFill>
                <a:srgbClr val="FFFFFF"/>
              </a:solidFill>
              <a:latin typeface="华文细黑" pitchFamily="2" charset="-122"/>
            </a:endParaRPr>
          </a:p>
        </p:txBody>
      </p:sp>
      <p:sp>
        <p:nvSpPr>
          <p:cNvPr id="663604" name="Text Box 52"/>
          <p:cNvSpPr txBox="1">
            <a:spLocks noChangeArrowheads="1"/>
          </p:cNvSpPr>
          <p:nvPr/>
        </p:nvSpPr>
        <p:spPr bwMode="auto">
          <a:xfrm>
            <a:off x="841376" y="6456364"/>
            <a:ext cx="2784476" cy="263525"/>
          </a:xfrm>
          <a:prstGeom prst="rect">
            <a:avLst/>
          </a:prstGeom>
          <a:noFill/>
          <a:ln w="9525">
            <a:noFill/>
            <a:miter lim="800000"/>
            <a:headEnd/>
            <a:tailEnd/>
          </a:ln>
        </p:spPr>
        <p:txBody>
          <a:bodyPr wrap="none" lIns="78336" tIns="39168" rIns="78336" bIns="39168">
            <a:spAutoFit/>
          </a:bodyPr>
          <a:lstStyle/>
          <a:p>
            <a:pPr defTabSz="783982" eaLnBrk="0" hangingPunct="0">
              <a:buClrTx/>
              <a:buFontTx/>
              <a:buNone/>
              <a:defRPr/>
            </a:pPr>
            <a:r>
              <a:rPr lang="en-US" altLang="zh-CN" sz="1200" dirty="0">
                <a:solidFill>
                  <a:srgbClr val="080808"/>
                </a:solidFill>
                <a:ea typeface="ＭＳ Ｐゴシック" pitchFamily="34" charset="-128"/>
              </a:rPr>
              <a:t>HUAWEI TECHNOLOGIES CO., LTD.</a:t>
            </a:r>
          </a:p>
        </p:txBody>
      </p:sp>
      <p:sp>
        <p:nvSpPr>
          <p:cNvPr id="663605" name="Rectangle 53"/>
          <p:cNvSpPr>
            <a:spLocks noChangeArrowheads="1"/>
          </p:cNvSpPr>
          <p:nvPr/>
        </p:nvSpPr>
        <p:spPr bwMode="auto">
          <a:xfrm>
            <a:off x="7910513" y="6394451"/>
            <a:ext cx="1409700" cy="1101725"/>
          </a:xfrm>
          <a:prstGeom prst="rect">
            <a:avLst/>
          </a:prstGeom>
          <a:noFill/>
          <a:ln w="9525">
            <a:noFill/>
            <a:miter lim="800000"/>
            <a:headEnd/>
            <a:tailEnd/>
          </a:ln>
          <a:effectLst/>
        </p:spPr>
        <p:txBody>
          <a:bodyPr lIns="0" tIns="0" rIns="0" bIns="0"/>
          <a:lstStyle/>
          <a:p>
            <a:pPr defTabSz="783982" eaLnBrk="0" hangingPunct="0">
              <a:lnSpc>
                <a:spcPct val="85000"/>
              </a:lnSpc>
              <a:buClrTx/>
              <a:buFontTx/>
              <a:buNone/>
              <a:defRPr/>
            </a:pPr>
            <a:endParaRPr lang="de-DE" sz="900" b="0" dirty="0">
              <a:solidFill>
                <a:srgbClr val="080808"/>
              </a:solidFill>
              <a:ea typeface="ＭＳ Ｐゴシック" pitchFamily="34" charset="-128"/>
            </a:endParaRPr>
          </a:p>
          <a:p>
            <a:pPr defTabSz="783982" eaLnBrk="0" hangingPunct="0">
              <a:lnSpc>
                <a:spcPct val="85000"/>
              </a:lnSpc>
              <a:buClrTx/>
              <a:buFontTx/>
              <a:buNone/>
              <a:defRPr/>
            </a:pPr>
            <a:r>
              <a:rPr lang="de-DE" sz="900" b="0" dirty="0">
                <a:solidFill>
                  <a:srgbClr val="080808"/>
                </a:solidFill>
                <a:ea typeface="ＭＳ Ｐゴシック" pitchFamily="34" charset="-128"/>
              </a:rPr>
              <a:t>Page </a:t>
            </a:r>
            <a:fld id="{CA825B19-71A3-4AA3-8627-BD8F0BBECF7A}" type="slidenum">
              <a:rPr lang="de-DE" sz="900" b="0">
                <a:solidFill>
                  <a:srgbClr val="080808"/>
                </a:solidFill>
                <a:ea typeface="ＭＳ Ｐゴシック" pitchFamily="34" charset="-128"/>
              </a:rPr>
              <a:pPr defTabSz="783982" eaLnBrk="0" hangingPunct="0">
                <a:lnSpc>
                  <a:spcPct val="85000"/>
                </a:lnSpc>
                <a:buClrTx/>
                <a:buFontTx/>
                <a:buNone/>
                <a:defRPr/>
              </a:pPr>
              <a:t>‹#›</a:t>
            </a:fld>
            <a:endParaRPr lang="en-GB" sz="900" b="0" dirty="0">
              <a:solidFill>
                <a:srgbClr val="080808"/>
              </a:solidFill>
              <a:ea typeface="ＭＳ Ｐゴシック" pitchFamily="34" charset="-128"/>
            </a:endParaRPr>
          </a:p>
        </p:txBody>
      </p:sp>
      <p:pic>
        <p:nvPicPr>
          <p:cNvPr id="3090" name="Picture 54" descr="图片3副本"/>
          <p:cNvPicPr>
            <a:picLocks noChangeAspect="1" noChangeArrowheads="1"/>
          </p:cNvPicPr>
          <p:nvPr/>
        </p:nvPicPr>
        <p:blipFill>
          <a:blip r:embed="rId15" cstate="print"/>
          <a:srcRect/>
          <a:stretch>
            <a:fillRect/>
          </a:stretch>
        </p:blipFill>
        <p:spPr bwMode="auto">
          <a:xfrm>
            <a:off x="10182226" y="6384926"/>
            <a:ext cx="1295400" cy="307975"/>
          </a:xfrm>
          <a:prstGeom prst="rect">
            <a:avLst/>
          </a:prstGeom>
          <a:noFill/>
          <a:ln w="9525">
            <a:noFill/>
            <a:miter lim="800000"/>
            <a:headEnd/>
            <a:tailEnd/>
          </a:ln>
        </p:spPr>
      </p:pic>
      <p:sp>
        <p:nvSpPr>
          <p:cNvPr id="3091" name="Rectangle 55"/>
          <p:cNvSpPr>
            <a:spLocks noGrp="1" noChangeArrowheads="1"/>
          </p:cNvSpPr>
          <p:nvPr>
            <p:ph type="title"/>
          </p:nvPr>
        </p:nvSpPr>
        <p:spPr bwMode="auto">
          <a:xfrm>
            <a:off x="809625" y="274637"/>
            <a:ext cx="10975975" cy="1143000"/>
          </a:xfrm>
          <a:prstGeom prst="rect">
            <a:avLst/>
          </a:prstGeom>
          <a:noFill/>
          <a:ln w="9525">
            <a:noFill/>
            <a:miter lim="800000"/>
            <a:headEnd/>
            <a:tailEnd/>
          </a:ln>
        </p:spPr>
        <p:txBody>
          <a:bodyPr vert="horz" wrap="square" lIns="91411" tIns="45706" rIns="91411" bIns="45706" numCol="1" anchor="ctr" anchorCtr="0" compatLnSpc="1">
            <a:prstTxWarp prst="textNoShape">
              <a:avLst/>
            </a:prstTxWarp>
          </a:bodyPr>
          <a:lstStyle/>
          <a:p>
            <a:pPr lvl="0"/>
            <a:r>
              <a:rPr lang="zh-CN" altLang="en-US" smtClean="0"/>
              <a:t>单击此处编辑母版标题样式</a:t>
            </a:r>
          </a:p>
        </p:txBody>
      </p:sp>
      <p:sp>
        <p:nvSpPr>
          <p:cNvPr id="3092" name="Rectangle 56"/>
          <p:cNvSpPr>
            <a:spLocks noGrp="1" noChangeArrowheads="1"/>
          </p:cNvSpPr>
          <p:nvPr>
            <p:ph type="body" idx="1"/>
          </p:nvPr>
        </p:nvSpPr>
        <p:spPr bwMode="auto">
          <a:xfrm>
            <a:off x="882651" y="1600202"/>
            <a:ext cx="10975975" cy="4524375"/>
          </a:xfrm>
          <a:prstGeom prst="rect">
            <a:avLst/>
          </a:prstGeom>
          <a:noFill/>
          <a:ln w="9525">
            <a:noFill/>
            <a:miter lim="800000"/>
            <a:headEnd/>
            <a:tailEnd/>
          </a:ln>
        </p:spPr>
        <p:txBody>
          <a:bodyPr vert="horz" wrap="square" lIns="91411" tIns="45706" rIns="91411" bIns="4570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extLst>
      <p:ext uri="{BB962C8B-B14F-4D97-AF65-F5344CB8AC3E}">
        <p14:creationId xmlns="" xmlns:p14="http://schemas.microsoft.com/office/powerpoint/2010/main" val="314440812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Lst>
  <p:txStyles>
    <p:titleStyle>
      <a:lvl1pPr algn="l" defTabSz="876176" rtl="0" eaLnBrk="0" fontAlgn="base" hangingPunct="0">
        <a:spcBef>
          <a:spcPct val="0"/>
        </a:spcBef>
        <a:spcAft>
          <a:spcPct val="0"/>
        </a:spcAft>
        <a:defRPr sz="3300">
          <a:solidFill>
            <a:srgbClr val="990000"/>
          </a:solidFill>
          <a:latin typeface="+mj-lt"/>
          <a:ea typeface="+mj-ea"/>
          <a:cs typeface="+mj-cs"/>
        </a:defRPr>
      </a:lvl1pPr>
      <a:lvl2pPr algn="l" defTabSz="876176" rtl="0" eaLnBrk="0" fontAlgn="base" hangingPunct="0">
        <a:spcBef>
          <a:spcPct val="0"/>
        </a:spcBef>
        <a:spcAft>
          <a:spcPct val="0"/>
        </a:spcAft>
        <a:defRPr sz="3300">
          <a:solidFill>
            <a:srgbClr val="990000"/>
          </a:solidFill>
          <a:latin typeface="FrutigerNext LT Medium" pitchFamily="34" charset="0"/>
          <a:ea typeface="黑体" pitchFamily="2" charset="-122"/>
        </a:defRPr>
      </a:lvl2pPr>
      <a:lvl3pPr algn="l" defTabSz="876176" rtl="0" eaLnBrk="0" fontAlgn="base" hangingPunct="0">
        <a:spcBef>
          <a:spcPct val="0"/>
        </a:spcBef>
        <a:spcAft>
          <a:spcPct val="0"/>
        </a:spcAft>
        <a:defRPr sz="3300">
          <a:solidFill>
            <a:srgbClr val="990000"/>
          </a:solidFill>
          <a:latin typeface="FrutigerNext LT Medium" pitchFamily="34" charset="0"/>
          <a:ea typeface="黑体" pitchFamily="2" charset="-122"/>
        </a:defRPr>
      </a:lvl3pPr>
      <a:lvl4pPr algn="l" defTabSz="876176" rtl="0" eaLnBrk="0" fontAlgn="base" hangingPunct="0">
        <a:spcBef>
          <a:spcPct val="0"/>
        </a:spcBef>
        <a:spcAft>
          <a:spcPct val="0"/>
        </a:spcAft>
        <a:defRPr sz="3300">
          <a:solidFill>
            <a:srgbClr val="990000"/>
          </a:solidFill>
          <a:latin typeface="FrutigerNext LT Medium" pitchFamily="34" charset="0"/>
          <a:ea typeface="黑体" pitchFamily="2" charset="-122"/>
        </a:defRPr>
      </a:lvl4pPr>
      <a:lvl5pPr algn="l" defTabSz="876176" rtl="0" eaLnBrk="0" fontAlgn="base" hangingPunct="0">
        <a:spcBef>
          <a:spcPct val="0"/>
        </a:spcBef>
        <a:spcAft>
          <a:spcPct val="0"/>
        </a:spcAft>
        <a:defRPr sz="3300">
          <a:solidFill>
            <a:srgbClr val="990000"/>
          </a:solidFill>
          <a:latin typeface="FrutigerNext LT Medium" pitchFamily="34" charset="0"/>
          <a:ea typeface="黑体" pitchFamily="2" charset="-122"/>
        </a:defRPr>
      </a:lvl5pPr>
      <a:lvl6pPr marL="457058" algn="l" defTabSz="877615" rtl="0" fontAlgn="base">
        <a:spcBef>
          <a:spcPct val="0"/>
        </a:spcBef>
        <a:spcAft>
          <a:spcPct val="0"/>
        </a:spcAft>
        <a:defRPr sz="3500">
          <a:solidFill>
            <a:srgbClr val="990000"/>
          </a:solidFill>
          <a:latin typeface="FrutigerNext LT Medium" pitchFamily="34" charset="0"/>
          <a:ea typeface="黑体" pitchFamily="2" charset="-122"/>
        </a:defRPr>
      </a:lvl6pPr>
      <a:lvl7pPr marL="914117" algn="l" defTabSz="877615" rtl="0" fontAlgn="base">
        <a:spcBef>
          <a:spcPct val="0"/>
        </a:spcBef>
        <a:spcAft>
          <a:spcPct val="0"/>
        </a:spcAft>
        <a:defRPr sz="3500">
          <a:solidFill>
            <a:srgbClr val="990000"/>
          </a:solidFill>
          <a:latin typeface="FrutigerNext LT Medium" pitchFamily="34" charset="0"/>
          <a:ea typeface="黑体" pitchFamily="2" charset="-122"/>
        </a:defRPr>
      </a:lvl7pPr>
      <a:lvl8pPr marL="1371174" algn="l" defTabSz="877615" rtl="0" fontAlgn="base">
        <a:spcBef>
          <a:spcPct val="0"/>
        </a:spcBef>
        <a:spcAft>
          <a:spcPct val="0"/>
        </a:spcAft>
        <a:defRPr sz="3500">
          <a:solidFill>
            <a:srgbClr val="990000"/>
          </a:solidFill>
          <a:latin typeface="FrutigerNext LT Medium" pitchFamily="34" charset="0"/>
          <a:ea typeface="黑体" pitchFamily="2" charset="-122"/>
        </a:defRPr>
      </a:lvl8pPr>
      <a:lvl9pPr marL="1828231" algn="l" defTabSz="877615" rtl="0" fontAlgn="base">
        <a:spcBef>
          <a:spcPct val="0"/>
        </a:spcBef>
        <a:spcAft>
          <a:spcPct val="0"/>
        </a:spcAft>
        <a:defRPr sz="3500">
          <a:solidFill>
            <a:srgbClr val="990000"/>
          </a:solidFill>
          <a:latin typeface="FrutigerNext LT Medium" pitchFamily="34" charset="0"/>
          <a:ea typeface="黑体" pitchFamily="2" charset="-122"/>
        </a:defRPr>
      </a:lvl9pPr>
    </p:titleStyle>
    <p:bodyStyle>
      <a:lvl1pPr marL="326978" indent="-326978" algn="l" defTabSz="876176" rtl="0" eaLnBrk="0" fontAlgn="base" hangingPunct="0">
        <a:lnSpc>
          <a:spcPct val="140000"/>
        </a:lnSpc>
        <a:spcBef>
          <a:spcPct val="0"/>
        </a:spcBef>
        <a:spcAft>
          <a:spcPct val="0"/>
        </a:spcAft>
        <a:buClr>
          <a:schemeClr val="tx2"/>
        </a:buClr>
        <a:buFont typeface="Wingdings" pitchFamily="2" charset="2"/>
        <a:buChar char="n"/>
        <a:defRPr sz="2100" b="1">
          <a:solidFill>
            <a:srgbClr val="080808"/>
          </a:solidFill>
          <a:latin typeface="+mn-lt"/>
          <a:ea typeface="+mn-ea"/>
          <a:cs typeface="+mn-cs"/>
        </a:defRPr>
      </a:lvl1pPr>
      <a:lvl2pPr marL="712686" indent="-273011" algn="l" defTabSz="876176" rtl="0" eaLnBrk="0" fontAlgn="base" hangingPunct="0">
        <a:lnSpc>
          <a:spcPct val="140000"/>
        </a:lnSpc>
        <a:spcBef>
          <a:spcPct val="0"/>
        </a:spcBef>
        <a:spcAft>
          <a:spcPct val="0"/>
        </a:spcAft>
        <a:buClr>
          <a:schemeClr val="tx1"/>
        </a:buClr>
        <a:buFont typeface="FrutigerNext LT Regular" pitchFamily="34" charset="0"/>
        <a:buChar char="›"/>
        <a:defRPr sz="1700">
          <a:solidFill>
            <a:schemeClr val="tx1"/>
          </a:solidFill>
          <a:latin typeface="+mn-lt"/>
          <a:ea typeface="+mn-ea"/>
        </a:defRPr>
      </a:lvl2pPr>
      <a:lvl3pPr marL="1096808" indent="-219043" algn="l" defTabSz="876176" rtl="0" eaLnBrk="0" fontAlgn="base" hangingPunct="0">
        <a:lnSpc>
          <a:spcPct val="140000"/>
        </a:lnSpc>
        <a:spcBef>
          <a:spcPct val="0"/>
        </a:spcBef>
        <a:spcAft>
          <a:spcPct val="0"/>
        </a:spcAft>
        <a:buFont typeface="FrutigerNext LT Light" pitchFamily="34" charset="0"/>
        <a:buChar char="»"/>
        <a:defRPr sz="1700">
          <a:solidFill>
            <a:schemeClr val="tx1"/>
          </a:solidFill>
          <a:latin typeface="FrutigerNext LT Light" pitchFamily="34" charset="0"/>
          <a:ea typeface="+mn-ea"/>
        </a:defRPr>
      </a:lvl3pPr>
      <a:lvl4pPr marL="1534896" indent="-219043" algn="l" defTabSz="876176" rtl="0" eaLnBrk="0" fontAlgn="base" hangingPunct="0">
        <a:lnSpc>
          <a:spcPct val="140000"/>
        </a:lnSpc>
        <a:spcBef>
          <a:spcPct val="0"/>
        </a:spcBef>
        <a:spcAft>
          <a:spcPct val="0"/>
        </a:spcAft>
        <a:buChar char="–"/>
        <a:defRPr sz="1500">
          <a:solidFill>
            <a:srgbClr val="080808"/>
          </a:solidFill>
          <a:latin typeface="+mj-lt"/>
          <a:ea typeface="+mn-ea"/>
        </a:defRPr>
      </a:lvl4pPr>
      <a:lvl5pPr marL="1974571" indent="-219043" algn="l" defTabSz="876176" rtl="0" eaLnBrk="0" fontAlgn="base" hangingPunct="0">
        <a:lnSpc>
          <a:spcPct val="140000"/>
        </a:lnSpc>
        <a:spcBef>
          <a:spcPct val="0"/>
        </a:spcBef>
        <a:spcAft>
          <a:spcPct val="0"/>
        </a:spcAft>
        <a:buFont typeface="FrutigerNext LT Medium" pitchFamily="34" charset="0"/>
        <a:buChar char="~"/>
        <a:defRPr sz="1300">
          <a:solidFill>
            <a:srgbClr val="080808"/>
          </a:solidFill>
          <a:latin typeface="+mj-lt"/>
          <a:ea typeface="+mn-ea"/>
        </a:defRPr>
      </a:lvl5pPr>
      <a:lvl6pPr marL="2432881" indent="-220594" algn="l" defTabSz="877615"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6pPr>
      <a:lvl7pPr marL="2889940" indent="-220594" algn="l" defTabSz="877615"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7pPr>
      <a:lvl8pPr marL="3346998" indent="-220594" algn="l" defTabSz="877615"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8pPr>
      <a:lvl9pPr marL="3804055" indent="-220594" algn="l" defTabSz="877615" rtl="0" fontAlgn="base">
        <a:lnSpc>
          <a:spcPct val="140000"/>
        </a:lnSpc>
        <a:spcBef>
          <a:spcPct val="0"/>
        </a:spcBef>
        <a:spcAft>
          <a:spcPct val="0"/>
        </a:spcAft>
        <a:buFont typeface="FrutigerNext LT Medium" pitchFamily="34" charset="0"/>
        <a:buChar char="~"/>
        <a:defRPr sz="1300">
          <a:solidFill>
            <a:srgbClr val="080808"/>
          </a:solidFill>
          <a:latin typeface="+mj-lt"/>
          <a:ea typeface="+mn-ea"/>
        </a:defRPr>
      </a:lvl9pPr>
    </p:bodyStyle>
    <p:otherStyle>
      <a:defPPr>
        <a:defRPr lang="zh-CN"/>
      </a:defPPr>
      <a:lvl1pPr marL="0" algn="l" defTabSz="914117" rtl="0" eaLnBrk="1" latinLnBrk="0" hangingPunct="1">
        <a:defRPr sz="1700" kern="1200">
          <a:solidFill>
            <a:schemeClr val="tx1"/>
          </a:solidFill>
          <a:latin typeface="+mn-lt"/>
          <a:ea typeface="+mn-ea"/>
          <a:cs typeface="+mn-cs"/>
        </a:defRPr>
      </a:lvl1pPr>
      <a:lvl2pPr marL="457058" algn="l" defTabSz="914117" rtl="0" eaLnBrk="1" latinLnBrk="0" hangingPunct="1">
        <a:defRPr sz="1700" kern="1200">
          <a:solidFill>
            <a:schemeClr val="tx1"/>
          </a:solidFill>
          <a:latin typeface="+mn-lt"/>
          <a:ea typeface="+mn-ea"/>
          <a:cs typeface="+mn-cs"/>
        </a:defRPr>
      </a:lvl2pPr>
      <a:lvl3pPr marL="914117" algn="l" defTabSz="914117" rtl="0" eaLnBrk="1" latinLnBrk="0" hangingPunct="1">
        <a:defRPr sz="1700" kern="1200">
          <a:solidFill>
            <a:schemeClr val="tx1"/>
          </a:solidFill>
          <a:latin typeface="+mn-lt"/>
          <a:ea typeface="+mn-ea"/>
          <a:cs typeface="+mn-cs"/>
        </a:defRPr>
      </a:lvl3pPr>
      <a:lvl4pPr marL="1371174" algn="l" defTabSz="914117" rtl="0" eaLnBrk="1" latinLnBrk="0" hangingPunct="1">
        <a:defRPr sz="1700" kern="1200">
          <a:solidFill>
            <a:schemeClr val="tx1"/>
          </a:solidFill>
          <a:latin typeface="+mn-lt"/>
          <a:ea typeface="+mn-ea"/>
          <a:cs typeface="+mn-cs"/>
        </a:defRPr>
      </a:lvl4pPr>
      <a:lvl5pPr marL="1828231" algn="l" defTabSz="914117" rtl="0" eaLnBrk="1" latinLnBrk="0" hangingPunct="1">
        <a:defRPr sz="1700" kern="1200">
          <a:solidFill>
            <a:schemeClr val="tx1"/>
          </a:solidFill>
          <a:latin typeface="+mn-lt"/>
          <a:ea typeface="+mn-ea"/>
          <a:cs typeface="+mn-cs"/>
        </a:defRPr>
      </a:lvl5pPr>
      <a:lvl6pPr marL="2285290" algn="l" defTabSz="914117" rtl="0" eaLnBrk="1" latinLnBrk="0" hangingPunct="1">
        <a:defRPr sz="1700" kern="1200">
          <a:solidFill>
            <a:schemeClr val="tx1"/>
          </a:solidFill>
          <a:latin typeface="+mn-lt"/>
          <a:ea typeface="+mn-ea"/>
          <a:cs typeface="+mn-cs"/>
        </a:defRPr>
      </a:lvl6pPr>
      <a:lvl7pPr marL="2742347" algn="l" defTabSz="914117" rtl="0" eaLnBrk="1" latinLnBrk="0" hangingPunct="1">
        <a:defRPr sz="1700" kern="1200">
          <a:solidFill>
            <a:schemeClr val="tx1"/>
          </a:solidFill>
          <a:latin typeface="+mn-lt"/>
          <a:ea typeface="+mn-ea"/>
          <a:cs typeface="+mn-cs"/>
        </a:defRPr>
      </a:lvl7pPr>
      <a:lvl8pPr marL="3199405" algn="l" defTabSz="914117" rtl="0" eaLnBrk="1" latinLnBrk="0" hangingPunct="1">
        <a:defRPr sz="1700" kern="1200">
          <a:solidFill>
            <a:schemeClr val="tx1"/>
          </a:solidFill>
          <a:latin typeface="+mn-lt"/>
          <a:ea typeface="+mn-ea"/>
          <a:cs typeface="+mn-cs"/>
        </a:defRPr>
      </a:lvl8pPr>
      <a:lvl9pPr marL="3656462" algn="l" defTabSz="914117" rtl="0" eaLnBrk="1" latinLnBrk="0" hangingPunct="1">
        <a:defRPr sz="1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 name="Picture 104" descr="PPT胶片内页元素-16比9-内页灰条"/>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图片 61"/>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3202839" y="519390"/>
            <a:ext cx="8992336" cy="5707975"/>
          </a:xfrm>
          <a:prstGeom prst="rect">
            <a:avLst/>
          </a:prstGeom>
        </p:spPr>
      </p:pic>
      <p:sp>
        <p:nvSpPr>
          <p:cNvPr id="1470550" name="Rectangle 86"/>
          <p:cNvSpPr>
            <a:spLocks noChangeArrowheads="1"/>
          </p:cNvSpPr>
          <p:nvPr/>
        </p:nvSpPr>
        <p:spPr bwMode="auto">
          <a:xfrm>
            <a:off x="7910513" y="6396039"/>
            <a:ext cx="1409700" cy="1101725"/>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900" b="0" dirty="0">
              <a:solidFill>
                <a:srgbClr val="000000"/>
              </a:solidFill>
              <a:ea typeface="MS PGothic" pitchFamily="34" charset="-128"/>
            </a:endParaRPr>
          </a:p>
          <a:p>
            <a:pPr defTabSz="784114"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4114" eaLnBrk="0" hangingPunct="0">
                <a:lnSpc>
                  <a:spcPct val="85000"/>
                </a:lnSpc>
                <a:buClrTx/>
                <a:buFontTx/>
                <a:buNone/>
              </a:pPr>
              <a:t>‹#›</a:t>
            </a:fld>
            <a:endParaRPr lang="en-GB" sz="900" b="0" dirty="0">
              <a:solidFill>
                <a:srgbClr val="000000"/>
              </a:solidFill>
              <a:ea typeface="MS PGothic" pitchFamily="34" charset="-128"/>
            </a:endParaRPr>
          </a:p>
        </p:txBody>
      </p:sp>
      <p:pic>
        <p:nvPicPr>
          <p:cNvPr id="1470551" name="Picture 87" descr="图片3副本"/>
          <p:cNvPicPr>
            <a:picLocks noChangeAspect="1" noChangeArrowheads="1"/>
          </p:cNvPicPr>
          <p:nvPr/>
        </p:nvPicPr>
        <p:blipFill>
          <a:blip r:embed="rId15"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 name="Picture 104" descr="PPT胶片内页元素-16比9-内页灰条"/>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2" y="6224589"/>
            <a:ext cx="12190412" cy="633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图片 61"/>
          <p:cNvPicPr>
            <a:picLocks noChangeAspect="1"/>
          </p:cNvPicPr>
          <p:nvPr/>
        </p:nvPicPr>
        <p:blipFill>
          <a:blip r:embed="rId14" cstate="print">
            <a:extLst>
              <a:ext uri="{28A0092B-C50C-407E-A947-70E740481C1C}">
                <a14:useLocalDpi xmlns="" xmlns:a14="http://schemas.microsoft.com/office/drawing/2010/main" val="0"/>
              </a:ext>
            </a:extLst>
          </a:blip>
          <a:stretch>
            <a:fillRect/>
          </a:stretch>
        </p:blipFill>
        <p:spPr>
          <a:xfrm>
            <a:off x="3202839" y="519390"/>
            <a:ext cx="8992336" cy="5707975"/>
          </a:xfrm>
          <a:prstGeom prst="rect">
            <a:avLst/>
          </a:prstGeom>
        </p:spPr>
      </p:pic>
      <p:sp>
        <p:nvSpPr>
          <p:cNvPr id="1470550" name="Rectangle 86"/>
          <p:cNvSpPr>
            <a:spLocks noChangeArrowheads="1"/>
          </p:cNvSpPr>
          <p:nvPr/>
        </p:nvSpPr>
        <p:spPr bwMode="auto">
          <a:xfrm>
            <a:off x="7910513" y="6396039"/>
            <a:ext cx="1409700" cy="1101725"/>
          </a:xfrm>
          <a:prstGeom prst="rect">
            <a:avLst/>
          </a:prstGeom>
          <a:noFill/>
          <a:ln w="9525">
            <a:noFill/>
            <a:miter lim="800000"/>
            <a:headEnd/>
            <a:tailEnd/>
          </a:ln>
          <a:effectLst/>
        </p:spPr>
        <p:txBody>
          <a:bodyPr lIns="0" tIns="0" rIns="0" bIns="0"/>
          <a:lstStyle/>
          <a:p>
            <a:pPr defTabSz="784114" eaLnBrk="0" hangingPunct="0">
              <a:lnSpc>
                <a:spcPct val="85000"/>
              </a:lnSpc>
              <a:buClrTx/>
              <a:buFontTx/>
              <a:buNone/>
            </a:pPr>
            <a:endParaRPr lang="de-DE" sz="900" b="0" dirty="0">
              <a:solidFill>
                <a:srgbClr val="000000"/>
              </a:solidFill>
              <a:ea typeface="MS PGothic" pitchFamily="34" charset="-128"/>
            </a:endParaRPr>
          </a:p>
          <a:p>
            <a:pPr defTabSz="784114" eaLnBrk="0" hangingPunct="0">
              <a:lnSpc>
                <a:spcPct val="85000"/>
              </a:lnSpc>
              <a:buClrTx/>
              <a:buFontTx/>
              <a:buNone/>
            </a:pPr>
            <a:r>
              <a:rPr lang="de-DE" sz="900" b="0" dirty="0">
                <a:solidFill>
                  <a:srgbClr val="000000"/>
                </a:solidFill>
                <a:ea typeface="MS PGothic" pitchFamily="34" charset="-128"/>
              </a:rPr>
              <a:t>Page </a:t>
            </a:r>
            <a:fld id="{E68EC476-442B-4BB7-9603-F1440C241F3D}" type="slidenum">
              <a:rPr lang="de-DE" sz="900" b="0">
                <a:solidFill>
                  <a:srgbClr val="000000"/>
                </a:solidFill>
                <a:ea typeface="MS PGothic" pitchFamily="34" charset="-128"/>
              </a:rPr>
              <a:pPr defTabSz="784114" eaLnBrk="0" hangingPunct="0">
                <a:lnSpc>
                  <a:spcPct val="85000"/>
                </a:lnSpc>
                <a:buClrTx/>
                <a:buFontTx/>
                <a:buNone/>
              </a:pPr>
              <a:t>‹#›</a:t>
            </a:fld>
            <a:endParaRPr lang="en-GB" sz="900" b="0" dirty="0">
              <a:solidFill>
                <a:srgbClr val="000000"/>
              </a:solidFill>
              <a:ea typeface="MS PGothic" pitchFamily="34" charset="-128"/>
            </a:endParaRPr>
          </a:p>
        </p:txBody>
      </p:sp>
      <p:pic>
        <p:nvPicPr>
          <p:cNvPr id="1470551" name="Picture 87" descr="图片3副本"/>
          <p:cNvPicPr>
            <a:picLocks noChangeAspect="1" noChangeArrowheads="1"/>
          </p:cNvPicPr>
          <p:nvPr/>
        </p:nvPicPr>
        <p:blipFill>
          <a:blip r:embed="rId15" cstate="print"/>
          <a:srcRect/>
          <a:stretch>
            <a:fillRect/>
          </a:stretch>
        </p:blipFill>
        <p:spPr bwMode="auto">
          <a:xfrm>
            <a:off x="10182226" y="6386514"/>
            <a:ext cx="1295400" cy="307975"/>
          </a:xfrm>
          <a:prstGeom prst="rect">
            <a:avLst/>
          </a:prstGeom>
          <a:noFill/>
        </p:spPr>
      </p:pic>
      <p:sp>
        <p:nvSpPr>
          <p:cNvPr id="1470552" name="Rectangle 88"/>
          <p:cNvSpPr>
            <a:spLocks noGrp="1" noChangeArrowheads="1"/>
          </p:cNvSpPr>
          <p:nvPr>
            <p:ph type="title"/>
          </p:nvPr>
        </p:nvSpPr>
        <p:spPr bwMode="auto">
          <a:xfrm>
            <a:off x="781050" y="27463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0" y="1600201"/>
            <a:ext cx="10975975" cy="4525963"/>
          </a:xfrm>
          <a:prstGeom prst="rect">
            <a:avLst/>
          </a:prstGeom>
          <a:noFill/>
          <a:ln w="9525" algn="ctr">
            <a:noFill/>
            <a:miter lim="800000"/>
            <a:headEnd/>
            <a:tailEnd/>
          </a:ln>
          <a:effectLst/>
        </p:spPr>
        <p:txBody>
          <a:bodyPr vert="horz" wrap="square" lIns="91427" tIns="45714" rIns="91427" bIns="4571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9"/>
            <a:ext cx="2460625" cy="5307012"/>
          </a:xfrm>
          <a:prstGeom prst="rect">
            <a:avLst/>
          </a:prstGeom>
          <a:noFill/>
          <a:ln w="9525">
            <a:noFill/>
            <a:miter lim="800000"/>
            <a:headEnd/>
            <a:tailEnd/>
          </a:ln>
          <a:effectLst/>
        </p:spPr>
        <p:txBody>
          <a:bodyPr lIns="87786" tIns="43893" rIns="87786" bIns="43893"/>
          <a:lstStyle/>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英文标题</a:t>
            </a:r>
            <a:r>
              <a:rPr lang="en-US" altLang="zh-CN" sz="1200" b="0" dirty="0">
                <a:solidFill>
                  <a:srgbClr val="F8F8F8"/>
                </a:solidFill>
                <a:ea typeface="华文细黑" pitchFamily="2" charset="-122"/>
                <a:cs typeface="SimSun" pitchFamily="2" charset="-122"/>
              </a:rPr>
              <a:t>:32-35pt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Medium</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中文标题</a:t>
            </a:r>
            <a:r>
              <a:rPr lang="en-US" altLang="zh-CN" sz="1200" b="0" dirty="0">
                <a:solidFill>
                  <a:srgbClr val="F8F8F8"/>
                </a:solidFill>
                <a:ea typeface="华文细黑" pitchFamily="2" charset="-122"/>
                <a:cs typeface="SimSun" pitchFamily="2" charset="-122"/>
              </a:rPr>
              <a:t>:30-32pt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 R153 G0 B0</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黑体</a:t>
            </a: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endParaRPr lang="zh-CN" altLang="en-US"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英文正文</a:t>
            </a:r>
            <a:r>
              <a:rPr lang="en-US" altLang="zh-CN" sz="1200" b="0" dirty="0">
                <a:solidFill>
                  <a:srgbClr val="F8F8F8"/>
                </a:solidFill>
                <a:ea typeface="华文细黑" pitchFamily="2" charset="-122"/>
                <a:cs typeface="SimSun" pitchFamily="2" charset="-122"/>
              </a:rPr>
              <a:t>:20-22pt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 </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 :18pt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内部使用字体 </a:t>
            </a:r>
            <a:r>
              <a:rPr lang="en-US" altLang="zh-CN" sz="1200" b="0" dirty="0">
                <a:solidFill>
                  <a:srgbClr val="F8F8F8"/>
                </a:solidFill>
                <a:latin typeface="FrutigerNext LT Medium" pitchFamily="34" charset="0"/>
                <a:ea typeface="华文细黑" pitchFamily="2" charset="-122"/>
                <a:cs typeface="SimSun" pitchFamily="2" charset="-122"/>
              </a:rPr>
              <a:t>:</a:t>
            </a:r>
          </a:p>
          <a:p>
            <a:pPr marL="342851" indent="-342851" algn="r">
              <a:lnSpc>
                <a:spcPct val="125000"/>
              </a:lnSpc>
              <a:spcBef>
                <a:spcPct val="20000"/>
              </a:spcBef>
              <a:buClr>
                <a:srgbClr val="990000"/>
              </a:buClr>
              <a:buFontTx/>
              <a:buNone/>
            </a:pPr>
            <a:r>
              <a:rPr lang="en-US" altLang="zh-CN" sz="1200" b="0" dirty="0" err="1">
                <a:solidFill>
                  <a:srgbClr val="F8F8F8"/>
                </a:solidFill>
                <a:latin typeface="FrutigerNext LT Medium" pitchFamily="34" charset="0"/>
                <a:ea typeface="华文细黑" pitchFamily="2" charset="-122"/>
                <a:cs typeface="SimSun" pitchFamily="2" charset="-122"/>
              </a:rPr>
              <a:t>FrutigerNext</a:t>
            </a:r>
            <a:r>
              <a:rPr lang="en-US" altLang="zh-CN" sz="1200" b="0" dirty="0">
                <a:solidFill>
                  <a:srgbClr val="F8F8F8"/>
                </a:solidFill>
                <a:latin typeface="FrutigerNext LT Medium" pitchFamily="34" charset="0"/>
                <a:ea typeface="华文细黑" pitchFamily="2" charset="-122"/>
                <a:cs typeface="SimSun" pitchFamily="2" charset="-122"/>
              </a:rPr>
              <a:t> LT Regular</a:t>
            </a:r>
          </a:p>
          <a:p>
            <a:pPr marL="342851" indent="-342851" algn="r">
              <a:lnSpc>
                <a:spcPct val="125000"/>
              </a:lnSpc>
              <a:spcBef>
                <a:spcPct val="20000"/>
              </a:spcBef>
              <a:buClr>
                <a:srgbClr val="990000"/>
              </a:buClr>
              <a:buFontTx/>
              <a:buNone/>
            </a:pPr>
            <a:r>
              <a:rPr lang="zh-CN" altLang="en-US" sz="1200" b="0" dirty="0">
                <a:solidFill>
                  <a:srgbClr val="F8F8F8"/>
                </a:solidFill>
                <a:latin typeface="FrutigerNext LT Medium" pitchFamily="34" charset="0"/>
                <a:ea typeface="华文细黑" pitchFamily="2" charset="-122"/>
                <a:cs typeface="SimSun" pitchFamily="2" charset="-122"/>
              </a:rPr>
              <a:t>外部使用字体 </a:t>
            </a:r>
            <a:r>
              <a:rPr lang="en-US" altLang="zh-CN" sz="1200" b="0" dirty="0">
                <a:solidFill>
                  <a:srgbClr val="F8F8F8"/>
                </a:solidFill>
                <a:latin typeface="FrutigerNext LT Medium" pitchFamily="34" charset="0"/>
                <a:ea typeface="华文细黑" pitchFamily="2" charset="-122"/>
                <a:cs typeface="SimSun" pitchFamily="2" charset="-122"/>
              </a:rPr>
              <a:t>: Arial</a:t>
            </a:r>
          </a:p>
          <a:p>
            <a:pPr marL="342851" indent="-342851" algn="r">
              <a:lnSpc>
                <a:spcPct val="75000"/>
              </a:lnSpc>
              <a:spcBef>
                <a:spcPct val="20000"/>
              </a:spcBef>
              <a:buClr>
                <a:srgbClr val="990000"/>
              </a:buClr>
              <a:buFontTx/>
              <a:buNone/>
            </a:pPr>
            <a:endParaRPr lang="en-US" altLang="zh-CN" sz="1200" b="0" dirty="0">
              <a:solidFill>
                <a:srgbClr val="F8F8F8"/>
              </a:solidFill>
              <a:ea typeface="华文细黑" pitchFamily="2" charset="-122"/>
              <a:cs typeface="SimSun" pitchFamily="2" charset="-122"/>
            </a:endParaRP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中文正文</a:t>
            </a:r>
            <a:r>
              <a:rPr lang="en-US" altLang="zh-CN" sz="1200" b="0" dirty="0">
                <a:solidFill>
                  <a:srgbClr val="F8F8F8"/>
                </a:solidFill>
                <a:ea typeface="华文细黑" pitchFamily="2" charset="-122"/>
                <a:cs typeface="SimSun" pitchFamily="2" charset="-122"/>
              </a:rPr>
              <a:t>:18-20pt</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子目录</a:t>
            </a:r>
            <a:r>
              <a:rPr lang="en-US" altLang="zh-CN" sz="1200" b="0" dirty="0">
                <a:solidFill>
                  <a:srgbClr val="F8F8F8"/>
                </a:solidFill>
                <a:ea typeface="华文细黑" pitchFamily="2" charset="-122"/>
                <a:cs typeface="SimSun" pitchFamily="2" charset="-122"/>
              </a:rPr>
              <a:t>(2-5</a:t>
            </a:r>
            <a:r>
              <a:rPr lang="zh-CN" altLang="en-US" sz="1200" b="0" dirty="0">
                <a:solidFill>
                  <a:srgbClr val="F8F8F8"/>
                </a:solidFill>
                <a:ea typeface="华文细黑" pitchFamily="2" charset="-122"/>
                <a:cs typeface="SimSun" pitchFamily="2" charset="-122"/>
              </a:rPr>
              <a:t>级</a:t>
            </a:r>
            <a:r>
              <a:rPr lang="en-US" altLang="zh-CN" sz="1200" b="0" dirty="0">
                <a:solidFill>
                  <a:srgbClr val="F8F8F8"/>
                </a:solidFill>
                <a:ea typeface="华文细黑" pitchFamily="2" charset="-122"/>
                <a:cs typeface="SimSun" pitchFamily="2" charset="-122"/>
              </a:rPr>
              <a:t>):18pt </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颜色</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黑色</a:t>
            </a:r>
          </a:p>
          <a:p>
            <a:pPr marL="342851" indent="-342851" algn="r">
              <a:lnSpc>
                <a:spcPct val="125000"/>
              </a:lnSpc>
              <a:spcBef>
                <a:spcPct val="20000"/>
              </a:spcBef>
              <a:buClr>
                <a:srgbClr val="990000"/>
              </a:buClr>
              <a:buFontTx/>
              <a:buNone/>
            </a:pPr>
            <a:r>
              <a:rPr lang="zh-CN" altLang="en-US" sz="1200" b="0" dirty="0">
                <a:solidFill>
                  <a:srgbClr val="F8F8F8"/>
                </a:solidFill>
                <a:ea typeface="华文细黑" pitchFamily="2" charset="-122"/>
                <a:cs typeface="SimSun" pitchFamily="2" charset="-122"/>
              </a:rPr>
              <a:t>字体</a:t>
            </a:r>
            <a:r>
              <a:rPr lang="en-US" altLang="zh-CN" sz="1200" b="0" dirty="0">
                <a:solidFill>
                  <a:srgbClr val="F8F8F8"/>
                </a:solidFill>
                <a:ea typeface="华文细黑" pitchFamily="2" charset="-122"/>
                <a:cs typeface="SimSun" pitchFamily="2" charset="-122"/>
              </a:rPr>
              <a:t>:</a:t>
            </a:r>
            <a:r>
              <a:rPr lang="zh-CN" altLang="en-US" sz="1200" b="0" dirty="0">
                <a:solidFill>
                  <a:srgbClr val="F8F8F8"/>
                </a:solidFill>
                <a:ea typeface="华文细黑" pitchFamily="2" charset="-122"/>
                <a:cs typeface="SimSun" pitchFamily="2" charset="-122"/>
              </a:rPr>
              <a:t>细黑体 </a:t>
            </a:r>
            <a:endParaRPr lang="zh-CN" altLang="en-US" sz="1200" b="0" dirty="0">
              <a:solidFill>
                <a:srgbClr val="080808"/>
              </a:solidFill>
              <a:ea typeface="华文细黑" pitchFamily="2" charset="-122"/>
              <a:cs typeface="SimSun" pitchFamily="2" charset="-122"/>
            </a:endParaRPr>
          </a:p>
        </p:txBody>
      </p:sp>
      <p:sp>
        <p:nvSpPr>
          <p:cNvPr id="1470603" name="Rectangle 139"/>
          <p:cNvSpPr>
            <a:spLocks noChangeArrowheads="1"/>
          </p:cNvSpPr>
          <p:nvPr/>
        </p:nvSpPr>
        <p:spPr bwMode="auto">
          <a:xfrm>
            <a:off x="12361864" y="5444689"/>
            <a:ext cx="1227137" cy="323137"/>
          </a:xfrm>
          <a:prstGeom prst="rect">
            <a:avLst/>
          </a:prstGeom>
          <a:solidFill>
            <a:srgbClr val="F8F8F8"/>
          </a:solidFill>
          <a:ln w="9525" algn="ctr">
            <a:noFill/>
            <a:miter lim="800000"/>
            <a:headEnd/>
            <a:tailEnd/>
          </a:ln>
          <a:effectLst/>
        </p:spPr>
        <p:txBody>
          <a:bodyPr lIns="91411" tIns="45706" rIns="91411" bIns="45706" anchor="ctr">
            <a:spAutoFit/>
          </a:bodyPr>
          <a:lstStyle/>
          <a:p>
            <a:pPr algn="ctr" defTabSz="877763" eaLnBrk="0" hangingPunct="0">
              <a:buClrTx/>
              <a:buFontTx/>
              <a:buNone/>
            </a:pPr>
            <a:endParaRPr lang="zh-CN" altLang="zh-CN" sz="1500" b="0" dirty="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endParaRPr lang="zh-CN" altLang="en-US">
                <a:solidFill>
                  <a:srgbClr val="000000"/>
                </a:solidFill>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3" name="Group 145"/>
          <p:cNvGrpSpPr>
            <a:grpSpLocks/>
          </p:cNvGrpSpPr>
          <p:nvPr/>
        </p:nvGrpSpPr>
        <p:grpSpPr bwMode="auto">
          <a:xfrm>
            <a:off x="12472987" y="6203951"/>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endParaRPr lang="zh-CN" altLang="en-US">
                <a:solidFill>
                  <a:srgbClr val="000000"/>
                </a:solidFill>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endParaRPr lang="zh-CN" altLang="en-US">
                <a:solidFill>
                  <a:srgbClr val="000000"/>
                </a:solidFill>
              </a:endParaRPr>
            </a:p>
          </p:txBody>
        </p:sp>
      </p:grpSp>
      <p:grpSp>
        <p:nvGrpSpPr>
          <p:cNvPr id="4" name="Group 150"/>
          <p:cNvGrpSpPr>
            <a:grpSpLocks/>
          </p:cNvGrpSpPr>
          <p:nvPr/>
        </p:nvGrpSpPr>
        <p:grpSpPr bwMode="auto">
          <a:xfrm>
            <a:off x="12472987" y="6450013"/>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endParaRPr lang="zh-CN" altLang="en-US">
                <a:solidFill>
                  <a:srgbClr val="000000"/>
                </a:solidFill>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endParaRPr lang="zh-CN" altLang="en-US">
                <a:solidFill>
                  <a:srgbClr val="000000"/>
                </a:solidFill>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grpSp>
      <p:grpSp>
        <p:nvGrpSpPr>
          <p:cNvPr id="5" name="Group 155"/>
          <p:cNvGrpSpPr>
            <a:grpSpLocks/>
          </p:cNvGrpSpPr>
          <p:nvPr/>
        </p:nvGrpSpPr>
        <p:grpSpPr bwMode="auto">
          <a:xfrm>
            <a:off x="12472987" y="5527676"/>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grpSp>
        <p:nvGrpSpPr>
          <p:cNvPr id="6" name="Group 160"/>
          <p:cNvGrpSpPr>
            <a:grpSpLocks/>
          </p:cNvGrpSpPr>
          <p:nvPr/>
        </p:nvGrpSpPr>
        <p:grpSpPr bwMode="auto">
          <a:xfrm>
            <a:off x="12472987" y="5957888"/>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endParaRPr lang="zh-CN" altLang="en-US">
                <a:solidFill>
                  <a:srgbClr val="000000"/>
                </a:solidFill>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grpSp>
      <p:grpSp>
        <p:nvGrpSpPr>
          <p:cNvPr id="7" name="Group 165"/>
          <p:cNvGrpSpPr>
            <a:grpSpLocks/>
          </p:cNvGrpSpPr>
          <p:nvPr/>
        </p:nvGrpSpPr>
        <p:grpSpPr bwMode="auto">
          <a:xfrm>
            <a:off x="12472987" y="6697663"/>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endParaRPr lang="zh-CN" altLang="en-US">
                <a:solidFill>
                  <a:srgbClr val="000000"/>
                </a:solidFill>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grpSp>
      <p:grpSp>
        <p:nvGrpSpPr>
          <p:cNvPr id="8" name="Group 170"/>
          <p:cNvGrpSpPr>
            <a:grpSpLocks/>
          </p:cNvGrpSpPr>
          <p:nvPr/>
        </p:nvGrpSpPr>
        <p:grpSpPr bwMode="auto">
          <a:xfrm>
            <a:off x="12472987" y="5032375"/>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endParaRPr lang="zh-CN" altLang="en-US">
                <a:solidFill>
                  <a:srgbClr val="000000"/>
                </a:solidFill>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endParaRPr lang="zh-CN" altLang="en-US">
                <a:solidFill>
                  <a:srgbClr val="000000"/>
                </a:solidFill>
              </a:endParaRPr>
            </a:p>
          </p:txBody>
        </p:sp>
      </p:grpSp>
      <p:grpSp>
        <p:nvGrpSpPr>
          <p:cNvPr id="9" name="Group 175"/>
          <p:cNvGrpSpPr>
            <a:grpSpLocks/>
          </p:cNvGrpSpPr>
          <p:nvPr/>
        </p:nvGrpSpPr>
        <p:grpSpPr bwMode="auto">
          <a:xfrm>
            <a:off x="12472987" y="4600576"/>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endParaRPr lang="zh-CN" altLang="en-US">
                <a:solidFill>
                  <a:srgbClr val="000000"/>
                </a:solidFill>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endParaRPr lang="zh-CN" altLang="en-US">
                <a:solidFill>
                  <a:srgbClr val="000000"/>
                </a:solidFill>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endParaRPr lang="zh-CN" altLang="en-US">
                <a:solidFill>
                  <a:srgbClr val="000000"/>
                </a:solidFill>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endParaRPr lang="zh-CN" altLang="en-US">
                <a:solidFill>
                  <a:srgbClr val="000000"/>
                </a:solidFill>
              </a:endParaRPr>
            </a:p>
          </p:txBody>
        </p:sp>
      </p:grpSp>
      <p:grpSp>
        <p:nvGrpSpPr>
          <p:cNvPr id="10" name="Group 180"/>
          <p:cNvGrpSpPr>
            <a:grpSpLocks/>
          </p:cNvGrpSpPr>
          <p:nvPr/>
        </p:nvGrpSpPr>
        <p:grpSpPr bwMode="auto">
          <a:xfrm>
            <a:off x="12472987" y="4354513"/>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endParaRPr lang="zh-CN" altLang="en-US">
                <a:solidFill>
                  <a:srgbClr val="000000"/>
                </a:solidFill>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endParaRPr lang="zh-CN" altLang="en-US">
                <a:solidFill>
                  <a:srgbClr val="000000"/>
                </a:solidFill>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endParaRPr lang="zh-CN" altLang="en-US">
                <a:solidFill>
                  <a:srgbClr val="000000"/>
                </a:solidFill>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endParaRPr lang="zh-CN" altLang="en-US">
                <a:solidFill>
                  <a:srgbClr val="000000"/>
                </a:solidFill>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配色参考方案：</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86" tIns="43893" rIns="87786" bIns="43893"/>
          <a:lstStyle/>
          <a:p>
            <a:pPr marL="342851" indent="-342851">
              <a:lnSpc>
                <a:spcPct val="120000"/>
              </a:lnSpc>
              <a:spcBef>
                <a:spcPct val="20000"/>
              </a:spcBef>
              <a:buClr>
                <a:srgbClr val="990000"/>
              </a:buClr>
              <a:buFontTx/>
              <a:buNone/>
            </a:pPr>
            <a:r>
              <a:rPr lang="zh-CN" altLang="en-US" sz="1200" b="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b="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27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0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5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51" indent="-342851"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45" indent="-285709"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838" indent="-228567"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973" indent="-228567" algn="l" rtl="0" eaLnBrk="1" fontAlgn="base" hangingPunct="1">
        <a:spcBef>
          <a:spcPct val="20000"/>
        </a:spcBef>
        <a:spcAft>
          <a:spcPct val="0"/>
        </a:spcAft>
        <a:buChar char="–"/>
        <a:defRPr sz="1600">
          <a:solidFill>
            <a:schemeClr val="tx1"/>
          </a:solidFill>
          <a:latin typeface="+mn-lt"/>
          <a:ea typeface="+mn-ea"/>
          <a:cs typeface="+mn-cs"/>
        </a:defRPr>
      </a:lvl4pPr>
      <a:lvl5pPr marL="205710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24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379"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514"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650" indent="-228567"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270" rtl="0" eaLnBrk="1" latinLnBrk="0" hangingPunct="1">
        <a:defRPr sz="1700" kern="1200">
          <a:solidFill>
            <a:schemeClr val="tx1"/>
          </a:solidFill>
          <a:latin typeface="+mn-lt"/>
          <a:ea typeface="+mn-ea"/>
          <a:cs typeface="+mn-cs"/>
        </a:defRPr>
      </a:lvl1pPr>
      <a:lvl2pPr marL="457136" algn="l" defTabSz="914270" rtl="0" eaLnBrk="1" latinLnBrk="0" hangingPunct="1">
        <a:defRPr sz="1700" kern="1200">
          <a:solidFill>
            <a:schemeClr val="tx1"/>
          </a:solidFill>
          <a:latin typeface="+mn-lt"/>
          <a:ea typeface="+mn-ea"/>
          <a:cs typeface="+mn-cs"/>
        </a:defRPr>
      </a:lvl2pPr>
      <a:lvl3pPr marL="914270" algn="l" defTabSz="914270" rtl="0" eaLnBrk="1" latinLnBrk="0" hangingPunct="1">
        <a:defRPr sz="1700" kern="1200">
          <a:solidFill>
            <a:schemeClr val="tx1"/>
          </a:solidFill>
          <a:latin typeface="+mn-lt"/>
          <a:ea typeface="+mn-ea"/>
          <a:cs typeface="+mn-cs"/>
        </a:defRPr>
      </a:lvl3pPr>
      <a:lvl4pPr marL="1371406" algn="l" defTabSz="914270" rtl="0" eaLnBrk="1" latinLnBrk="0" hangingPunct="1">
        <a:defRPr sz="1700" kern="1200">
          <a:solidFill>
            <a:schemeClr val="tx1"/>
          </a:solidFill>
          <a:latin typeface="+mn-lt"/>
          <a:ea typeface="+mn-ea"/>
          <a:cs typeface="+mn-cs"/>
        </a:defRPr>
      </a:lvl4pPr>
      <a:lvl5pPr marL="1828541" algn="l" defTabSz="914270" rtl="0" eaLnBrk="1" latinLnBrk="0" hangingPunct="1">
        <a:defRPr sz="1700" kern="1200">
          <a:solidFill>
            <a:schemeClr val="tx1"/>
          </a:solidFill>
          <a:latin typeface="+mn-lt"/>
          <a:ea typeface="+mn-ea"/>
          <a:cs typeface="+mn-cs"/>
        </a:defRPr>
      </a:lvl5pPr>
      <a:lvl6pPr marL="2285676" algn="l" defTabSz="914270" rtl="0" eaLnBrk="1" latinLnBrk="0" hangingPunct="1">
        <a:defRPr sz="1700" kern="1200">
          <a:solidFill>
            <a:schemeClr val="tx1"/>
          </a:solidFill>
          <a:latin typeface="+mn-lt"/>
          <a:ea typeface="+mn-ea"/>
          <a:cs typeface="+mn-cs"/>
        </a:defRPr>
      </a:lvl6pPr>
      <a:lvl7pPr marL="2742811" algn="l" defTabSz="914270" rtl="0" eaLnBrk="1" latinLnBrk="0" hangingPunct="1">
        <a:defRPr sz="1700" kern="1200">
          <a:solidFill>
            <a:schemeClr val="tx1"/>
          </a:solidFill>
          <a:latin typeface="+mn-lt"/>
          <a:ea typeface="+mn-ea"/>
          <a:cs typeface="+mn-cs"/>
        </a:defRPr>
      </a:lvl7pPr>
      <a:lvl8pPr marL="3199947" algn="l" defTabSz="914270" rtl="0" eaLnBrk="1" latinLnBrk="0" hangingPunct="1">
        <a:defRPr sz="1700" kern="1200">
          <a:solidFill>
            <a:schemeClr val="tx1"/>
          </a:solidFill>
          <a:latin typeface="+mn-lt"/>
          <a:ea typeface="+mn-ea"/>
          <a:cs typeface="+mn-cs"/>
        </a:defRPr>
      </a:lvl8pPr>
      <a:lvl9pPr marL="3657081" algn="l" defTabSz="914270"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789517" y="17536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1" i="0" u="none" strike="noStrike" kern="0" cap="none" spc="0" normalizeH="0" baseline="0" noProof="0" dirty="0" smtClean="0">
                <a:ln>
                  <a:noFill/>
                </a:ln>
                <a:solidFill>
                  <a:srgbClr val="990000"/>
                </a:solidFill>
                <a:effectLst/>
                <a:uLnTx/>
                <a:uFillTx/>
                <a:latin typeface="+mj-lt"/>
                <a:ea typeface="+mj-ea"/>
                <a:cs typeface="+mj-cs"/>
              </a:rPr>
              <a:t>SCEF</a:t>
            </a:r>
            <a:endParaRPr kumimoji="0" lang="en-GB" sz="2800" b="1" i="0" u="none" strike="noStrike" kern="0" cap="none" spc="0" normalizeH="0" baseline="0" noProof="0" dirty="0">
              <a:ln>
                <a:noFill/>
              </a:ln>
              <a:solidFill>
                <a:srgbClr val="990000"/>
              </a:solidFill>
              <a:effectLst/>
              <a:uLnTx/>
              <a:uFillTx/>
              <a:latin typeface="+mj-lt"/>
              <a:ea typeface="+mj-ea"/>
              <a:cs typeface="+mj-cs"/>
            </a:endParaRPr>
          </a:p>
        </p:txBody>
      </p:sp>
      <p:sp>
        <p:nvSpPr>
          <p:cNvPr id="47" name="TextBox 46"/>
          <p:cNvSpPr txBox="1"/>
          <p:nvPr/>
        </p:nvSpPr>
        <p:spPr>
          <a:xfrm>
            <a:off x="5507017" y="6225244"/>
            <a:ext cx="941283" cy="369332"/>
          </a:xfrm>
          <a:prstGeom prst="rect">
            <a:avLst/>
          </a:prstGeom>
          <a:noFill/>
        </p:spPr>
        <p:txBody>
          <a:bodyPr wrap="none" rtlCol="0">
            <a:spAutoFit/>
          </a:bodyPr>
          <a:lstStyle/>
          <a:p>
            <a:pPr>
              <a:buNone/>
            </a:pPr>
            <a:r>
              <a:rPr lang="en-GB" dirty="0" smtClean="0"/>
              <a:t>NB-IoT</a:t>
            </a:r>
            <a:endParaRPr lang="en-GB" dirty="0"/>
          </a:p>
        </p:txBody>
      </p:sp>
      <p:sp>
        <p:nvSpPr>
          <p:cNvPr id="101" name="TextBox 100"/>
          <p:cNvSpPr txBox="1"/>
          <p:nvPr/>
        </p:nvSpPr>
        <p:spPr>
          <a:xfrm>
            <a:off x="575733" y="6207958"/>
            <a:ext cx="889987" cy="369332"/>
          </a:xfrm>
          <a:prstGeom prst="rect">
            <a:avLst/>
          </a:prstGeom>
          <a:noFill/>
        </p:spPr>
        <p:txBody>
          <a:bodyPr wrap="none" rtlCol="0">
            <a:spAutoFit/>
          </a:bodyPr>
          <a:lstStyle/>
          <a:p>
            <a:pPr>
              <a:buNone/>
            </a:pPr>
            <a:r>
              <a:rPr lang="en-GB" dirty="0" smtClean="0"/>
              <a:t>M-Bus</a:t>
            </a:r>
            <a:endParaRPr lang="en-GB" dirty="0"/>
          </a:p>
        </p:txBody>
      </p:sp>
      <p:sp>
        <p:nvSpPr>
          <p:cNvPr id="107" name="TextBox 106"/>
          <p:cNvSpPr txBox="1"/>
          <p:nvPr/>
        </p:nvSpPr>
        <p:spPr>
          <a:xfrm>
            <a:off x="1662044" y="6228746"/>
            <a:ext cx="556563" cy="369332"/>
          </a:xfrm>
          <a:prstGeom prst="rect">
            <a:avLst/>
          </a:prstGeom>
          <a:noFill/>
        </p:spPr>
        <p:txBody>
          <a:bodyPr wrap="none" rtlCol="0">
            <a:spAutoFit/>
          </a:bodyPr>
          <a:lstStyle/>
          <a:p>
            <a:pPr>
              <a:buNone/>
            </a:pPr>
            <a:r>
              <a:rPr lang="en-GB" dirty="0" smtClean="0"/>
              <a:t>Eth</a:t>
            </a:r>
            <a:endParaRPr lang="en-GB" dirty="0"/>
          </a:p>
        </p:txBody>
      </p:sp>
      <p:sp>
        <p:nvSpPr>
          <p:cNvPr id="110" name="TextBox 109"/>
          <p:cNvSpPr txBox="1"/>
          <p:nvPr/>
        </p:nvSpPr>
        <p:spPr>
          <a:xfrm>
            <a:off x="3709271" y="6154898"/>
            <a:ext cx="671979" cy="369332"/>
          </a:xfrm>
          <a:prstGeom prst="rect">
            <a:avLst/>
          </a:prstGeom>
          <a:noFill/>
        </p:spPr>
        <p:txBody>
          <a:bodyPr wrap="none" rtlCol="0">
            <a:spAutoFit/>
          </a:bodyPr>
          <a:lstStyle/>
          <a:p>
            <a:pPr>
              <a:buNone/>
            </a:pPr>
            <a:r>
              <a:rPr lang="en-GB" dirty="0" smtClean="0"/>
              <a:t>USB</a:t>
            </a:r>
            <a:endParaRPr lang="en-GB" dirty="0"/>
          </a:p>
        </p:txBody>
      </p:sp>
      <p:sp>
        <p:nvSpPr>
          <p:cNvPr id="146" name="Rounded Rectangle 145"/>
          <p:cNvSpPr/>
          <p:nvPr/>
        </p:nvSpPr>
        <p:spPr>
          <a:xfrm>
            <a:off x="4381250" y="2396086"/>
            <a:ext cx="4461570" cy="935175"/>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smtClean="0">
                <a:solidFill>
                  <a:schemeClr val="tx1"/>
                </a:solidFill>
              </a:rPr>
              <a:t>SCEF</a:t>
            </a:r>
            <a:endParaRPr lang="en-GB" sz="1200" dirty="0">
              <a:solidFill>
                <a:schemeClr val="tx1"/>
              </a:solidFill>
            </a:endParaRPr>
          </a:p>
        </p:txBody>
      </p:sp>
      <p:sp>
        <p:nvSpPr>
          <p:cNvPr id="57" name="Rounded Rectangle 56"/>
          <p:cNvSpPr/>
          <p:nvPr/>
        </p:nvSpPr>
        <p:spPr>
          <a:xfrm>
            <a:off x="4369915" y="1027170"/>
            <a:ext cx="4461570" cy="935175"/>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err="1" smtClean="0">
                <a:solidFill>
                  <a:schemeClr val="tx1"/>
                </a:solidFill>
              </a:rPr>
              <a:t>SCS</a:t>
            </a:r>
            <a:r>
              <a:rPr lang="en-GB" sz="1200" dirty="0" smtClean="0">
                <a:solidFill>
                  <a:schemeClr val="tx1"/>
                </a:solidFill>
              </a:rPr>
              <a:t>/AS</a:t>
            </a:r>
            <a:endParaRPr lang="en-GB" sz="1200" dirty="0">
              <a:solidFill>
                <a:schemeClr val="tx1"/>
              </a:solidFill>
            </a:endParaRPr>
          </a:p>
        </p:txBody>
      </p:sp>
      <p:sp>
        <p:nvSpPr>
          <p:cNvPr id="58" name="Oval 57"/>
          <p:cNvSpPr/>
          <p:nvPr/>
        </p:nvSpPr>
        <p:spPr bwMode="auto">
          <a:xfrm>
            <a:off x="5217220" y="1905541"/>
            <a:ext cx="2462159" cy="490545"/>
          </a:xfrm>
          <a:prstGeom prst="ellipse">
            <a:avLst/>
          </a:prstGeom>
          <a:solidFill>
            <a:schemeClr val="accent3">
              <a:lumMod val="60000"/>
              <a:lumOff val="40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lang="en-GB" dirty="0" smtClean="0">
                <a:latin typeface="Arial" charset="0"/>
                <a:ea typeface="SimSun" pitchFamily="2" charset="-122"/>
              </a:rPr>
              <a:t>REST etc.</a:t>
            </a:r>
            <a:endParaRPr kumimoji="0" lang="en-GB" sz="1800" b="1" i="0" u="none" strike="noStrike" cap="none" normalizeH="0" baseline="0" dirty="0" smtClean="0">
              <a:ln>
                <a:noFill/>
              </a:ln>
              <a:solidFill>
                <a:schemeClr val="tx1"/>
              </a:solidFill>
              <a:effectLst/>
              <a:latin typeface="Arial" charset="0"/>
              <a:ea typeface="SimSun" pitchFamily="2" charset="-122"/>
            </a:endParaRPr>
          </a:p>
        </p:txBody>
      </p:sp>
      <p:sp>
        <p:nvSpPr>
          <p:cNvPr id="59" name="Oval 58"/>
          <p:cNvSpPr/>
          <p:nvPr/>
        </p:nvSpPr>
        <p:spPr bwMode="auto">
          <a:xfrm>
            <a:off x="6832074" y="3331261"/>
            <a:ext cx="2462159" cy="490545"/>
          </a:xfrm>
          <a:prstGeom prst="ellipse">
            <a:avLst/>
          </a:prstGeom>
          <a:solidFill>
            <a:schemeClr val="accent3">
              <a:lumMod val="60000"/>
              <a:lumOff val="40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lang="en-GB" dirty="0" smtClean="0">
                <a:latin typeface="Arial" charset="0"/>
                <a:ea typeface="SimSun" pitchFamily="2" charset="-122"/>
              </a:rPr>
              <a:t>S6t</a:t>
            </a:r>
            <a:endParaRPr kumimoji="0" lang="en-GB" sz="1800" b="1" i="0" u="none" strike="noStrike" cap="none" normalizeH="0" baseline="0" dirty="0" smtClean="0">
              <a:ln>
                <a:noFill/>
              </a:ln>
              <a:solidFill>
                <a:schemeClr val="tx1"/>
              </a:solidFill>
              <a:effectLst/>
              <a:latin typeface="Arial" charset="0"/>
              <a:ea typeface="SimSun" pitchFamily="2" charset="-122"/>
            </a:endParaRPr>
          </a:p>
        </p:txBody>
      </p:sp>
      <p:sp>
        <p:nvSpPr>
          <p:cNvPr id="60" name="Oval 59"/>
          <p:cNvSpPr/>
          <p:nvPr/>
        </p:nvSpPr>
        <p:spPr bwMode="auto">
          <a:xfrm>
            <a:off x="4369915" y="3331261"/>
            <a:ext cx="2462159" cy="490545"/>
          </a:xfrm>
          <a:prstGeom prst="ellipse">
            <a:avLst/>
          </a:prstGeom>
          <a:solidFill>
            <a:schemeClr val="accent3">
              <a:lumMod val="60000"/>
              <a:lumOff val="40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lang="en-GB" dirty="0" smtClean="0">
                <a:latin typeface="Arial" charset="0"/>
                <a:ea typeface="SimSun" pitchFamily="2" charset="-122"/>
              </a:rPr>
              <a:t>T6a</a:t>
            </a:r>
            <a:endParaRPr kumimoji="0" lang="en-GB" sz="1800" b="1" i="0" u="none" strike="noStrike" cap="none" normalizeH="0" baseline="0" dirty="0" smtClean="0">
              <a:ln>
                <a:noFill/>
              </a:ln>
              <a:solidFill>
                <a:schemeClr val="tx1"/>
              </a:solidFill>
              <a:effectLst/>
              <a:latin typeface="Arial" charset="0"/>
              <a:ea typeface="SimSun" pitchFamily="2" charset="-122"/>
            </a:endParaRPr>
          </a:p>
        </p:txBody>
      </p:sp>
      <p:sp>
        <p:nvSpPr>
          <p:cNvPr id="61" name="Rounded Rectangle 60"/>
          <p:cNvSpPr/>
          <p:nvPr/>
        </p:nvSpPr>
        <p:spPr>
          <a:xfrm>
            <a:off x="6832074" y="3821806"/>
            <a:ext cx="2230784" cy="935175"/>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err="1" smtClean="0">
                <a:solidFill>
                  <a:schemeClr val="tx1"/>
                </a:solidFill>
              </a:rPr>
              <a:t>HSS</a:t>
            </a:r>
            <a:endParaRPr lang="en-GB" sz="1200" dirty="0">
              <a:solidFill>
                <a:schemeClr val="tx1"/>
              </a:solidFill>
            </a:endParaRPr>
          </a:p>
        </p:txBody>
      </p:sp>
      <p:sp>
        <p:nvSpPr>
          <p:cNvPr id="62" name="Rounded Rectangle 61"/>
          <p:cNvSpPr/>
          <p:nvPr/>
        </p:nvSpPr>
        <p:spPr>
          <a:xfrm>
            <a:off x="4369915" y="3821806"/>
            <a:ext cx="2242120" cy="935175"/>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smtClean="0">
                <a:solidFill>
                  <a:schemeClr val="tx1"/>
                </a:solidFill>
              </a:rPr>
              <a:t>MME</a:t>
            </a:r>
            <a:endParaRPr lang="en-GB" sz="1200" dirty="0">
              <a:solidFill>
                <a:schemeClr val="tx1"/>
              </a:solidFill>
            </a:endParaRPr>
          </a:p>
        </p:txBody>
      </p:sp>
      <p:sp>
        <p:nvSpPr>
          <p:cNvPr id="63" name="Rectangular Callout 62"/>
          <p:cNvSpPr/>
          <p:nvPr/>
        </p:nvSpPr>
        <p:spPr bwMode="auto">
          <a:xfrm>
            <a:off x="1875934" y="2111604"/>
            <a:ext cx="1564850" cy="838986"/>
          </a:xfrm>
          <a:prstGeom prst="wedgeRectCallout">
            <a:avLst>
              <a:gd name="adj1" fmla="val 117119"/>
              <a:gd name="adj2" fmla="val 133287"/>
            </a:avLst>
          </a:prstGeom>
          <a:solidFill>
            <a:srgbClr val="CDACE6"/>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lang="en-GB" dirty="0" smtClean="0">
                <a:latin typeface="Arial" charset="0"/>
                <a:ea typeface="SimSun" pitchFamily="2" charset="-122"/>
              </a:rPr>
              <a:t>Has been modified in 29.128 </a:t>
            </a:r>
            <a:endParaRPr kumimoji="0" lang="en-GB" sz="1800" b="1" i="0" u="none" strike="noStrike" cap="none" normalizeH="0" baseline="0" dirty="0" smtClean="0">
              <a:ln>
                <a:noFill/>
              </a:ln>
              <a:solidFill>
                <a:schemeClr val="tx1"/>
              </a:solidFill>
              <a:effectLst/>
              <a:latin typeface="Arial" charset="0"/>
              <a:ea typeface="SimSun" pitchFamily="2" charset="-122"/>
            </a:endParaRPr>
          </a:p>
        </p:txBody>
      </p:sp>
      <p:sp>
        <p:nvSpPr>
          <p:cNvPr id="65" name="Rectangular Callout 64"/>
          <p:cNvSpPr/>
          <p:nvPr/>
        </p:nvSpPr>
        <p:spPr bwMode="auto">
          <a:xfrm>
            <a:off x="10397764" y="4337488"/>
            <a:ext cx="1564850" cy="838986"/>
          </a:xfrm>
          <a:prstGeom prst="wedgeRectCallout">
            <a:avLst>
              <a:gd name="adj1" fmla="val -155170"/>
              <a:gd name="adj2" fmla="val -147612"/>
            </a:avLst>
          </a:prstGeom>
          <a:solidFill>
            <a:srgbClr val="CDACE6"/>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lang="en-GB" dirty="0" smtClean="0">
                <a:latin typeface="Arial" charset="0"/>
                <a:ea typeface="SimSun" pitchFamily="2" charset="-122"/>
              </a:rPr>
              <a:t>Has been modified in 29.336</a:t>
            </a:r>
            <a:endParaRPr kumimoji="0" lang="en-GB" sz="1800" b="1" i="0" u="none" strike="noStrike" cap="none" normalizeH="0" baseline="0" dirty="0" smtClean="0">
              <a:ln>
                <a:noFill/>
              </a:ln>
              <a:solidFill>
                <a:schemeClr val="tx1"/>
              </a:solidFill>
              <a:effectLst/>
              <a:latin typeface="Arial" charset="0"/>
              <a:ea typeface="SimSun" pitchFamily="2" charset="-122"/>
            </a:endParaRPr>
          </a:p>
        </p:txBody>
      </p:sp>
      <p:sp>
        <p:nvSpPr>
          <p:cNvPr id="66" name="Rectangular Callout 65"/>
          <p:cNvSpPr/>
          <p:nvPr/>
        </p:nvSpPr>
        <p:spPr bwMode="auto">
          <a:xfrm>
            <a:off x="10200642" y="607677"/>
            <a:ext cx="1564850" cy="838986"/>
          </a:xfrm>
          <a:prstGeom prst="wedgeRectCallout">
            <a:avLst>
              <a:gd name="adj1" fmla="val -230472"/>
              <a:gd name="adj2" fmla="val 145646"/>
            </a:avLst>
          </a:prstGeom>
          <a:solidFill>
            <a:srgbClr val="CDACE6"/>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None/>
              <a:tabLst/>
            </a:pPr>
            <a:r>
              <a:rPr lang="en-GB" dirty="0" smtClean="0">
                <a:latin typeface="Arial" charset="0"/>
                <a:ea typeface="SimSun" pitchFamily="2" charset="-122"/>
              </a:rPr>
              <a:t>Needs Updating</a:t>
            </a:r>
            <a:endParaRPr kumimoji="0" lang="en-GB" sz="1800" b="1" i="0" u="none" strike="noStrike" cap="none" normalizeH="0" baseline="0" dirty="0" smtClean="0">
              <a:ln>
                <a:noFill/>
              </a:ln>
              <a:solidFill>
                <a:schemeClr val="tx1"/>
              </a:solidFill>
              <a:effectLst/>
              <a:latin typeface="Arial" charset="0"/>
              <a:ea typeface="SimSun"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ounded Rectangle 20"/>
          <p:cNvSpPr/>
          <p:nvPr/>
        </p:nvSpPr>
        <p:spPr>
          <a:xfrm>
            <a:off x="350328" y="1176430"/>
            <a:ext cx="1311716" cy="3781046"/>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smtClean="0">
                <a:solidFill>
                  <a:schemeClr val="tx1"/>
                </a:solidFill>
              </a:rPr>
              <a:t>UE</a:t>
            </a:r>
            <a:endParaRPr lang="en-GB" sz="1200" dirty="0">
              <a:solidFill>
                <a:schemeClr val="tx1"/>
              </a:solidFill>
            </a:endParaRPr>
          </a:p>
        </p:txBody>
      </p:sp>
      <p:sp>
        <p:nvSpPr>
          <p:cNvPr id="6" name="Title 1"/>
          <p:cNvSpPr txBox="1">
            <a:spLocks/>
          </p:cNvSpPr>
          <p:nvPr/>
        </p:nvSpPr>
        <p:spPr bwMode="auto">
          <a:xfrm>
            <a:off x="789517" y="175367"/>
            <a:ext cx="10975975" cy="1143000"/>
          </a:xfrm>
          <a:prstGeom prst="rect">
            <a:avLst/>
          </a:prstGeom>
          <a:noFill/>
          <a:ln w="9525" algn="ctr">
            <a:noFill/>
            <a:miter lim="800000"/>
            <a:headEnd/>
            <a:tailEnd/>
          </a:ln>
          <a:effectLst/>
        </p:spPr>
        <p:txBody>
          <a:bodyPr vert="horz" wrap="square" lIns="91427" tIns="45714" rIns="91427" bIns="45714"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3200" b="1" i="0" u="none" strike="noStrike" kern="0" cap="none" spc="0" normalizeH="0" baseline="0" noProof="0" dirty="0" smtClean="0">
                <a:ln>
                  <a:noFill/>
                </a:ln>
                <a:solidFill>
                  <a:srgbClr val="990000"/>
                </a:solidFill>
                <a:effectLst/>
                <a:uLnTx/>
                <a:uFillTx/>
                <a:latin typeface="+mj-lt"/>
                <a:ea typeface="+mj-ea"/>
                <a:cs typeface="+mj-cs"/>
              </a:rPr>
              <a:t>SCEF</a:t>
            </a:r>
            <a:endParaRPr kumimoji="0" lang="en-GB" sz="2800" b="1" i="0" u="none" strike="noStrike" kern="0" cap="none" spc="0" normalizeH="0" baseline="0" noProof="0" dirty="0">
              <a:ln>
                <a:noFill/>
              </a:ln>
              <a:solidFill>
                <a:srgbClr val="990000"/>
              </a:solidFill>
              <a:effectLst/>
              <a:uLnTx/>
              <a:uFillTx/>
              <a:latin typeface="+mj-lt"/>
              <a:ea typeface="+mj-ea"/>
              <a:cs typeface="+mj-cs"/>
            </a:endParaRPr>
          </a:p>
        </p:txBody>
      </p:sp>
      <p:sp>
        <p:nvSpPr>
          <p:cNvPr id="47" name="TextBox 46"/>
          <p:cNvSpPr txBox="1"/>
          <p:nvPr/>
        </p:nvSpPr>
        <p:spPr>
          <a:xfrm>
            <a:off x="5507017" y="6225244"/>
            <a:ext cx="941283" cy="369332"/>
          </a:xfrm>
          <a:prstGeom prst="rect">
            <a:avLst/>
          </a:prstGeom>
          <a:noFill/>
        </p:spPr>
        <p:txBody>
          <a:bodyPr wrap="none" rtlCol="0">
            <a:spAutoFit/>
          </a:bodyPr>
          <a:lstStyle/>
          <a:p>
            <a:pPr>
              <a:buNone/>
            </a:pPr>
            <a:r>
              <a:rPr lang="en-GB" dirty="0" smtClean="0"/>
              <a:t>NB-IoT</a:t>
            </a:r>
            <a:endParaRPr lang="en-GB" dirty="0"/>
          </a:p>
        </p:txBody>
      </p:sp>
      <p:sp>
        <p:nvSpPr>
          <p:cNvPr id="101" name="TextBox 100"/>
          <p:cNvSpPr txBox="1"/>
          <p:nvPr/>
        </p:nvSpPr>
        <p:spPr>
          <a:xfrm>
            <a:off x="575733" y="6207958"/>
            <a:ext cx="889987" cy="369332"/>
          </a:xfrm>
          <a:prstGeom prst="rect">
            <a:avLst/>
          </a:prstGeom>
          <a:noFill/>
        </p:spPr>
        <p:txBody>
          <a:bodyPr wrap="none" rtlCol="0">
            <a:spAutoFit/>
          </a:bodyPr>
          <a:lstStyle/>
          <a:p>
            <a:pPr>
              <a:buNone/>
            </a:pPr>
            <a:r>
              <a:rPr lang="en-GB" dirty="0" smtClean="0"/>
              <a:t>M-Bus</a:t>
            </a:r>
            <a:endParaRPr lang="en-GB" dirty="0"/>
          </a:p>
        </p:txBody>
      </p:sp>
      <p:sp>
        <p:nvSpPr>
          <p:cNvPr id="107" name="TextBox 106"/>
          <p:cNvSpPr txBox="1"/>
          <p:nvPr/>
        </p:nvSpPr>
        <p:spPr>
          <a:xfrm>
            <a:off x="1662044" y="6228746"/>
            <a:ext cx="556563" cy="369332"/>
          </a:xfrm>
          <a:prstGeom prst="rect">
            <a:avLst/>
          </a:prstGeom>
          <a:noFill/>
        </p:spPr>
        <p:txBody>
          <a:bodyPr wrap="none" rtlCol="0">
            <a:spAutoFit/>
          </a:bodyPr>
          <a:lstStyle/>
          <a:p>
            <a:pPr>
              <a:buNone/>
            </a:pPr>
            <a:r>
              <a:rPr lang="en-GB" dirty="0" smtClean="0"/>
              <a:t>Eth</a:t>
            </a:r>
            <a:endParaRPr lang="en-GB" dirty="0"/>
          </a:p>
        </p:txBody>
      </p:sp>
      <p:sp>
        <p:nvSpPr>
          <p:cNvPr id="110" name="TextBox 109"/>
          <p:cNvSpPr txBox="1"/>
          <p:nvPr/>
        </p:nvSpPr>
        <p:spPr>
          <a:xfrm>
            <a:off x="3709271" y="6154898"/>
            <a:ext cx="671979" cy="369332"/>
          </a:xfrm>
          <a:prstGeom prst="rect">
            <a:avLst/>
          </a:prstGeom>
          <a:noFill/>
        </p:spPr>
        <p:txBody>
          <a:bodyPr wrap="none" rtlCol="0">
            <a:spAutoFit/>
          </a:bodyPr>
          <a:lstStyle/>
          <a:p>
            <a:pPr>
              <a:buNone/>
            </a:pPr>
            <a:r>
              <a:rPr lang="en-GB" dirty="0" smtClean="0"/>
              <a:t>USB</a:t>
            </a:r>
            <a:endParaRPr lang="en-GB" dirty="0"/>
          </a:p>
        </p:txBody>
      </p:sp>
      <p:sp>
        <p:nvSpPr>
          <p:cNvPr id="146" name="Rounded Rectangle 145"/>
          <p:cNvSpPr/>
          <p:nvPr/>
        </p:nvSpPr>
        <p:spPr>
          <a:xfrm>
            <a:off x="5203596" y="1232661"/>
            <a:ext cx="1564849" cy="3706656"/>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smtClean="0">
                <a:solidFill>
                  <a:schemeClr val="tx1"/>
                </a:solidFill>
              </a:rPr>
              <a:t>SCEF</a:t>
            </a:r>
            <a:endParaRPr lang="en-GB" sz="1200" dirty="0">
              <a:solidFill>
                <a:schemeClr val="tx1"/>
              </a:solidFill>
            </a:endParaRPr>
          </a:p>
        </p:txBody>
      </p:sp>
      <p:sp>
        <p:nvSpPr>
          <p:cNvPr id="149" name="Rounded Rectangle 148"/>
          <p:cNvSpPr/>
          <p:nvPr/>
        </p:nvSpPr>
        <p:spPr>
          <a:xfrm>
            <a:off x="575733" y="1940382"/>
            <a:ext cx="707023" cy="5890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None/>
            </a:pPr>
            <a:r>
              <a:rPr lang="en-GB" sz="900" dirty="0" smtClean="0">
                <a:solidFill>
                  <a:schemeClr val="tx1"/>
                </a:solidFill>
              </a:rPr>
              <a:t>LwM2M</a:t>
            </a:r>
            <a:endParaRPr lang="en-GB" sz="1200" dirty="0">
              <a:solidFill>
                <a:schemeClr val="tx1"/>
              </a:solidFill>
            </a:endParaRPr>
          </a:p>
        </p:txBody>
      </p:sp>
      <p:sp>
        <p:nvSpPr>
          <p:cNvPr id="57" name="Rounded Rectangle 56"/>
          <p:cNvSpPr/>
          <p:nvPr/>
        </p:nvSpPr>
        <p:spPr>
          <a:xfrm>
            <a:off x="7684847" y="1176429"/>
            <a:ext cx="1987054" cy="3706656"/>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err="1" smtClean="0">
                <a:solidFill>
                  <a:schemeClr val="tx1"/>
                </a:solidFill>
              </a:rPr>
              <a:t>SCS</a:t>
            </a:r>
            <a:r>
              <a:rPr lang="en-GB" sz="1200" dirty="0" smtClean="0">
                <a:solidFill>
                  <a:schemeClr val="tx1"/>
                </a:solidFill>
              </a:rPr>
              <a:t>/AS / </a:t>
            </a:r>
          </a:p>
          <a:p>
            <a:pPr algn="ctr">
              <a:buNone/>
            </a:pPr>
            <a:r>
              <a:rPr lang="en-GB" sz="1200" dirty="0" smtClean="0">
                <a:solidFill>
                  <a:schemeClr val="tx1"/>
                </a:solidFill>
              </a:rPr>
              <a:t>Intermediary Server / </a:t>
            </a:r>
          </a:p>
          <a:p>
            <a:pPr algn="ctr">
              <a:buNone/>
            </a:pPr>
            <a:r>
              <a:rPr lang="en-GB" sz="1200" dirty="0" smtClean="0">
                <a:solidFill>
                  <a:schemeClr val="tx1"/>
                </a:solidFill>
              </a:rPr>
              <a:t>DM Server</a:t>
            </a:r>
            <a:endParaRPr lang="en-GB" sz="1200" dirty="0">
              <a:solidFill>
                <a:schemeClr val="tx1"/>
              </a:solidFill>
            </a:endParaRPr>
          </a:p>
        </p:txBody>
      </p:sp>
      <p:sp>
        <p:nvSpPr>
          <p:cNvPr id="59" name="Oval 58"/>
          <p:cNvSpPr/>
          <p:nvPr/>
        </p:nvSpPr>
        <p:spPr bwMode="auto">
          <a:xfrm>
            <a:off x="4643120" y="975159"/>
            <a:ext cx="294153" cy="1187245"/>
          </a:xfrm>
          <a:prstGeom prst="ellipse">
            <a:avLst/>
          </a:prstGeom>
          <a:solidFill>
            <a:schemeClr val="accent3">
              <a:lumMod val="60000"/>
              <a:lumOff val="40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wordArtVert" wrap="square" lIns="0" tIns="0" rIns="0" bIns="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lang="en-GB" sz="1400" dirty="0" smtClean="0">
                <a:latin typeface="Arial" charset="0"/>
                <a:ea typeface="SimSun" pitchFamily="2" charset="-122"/>
              </a:rPr>
              <a:t>T6a</a:t>
            </a:r>
            <a:endParaRPr kumimoji="0" lang="en-GB" sz="1400" b="1" i="0" u="none" strike="noStrike" cap="none" normalizeH="0" baseline="0" dirty="0" smtClean="0">
              <a:ln>
                <a:noFill/>
              </a:ln>
              <a:solidFill>
                <a:schemeClr val="tx1"/>
              </a:solidFill>
              <a:effectLst/>
              <a:latin typeface="Arial" charset="0"/>
              <a:ea typeface="SimSun" pitchFamily="2" charset="-122"/>
            </a:endParaRPr>
          </a:p>
        </p:txBody>
      </p:sp>
      <p:sp>
        <p:nvSpPr>
          <p:cNvPr id="61" name="Rounded Rectangle 60"/>
          <p:cNvSpPr/>
          <p:nvPr/>
        </p:nvSpPr>
        <p:spPr>
          <a:xfrm>
            <a:off x="2229943" y="1176429"/>
            <a:ext cx="2230784" cy="935175"/>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err="1" smtClean="0">
                <a:solidFill>
                  <a:schemeClr val="tx1"/>
                </a:solidFill>
              </a:rPr>
              <a:t>HSS</a:t>
            </a:r>
            <a:endParaRPr lang="en-GB" sz="1200" dirty="0">
              <a:solidFill>
                <a:schemeClr val="tx1"/>
              </a:solidFill>
            </a:endParaRPr>
          </a:p>
        </p:txBody>
      </p:sp>
      <p:sp>
        <p:nvSpPr>
          <p:cNvPr id="62" name="Rounded Rectangle 61"/>
          <p:cNvSpPr/>
          <p:nvPr/>
        </p:nvSpPr>
        <p:spPr>
          <a:xfrm>
            <a:off x="2229943" y="2529462"/>
            <a:ext cx="2242120" cy="935175"/>
          </a:xfrm>
          <a:prstGeom prst="roundRect">
            <a:avLst>
              <a:gd name="adj" fmla="val 7379"/>
            </a:avLst>
          </a:prstGeom>
          <a:solidFill>
            <a:schemeClr val="bg2">
              <a:lumMod val="5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b"/>
          <a:lstStyle/>
          <a:p>
            <a:pPr algn="ctr">
              <a:buNone/>
            </a:pPr>
            <a:r>
              <a:rPr lang="en-GB" sz="1200" dirty="0" smtClean="0">
                <a:solidFill>
                  <a:schemeClr val="tx1"/>
                </a:solidFill>
              </a:rPr>
              <a:t>MME</a:t>
            </a:r>
            <a:endParaRPr lang="en-GB" sz="1200" dirty="0">
              <a:solidFill>
                <a:schemeClr val="tx1"/>
              </a:solidFill>
            </a:endParaRPr>
          </a:p>
        </p:txBody>
      </p:sp>
      <p:sp>
        <p:nvSpPr>
          <p:cNvPr id="22" name="Rounded Rectangle 21"/>
          <p:cNvSpPr/>
          <p:nvPr/>
        </p:nvSpPr>
        <p:spPr>
          <a:xfrm>
            <a:off x="8262539" y="1940382"/>
            <a:ext cx="707023" cy="5890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None/>
            </a:pPr>
            <a:r>
              <a:rPr lang="en-GB" sz="900" dirty="0" smtClean="0">
                <a:solidFill>
                  <a:schemeClr val="tx1"/>
                </a:solidFill>
              </a:rPr>
              <a:t>LwM2M / CoAP</a:t>
            </a:r>
            <a:endParaRPr lang="en-GB" sz="1200" dirty="0">
              <a:solidFill>
                <a:schemeClr val="tx1"/>
              </a:solidFill>
            </a:endParaRPr>
          </a:p>
        </p:txBody>
      </p:sp>
      <p:sp>
        <p:nvSpPr>
          <p:cNvPr id="23" name="Rounded Rectangle 22"/>
          <p:cNvSpPr/>
          <p:nvPr/>
        </p:nvSpPr>
        <p:spPr>
          <a:xfrm>
            <a:off x="5741277" y="2666594"/>
            <a:ext cx="707023" cy="34244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None/>
            </a:pPr>
            <a:r>
              <a:rPr lang="en-GB" sz="900" dirty="0" smtClean="0">
                <a:solidFill>
                  <a:schemeClr val="tx1"/>
                </a:solidFill>
              </a:rPr>
              <a:t>Non-IP Data</a:t>
            </a:r>
            <a:endParaRPr lang="en-GB" sz="1200" dirty="0">
              <a:solidFill>
                <a:schemeClr val="tx1"/>
              </a:solidFill>
            </a:endParaRPr>
          </a:p>
        </p:txBody>
      </p:sp>
      <p:sp>
        <p:nvSpPr>
          <p:cNvPr id="24" name="Rounded Rectangle 23"/>
          <p:cNvSpPr/>
          <p:nvPr/>
        </p:nvSpPr>
        <p:spPr>
          <a:xfrm>
            <a:off x="575733" y="2666594"/>
            <a:ext cx="707023" cy="34244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None/>
            </a:pPr>
            <a:r>
              <a:rPr lang="en-GB" sz="900" dirty="0" smtClean="0">
                <a:solidFill>
                  <a:schemeClr val="tx1"/>
                </a:solidFill>
              </a:rPr>
              <a:t>Non-IP Data</a:t>
            </a:r>
            <a:endParaRPr lang="en-GB" sz="1200" dirty="0">
              <a:solidFill>
                <a:schemeClr val="tx1"/>
              </a:solidFill>
            </a:endParaRPr>
          </a:p>
        </p:txBody>
      </p:sp>
      <p:sp>
        <p:nvSpPr>
          <p:cNvPr id="25" name="Rounded Rectangle 24"/>
          <p:cNvSpPr/>
          <p:nvPr/>
        </p:nvSpPr>
        <p:spPr>
          <a:xfrm>
            <a:off x="5741277" y="1308786"/>
            <a:ext cx="707023" cy="34244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None/>
            </a:pPr>
            <a:r>
              <a:rPr lang="en-GB" sz="900" dirty="0" err="1" smtClean="0">
                <a:solidFill>
                  <a:schemeClr val="tx1"/>
                </a:solidFill>
              </a:rPr>
              <a:t>eDRX</a:t>
            </a:r>
            <a:r>
              <a:rPr lang="en-GB" sz="900" dirty="0" smtClean="0">
                <a:solidFill>
                  <a:schemeClr val="tx1"/>
                </a:solidFill>
              </a:rPr>
              <a:t> / </a:t>
            </a:r>
            <a:r>
              <a:rPr lang="en-GB" sz="900" dirty="0" err="1" smtClean="0">
                <a:solidFill>
                  <a:schemeClr val="tx1"/>
                </a:solidFill>
              </a:rPr>
              <a:t>PSM</a:t>
            </a:r>
            <a:endParaRPr lang="en-GB" sz="1200" dirty="0">
              <a:solidFill>
                <a:schemeClr val="tx1"/>
              </a:solidFill>
            </a:endParaRPr>
          </a:p>
        </p:txBody>
      </p:sp>
      <p:sp>
        <p:nvSpPr>
          <p:cNvPr id="26" name="Rounded Rectangle 25"/>
          <p:cNvSpPr/>
          <p:nvPr/>
        </p:nvSpPr>
        <p:spPr>
          <a:xfrm>
            <a:off x="3002248" y="1318367"/>
            <a:ext cx="707023" cy="342443"/>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buNone/>
            </a:pPr>
            <a:r>
              <a:rPr lang="en-GB" sz="900" dirty="0" err="1" smtClean="0">
                <a:solidFill>
                  <a:schemeClr val="tx1"/>
                </a:solidFill>
              </a:rPr>
              <a:t>eDRX</a:t>
            </a:r>
            <a:r>
              <a:rPr lang="en-GB" sz="900" dirty="0" smtClean="0">
                <a:solidFill>
                  <a:schemeClr val="tx1"/>
                </a:solidFill>
              </a:rPr>
              <a:t> / </a:t>
            </a:r>
            <a:r>
              <a:rPr lang="en-GB" sz="900" dirty="0" err="1" smtClean="0">
                <a:solidFill>
                  <a:schemeClr val="tx1"/>
                </a:solidFill>
              </a:rPr>
              <a:t>PSM</a:t>
            </a:r>
            <a:endParaRPr lang="en-GB" sz="1200" dirty="0">
              <a:solidFill>
                <a:schemeClr val="tx1"/>
              </a:solidFill>
            </a:endParaRPr>
          </a:p>
        </p:txBody>
      </p:sp>
      <p:sp>
        <p:nvSpPr>
          <p:cNvPr id="29" name="Oval 28"/>
          <p:cNvSpPr/>
          <p:nvPr/>
        </p:nvSpPr>
        <p:spPr bwMode="auto">
          <a:xfrm>
            <a:off x="4607803" y="2445894"/>
            <a:ext cx="294153" cy="1187245"/>
          </a:xfrm>
          <a:prstGeom prst="ellipse">
            <a:avLst/>
          </a:prstGeom>
          <a:solidFill>
            <a:schemeClr val="accent3">
              <a:lumMod val="60000"/>
              <a:lumOff val="40000"/>
            </a:schemeClr>
          </a:solidFill>
          <a:ln>
            <a:noFill/>
            <a:headEnd type="oval" w="med" len="med"/>
            <a:tailEnd type="oval" w="med" len="med"/>
          </a:ln>
        </p:spPr>
        <p:style>
          <a:lnRef idx="3">
            <a:schemeClr val="accent6"/>
          </a:lnRef>
          <a:fillRef idx="0">
            <a:schemeClr val="accent6"/>
          </a:fillRef>
          <a:effectRef idx="2">
            <a:schemeClr val="accent6"/>
          </a:effectRef>
          <a:fontRef idx="minor">
            <a:schemeClr val="tx1"/>
          </a:fontRef>
        </p:style>
        <p:txBody>
          <a:bodyPr vert="wordArtVert" wrap="square" lIns="0" tIns="0" rIns="0" bIns="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buNone/>
              <a:tabLst/>
            </a:pPr>
            <a:r>
              <a:rPr lang="en-GB" sz="1400" dirty="0" smtClean="0">
                <a:latin typeface="Arial" charset="0"/>
                <a:ea typeface="SimSun" pitchFamily="2" charset="-122"/>
              </a:rPr>
              <a:t>S6t</a:t>
            </a:r>
            <a:endParaRPr kumimoji="0" lang="en-GB" sz="1400" b="1" i="0" u="none" strike="noStrike" cap="none" normalizeH="0" baseline="0" dirty="0" smtClean="0">
              <a:ln>
                <a:noFill/>
              </a:ln>
              <a:solidFill>
                <a:schemeClr val="tx1"/>
              </a:solidFill>
              <a:effectLst/>
              <a:latin typeface="Arial" charset="0"/>
              <a:ea typeface="SimSun"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oval" w="med" len="med"/>
          <a:tailEnd type="oval" w="med" len="med"/>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tyle>
        <a:lnRef idx="3">
          <a:schemeClr val="accent6"/>
        </a:lnRef>
        <a:fillRef idx="0">
          <a:schemeClr val="accent6"/>
        </a:fillRef>
        <a:effectRef idx="2">
          <a:schemeClr val="accent6"/>
        </a:effectRef>
        <a:fontRef idx="minor">
          <a:schemeClr val="tx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Blank">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200" tIns="39600" rIns="79200" bIns="39600" numCol="1" rtlCol="0" anchor="t" anchorCtr="0" compatLnSpc="1">
        <a:prstTxWarp prst="textNoShape">
          <a:avLst/>
        </a:prstTxWarp>
        <a:noAutofit/>
      </a:bodyPr>
      <a:lstStyle>
        <a:defPPr marL="0" marR="0" indent="0" algn="l" defTabSz="801688" rtl="0" eaLnBrk="1" fontAlgn="base" latinLnBrk="0" hangingPunct="1">
          <a:lnSpc>
            <a:spcPct val="100000"/>
          </a:lnSpc>
          <a:spcBef>
            <a:spcPct val="0"/>
          </a:spcBef>
          <a:spcAft>
            <a:spcPct val="0"/>
          </a:spcAft>
          <a:buClrTx/>
          <a:buSzTx/>
          <a:buFontTx/>
          <a:buNone/>
          <a:tabLst/>
          <a:defRPr kumimoji="0" sz="1400" b="0" i="0" u="none" strike="noStrike" cap="none" normalizeH="0" baseline="0" dirty="0" smtClean="0">
            <a:ln>
              <a:noFill/>
            </a:ln>
            <a:solidFill>
              <a:srgbClr val="000000"/>
            </a:solidFill>
            <a:effectLst/>
            <a:latin typeface="FrutigerNext LT Regular" pitchFamily="34" charset="0"/>
            <a:ea typeface="ＭＳ Ｐゴシック" pitchFamily="34" charset="-128"/>
          </a:defRPr>
        </a:defPPr>
      </a:lstStyle>
    </a:spDef>
    <a:lnDef>
      <a:spPr bwMode="auto">
        <a:noFill/>
        <a:ln w="9525" cap="flat" cmpd="sng" algn="ctr">
          <a:solidFill>
            <a:schemeClr val="tx1"/>
          </a:solidFill>
          <a:prstDash val="solid"/>
          <a:round/>
          <a:headEnd type="none" w="med" len="med"/>
          <a:tailEnd type="arrow"/>
        </a:ln>
        <a:effectLst/>
      </a:spPr>
      <a:bodyPr/>
      <a:lstStyle/>
    </a:lnDef>
    <a:txDef>
      <a:spPr>
        <a:noFill/>
      </a:spPr>
      <a:bodyPr wrap="square" rtlCol="0">
        <a:spAutoFit/>
      </a:bodyPr>
      <a:lstStyle>
        <a:defPPr>
          <a:defRPr dirty="0" smtClean="0">
            <a:solidFill>
              <a:srgbClr val="000000"/>
            </a:solidFill>
          </a:defRPr>
        </a:defPPr>
      </a:lstStyle>
    </a:tx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ELAB 16to9">
  <a:themeElements>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fontScheme name="5_CELAB 16to9">
      <a:majorFont>
        <a:latin typeface="FrutigerNext LT Medium"/>
        <a:ea typeface="黑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lumMod val="20000"/>
            <a:lumOff val="80000"/>
          </a:schemeClr>
        </a:solidFill>
        <a:ln w="9525" cap="flat" cmpd="sng" algn="ctr">
          <a:solidFill>
            <a:schemeClr val="bg2"/>
          </a:solidFill>
          <a:prstDash val="solid"/>
          <a:round/>
          <a:headEnd type="none" w="med" len="med"/>
          <a:tailEnd type="none" w="med" len="med"/>
        </a:ln>
        <a:effectLst/>
      </a:spPr>
      <a:bodyPr vert="horz" wrap="square" lIns="91425" tIns="45712" rIns="91425" bIns="45712" numCol="1" rtlCol="0" anchor="t" anchorCtr="0" compatLnSpc="1">
        <a:prstTxWarp prst="textNoShape">
          <a:avLst/>
        </a:prstTxWarp>
        <a:noAutofit/>
      </a:bodyPr>
      <a:lstStyle>
        <a:defPPr marL="0" marR="0" indent="0" algn="l" defTabSz="877888" rtl="0" eaLnBrk="0" fontAlgn="base" latinLnBrk="0" hangingPunct="0">
          <a:lnSpc>
            <a:spcPct val="100000"/>
          </a:lnSpc>
          <a:spcBef>
            <a:spcPct val="0"/>
          </a:spcBef>
          <a:spcAft>
            <a:spcPct val="0"/>
          </a:spcAft>
          <a:buClrTx/>
          <a:buSzTx/>
          <a:buFontTx/>
          <a:buNone/>
          <a:tabLst/>
          <a:defRPr kumimoji="0" sz="1600" b="0" i="0" u="none" strike="noStrike" cap="none" normalizeH="0" baseline="0" smtClean="0">
            <a:ln>
              <a:noFill/>
            </a:ln>
            <a:solidFill>
              <a:schemeClr val="tx1"/>
            </a:solidFill>
            <a:effectLst/>
            <a:latin typeface="FrutigerNext LT Regular" pitchFamily="34" charset="0"/>
            <a:ea typeface="ＭＳ Ｐゴシック" pitchFamily="34" charset="-128"/>
          </a:defRPr>
        </a:defPPr>
      </a:lstStyle>
    </a:spDef>
    <a:lnDef>
      <a:spPr bwMode="auto">
        <a:noFill/>
        <a:ln w="9525" cap="flat" cmpd="sng" algn="ctr">
          <a:solidFill>
            <a:schemeClr val="bg2">
              <a:lumMod val="60000"/>
              <a:lumOff val="40000"/>
            </a:schemeClr>
          </a:solidFill>
          <a:prstDash val="solid"/>
          <a:round/>
          <a:headEnd type="none" w="med" len="med"/>
          <a:tailEnd type="arrow"/>
        </a:ln>
        <a:effectLst/>
      </a:spPr>
      <a:bodyPr/>
      <a:lstStyle/>
    </a:lnDef>
  </a:objectDefaults>
  <a:extraClrSchemeLst>
    <a:extraClrScheme>
      <a:clrScheme name="5_CELAB 16to9 1">
        <a:dk1>
          <a:srgbClr val="080808"/>
        </a:dk1>
        <a:lt1>
          <a:srgbClr val="F8F8F8"/>
        </a:lt1>
        <a:dk2>
          <a:srgbClr val="990000"/>
        </a:dk2>
        <a:lt2>
          <a:srgbClr val="CCCCCC"/>
        </a:lt2>
        <a:accent1>
          <a:srgbClr val="FFCC66"/>
        </a:accent1>
        <a:accent2>
          <a:srgbClr val="990000"/>
        </a:accent2>
        <a:accent3>
          <a:srgbClr val="FBFBFB"/>
        </a:accent3>
        <a:accent4>
          <a:srgbClr val="060606"/>
        </a:accent4>
        <a:accent5>
          <a:srgbClr val="FFE2B8"/>
        </a:accent5>
        <a:accent6>
          <a:srgbClr val="8A0000"/>
        </a:accent6>
        <a:hlink>
          <a:srgbClr val="99660A"/>
        </a:hlink>
        <a:folHlink>
          <a:srgbClr val="999999"/>
        </a:folHlink>
      </a:clrScheme>
      <a:clrMap bg1="lt1" tx1="dk1" bg2="lt2" tx2="dk2" accent1="accent1" accent2="accent2" accent3="accent3" accent4="accent4" accent5="accent5" accent6="accent6" hlink="hlink" folHlink="folHlink"/>
    </a:extraClrScheme>
    <a:extraClrScheme>
      <a:clrScheme name="5_CELAB 16to9 2">
        <a:dk1>
          <a:srgbClr val="080808"/>
        </a:dk1>
        <a:lt1>
          <a:srgbClr val="F8F8F8"/>
        </a:lt1>
        <a:dk2>
          <a:srgbClr val="990000"/>
        </a:dk2>
        <a:lt2>
          <a:srgbClr val="CCCCCC"/>
        </a:lt2>
        <a:accent1>
          <a:srgbClr val="CCCCFF"/>
        </a:accent1>
        <a:accent2>
          <a:srgbClr val="990000"/>
        </a:accent2>
        <a:accent3>
          <a:srgbClr val="FBFBFB"/>
        </a:accent3>
        <a:accent4>
          <a:srgbClr val="060606"/>
        </a:accent4>
        <a:accent5>
          <a:srgbClr val="E2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3">
        <a:dk1>
          <a:srgbClr val="080808"/>
        </a:dk1>
        <a:lt1>
          <a:srgbClr val="F8F8F8"/>
        </a:lt1>
        <a:dk2>
          <a:srgbClr val="990000"/>
        </a:dk2>
        <a:lt2>
          <a:srgbClr val="CCCCCC"/>
        </a:lt2>
        <a:accent1>
          <a:srgbClr val="CCFF99"/>
        </a:accent1>
        <a:accent2>
          <a:srgbClr val="990000"/>
        </a:accent2>
        <a:accent3>
          <a:srgbClr val="FBFBFB"/>
        </a:accent3>
        <a:accent4>
          <a:srgbClr val="060606"/>
        </a:accent4>
        <a:accent5>
          <a:srgbClr val="E2FFCA"/>
        </a:accent5>
        <a:accent6>
          <a:srgbClr val="8A0000"/>
        </a:accent6>
        <a:hlink>
          <a:srgbClr val="669900"/>
        </a:hlink>
        <a:folHlink>
          <a:srgbClr val="999999"/>
        </a:folHlink>
      </a:clrScheme>
      <a:clrMap bg1="lt1" tx1="dk1" bg2="lt2" tx2="dk2" accent1="accent1" accent2="accent2" accent3="accent3" accent4="accent4" accent5="accent5" accent6="accent6" hlink="hlink" folHlink="folHlink"/>
    </a:extraClrScheme>
    <a:extraClrScheme>
      <a:clrScheme name="5_CELAB 16to9 4">
        <a:dk1>
          <a:srgbClr val="080808"/>
        </a:dk1>
        <a:lt1>
          <a:srgbClr val="F8F8F8"/>
        </a:lt1>
        <a:dk2>
          <a:srgbClr val="990000"/>
        </a:dk2>
        <a:lt2>
          <a:srgbClr val="CCCCCC"/>
        </a:lt2>
        <a:accent1>
          <a:srgbClr val="FFCC99"/>
        </a:accent1>
        <a:accent2>
          <a:srgbClr val="990000"/>
        </a:accent2>
        <a:accent3>
          <a:srgbClr val="FBFBFB"/>
        </a:accent3>
        <a:accent4>
          <a:srgbClr val="060606"/>
        </a:accent4>
        <a:accent5>
          <a:srgbClr val="FFE2CA"/>
        </a:accent5>
        <a:accent6>
          <a:srgbClr val="8A0000"/>
        </a:accent6>
        <a:hlink>
          <a:srgbClr val="FF9900"/>
        </a:hlink>
        <a:folHlink>
          <a:srgbClr val="999999"/>
        </a:folHlink>
      </a:clrScheme>
      <a:clrMap bg1="lt1" tx1="dk1" bg2="lt2" tx2="dk2" accent1="accent1" accent2="accent2" accent3="accent3" accent4="accent4" accent5="accent5" accent6="accent6" hlink="hlink" folHlink="folHlink"/>
    </a:extraClrScheme>
    <a:extraClrScheme>
      <a:clrScheme name="5_CELAB 16to9 5">
        <a:dk1>
          <a:srgbClr val="080808"/>
        </a:dk1>
        <a:lt1>
          <a:srgbClr val="F8F8F8"/>
        </a:lt1>
        <a:dk2>
          <a:srgbClr val="990000"/>
        </a:dk2>
        <a:lt2>
          <a:srgbClr val="CCCCCC"/>
        </a:lt2>
        <a:accent1>
          <a:srgbClr val="99CCFF"/>
        </a:accent1>
        <a:accent2>
          <a:srgbClr val="990000"/>
        </a:accent2>
        <a:accent3>
          <a:srgbClr val="FBFBFB"/>
        </a:accent3>
        <a:accent4>
          <a:srgbClr val="060606"/>
        </a:accent4>
        <a:accent5>
          <a:srgbClr val="CAE2FF"/>
        </a:accent5>
        <a:accent6>
          <a:srgbClr val="8A0000"/>
        </a:accent6>
        <a:hlink>
          <a:srgbClr val="006699"/>
        </a:hlink>
        <a:folHlink>
          <a:srgbClr val="999999"/>
        </a:folHlink>
      </a:clrScheme>
      <a:clrMap bg1="lt1" tx1="dk1" bg2="lt2" tx2="dk2" accent1="accent1" accent2="accent2" accent3="accent3" accent4="accent4" accent5="accent5" accent6="accent6" hlink="hlink" folHlink="folHlink"/>
    </a:extraClrScheme>
    <a:extraClrScheme>
      <a:clrScheme name="5_CELAB 16to9 6">
        <a:dk1>
          <a:srgbClr val="080808"/>
        </a:dk1>
        <a:lt1>
          <a:srgbClr val="F8F8F8"/>
        </a:lt1>
        <a:dk2>
          <a:srgbClr val="990000"/>
        </a:dk2>
        <a:lt2>
          <a:srgbClr val="CCCCCC"/>
        </a:lt2>
        <a:accent1>
          <a:srgbClr val="99CCCC"/>
        </a:accent1>
        <a:accent2>
          <a:srgbClr val="990000"/>
        </a:accent2>
        <a:accent3>
          <a:srgbClr val="FBFBFB"/>
        </a:accent3>
        <a:accent4>
          <a:srgbClr val="060606"/>
        </a:accent4>
        <a:accent5>
          <a:srgbClr val="CAE2E2"/>
        </a:accent5>
        <a:accent6>
          <a:srgbClr val="8A0000"/>
        </a:accent6>
        <a:hlink>
          <a:srgbClr val="009999"/>
        </a:hlink>
        <a:folHlink>
          <a:srgbClr val="999999"/>
        </a:folHlink>
      </a:clrScheme>
      <a:clrMap bg1="lt1" tx1="dk1" bg2="lt2" tx2="dk2" accent1="accent1" accent2="accent2" accent3="accent3" accent4="accent4" accent5="accent5" accent6="accent6" hlink="hlink" folHlink="folHlink"/>
    </a:extraClrScheme>
    <a:extraClrScheme>
      <a:clrScheme name="5_CELAB 16to9 7">
        <a:dk1>
          <a:srgbClr val="080808"/>
        </a:dk1>
        <a:lt1>
          <a:srgbClr val="F8F8F8"/>
        </a:lt1>
        <a:dk2>
          <a:srgbClr val="FFCC99"/>
        </a:dk2>
        <a:lt2>
          <a:srgbClr val="FFCC66"/>
        </a:lt2>
        <a:accent1>
          <a:srgbClr val="CCFF99"/>
        </a:accent1>
        <a:accent2>
          <a:srgbClr val="CCCCFF"/>
        </a:accent2>
        <a:accent3>
          <a:srgbClr val="FBFBFB"/>
        </a:accent3>
        <a:accent4>
          <a:srgbClr val="060606"/>
        </a:accent4>
        <a:accent5>
          <a:srgbClr val="E2FFCA"/>
        </a:accent5>
        <a:accent6>
          <a:srgbClr val="B9B9E7"/>
        </a:accent6>
        <a:hlink>
          <a:srgbClr val="99CCFF"/>
        </a:hlink>
        <a:folHlink>
          <a:srgbClr val="99CCCC"/>
        </a:folHlink>
      </a:clrScheme>
      <a:clrMap bg1="lt1" tx1="dk1" bg2="lt2" tx2="dk2" accent1="accent1" accent2="accent2" accent3="accent3" accent4="accent4" accent5="accent5" accent6="accent6" hlink="hlink" folHlink="folHlink"/>
    </a:extraClrScheme>
    <a:extraClrScheme>
      <a:clrScheme name="5_CELAB 16to9 8">
        <a:dk1>
          <a:srgbClr val="080808"/>
        </a:dk1>
        <a:lt1>
          <a:srgbClr val="F8F8F8"/>
        </a:lt1>
        <a:dk2>
          <a:srgbClr val="FF9900"/>
        </a:dk2>
        <a:lt2>
          <a:srgbClr val="99660A"/>
        </a:lt2>
        <a:accent1>
          <a:srgbClr val="669900"/>
        </a:accent1>
        <a:accent2>
          <a:srgbClr val="006699"/>
        </a:accent2>
        <a:accent3>
          <a:srgbClr val="FBFBFB"/>
        </a:accent3>
        <a:accent4>
          <a:srgbClr val="060606"/>
        </a:accent4>
        <a:accent5>
          <a:srgbClr val="B8CAAA"/>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9">
        <a:dk1>
          <a:srgbClr val="080808"/>
        </a:dk1>
        <a:lt1>
          <a:srgbClr val="F8F8F8"/>
        </a:lt1>
        <a:dk2>
          <a:srgbClr val="990000"/>
        </a:dk2>
        <a:lt2>
          <a:srgbClr val="99CCFF"/>
        </a:lt2>
        <a:accent1>
          <a:srgbClr val="99CCCC"/>
        </a:accent1>
        <a:accent2>
          <a:srgbClr val="006699"/>
        </a:accent2>
        <a:accent3>
          <a:srgbClr val="FBFBFB"/>
        </a:accent3>
        <a:accent4>
          <a:srgbClr val="060606"/>
        </a:accent4>
        <a:accent5>
          <a:srgbClr val="CAE2E2"/>
        </a:accent5>
        <a:accent6>
          <a:srgbClr val="005C8A"/>
        </a:accent6>
        <a:hlink>
          <a:srgbClr val="0099CC"/>
        </a:hlink>
        <a:folHlink>
          <a:srgbClr val="009999"/>
        </a:folHlink>
      </a:clrScheme>
      <a:clrMap bg1="lt1" tx1="dk1" bg2="lt2" tx2="dk2" accent1="accent1" accent2="accent2" accent3="accent3" accent4="accent4" accent5="accent5" accent6="accent6" hlink="hlink" folHlink="folHlink"/>
    </a:extraClrScheme>
    <a:extraClrScheme>
      <a:clrScheme name="5_CELAB 16to9 10">
        <a:dk1>
          <a:srgbClr val="080808"/>
        </a:dk1>
        <a:lt1>
          <a:srgbClr val="F8F8F8"/>
        </a:lt1>
        <a:dk2>
          <a:srgbClr val="990000"/>
        </a:dk2>
        <a:lt2>
          <a:srgbClr val="999999"/>
        </a:lt2>
        <a:accent1>
          <a:srgbClr val="FFCC99"/>
        </a:accent1>
        <a:accent2>
          <a:srgbClr val="99660A"/>
        </a:accent2>
        <a:accent3>
          <a:srgbClr val="FBFBFB"/>
        </a:accent3>
        <a:accent4>
          <a:srgbClr val="060606"/>
        </a:accent4>
        <a:accent5>
          <a:srgbClr val="FFE2CA"/>
        </a:accent5>
        <a:accent6>
          <a:srgbClr val="8A5C08"/>
        </a:accent6>
        <a:hlink>
          <a:srgbClr val="FF9900"/>
        </a:hlink>
        <a:folHlink>
          <a:srgbClr val="FFCC66"/>
        </a:folHlink>
      </a:clrScheme>
      <a:clrMap bg1="lt1" tx1="dk1" bg2="lt2" tx2="dk2" accent1="accent1" accent2="accent2" accent3="accent3" accent4="accent4" accent5="accent5" accent6="accent6" hlink="hlink" folHlink="folHlink"/>
    </a:extraClrScheme>
    <a:extraClrScheme>
      <a:clrScheme name="5_CELAB 16to9 11">
        <a:dk1>
          <a:srgbClr val="000000"/>
        </a:dk1>
        <a:lt1>
          <a:srgbClr val="FFFFFF"/>
        </a:lt1>
        <a:dk2>
          <a:srgbClr val="990000"/>
        </a:dk2>
        <a:lt2>
          <a:srgbClr val="808080"/>
        </a:lt2>
        <a:accent1>
          <a:srgbClr val="BBE0E3"/>
        </a:accent1>
        <a:accent2>
          <a:srgbClr val="990000"/>
        </a:accent2>
        <a:accent3>
          <a:srgbClr val="FFFFFF"/>
        </a:accent3>
        <a:accent4>
          <a:srgbClr val="000000"/>
        </a:accent4>
        <a:accent5>
          <a:srgbClr val="DAEDEF"/>
        </a:accent5>
        <a:accent6>
          <a:srgbClr val="8A0000"/>
        </a:accent6>
        <a:hlink>
          <a:srgbClr val="99CCFF"/>
        </a:hlink>
        <a:folHlink>
          <a:srgbClr val="006699"/>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16比9PPT模板</Template>
  <TotalTime>66631</TotalTime>
  <Words>116</Words>
  <Application>Microsoft Office PowerPoint</Application>
  <PresentationFormat>Custom</PresentationFormat>
  <Paragraphs>39</Paragraphs>
  <Slides>2</Slides>
  <Notes>2</Notes>
  <HiddenSlides>0</HiddenSlides>
  <MMClips>0</MMClips>
  <ScaleCrop>false</ScaleCrop>
  <HeadingPairs>
    <vt:vector size="4" baseType="variant">
      <vt:variant>
        <vt:lpstr>Theme</vt:lpstr>
      </vt:variant>
      <vt:variant>
        <vt:i4>11</vt:i4>
      </vt:variant>
      <vt:variant>
        <vt:lpstr>Slide Titles</vt:lpstr>
      </vt:variant>
      <vt:variant>
        <vt:i4>2</vt:i4>
      </vt:variant>
    </vt:vector>
  </HeadingPairs>
  <TitlesOfParts>
    <vt:vector size="13" baseType="lpstr">
      <vt:lpstr>华为VI主题16x9</vt:lpstr>
      <vt:lpstr>1_default</vt:lpstr>
      <vt:lpstr>4_default</vt:lpstr>
      <vt:lpstr>9_主题1</vt:lpstr>
      <vt:lpstr>10_主题1</vt:lpstr>
      <vt:lpstr>11_主题1</vt:lpstr>
      <vt:lpstr>5_CELAB 16to9</vt:lpstr>
      <vt:lpstr>1_华为VI主题16x9</vt:lpstr>
      <vt:lpstr>2_华为VI主题16x9</vt:lpstr>
      <vt:lpstr>4_华为VI主题16x9</vt:lpstr>
      <vt:lpstr>1_Blank</vt:lpstr>
      <vt:lpstr>Slide 1</vt:lpstr>
      <vt:lpstr>Slide 2</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 LWM2M and NB-IoT</dc:title>
  <dc:creator>chris.lowe@neul.com</dc:creator>
  <cp:lastModifiedBy>Chris Lowe (Huawei/Neul)</cp:lastModifiedBy>
  <cp:revision>7742</cp:revision>
  <dcterms:created xsi:type="dcterms:W3CDTF">2009-12-22T06:27:04Z</dcterms:created>
  <dcterms:modified xsi:type="dcterms:W3CDTF">2016-11-23T12:11:09Z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(10)YcRymlXGkfcBWvfHLQV5+xQ4f8tAk7gk78KkjFVo/fxnf12o63q4qfhocvJSeiHNv3ZB9iFW_x000d_
yAYTg64rymyvALS5zu5WTPT6MaJ4KJm6AtBQXH6JFRrVbuZuny4NDOYLKeOm04si9Gl2txvg_x000d_
gdIIKKBpcjydmZS0g66YTecy1z7cS678VR/1j5+RmZFzFolnAr8RK5/XuhiVL7n9IKewO4f2_x000d_
X2iSsuP3xED0A8Ur0A</vt:lpwstr>
  </property>
  <property fmtid="{D5CDD505-2E9C-101B-9397-08002B2CF9AE}" pid="3" name="_ms_pID_7253431">
    <vt:lpwstr>SWfsby3ol82gnVrT0puw8lfp9CPHS93EwePTDotuPLRCesBGd7ShWG_x000d_
pNtLMMsEqVst+P4dsPkpif4d/ZmujigpPjFEcAcnaC4kFUbdolNPCWC8xlZ/wIDJk4UQIr1G_x000d_
xtzKyR1aLz2cSV8zT8edcEAtza1sUM0YUaUkAhDcK8UyrL8tkfUnhqXjRRhKixFoaoQF8fb4_x000d_
XpqF1UJAkruHgwdlIjA8KfXnTg/qb7YeVI4q</vt:lpwstr>
  </property>
  <property fmtid="{D5CDD505-2E9C-101B-9397-08002B2CF9AE}" pid="4" name="_ms_pID_7253432">
    <vt:lpwstr>QeOwj79cZvpQa3xACNhYTAMILMKIMoibFlPb_x000d_
nT0sKwzVgEhfywzcA62fSwhqTgmGcQzQ6kv3ODyBgjuM108ZuTAPjPA40vRQbvxTqOH+O7cY_x000d_
mkbq9vk3lgf6QcBtMF5X0al0ekwuNY84wtUQtHIdBYXsLwMGYi0ZXRH6EFWL8tXwIhD5oQXi_x000d_
Tgc8z/nOzmTRQFsICq01b5ylodSXrfx0DsZsXHqizNwCQK/iW2/I9A</vt:lpwstr>
  </property>
  <property fmtid="{D5CDD505-2E9C-101B-9397-08002B2CF9AE}" pid="5" name="_ms_pID_7253433">
    <vt:lpwstr>7cQeoWTytAEYQN1JVa_x000d_
tOyrkI1mINVrKsLHugY5Xr0FgF16sBQ/5G6PNSNOo3Wfrx3UYDvoQh22w51Bk1VGep10dB3N_x000d_
hmob8AsUY7PvcNDGbqoZh4VQZIeLI9CQcpRx4czaBY5Wq+/AS2CPBLfFLp8a/5x8lZysNrMT_x000d_
HO0Y8cSrRBerjl6HUpHYnVbBt25Q4UD3NIQ3bZyM/I56mZJMQHkCnaRf9sL/QhrWw2OzjEIB</vt:lpwstr>
  </property>
  <property fmtid="{D5CDD505-2E9C-101B-9397-08002B2CF9AE}" pid="6" name="_ms_pID_7253434">
    <vt:lpwstr>_x000d_
WIuAnodkh/TNz999/2i2HQtaXdj4p5raraNGNAX8MB4awWQJnKqzfFZqYv6Tq4Ps10q4FoTp_x000d_
J4yN/0AVtt1lb8yuiMTZH5NUP+peg+XvubrTOdRbV9gbFbohlLvQntf1Zzq9wmlxO6UU2yLM_x000d_
TkKaa/Ynj16I+JXHvE85OfOk+7VhmX1UXKXjG26kQkyxbUF/ajLQYYiKJV8cZ14xE+T/tcBB_x000d_
iYhCIPwdJLcJZYYD</vt:lpwstr>
  </property>
  <property fmtid="{D5CDD505-2E9C-101B-9397-08002B2CF9AE}" pid="7" name="_ms_pID_7253435">
    <vt:lpwstr>KOioC6XnLb126AGjRHfYhK1GqcwNKDRa7te9cncojvziCfRglh0/wSA4_x000d_
A0G3FlnajvzRJYr1Y33MGTqq18eBNYZ55QbaM38/Pm+TZ3eygAHVYgbFrGWz9LrBsVAk8toK_x000d_
e5X+k/7C+H4rIuGD6UEhXEgmiI4UUPNXG/gg1S8xdPb6zGkowqJE1C1UbGDpPZBNHoxH7LkD_x000d_
y/RjWtyo/IIQz5IzZmv7UuUM/ynLg4hVHc</vt:lpwstr>
  </property>
  <property fmtid="{D5CDD505-2E9C-101B-9397-08002B2CF9AE}" pid="8" name="_ms_pID_7253436">
    <vt:lpwstr>KfdxYeZEYVQgImBMXnSTVJfPEZ1OSn8XNmrtgx_x000d_
y0IAYXoVqL3l0oPLf9sSrZpYuLvAM6GNSHosQmjk2Pg4ua0bHQnU/xHaAVAwNHGlRzq/pvsY_x000d_
nDcy2WF1zZG+aQacKk1ZKaxaePEHLWtMFTijk8N1xlpszku6KvzT5ROTpfulRabh2ufC6ZIg_x000d_
eWM9TfHBm71S8Uh1WOrDn9BHo/36mdYGuAXFUWJRX7AGblHm3ldw</vt:lpwstr>
  </property>
  <property fmtid="{D5CDD505-2E9C-101B-9397-08002B2CF9AE}" pid="9" name="_ms_pID_7253437">
    <vt:lpwstr>hxl+JpqskH8NRM/kto38_x000d_
Ss5lUSG9nFp2AnyheGsKINzMTlc3a5JTNUDAXVwlaZ33V2yH4zz57Iu6H4q43wv3Ijk/9OuJ_x000d_
7K3bcNdk5xBX/QHK2gNTPIM2Bp6HRbkWl202dY8vuY9iXiHBn7Xw7LwXcLhtIO8OY7CM3qV0_x000d_
l96f3zzlUkN07GE/KvQzs1Yt4ahw0XP22tu4ehkNgcubJkn6OdPFFofL7v6RoTsIc4Q5Qh</vt:lpwstr>
  </property>
  <property fmtid="{D5CDD505-2E9C-101B-9397-08002B2CF9AE}" pid="10" name="_new_ms_pID_72543">
    <vt:lpwstr>(3)BgF4NYPl769vg5NQYV1VgZaoR+qmLOS1UFDOFiwyfp/hMUw5yfSu6y8qmv8hGPrZnlGWeB6M_x000d_ BSiTcivKCPjeis5g+ibSHgngl2R9tHM+4JY+z+EgFLmsxqfmVbxrogfV4QDJwxTm2N/RdcWB_x000d_ u0H3dvAzxh2nUqw0IcHZGRlGF6VBIuC1SPUey4UddKfRbPk4sRCTwgrhG+XXvETxey43drfz_x000d_ RHEQW102n2hd7Z6Zac</vt:lpwstr>
  </property>
  <property fmtid="{D5CDD505-2E9C-101B-9397-08002B2CF9AE}" pid="11" name="_new_ms_pID_725431">
    <vt:lpwstr>ASZUZn6xv8xaGe9+I4G6qh4xmRG28kwMk9eQD/DvLnwSTkJo1DEVhs_x000d_ E+JDDRFXhBJ52gxRi+VwYh9zZsCiEtHJfNZsZYltmrQI+uNN3s4ujQOf8WgV80GfGC7tUK/L_x000d_ /YPUzZMMeTPU1aayOjMmQP4IfAxod+SMAEtda1xQQAIR+H8zSo5nTym8Mz5/hDRSNUQs8d+U_x000d_ kAObshqBKuV8El8toItzmtTL+CbPiq/J5uEA</vt:lpwstr>
  </property>
  <property fmtid="{D5CDD505-2E9C-101B-9397-08002B2CF9AE}" pid="12" name="_new_ms_pID_725432">
    <vt:lpwstr>K4X4z0ytf8jDLbSL0zHZpRLnTtggTaA8LZJ/_x000d_ 8DOU5LoDZoh1VscTiy+d8WmEAjeG2JrHHv3cTgd3PBt01LG/PUkpJ/cI5X5My1wh2cQ8NXyX_x000d_ Fg4G3NV+qE4wXuyPkDnC3ovKli0dQdVktV8S8jb/ilSZbO+mrK9PdJ+Ih0gwJtcX</vt:lpwstr>
  </property>
  <property fmtid="{D5CDD505-2E9C-101B-9397-08002B2CF9AE}" pid="13" name="_ms_pID_7253438">
    <vt:lpwstr>aT_x000d_
Dgi/veyE++EvpGRM5zuEpOWM8YDnSI8WjaPbh6Og8QkccBe5S1Ncvqh03AQrmedwfR/Q8tS6_x000d_
v/kRZGf09r3wMkAalF4x6Wn8HYgDcZz8h0Re6cxP0KZXnz8pt1O5RtnWw1UvxzBUKKgny6d+_x000d_
Czes4Eg5mPE4tgasK8fdMgQRLz5YbNg/fcIjM8dNZVl+sZMDux1dTsNGXuVEZIalgIECXg/q_x000d_
wPc0KGgOsFaJdz</vt:lpwstr>
  </property>
  <property fmtid="{D5CDD505-2E9C-101B-9397-08002B2CF9AE}" pid="14" name="_ms_pID_7253439">
    <vt:lpwstr>65z0dtxuRU</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1479378868</vt:lpwstr>
  </property>
</Properties>
</file>