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609" autoAdjust="0"/>
  </p:normalViewPr>
  <p:slideViewPr>
    <p:cSldViewPr>
      <p:cViewPr varScale="1">
        <p:scale>
          <a:sx n="75" d="100"/>
          <a:sy n="75" d="100"/>
        </p:scale>
        <p:origin x="-3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143000" y="686594"/>
            <a:ext cx="1600200" cy="3199606"/>
            <a:chOff x="1143000" y="686594"/>
            <a:chExt cx="2362200" cy="4799806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2438400" y="5029200"/>
              <a:ext cx="1066800" cy="4572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r>
                <a:rPr lang="en-US" sz="900"/>
                <a:t>Resources</a:t>
              </a:r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1143000" y="3962400"/>
              <a:ext cx="1349829" cy="609599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r>
                <a:rPr lang="en-US" sz="900"/>
                <a:t>Selected OMA enablers</a:t>
              </a:r>
            </a:p>
            <a:p>
              <a:endParaRPr lang="en-US" sz="900"/>
            </a:p>
          </p:txBody>
        </p:sp>
        <p:cxnSp>
          <p:nvCxnSpPr>
            <p:cNvPr id="7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1524794" y="4799806"/>
              <a:ext cx="45720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8" name="Rectangle 3"/>
            <p:cNvSpPr>
              <a:spLocks noChangeArrowheads="1"/>
            </p:cNvSpPr>
            <p:nvPr/>
          </p:nvSpPr>
          <p:spPr bwMode="auto">
            <a:xfrm>
              <a:off x="1143000" y="5029200"/>
              <a:ext cx="1219200" cy="4572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r>
                <a:rPr lang="en-US" sz="900"/>
                <a:t>Resources</a:t>
              </a:r>
            </a:p>
          </p:txBody>
        </p:sp>
        <p:cxnSp>
          <p:nvCxnSpPr>
            <p:cNvPr id="9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1943100" y="3695700"/>
              <a:ext cx="533400" cy="0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10" name="Straight Arrow Connector 12"/>
            <p:cNvCxnSpPr>
              <a:cxnSpLocks noChangeShapeType="1"/>
            </p:cNvCxnSpPr>
            <p:nvPr/>
          </p:nvCxnSpPr>
          <p:spPr bwMode="auto">
            <a:xfrm rot="16200000" flipH="1">
              <a:off x="2178844" y="4221956"/>
              <a:ext cx="1600200" cy="142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11" name="Rectangle 10"/>
            <p:cNvSpPr/>
            <p:nvPr/>
          </p:nvSpPr>
          <p:spPr>
            <a:xfrm>
              <a:off x="1828800" y="2438400"/>
              <a:ext cx="16002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b="1" dirty="0" smtClean="0">
                  <a:solidFill>
                    <a:schemeClr val="tx1"/>
                  </a:solidFill>
                </a:rPr>
                <a:t>Exposing NGSI component</a:t>
              </a:r>
              <a:endParaRPr lang="en-US" sz="10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5400000">
              <a:off x="1789906" y="1562100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 rot="16200000">
              <a:off x="1929775" y="1221970"/>
              <a:ext cx="1080193" cy="386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NGSI-I0 x</a:t>
              </a:r>
              <a:endParaRPr lang="en-US" sz="11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 rot="16200000">
              <a:off x="2617948" y="3796603"/>
              <a:ext cx="440541" cy="386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I2</a:t>
              </a:r>
              <a:endParaRPr lang="en-US" sz="1100" b="1" dirty="0"/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1793196" y="3491803"/>
              <a:ext cx="440541" cy="386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 smtClean="0"/>
                <a:t>I2</a:t>
              </a:r>
              <a:endParaRPr lang="en-US" sz="1100" b="1" dirty="0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/>
          <p:cNvGrpSpPr/>
          <p:nvPr/>
        </p:nvGrpSpPr>
        <p:grpSpPr>
          <a:xfrm>
            <a:off x="114300" y="907028"/>
            <a:ext cx="8915400" cy="4274572"/>
            <a:chOff x="114300" y="907028"/>
            <a:chExt cx="8915400" cy="4274572"/>
          </a:xfrm>
        </p:grpSpPr>
        <p:sp>
          <p:nvSpPr>
            <p:cNvPr id="4" name="Rectangle 3"/>
            <p:cNvSpPr/>
            <p:nvPr/>
          </p:nvSpPr>
          <p:spPr>
            <a:xfrm>
              <a:off x="114300" y="2659628"/>
              <a:ext cx="16002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Data Configuration and Management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1790700" y="2659628"/>
              <a:ext cx="16002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Call Control and Configuration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467100" y="2659628"/>
              <a:ext cx="14478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Multimedia List Handling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4991100" y="2659628"/>
              <a:ext cx="14478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Context Management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6515100" y="2659628"/>
              <a:ext cx="14478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Service Registration and Discovery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039100" y="2659628"/>
              <a:ext cx="990600" cy="9906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 smtClean="0">
                  <a:solidFill>
                    <a:schemeClr val="tx1"/>
                  </a:solidFill>
                </a:rPr>
                <a:t>Identity Control</a:t>
              </a:r>
              <a:endParaRPr lang="en-US" sz="14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rot="5400000">
              <a:off x="-381000" y="1783328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/>
            <p:nvPr/>
          </p:nvCxnSpPr>
          <p:spPr>
            <a:xfrm rot="5400000">
              <a:off x="380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/>
            <p:nvPr/>
          </p:nvCxnSpPr>
          <p:spPr>
            <a:xfrm rot="5400000">
              <a:off x="1142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rot="5400000">
              <a:off x="15486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 rot="5400000">
              <a:off x="19550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rot="5400000">
              <a:off x="2361405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5400000">
              <a:off x="3275805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rot="5400000">
              <a:off x="4344194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/>
            <p:cNvCxnSpPr/>
            <p:nvPr/>
          </p:nvCxnSpPr>
          <p:spPr>
            <a:xfrm rot="5400000">
              <a:off x="4838700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 rot="5400000">
              <a:off x="5333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rot="5400000">
              <a:off x="60952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 rot="5400000">
              <a:off x="6706394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rot="5400000">
              <a:off x="74541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 rot="16200000">
              <a:off x="-121983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NGSI-1</a:t>
              </a:r>
              <a:endParaRPr lang="en-US" b="1" dirty="0"/>
            </a:p>
          </p:txBody>
        </p:sp>
        <p:sp>
          <p:nvSpPr>
            <p:cNvPr id="29" name="TextBox 28"/>
            <p:cNvSpPr txBox="1"/>
            <p:nvPr/>
          </p:nvSpPr>
          <p:spPr>
            <a:xfrm rot="16200000">
              <a:off x="651685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NGSI-2</a:t>
              </a:r>
              <a:endParaRPr lang="en-US" b="1" dirty="0"/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1402018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NGSI-3</a:t>
              </a:r>
              <a:endParaRPr lang="en-US" b="1" dirty="0"/>
            </a:p>
          </p:txBody>
        </p:sp>
        <p:sp>
          <p:nvSpPr>
            <p:cNvPr id="31" name="TextBox 30"/>
            <p:cNvSpPr txBox="1"/>
            <p:nvPr/>
          </p:nvSpPr>
          <p:spPr>
            <a:xfrm rot="16200000">
              <a:off x="1808418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NGSI-4</a:t>
              </a:r>
              <a:endParaRPr lang="en-US" b="1" dirty="0"/>
            </a:p>
          </p:txBody>
        </p:sp>
        <p:sp>
          <p:nvSpPr>
            <p:cNvPr id="32" name="TextBox 31"/>
            <p:cNvSpPr txBox="1"/>
            <p:nvPr/>
          </p:nvSpPr>
          <p:spPr>
            <a:xfrm rot="16200000">
              <a:off x="2239185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NGSI-5</a:t>
              </a:r>
              <a:endParaRPr lang="en-US" b="1" dirty="0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2621218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NGSI-6</a:t>
              </a:r>
              <a:endParaRPr lang="en-US" b="1" dirty="0"/>
            </a:p>
          </p:txBody>
        </p:sp>
        <p:sp>
          <p:nvSpPr>
            <p:cNvPr id="34" name="TextBox 33"/>
            <p:cNvSpPr txBox="1"/>
            <p:nvPr/>
          </p:nvSpPr>
          <p:spPr>
            <a:xfrm rot="16200000">
              <a:off x="3547285" y="1451626"/>
              <a:ext cx="8418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NGSI-7</a:t>
              </a:r>
              <a:endParaRPr lang="en-US" b="1" dirty="0"/>
            </a:p>
          </p:txBody>
        </p:sp>
        <p:sp>
          <p:nvSpPr>
            <p:cNvPr id="35" name="TextBox 34"/>
            <p:cNvSpPr txBox="1"/>
            <p:nvPr/>
          </p:nvSpPr>
          <p:spPr>
            <a:xfrm rot="16200000">
              <a:off x="45134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NGSI-8.1</a:t>
              </a:r>
              <a:endParaRPr lang="en-US" b="1" dirty="0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50087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NGSI-8.2</a:t>
              </a:r>
              <a:endParaRPr lang="en-US" b="1" dirty="0"/>
            </a:p>
          </p:txBody>
        </p:sp>
        <p:sp>
          <p:nvSpPr>
            <p:cNvPr id="37" name="TextBox 36"/>
            <p:cNvSpPr txBox="1"/>
            <p:nvPr/>
          </p:nvSpPr>
          <p:spPr>
            <a:xfrm rot="16200000">
              <a:off x="55040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NGSI-8.3</a:t>
              </a:r>
              <a:endParaRPr lang="en-US" b="1" dirty="0"/>
            </a:p>
          </p:txBody>
        </p:sp>
        <p:sp>
          <p:nvSpPr>
            <p:cNvPr id="38" name="TextBox 37"/>
            <p:cNvSpPr txBox="1"/>
            <p:nvPr/>
          </p:nvSpPr>
          <p:spPr>
            <a:xfrm rot="16200000">
              <a:off x="6266051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NGSI-9.1</a:t>
              </a:r>
              <a:endParaRPr lang="en-US" b="1" dirty="0"/>
            </a:p>
          </p:txBody>
        </p:sp>
        <p:sp>
          <p:nvSpPr>
            <p:cNvPr id="39" name="TextBox 38"/>
            <p:cNvSpPr txBox="1"/>
            <p:nvPr/>
          </p:nvSpPr>
          <p:spPr>
            <a:xfrm rot="16200000">
              <a:off x="6887318" y="1362659"/>
              <a:ext cx="10198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NGSI-9.2</a:t>
              </a:r>
              <a:endParaRPr lang="en-US" b="1" dirty="0"/>
            </a:p>
          </p:txBody>
        </p:sp>
        <p:sp>
          <p:nvSpPr>
            <p:cNvPr id="40" name="TextBox 39"/>
            <p:cNvSpPr txBox="1"/>
            <p:nvPr/>
          </p:nvSpPr>
          <p:spPr>
            <a:xfrm rot="16200000">
              <a:off x="7578109" y="1304150"/>
              <a:ext cx="1136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NGSI-10.1</a:t>
              </a:r>
              <a:endParaRPr lang="en-US" b="1" dirty="0"/>
            </a:p>
          </p:txBody>
        </p:sp>
        <p:cxnSp>
          <p:nvCxnSpPr>
            <p:cNvPr id="41" name="Straight Arrow Connector 40"/>
            <p:cNvCxnSpPr/>
            <p:nvPr/>
          </p:nvCxnSpPr>
          <p:spPr>
            <a:xfrm rot="5400000">
              <a:off x="7911306" y="1782534"/>
              <a:ext cx="1752600" cy="158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41"/>
            <p:cNvSpPr txBox="1"/>
            <p:nvPr/>
          </p:nvSpPr>
          <p:spPr>
            <a:xfrm rot="16200000">
              <a:off x="8023641" y="1304150"/>
              <a:ext cx="1136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/>
                <a:t>NGSI-10.2</a:t>
              </a:r>
              <a:endParaRPr lang="en-US" b="1" dirty="0"/>
            </a:p>
          </p:txBody>
        </p:sp>
        <p:sp>
          <p:nvSpPr>
            <p:cNvPr id="43" name="Rectangle 16"/>
            <p:cNvSpPr>
              <a:spLocks noChangeArrowheads="1"/>
            </p:cNvSpPr>
            <p:nvPr/>
          </p:nvSpPr>
          <p:spPr bwMode="auto">
            <a:xfrm>
              <a:off x="152400" y="4873114"/>
              <a:ext cx="609600" cy="304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/>
                <a:t>XDM</a:t>
              </a:r>
            </a:p>
          </p:txBody>
        </p:sp>
        <p:sp>
          <p:nvSpPr>
            <p:cNvPr id="45" name="Rectangle 17"/>
            <p:cNvSpPr>
              <a:spLocks noChangeArrowheads="1"/>
            </p:cNvSpPr>
            <p:nvPr/>
          </p:nvSpPr>
          <p:spPr bwMode="auto">
            <a:xfrm>
              <a:off x="838200" y="4873114"/>
              <a:ext cx="609600" cy="304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CAB</a:t>
              </a:r>
              <a:endParaRPr lang="en-US" sz="1200" dirty="0"/>
            </a:p>
          </p:txBody>
        </p:sp>
        <p:cxnSp>
          <p:nvCxnSpPr>
            <p:cNvPr id="46" name="Straight Arrow Connector 12"/>
            <p:cNvCxnSpPr>
              <a:cxnSpLocks noChangeShapeType="1"/>
              <a:endCxn id="43" idx="0"/>
            </p:cNvCxnSpPr>
            <p:nvPr/>
          </p:nvCxnSpPr>
          <p:spPr bwMode="auto">
            <a:xfrm rot="5400000">
              <a:off x="-152400" y="4263514"/>
              <a:ext cx="121920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47" name="Straight Arrow Connector 12"/>
            <p:cNvCxnSpPr>
              <a:cxnSpLocks noChangeShapeType="1"/>
              <a:endCxn id="45" idx="0"/>
            </p:cNvCxnSpPr>
            <p:nvPr/>
          </p:nvCxnSpPr>
          <p:spPr bwMode="auto">
            <a:xfrm rot="5400000">
              <a:off x="533400" y="4263514"/>
              <a:ext cx="1219200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48" name="Rectangle 32"/>
            <p:cNvSpPr>
              <a:spLocks noChangeArrowheads="1"/>
            </p:cNvSpPr>
            <p:nvPr/>
          </p:nvSpPr>
          <p:spPr bwMode="auto">
            <a:xfrm rot="16200000">
              <a:off x="-38628" y="4002088"/>
              <a:ext cx="73289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XDM-2,4</a:t>
              </a:r>
            </a:p>
          </p:txBody>
        </p:sp>
        <p:sp>
          <p:nvSpPr>
            <p:cNvPr id="50" name="Rectangle 31"/>
            <p:cNvSpPr>
              <a:spLocks noChangeArrowheads="1"/>
            </p:cNvSpPr>
            <p:nvPr/>
          </p:nvSpPr>
          <p:spPr bwMode="auto">
            <a:xfrm rot="16200000">
              <a:off x="507409" y="4132733"/>
              <a:ext cx="99418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SIC-2, XDM4i</a:t>
              </a:r>
            </a:p>
          </p:txBody>
        </p:sp>
        <p:sp>
          <p:nvSpPr>
            <p:cNvPr id="54" name="Rectangle 16"/>
            <p:cNvSpPr>
              <a:spLocks noChangeArrowheads="1"/>
            </p:cNvSpPr>
            <p:nvPr/>
          </p:nvSpPr>
          <p:spPr bwMode="auto">
            <a:xfrm>
              <a:off x="5181600" y="4869427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PRS</a:t>
              </a:r>
              <a:endParaRPr lang="en-US" sz="1200" dirty="0"/>
            </a:p>
          </p:txBody>
        </p:sp>
        <p:sp>
          <p:nvSpPr>
            <p:cNvPr id="55" name="Rectangle 17"/>
            <p:cNvSpPr>
              <a:spLocks noChangeArrowheads="1"/>
            </p:cNvSpPr>
            <p:nvPr/>
          </p:nvSpPr>
          <p:spPr bwMode="auto">
            <a:xfrm>
              <a:off x="5867400" y="4869427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LOC</a:t>
              </a:r>
              <a:endParaRPr lang="en-US" sz="1200" dirty="0"/>
            </a:p>
          </p:txBody>
        </p:sp>
        <p:sp>
          <p:nvSpPr>
            <p:cNvPr id="58" name="Rectangle 31"/>
            <p:cNvSpPr>
              <a:spLocks noChangeArrowheads="1"/>
            </p:cNvSpPr>
            <p:nvPr/>
          </p:nvSpPr>
          <p:spPr bwMode="auto">
            <a:xfrm rot="16200000">
              <a:off x="5756972" y="3875451"/>
              <a:ext cx="47961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LS-2i</a:t>
              </a:r>
            </a:p>
          </p:txBody>
        </p:sp>
        <p:sp>
          <p:nvSpPr>
            <p:cNvPr id="59" name="Rectangle 32"/>
            <p:cNvSpPr>
              <a:spLocks noChangeArrowheads="1"/>
            </p:cNvSpPr>
            <p:nvPr/>
          </p:nvSpPr>
          <p:spPr bwMode="auto">
            <a:xfrm rot="16200000">
              <a:off x="5116338" y="3906486"/>
              <a:ext cx="5416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PRS-3</a:t>
              </a:r>
            </a:p>
          </p:txBody>
        </p:sp>
        <p:cxnSp>
          <p:nvCxnSpPr>
            <p:cNvPr id="64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4877595" y="4259033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65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5563394" y="4259826"/>
              <a:ext cx="121920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75" name="Rectangle 24"/>
            <p:cNvSpPr>
              <a:spLocks noChangeArrowheads="1"/>
            </p:cNvSpPr>
            <p:nvPr/>
          </p:nvSpPr>
          <p:spPr bwMode="auto">
            <a:xfrm rot="16200000">
              <a:off x="2779505" y="3863140"/>
              <a:ext cx="82432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CPM-MSG</a:t>
              </a:r>
            </a:p>
            <a:p>
              <a:pPr algn="r"/>
              <a:endParaRPr lang="en-US" sz="1200" dirty="0"/>
            </a:p>
            <a:p>
              <a:pPr algn="r"/>
              <a:r>
                <a:rPr lang="en-US" sz="1200" dirty="0"/>
                <a:t>CPM-CNT</a:t>
              </a: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1752600" y="4873114"/>
              <a:ext cx="1828800" cy="304800"/>
              <a:chOff x="1752600" y="4267200"/>
              <a:chExt cx="2044700" cy="304800"/>
            </a:xfrm>
          </p:grpSpPr>
          <p:sp>
            <p:nvSpPr>
              <p:cNvPr id="76" name="Rectangle 16"/>
              <p:cNvSpPr>
                <a:spLocks noChangeArrowheads="1"/>
              </p:cNvSpPr>
              <p:nvPr/>
            </p:nvSpPr>
            <p:spPr bwMode="auto">
              <a:xfrm>
                <a:off x="1752600" y="4267200"/>
                <a:ext cx="646113" cy="30480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1200"/>
                  <a:t>CMR</a:t>
                </a:r>
              </a:p>
            </p:txBody>
          </p:sp>
          <p:sp>
            <p:nvSpPr>
              <p:cNvPr id="77" name="Rectangle 17"/>
              <p:cNvSpPr>
                <a:spLocks noChangeArrowheads="1"/>
              </p:cNvSpPr>
              <p:nvPr/>
            </p:nvSpPr>
            <p:spPr bwMode="auto">
              <a:xfrm>
                <a:off x="2438400" y="4267200"/>
                <a:ext cx="646113" cy="30480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1200"/>
                  <a:t>PRS</a:t>
                </a:r>
              </a:p>
            </p:txBody>
          </p:sp>
          <p:sp>
            <p:nvSpPr>
              <p:cNvPr id="78" name="Rectangle 18"/>
              <p:cNvSpPr>
                <a:spLocks noChangeArrowheads="1"/>
              </p:cNvSpPr>
              <p:nvPr/>
            </p:nvSpPr>
            <p:spPr bwMode="auto">
              <a:xfrm>
                <a:off x="3124200" y="4267200"/>
                <a:ext cx="673100" cy="304800"/>
              </a:xfrm>
              <a:prstGeom prst="rect">
                <a:avLst/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sz="1200"/>
                  <a:t>CPM</a:t>
                </a:r>
              </a:p>
            </p:txBody>
          </p:sp>
        </p:grpSp>
        <p:sp>
          <p:nvSpPr>
            <p:cNvPr id="82" name="Rectangle 31"/>
            <p:cNvSpPr>
              <a:spLocks noChangeArrowheads="1"/>
            </p:cNvSpPr>
            <p:nvPr/>
          </p:nvSpPr>
          <p:spPr bwMode="auto">
            <a:xfrm rot="16200000">
              <a:off x="2296937" y="3906485"/>
              <a:ext cx="541687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PRS-3</a:t>
              </a:r>
            </a:p>
          </p:txBody>
        </p:sp>
        <p:sp>
          <p:nvSpPr>
            <p:cNvPr id="83" name="Rectangle 32"/>
            <p:cNvSpPr>
              <a:spLocks noChangeArrowheads="1"/>
            </p:cNvSpPr>
            <p:nvPr/>
          </p:nvSpPr>
          <p:spPr bwMode="auto">
            <a:xfrm rot="16200000">
              <a:off x="1502768" y="4091055"/>
              <a:ext cx="910826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CMR-1, 2, 4</a:t>
              </a:r>
            </a:p>
          </p:txBody>
        </p:sp>
        <p:cxnSp>
          <p:nvCxnSpPr>
            <p:cNvPr id="89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1475489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90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2083501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91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2590007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96" name="Rectangle 31"/>
            <p:cNvSpPr>
              <a:spLocks noChangeArrowheads="1"/>
            </p:cNvSpPr>
            <p:nvPr/>
          </p:nvSpPr>
          <p:spPr bwMode="auto">
            <a:xfrm rot="16200000">
              <a:off x="4268295" y="3916328"/>
              <a:ext cx="56137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CMI-1</a:t>
              </a:r>
            </a:p>
          </p:txBody>
        </p:sp>
        <p:sp>
          <p:nvSpPr>
            <p:cNvPr id="97" name="Rectangle 32"/>
            <p:cNvSpPr>
              <a:spLocks noChangeArrowheads="1"/>
            </p:cNvSpPr>
            <p:nvPr/>
          </p:nvSpPr>
          <p:spPr bwMode="auto">
            <a:xfrm rot="16200000">
              <a:off x="3457017" y="4014912"/>
              <a:ext cx="75854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en-US" sz="1200" dirty="0"/>
                <a:t>CMR-1, 6</a:t>
              </a:r>
            </a:p>
          </p:txBody>
        </p:sp>
        <p:sp>
          <p:nvSpPr>
            <p:cNvPr id="98" name="Rectangle 16"/>
            <p:cNvSpPr>
              <a:spLocks noChangeArrowheads="1"/>
            </p:cNvSpPr>
            <p:nvPr/>
          </p:nvSpPr>
          <p:spPr bwMode="auto">
            <a:xfrm>
              <a:off x="3657600" y="4873113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CMR</a:t>
              </a:r>
              <a:endParaRPr lang="en-US" sz="1200" dirty="0"/>
            </a:p>
          </p:txBody>
        </p:sp>
        <p:sp>
          <p:nvSpPr>
            <p:cNvPr id="99" name="Rectangle 17"/>
            <p:cNvSpPr>
              <a:spLocks noChangeArrowheads="1"/>
            </p:cNvSpPr>
            <p:nvPr/>
          </p:nvSpPr>
          <p:spPr bwMode="auto">
            <a:xfrm>
              <a:off x="4343400" y="4873113"/>
              <a:ext cx="609600" cy="30848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CMI</a:t>
              </a:r>
              <a:endParaRPr lang="en-US" sz="1200" dirty="0"/>
            </a:p>
          </p:txBody>
        </p:sp>
        <p:cxnSp>
          <p:nvCxnSpPr>
            <p:cNvPr id="102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3353595" y="4262719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cxnSp>
          <p:nvCxnSpPr>
            <p:cNvPr id="103" name="Straight Arrow Connector 12"/>
            <p:cNvCxnSpPr>
              <a:cxnSpLocks noChangeShapeType="1"/>
            </p:cNvCxnSpPr>
            <p:nvPr/>
          </p:nvCxnSpPr>
          <p:spPr bwMode="auto">
            <a:xfrm rot="5400000">
              <a:off x="4039394" y="4263512"/>
              <a:ext cx="1219200" cy="1587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  <p:sp>
          <p:nvSpPr>
            <p:cNvPr id="107" name="Rectangle 16"/>
            <p:cNvSpPr>
              <a:spLocks noChangeArrowheads="1"/>
            </p:cNvSpPr>
            <p:nvPr/>
          </p:nvSpPr>
          <p:spPr bwMode="auto">
            <a:xfrm>
              <a:off x="6629400" y="4873114"/>
              <a:ext cx="762000" cy="304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1200" dirty="0" smtClean="0"/>
                <a:t>OWSER</a:t>
              </a:r>
              <a:endParaRPr lang="en-US" sz="1200" dirty="0"/>
            </a:p>
          </p:txBody>
        </p:sp>
        <p:cxnSp>
          <p:nvCxnSpPr>
            <p:cNvPr id="108" name="Straight Arrow Connector 12"/>
            <p:cNvCxnSpPr>
              <a:cxnSpLocks noChangeShapeType="1"/>
              <a:endCxn id="107" idx="0"/>
            </p:cNvCxnSpPr>
            <p:nvPr/>
          </p:nvCxnSpPr>
          <p:spPr bwMode="auto">
            <a:xfrm rot="5400000">
              <a:off x="6400801" y="4263515"/>
              <a:ext cx="1219198" cy="1588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73</Words>
  <Application>Microsoft Office PowerPoint</Application>
  <PresentationFormat>On-screen Show (4:3)</PresentationFormat>
  <Paragraphs>48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/>
  <cp:lastModifiedBy>R01</cp:lastModifiedBy>
  <cp:revision>13</cp:revision>
  <dcterms:created xsi:type="dcterms:W3CDTF">2006-08-16T00:00:00Z</dcterms:created>
  <dcterms:modified xsi:type="dcterms:W3CDTF">2010-02-01T06:20:03Z</dcterms:modified>
</cp:coreProperties>
</file>