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18" r:id="rId3"/>
    <p:sldId id="319" r:id="rId4"/>
    <p:sldId id="320" r:id="rId5"/>
    <p:sldId id="321" r:id="rId6"/>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100" d="100"/>
          <a:sy n="100" d="100"/>
        </p:scale>
        <p:origin x="-450"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2010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&gt;-2010-&lt;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0817DC0C-E228-4EE5-B1E8-ADE2F2CF64C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[OMA-Template-SlideDeck-20100101-I]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naoko.ito@nw.neclab.eu" TargetMode="External"/><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ernoe.kovacs@nw.neclab.e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a:t>
            </a:r>
            <a:r>
              <a:rPr lang="en-US" b="1" dirty="0" smtClean="0">
                <a:latin typeface="Tahoma" pitchFamily="34" charset="0"/>
              </a:rPr>
              <a:t>OMA ARC NGSI</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28 Apr </a:t>
            </a:r>
            <a:r>
              <a:rPr lang="en-US" b="1" dirty="0">
                <a:latin typeface="Tahoma" pitchFamily="34" charset="0"/>
              </a:rPr>
              <a:t>2010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b="1" dirty="0" smtClean="0">
                <a:latin typeface="Tahoma" pitchFamily="34" charset="0"/>
              </a:rPr>
              <a:t>Ernö Kovacs</a:t>
            </a:r>
            <a:r>
              <a:rPr lang="en-US" b="1" dirty="0" smtClean="0">
                <a:latin typeface="Tahoma" pitchFamily="34" charset="0"/>
              </a:rPr>
              <a:t>, ernoe.kovacs@neclab.eu</a:t>
            </a:r>
            <a:endParaRPr lang="en-US" b="1" dirty="0">
              <a:latin typeface="Tahoma" pitchFamily="34" charset="0"/>
            </a:endParaRPr>
          </a:p>
          <a:p>
            <a:r>
              <a:rPr lang="en-US" b="1" dirty="0">
                <a:latin typeface="Tahoma" pitchFamily="34" charset="0"/>
              </a:rPr>
              <a:t>	Source:	</a:t>
            </a:r>
            <a:r>
              <a:rPr lang="en-US" b="1" dirty="0" smtClean="0">
                <a:latin typeface="Tahoma" pitchFamily="34" charset="0"/>
              </a:rPr>
              <a:t/>
            </a:r>
            <a:br>
              <a:rPr lang="en-US" b="1" dirty="0" smtClean="0">
                <a:latin typeface="Tahoma" pitchFamily="34" charset="0"/>
              </a:rPr>
            </a:br>
            <a:r>
              <a:rPr lang="en-US" b="1" dirty="0" smtClean="0">
                <a:latin typeface="Tahoma" pitchFamily="34" charset="0"/>
              </a:rPr>
              <a:t>		</a:t>
            </a:r>
            <a:r>
              <a:rPr lang="en-GB" dirty="0" smtClean="0"/>
              <a:t>Naoko </a:t>
            </a:r>
            <a:r>
              <a:rPr lang="en-GB" dirty="0" smtClean="0"/>
              <a:t>Ito, NEC, </a:t>
            </a:r>
            <a:r>
              <a:rPr lang="en-GB" dirty="0" smtClean="0">
                <a:hlinkClick r:id="rId3"/>
              </a:rPr>
              <a:t>naoko.ito@nw.neclab.eu</a:t>
            </a:r>
            <a:r>
              <a:rPr lang="en-GB" dirty="0" smtClean="0"/>
              <a:t>,</a:t>
            </a:r>
            <a:endParaRPr lang="en-US" dirty="0" smtClean="0"/>
          </a:p>
          <a:p>
            <a:r>
              <a:rPr lang="en-US" dirty="0" smtClean="0"/>
              <a:t>		Ernö </a:t>
            </a:r>
            <a:r>
              <a:rPr lang="en-US" dirty="0" smtClean="0"/>
              <a:t>Kovacs, NEC, </a:t>
            </a:r>
            <a:r>
              <a:rPr lang="en-US" dirty="0" smtClean="0">
                <a:hlinkClick r:id="rId4"/>
              </a:rPr>
              <a:t>ernoe.kovacs@neclab.eu</a:t>
            </a:r>
            <a:r>
              <a:rPr lang="en-US" dirty="0" smtClean="0"/>
              <a:t> </a:t>
            </a:r>
            <a:endParaRPr lang="en-US" b="1" dirty="0">
              <a:latin typeface="Tahoma" pitchFamily="34" charset="0"/>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OMA-ARC-NGSI-2010-xxx-INP-Explanation-Discovery</a:t>
            </a:r>
            <a:r>
              <a:rPr lang="en-US" sz="2000" dirty="0" smtClean="0"/>
              <a:t/>
            </a:r>
            <a:br>
              <a:rPr lang="en-US" sz="2000" dirty="0" smtClean="0"/>
            </a:br>
            <a:r>
              <a:rPr lang="en-US" sz="1400" dirty="0" smtClean="0"/>
              <a:t/>
            </a:r>
            <a:br>
              <a:rPr lang="en-US" sz="1400" dirty="0" smtClean="0"/>
            </a:br>
            <a:r>
              <a:rPr lang="en-US" dirty="0" smtClean="0"/>
              <a:t>Explaining Discovery Attributes</a:t>
            </a:r>
            <a:r>
              <a:rPr lang="en-US" dirty="0" smtClean="0"/>
              <a:t/>
            </a:r>
            <a:br>
              <a:rPr lang="en-US" dirty="0" smtClean="0"/>
            </a:br>
            <a:endParaRPr lang="en-US" sz="1800"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charset="0"/>
              </a:rPr>
              <a:t>USE OF THIS DOCUMENT BY NON-OMA MEMBERS IS SUBJECT TO ALL OF THE TERMS AND CONDITIONS OF THE USE AGREEMENT (located at </a:t>
            </a:r>
            <a:r>
              <a:rPr lang="en-US" sz="900">
                <a:cs typeface="Times New Roman" charset="0"/>
                <a:hlinkClick r:id="rId5"/>
              </a:rPr>
              <a:t>http://www.openmobilealliance.org/UseAgreement.html</a:t>
            </a:r>
            <a:r>
              <a:rPr lang="en-US" sz="900">
                <a:cs typeface="Times New Roman" charset="0"/>
              </a:rPr>
              <a:t>) AND IF YOU HAVE NOT AGREED TO THE TERMS OF THE USE AGREEMENT, YOU DO NOT HAVE THE RIGHT TO USE, COPY OR DISTRIBUTE THIS DOCUMENT.</a:t>
            </a:r>
          </a:p>
          <a:p>
            <a:pPr defTabSz="762000">
              <a:spcBef>
                <a:spcPct val="35000"/>
              </a:spcBef>
            </a:pPr>
            <a:r>
              <a:rPr lang="en-US" sz="900">
                <a:cs typeface="Times New Roman" charset="0"/>
              </a:rPr>
              <a:t>THIS DOCUMENT IS PROVIDED ON AN "AS IS" "AS AVAILABLE" AND "WITH ALL FAULTS" BASIS.</a:t>
            </a:r>
            <a:endParaRPr lang="en-US" sz="900"/>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charset="0"/>
              </a:rPr>
              <a:t>Intellectual Property Rights</a:t>
            </a:r>
          </a:p>
          <a:p>
            <a:pPr defTabSz="762000">
              <a:spcBef>
                <a:spcPct val="35000"/>
              </a:spcBef>
            </a:pPr>
            <a:r>
              <a:rPr lang="en-US" sz="900">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sz="2400" dirty="0" smtClean="0"/>
              <a:t>“attribute </a:t>
            </a:r>
            <a:r>
              <a:rPr lang="en-US" sz="2400" dirty="0" smtClean="0"/>
              <a:t>list </a:t>
            </a:r>
            <a:r>
              <a:rPr lang="en-US" sz="2400" dirty="0" smtClean="0"/>
              <a:t>as input to discovery seems not to be needed "</a:t>
            </a:r>
            <a:endParaRPr lang="en-GB" sz="2400" dirty="0" smtClean="0"/>
          </a:p>
        </p:txBody>
      </p:sp>
      <p:sp>
        <p:nvSpPr>
          <p:cNvPr id="3075" name="Rectangle 5"/>
          <p:cNvSpPr>
            <a:spLocks noGrp="1" noChangeArrowheads="1"/>
          </p:cNvSpPr>
          <p:nvPr>
            <p:ph type="body" idx="1"/>
          </p:nvPr>
        </p:nvSpPr>
        <p:spPr/>
        <p:txBody>
          <a:bodyPr/>
          <a:lstStyle/>
          <a:p>
            <a:pPr>
              <a:buFontTx/>
              <a:buNone/>
            </a:pPr>
            <a:r>
              <a:rPr lang="en-GB" b="1" dirty="0" smtClean="0"/>
              <a:t>Offline Argument:</a:t>
            </a:r>
          </a:p>
          <a:p>
            <a:r>
              <a:rPr lang="en-GB" dirty="0" smtClean="0"/>
              <a:t> </a:t>
            </a:r>
            <a:r>
              <a:rPr lang="en-GB" dirty="0" smtClean="0"/>
              <a:t>this just reduces the amount of data that will a received</a:t>
            </a:r>
          </a:p>
          <a:p>
            <a:pPr lvl="1"/>
            <a:r>
              <a:rPr lang="en-GB" dirty="0" smtClean="0"/>
              <a:t>[A1] on wired networks, this does not matter</a:t>
            </a:r>
          </a:p>
          <a:p>
            <a:pPr lvl="1"/>
            <a:r>
              <a:rPr lang="en-GB" dirty="0" smtClean="0"/>
              <a:t>[A2] on mobile network, one then better directly ask for the information to avoid two roundtrips over the network</a:t>
            </a:r>
          </a:p>
          <a:p>
            <a:pPr>
              <a:buNone/>
            </a:pPr>
            <a:r>
              <a:rPr lang="en-GB" b="1" dirty="0" smtClean="0"/>
              <a:t>Discussion [A1]</a:t>
            </a:r>
          </a:p>
          <a:p>
            <a:pPr lvl="1"/>
            <a:r>
              <a:rPr lang="en-GB" dirty="0" smtClean="0"/>
              <a:t>Message Size always matters as there are limits within the underlying messaging/middleware/communication system which can cause errors</a:t>
            </a:r>
          </a:p>
          <a:p>
            <a:pPr lvl="1"/>
            <a:r>
              <a:rPr lang="en-US" dirty="0" smtClean="0"/>
              <a:t>Amount of </a:t>
            </a:r>
            <a:r>
              <a:rPr lang="en-US" dirty="0" smtClean="0"/>
              <a:t>available announcements, the set of </a:t>
            </a:r>
            <a:r>
              <a:rPr lang="en-US" dirty="0" smtClean="0"/>
              <a:t>actually provided attributes</a:t>
            </a:r>
            <a:r>
              <a:rPr lang="en-US" dirty="0" smtClean="0"/>
              <a:t>, as well as the </a:t>
            </a:r>
            <a:r>
              <a:rPr lang="en-US" dirty="0" smtClean="0"/>
              <a:t>frequency of </a:t>
            </a:r>
            <a:r>
              <a:rPr lang="en-US" dirty="0" smtClean="0"/>
              <a:t>new registrations </a:t>
            </a:r>
            <a:r>
              <a:rPr lang="en-US" dirty="0" smtClean="0"/>
              <a:t>(subscription case) are </a:t>
            </a:r>
            <a:r>
              <a:rPr lang="en-US" dirty="0" smtClean="0"/>
              <a:t>not known in </a:t>
            </a:r>
            <a:r>
              <a:rPr lang="en-US" dirty="0" smtClean="0"/>
              <a:t>advanced. </a:t>
            </a:r>
          </a:p>
          <a:p>
            <a:pPr lvl="2"/>
            <a:r>
              <a:rPr lang="en-US" dirty="0" smtClean="0"/>
              <a:t>These factors heavily influence the resulting traffic and respective problems</a:t>
            </a:r>
            <a:endParaRPr lang="en-US" dirty="0" smtClean="0"/>
          </a:p>
          <a:p>
            <a:pPr lvl="1"/>
            <a:endParaRPr lang="en-GB"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de-DE" sz="2000" b="1" dirty="0" smtClean="0"/>
              <a:t>Discussion [A2]</a:t>
            </a:r>
          </a:p>
          <a:p>
            <a:r>
              <a:rPr lang="de-DE" sz="2000" dirty="0" smtClean="0"/>
              <a:t> Context Announcements can announce a large set of context entities with a single naming pattern and therefor a single ContextElement data structure</a:t>
            </a:r>
          </a:p>
          <a:p>
            <a:pPr lvl="1"/>
            <a:r>
              <a:rPr lang="de-DE" sz="1800" dirty="0" smtClean="0"/>
              <a:t>Result of a Discovery might be a single announcement, but result of a Query would be the complete set of enities</a:t>
            </a:r>
          </a:p>
          <a:p>
            <a:pPr lvl="1"/>
            <a:r>
              <a:rPr lang="de-DE" sz="1800" dirty="0" smtClean="0"/>
              <a:t>Therefore it is could be for mobile devices much more efficient to check the available announcements and then to decide wether request all objects or wether to restrict/scope further</a:t>
            </a:r>
          </a:p>
          <a:p>
            <a:pPr>
              <a:buNone/>
            </a:pPr>
            <a:r>
              <a:rPr lang="de-DE" sz="2000" dirty="0" smtClean="0"/>
              <a:t>Further Argument (subject to pending discussion on meta-data of announcements)</a:t>
            </a:r>
          </a:p>
          <a:p>
            <a:r>
              <a:rPr lang="de-DE" sz="2000" dirty="0" smtClean="0"/>
              <a:t> the announcement meta-data can contain parameters characterizing the announced set of entities, e.g. giving an indication of the set size (5-10 entities, 100.000-1 Mill entities)</a:t>
            </a:r>
          </a:p>
          <a:p>
            <a:r>
              <a:rPr lang="de-DE" sz="2000" dirty="0" smtClean="0"/>
              <a:t>based on that information, the requestor can assess who to restrict/scope the query</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Providing Entity in Discovery</a:t>
            </a:r>
            <a:endParaRPr lang="en-US" dirty="0"/>
          </a:p>
        </p:txBody>
      </p:sp>
      <p:sp>
        <p:nvSpPr>
          <p:cNvPr id="3" name="Content Placeholder 2"/>
          <p:cNvSpPr>
            <a:spLocks noGrp="1"/>
          </p:cNvSpPr>
          <p:nvPr>
            <p:ph idx="1"/>
          </p:nvPr>
        </p:nvSpPr>
        <p:spPr/>
        <p:txBody>
          <a:bodyPr/>
          <a:lstStyle/>
          <a:p>
            <a:pPr>
              <a:buNone/>
            </a:pPr>
            <a:r>
              <a:rPr lang="de-DE" sz="2000" dirty="0" smtClean="0"/>
              <a:t>It was questioned wether the providing entity SHALL be in the response message of the Discovery. The business case to provide to 3rd parties was questioned.</a:t>
            </a:r>
          </a:p>
          <a:p>
            <a:pPr>
              <a:buNone/>
            </a:pPr>
            <a:r>
              <a:rPr lang="de-DE" sz="2000" b="1" dirty="0" smtClean="0"/>
              <a:t>Answer:</a:t>
            </a:r>
          </a:p>
          <a:p>
            <a:r>
              <a:rPr lang="de-DE" sz="2000" dirty="0" smtClean="0"/>
              <a:t> </a:t>
            </a:r>
            <a:r>
              <a:rPr lang="de-DE" sz="2000" dirty="0" smtClean="0"/>
              <a:t>it is understood that operators might want to enforce a policy not to send the ProvidingEntity information to 3rd parties</a:t>
            </a:r>
          </a:p>
          <a:p>
            <a:pPr>
              <a:buNone/>
            </a:pPr>
            <a:r>
              <a:rPr lang="de-DE" sz="2000" dirty="0" smtClean="0">
                <a:sym typeface="Wingdings" pitchFamily="2" charset="2"/>
              </a:rPr>
              <a:t>suggestion to change attribute to optional</a:t>
            </a:r>
            <a:endParaRPr lang="de-DE" sz="2000" dirty="0" smtClean="0"/>
          </a:p>
          <a:p>
            <a:r>
              <a:rPr lang="de-DE" sz="2000" dirty="0" smtClean="0"/>
              <a:t>Here is a busines case that shows that it has value to provide the ProvidingEntities information</a:t>
            </a:r>
          </a:p>
          <a:p>
            <a:pPr lvl="1"/>
            <a:r>
              <a:rPr lang="de-DE" sz="1800" dirty="0" smtClean="0"/>
              <a:t>Operators might have special contracts with their MVNO partners on the use of ProvidingEntities</a:t>
            </a:r>
          </a:p>
          <a:p>
            <a:pPr lvl="1"/>
            <a:r>
              <a:rPr lang="de-DE" sz="1800" dirty="0" smtClean="0"/>
              <a:t>MVNOs receive the ProvidingEntities information and might directly contact them. In this case the operator is the central registration point, but does not know what the MVNOs ask (Information Security, Business Protection, Privacy)</a:t>
            </a:r>
          </a:p>
          <a:p>
            <a:pPr lvl="1"/>
            <a:r>
              <a:rPr lang="de-DE" sz="1800" dirty="0" smtClean="0"/>
              <a:t>Towards other 3rd parties, the oeprator might still hide the ProvidingEntitiy</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Summary</a:t>
            </a:r>
            <a:endParaRPr lang="en-US" dirty="0"/>
          </a:p>
        </p:txBody>
      </p:sp>
      <p:sp>
        <p:nvSpPr>
          <p:cNvPr id="3" name="Content Placeholder 2"/>
          <p:cNvSpPr>
            <a:spLocks noGrp="1"/>
          </p:cNvSpPr>
          <p:nvPr>
            <p:ph idx="1"/>
          </p:nvPr>
        </p:nvSpPr>
        <p:spPr/>
        <p:txBody>
          <a:bodyPr/>
          <a:lstStyle/>
          <a:p>
            <a:pPr>
              <a:buNone/>
            </a:pPr>
            <a:r>
              <a:rPr lang="de-DE" dirty="0" smtClean="0"/>
              <a:t>If the group agrees to the arguments described here, we suggest the following steps</a:t>
            </a:r>
          </a:p>
          <a:p>
            <a:r>
              <a:rPr lang="de-DE" dirty="0" smtClean="0"/>
              <a:t>For Discovery operation</a:t>
            </a:r>
          </a:p>
          <a:p>
            <a:pPr lvl="1"/>
            <a:r>
              <a:rPr lang="de-DE" dirty="0" smtClean="0"/>
              <a:t>t</a:t>
            </a:r>
            <a:r>
              <a:rPr lang="de-DE" smtClean="0"/>
              <a:t>o </a:t>
            </a:r>
            <a:r>
              <a:rPr lang="de-DE" dirty="0" smtClean="0"/>
              <a:t>keep the AttributeList</a:t>
            </a:r>
          </a:p>
          <a:p>
            <a:r>
              <a:rPr lang="de-DE" dirty="0" smtClean="0"/>
              <a:t> agains ContextAnnouncement structure</a:t>
            </a:r>
          </a:p>
          <a:p>
            <a:pPr lvl="1"/>
            <a:r>
              <a:rPr lang="de-DE" dirty="0" smtClean="0"/>
              <a:t>t</a:t>
            </a:r>
            <a:r>
              <a:rPr lang="de-DE" dirty="0" smtClean="0"/>
              <a:t>o make </a:t>
            </a:r>
            <a:r>
              <a:rPr lang="en-GB" dirty="0" err="1" smtClean="0"/>
              <a:t>ProvidingEntity</a:t>
            </a:r>
            <a:r>
              <a:rPr lang="en-GB" dirty="0" smtClean="0"/>
              <a:t> optional</a:t>
            </a:r>
            <a:endParaRPr lang="de-DE" dirty="0" smtClean="0"/>
          </a:p>
          <a:p>
            <a:endParaRPr lang="en-US"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5601</TotalTime>
  <Pages>15</Pages>
  <Words>625</Words>
  <Application>Microsoft Office PowerPoint</Application>
  <PresentationFormat>Custom</PresentationFormat>
  <Paragraphs>43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OMA-ARC-NGSI-2010-xxx-INP-Explanation-Discovery  Explaining Discovery Attributes </vt:lpstr>
      <vt:lpstr>“attribute list as input to discovery seems not to be needed "</vt:lpstr>
      <vt:lpstr>Slide 3</vt:lpstr>
      <vt:lpstr>Providing Entity in Discovery</vt:lpstr>
      <vt:lpstr>Summary</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R02</cp:lastModifiedBy>
  <cp:revision>246</cp:revision>
  <cp:lastPrinted>1999-04-27T06:51:51Z</cp:lastPrinted>
  <dcterms:created xsi:type="dcterms:W3CDTF">2002-03-19T14:05:12Z</dcterms:created>
  <dcterms:modified xsi:type="dcterms:W3CDTF">2010-04-29T11:49:27Z</dcterms:modified>
</cp:coreProperties>
</file>