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77" autoAdjust="0"/>
    <p:restoredTop sz="94585" autoAdjust="0"/>
  </p:normalViewPr>
  <p:slideViewPr>
    <p:cSldViewPr>
      <p:cViewPr varScale="1">
        <p:scale>
          <a:sx n="79" d="100"/>
          <a:sy n="79" d="100"/>
        </p:scale>
        <p:origin x="-17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1D45-9FF0-4783-8F5E-F0DBD328F625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04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1D45-9FF0-4783-8F5E-F0DBD328F625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16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1D45-9FF0-4783-8F5E-F0DBD328F625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167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1D45-9FF0-4783-8F5E-F0DBD328F625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604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1D45-9FF0-4783-8F5E-F0DBD328F625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053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1D45-9FF0-4783-8F5E-F0DBD328F625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167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1D45-9FF0-4783-8F5E-F0DBD328F625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022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1D45-9FF0-4783-8F5E-F0DBD328F625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779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1D45-9FF0-4783-8F5E-F0DBD328F625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185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1D45-9FF0-4783-8F5E-F0DBD328F625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047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F1D45-9FF0-4783-8F5E-F0DBD328F625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674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F1D45-9FF0-4783-8F5E-F0DBD328F625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98EDF-9B3E-4B3C-B763-136B90200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331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76199" y="-42600"/>
            <a:ext cx="7483221" cy="6877722"/>
            <a:chOff x="76199" y="-42600"/>
            <a:chExt cx="7483221" cy="6877722"/>
          </a:xfrm>
        </p:grpSpPr>
        <p:grpSp>
          <p:nvGrpSpPr>
            <p:cNvPr id="275" name="Group 274"/>
            <p:cNvGrpSpPr/>
            <p:nvPr/>
          </p:nvGrpSpPr>
          <p:grpSpPr>
            <a:xfrm>
              <a:off x="1883379" y="-42600"/>
              <a:ext cx="5676041" cy="6877722"/>
              <a:chOff x="1883379" y="-42600"/>
              <a:chExt cx="5676041" cy="6877722"/>
            </a:xfrm>
          </p:grpSpPr>
          <p:sp>
            <p:nvSpPr>
              <p:cNvPr id="4" name="Rectangle 12"/>
              <p:cNvSpPr>
                <a:spLocks noChangeArrowheads="1"/>
              </p:cNvSpPr>
              <p:nvPr/>
            </p:nvSpPr>
            <p:spPr bwMode="auto">
              <a:xfrm>
                <a:off x="1883379" y="-42600"/>
                <a:ext cx="5676041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300"/>
                  </a:spcAft>
                </a:pPr>
                <a:r>
                  <a:rPr lang="it-IT" sz="1600" b="1" dirty="0" smtClean="0"/>
                  <a:t>Base </a:t>
                </a:r>
                <a:r>
                  <a:rPr lang="it-IT" sz="1600" b="1" dirty="0"/>
                  <a:t>URL: //{serverRoot</a:t>
                </a:r>
                <a:r>
                  <a:rPr lang="it-IT" sz="1600" b="1" dirty="0" smtClean="0"/>
                  <a:t>}/nms/{</a:t>
                </a:r>
                <a:r>
                  <a:rPr lang="it-IT" sz="1600" b="1" dirty="0"/>
                  <a:t>apiVersion</a:t>
                </a:r>
                <a:r>
                  <a:rPr lang="it-IT" sz="1600" b="1" dirty="0" smtClean="0"/>
                  <a:t>}/{storeName}/{boxId}</a:t>
                </a:r>
                <a:endParaRPr lang="en-US" sz="1600" b="1" dirty="0">
                  <a:cs typeface="Times New Roman" pitchFamily="18" charset="0"/>
                </a:endParaRPr>
              </a:p>
            </p:txBody>
          </p:sp>
          <p:sp>
            <p:nvSpPr>
              <p:cNvPr id="5" name="Freeform 78"/>
              <p:cNvSpPr>
                <a:spLocks/>
              </p:cNvSpPr>
              <p:nvPr/>
            </p:nvSpPr>
            <p:spPr bwMode="auto">
              <a:xfrm>
                <a:off x="4003630" y="1001897"/>
                <a:ext cx="1905000" cy="268360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DFA86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6" name="Freeform 79"/>
              <p:cNvSpPr>
                <a:spLocks/>
              </p:cNvSpPr>
              <p:nvPr/>
            </p:nvSpPr>
            <p:spPr bwMode="auto">
              <a:xfrm>
                <a:off x="4003630" y="1001897"/>
                <a:ext cx="1905000" cy="268360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7" name="Rectangle 80"/>
              <p:cNvSpPr>
                <a:spLocks noChangeArrowheads="1"/>
              </p:cNvSpPr>
              <p:nvPr/>
            </p:nvSpPr>
            <p:spPr bwMode="auto">
              <a:xfrm>
                <a:off x="4173492" y="1042269"/>
                <a:ext cx="484107" cy="2215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de-DE" sz="1600" b="1" dirty="0"/>
                  <a:t>/flags</a:t>
                </a:r>
              </a:p>
            </p:txBody>
          </p:sp>
          <p:grpSp>
            <p:nvGrpSpPr>
              <p:cNvPr id="8" name="Gruppieren 153"/>
              <p:cNvGrpSpPr>
                <a:grpSpLocks/>
              </p:cNvGrpSpPr>
              <p:nvPr/>
            </p:nvGrpSpPr>
            <p:grpSpPr bwMode="auto">
              <a:xfrm>
                <a:off x="5497467" y="1035902"/>
                <a:ext cx="250825" cy="186063"/>
                <a:chOff x="7537450" y="4716463"/>
                <a:chExt cx="250825" cy="317500"/>
              </a:xfrm>
            </p:grpSpPr>
            <p:sp>
              <p:nvSpPr>
                <p:cNvPr id="9" name="Freeform 84"/>
                <p:cNvSpPr>
                  <a:spLocks/>
                </p:cNvSpPr>
                <p:nvPr/>
              </p:nvSpPr>
              <p:spPr bwMode="auto">
                <a:xfrm>
                  <a:off x="7567613" y="4738688"/>
                  <a:ext cx="220662" cy="295275"/>
                </a:xfrm>
                <a:custGeom>
                  <a:avLst/>
                  <a:gdLst>
                    <a:gd name="T0" fmla="*/ 0 w 139"/>
                    <a:gd name="T1" fmla="*/ 2147483647 h 186"/>
                    <a:gd name="T2" fmla="*/ 0 w 139"/>
                    <a:gd name="T3" fmla="*/ 2147483647 h 186"/>
                    <a:gd name="T4" fmla="*/ 2147483647 w 139"/>
                    <a:gd name="T5" fmla="*/ 2147483647 h 186"/>
                    <a:gd name="T6" fmla="*/ 2147483647 w 139"/>
                    <a:gd name="T7" fmla="*/ 2147483647 h 186"/>
                    <a:gd name="T8" fmla="*/ 2147483647 w 139"/>
                    <a:gd name="T9" fmla="*/ 2147483647 h 186"/>
                    <a:gd name="T10" fmla="*/ 2147483647 w 139"/>
                    <a:gd name="T11" fmla="*/ 0 h 186"/>
                    <a:gd name="T12" fmla="*/ 2147483647 w 139"/>
                    <a:gd name="T13" fmla="*/ 0 h 186"/>
                    <a:gd name="T14" fmla="*/ 2147483647 w 139"/>
                    <a:gd name="T15" fmla="*/ 2147483647 h 186"/>
                    <a:gd name="T16" fmla="*/ 2147483647 w 139"/>
                    <a:gd name="T17" fmla="*/ 2147483647 h 186"/>
                    <a:gd name="T18" fmla="*/ 2147483647 w 139"/>
                    <a:gd name="T19" fmla="*/ 2147483647 h 186"/>
                    <a:gd name="T20" fmla="*/ 2147483647 w 139"/>
                    <a:gd name="T21" fmla="*/ 2147483647 h 186"/>
                    <a:gd name="T22" fmla="*/ 2147483647 w 139"/>
                    <a:gd name="T23" fmla="*/ 2147483647 h 186"/>
                    <a:gd name="T24" fmla="*/ 2147483647 w 139"/>
                    <a:gd name="T25" fmla="*/ 2147483647 h 186"/>
                    <a:gd name="T26" fmla="*/ 0 w 139"/>
                    <a:gd name="T27" fmla="*/ 2147483647 h 186"/>
                    <a:gd name="T28" fmla="*/ 0 w 139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9"/>
                    <a:gd name="T46" fmla="*/ 0 h 186"/>
                    <a:gd name="T47" fmla="*/ 139 w 139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9" h="186">
                      <a:moveTo>
                        <a:pt x="0" y="154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2"/>
                      </a:lnTo>
                      <a:lnTo>
                        <a:pt x="22" y="12"/>
                      </a:lnTo>
                      <a:lnTo>
                        <a:pt x="22" y="0"/>
                      </a:lnTo>
                      <a:lnTo>
                        <a:pt x="139" y="0"/>
                      </a:lnTo>
                      <a:lnTo>
                        <a:pt x="139" y="162"/>
                      </a:lnTo>
                      <a:lnTo>
                        <a:pt x="128" y="162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9" y="186"/>
                      </a:lnTo>
                      <a:lnTo>
                        <a:pt x="0" y="15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0" name="Freeform 8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1" name="Freeform 8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2" name="Freeform 8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3" name="Freeform 88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4" name="Freeform 89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5" name="Freeform 90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6" name="Freeform 91"/>
                <p:cNvSpPr>
                  <a:spLocks/>
                </p:cNvSpPr>
                <p:nvPr/>
              </p:nvSpPr>
              <p:spPr bwMode="auto">
                <a:xfrm>
                  <a:off x="7570788" y="4775201"/>
                  <a:ext cx="185737" cy="257175"/>
                </a:xfrm>
                <a:custGeom>
                  <a:avLst/>
                  <a:gdLst>
                    <a:gd name="T0" fmla="*/ 2147483647 w 117"/>
                    <a:gd name="T1" fmla="*/ 0 h 162"/>
                    <a:gd name="T2" fmla="*/ 2147483647 w 117"/>
                    <a:gd name="T3" fmla="*/ 0 h 162"/>
                    <a:gd name="T4" fmla="*/ 2147483647 w 117"/>
                    <a:gd name="T5" fmla="*/ 2147483647 h 162"/>
                    <a:gd name="T6" fmla="*/ 2147483647 w 117"/>
                    <a:gd name="T7" fmla="*/ 2147483647 h 162"/>
                    <a:gd name="T8" fmla="*/ 2147483647 w 117"/>
                    <a:gd name="T9" fmla="*/ 2147483647 h 162"/>
                    <a:gd name="T10" fmla="*/ 0 w 117"/>
                    <a:gd name="T11" fmla="*/ 2147483647 h 162"/>
                    <a:gd name="T12" fmla="*/ 0 w 117"/>
                    <a:gd name="T13" fmla="*/ 0 h 162"/>
                    <a:gd name="T14" fmla="*/ 2147483647 w 117"/>
                    <a:gd name="T15" fmla="*/ 0 h 162"/>
                    <a:gd name="T16" fmla="*/ 2147483647 w 117"/>
                    <a:gd name="T17" fmla="*/ 0 h 1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2"/>
                    <a:gd name="T29" fmla="*/ 117 w 117"/>
                    <a:gd name="T30" fmla="*/ 162 h 1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2">
                      <a:moveTo>
                        <a:pt x="12" y="0"/>
                      </a:moveTo>
                      <a:lnTo>
                        <a:pt x="117" y="0"/>
                      </a:lnTo>
                      <a:lnTo>
                        <a:pt x="117" y="162"/>
                      </a:lnTo>
                      <a:lnTo>
                        <a:pt x="107" y="162"/>
                      </a:lnTo>
                      <a:lnTo>
                        <a:pt x="107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7" name="Freeform 92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8" name="Freeform 93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9" name="Freeform 94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0" name="Freeform 9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1" name="Freeform 9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2" name="Freeform 9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</p:grpSp>
          <p:sp>
            <p:nvSpPr>
              <p:cNvPr id="23" name="Freeform 78"/>
              <p:cNvSpPr>
                <a:spLocks/>
              </p:cNvSpPr>
              <p:nvPr/>
            </p:nvSpPr>
            <p:spPr bwMode="auto">
              <a:xfrm>
                <a:off x="4017917" y="1722754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DFA86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4" name="Freeform 79"/>
              <p:cNvSpPr>
                <a:spLocks/>
              </p:cNvSpPr>
              <p:nvPr/>
            </p:nvSpPr>
            <p:spPr bwMode="auto">
              <a:xfrm>
                <a:off x="4017917" y="1722754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5" name="Rectangle 80"/>
              <p:cNvSpPr>
                <a:spLocks noChangeArrowheads="1"/>
              </p:cNvSpPr>
              <p:nvPr/>
            </p:nvSpPr>
            <p:spPr bwMode="auto">
              <a:xfrm>
                <a:off x="4187780" y="1763126"/>
                <a:ext cx="765722" cy="2215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de-DE" sz="1600" b="1"/>
                  <a:t>/payload</a:t>
                </a:r>
              </a:p>
            </p:txBody>
          </p:sp>
          <p:grpSp>
            <p:nvGrpSpPr>
              <p:cNvPr id="26" name="Gruppieren 153"/>
              <p:cNvGrpSpPr>
                <a:grpSpLocks/>
              </p:cNvGrpSpPr>
              <p:nvPr/>
            </p:nvGrpSpPr>
            <p:grpSpPr bwMode="auto">
              <a:xfrm>
                <a:off x="5649867" y="1761521"/>
                <a:ext cx="250825" cy="186063"/>
                <a:chOff x="7537450" y="4716463"/>
                <a:chExt cx="250825" cy="317500"/>
              </a:xfrm>
            </p:grpSpPr>
            <p:sp>
              <p:nvSpPr>
                <p:cNvPr id="27" name="Freeform 84"/>
                <p:cNvSpPr>
                  <a:spLocks/>
                </p:cNvSpPr>
                <p:nvPr/>
              </p:nvSpPr>
              <p:spPr bwMode="auto">
                <a:xfrm>
                  <a:off x="7567613" y="4738688"/>
                  <a:ext cx="220662" cy="295275"/>
                </a:xfrm>
                <a:custGeom>
                  <a:avLst/>
                  <a:gdLst>
                    <a:gd name="T0" fmla="*/ 0 w 139"/>
                    <a:gd name="T1" fmla="*/ 2147483647 h 186"/>
                    <a:gd name="T2" fmla="*/ 0 w 139"/>
                    <a:gd name="T3" fmla="*/ 2147483647 h 186"/>
                    <a:gd name="T4" fmla="*/ 2147483647 w 139"/>
                    <a:gd name="T5" fmla="*/ 2147483647 h 186"/>
                    <a:gd name="T6" fmla="*/ 2147483647 w 139"/>
                    <a:gd name="T7" fmla="*/ 2147483647 h 186"/>
                    <a:gd name="T8" fmla="*/ 2147483647 w 139"/>
                    <a:gd name="T9" fmla="*/ 2147483647 h 186"/>
                    <a:gd name="T10" fmla="*/ 2147483647 w 139"/>
                    <a:gd name="T11" fmla="*/ 0 h 186"/>
                    <a:gd name="T12" fmla="*/ 2147483647 w 139"/>
                    <a:gd name="T13" fmla="*/ 0 h 186"/>
                    <a:gd name="T14" fmla="*/ 2147483647 w 139"/>
                    <a:gd name="T15" fmla="*/ 2147483647 h 186"/>
                    <a:gd name="T16" fmla="*/ 2147483647 w 139"/>
                    <a:gd name="T17" fmla="*/ 2147483647 h 186"/>
                    <a:gd name="T18" fmla="*/ 2147483647 w 139"/>
                    <a:gd name="T19" fmla="*/ 2147483647 h 186"/>
                    <a:gd name="T20" fmla="*/ 2147483647 w 139"/>
                    <a:gd name="T21" fmla="*/ 2147483647 h 186"/>
                    <a:gd name="T22" fmla="*/ 2147483647 w 139"/>
                    <a:gd name="T23" fmla="*/ 2147483647 h 186"/>
                    <a:gd name="T24" fmla="*/ 2147483647 w 139"/>
                    <a:gd name="T25" fmla="*/ 2147483647 h 186"/>
                    <a:gd name="T26" fmla="*/ 0 w 139"/>
                    <a:gd name="T27" fmla="*/ 2147483647 h 186"/>
                    <a:gd name="T28" fmla="*/ 0 w 139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9"/>
                    <a:gd name="T46" fmla="*/ 0 h 186"/>
                    <a:gd name="T47" fmla="*/ 139 w 139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9" h="186">
                      <a:moveTo>
                        <a:pt x="0" y="154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2"/>
                      </a:lnTo>
                      <a:lnTo>
                        <a:pt x="22" y="12"/>
                      </a:lnTo>
                      <a:lnTo>
                        <a:pt x="22" y="0"/>
                      </a:lnTo>
                      <a:lnTo>
                        <a:pt x="139" y="0"/>
                      </a:lnTo>
                      <a:lnTo>
                        <a:pt x="139" y="162"/>
                      </a:lnTo>
                      <a:lnTo>
                        <a:pt x="128" y="162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9" y="186"/>
                      </a:lnTo>
                      <a:lnTo>
                        <a:pt x="0" y="15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8" name="Freeform 8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9" name="Freeform 8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0" name="Freeform 8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1" name="Freeform 88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2" name="Freeform 89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3" name="Freeform 90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4" name="Freeform 91"/>
                <p:cNvSpPr>
                  <a:spLocks/>
                </p:cNvSpPr>
                <p:nvPr/>
              </p:nvSpPr>
              <p:spPr bwMode="auto">
                <a:xfrm>
                  <a:off x="7570788" y="4775201"/>
                  <a:ext cx="185737" cy="257175"/>
                </a:xfrm>
                <a:custGeom>
                  <a:avLst/>
                  <a:gdLst>
                    <a:gd name="T0" fmla="*/ 2147483647 w 117"/>
                    <a:gd name="T1" fmla="*/ 0 h 162"/>
                    <a:gd name="T2" fmla="*/ 2147483647 w 117"/>
                    <a:gd name="T3" fmla="*/ 0 h 162"/>
                    <a:gd name="T4" fmla="*/ 2147483647 w 117"/>
                    <a:gd name="T5" fmla="*/ 2147483647 h 162"/>
                    <a:gd name="T6" fmla="*/ 2147483647 w 117"/>
                    <a:gd name="T7" fmla="*/ 2147483647 h 162"/>
                    <a:gd name="T8" fmla="*/ 2147483647 w 117"/>
                    <a:gd name="T9" fmla="*/ 2147483647 h 162"/>
                    <a:gd name="T10" fmla="*/ 0 w 117"/>
                    <a:gd name="T11" fmla="*/ 2147483647 h 162"/>
                    <a:gd name="T12" fmla="*/ 0 w 117"/>
                    <a:gd name="T13" fmla="*/ 0 h 162"/>
                    <a:gd name="T14" fmla="*/ 2147483647 w 117"/>
                    <a:gd name="T15" fmla="*/ 0 h 162"/>
                    <a:gd name="T16" fmla="*/ 2147483647 w 117"/>
                    <a:gd name="T17" fmla="*/ 0 h 1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2"/>
                    <a:gd name="T29" fmla="*/ 117 w 117"/>
                    <a:gd name="T30" fmla="*/ 162 h 1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2">
                      <a:moveTo>
                        <a:pt x="12" y="0"/>
                      </a:moveTo>
                      <a:lnTo>
                        <a:pt x="117" y="0"/>
                      </a:lnTo>
                      <a:lnTo>
                        <a:pt x="117" y="162"/>
                      </a:lnTo>
                      <a:lnTo>
                        <a:pt x="107" y="162"/>
                      </a:lnTo>
                      <a:lnTo>
                        <a:pt x="107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5" name="Freeform 92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6" name="Freeform 93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7" name="Freeform 94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8" name="Freeform 9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9" name="Freeform 9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0" name="Freeform 9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</p:grpSp>
          <p:sp>
            <p:nvSpPr>
              <p:cNvPr id="41" name="Freeform 78"/>
              <p:cNvSpPr>
                <a:spLocks/>
              </p:cNvSpPr>
              <p:nvPr/>
            </p:nvSpPr>
            <p:spPr bwMode="auto">
              <a:xfrm>
                <a:off x="3317543" y="644566"/>
                <a:ext cx="2074863" cy="268360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DFA86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42" name="Freeform 79"/>
              <p:cNvSpPr>
                <a:spLocks/>
              </p:cNvSpPr>
              <p:nvPr/>
            </p:nvSpPr>
            <p:spPr bwMode="auto">
              <a:xfrm>
                <a:off x="3317543" y="644566"/>
                <a:ext cx="2074863" cy="268360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43" name="Rectangle 80"/>
              <p:cNvSpPr>
                <a:spLocks noChangeArrowheads="1"/>
              </p:cNvSpPr>
              <p:nvPr/>
            </p:nvSpPr>
            <p:spPr bwMode="auto">
              <a:xfrm>
                <a:off x="3487406" y="684938"/>
                <a:ext cx="928139" cy="2215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de-DE" sz="1600" b="1"/>
                  <a:t>/{objectId}</a:t>
                </a:r>
              </a:p>
            </p:txBody>
          </p:sp>
          <p:grpSp>
            <p:nvGrpSpPr>
              <p:cNvPr id="44" name="Gruppieren 153"/>
              <p:cNvGrpSpPr>
                <a:grpSpLocks/>
              </p:cNvGrpSpPr>
              <p:nvPr/>
            </p:nvGrpSpPr>
            <p:grpSpPr bwMode="auto">
              <a:xfrm>
                <a:off x="5087606" y="688096"/>
                <a:ext cx="250825" cy="186063"/>
                <a:chOff x="7537450" y="4716463"/>
                <a:chExt cx="250825" cy="317500"/>
              </a:xfrm>
            </p:grpSpPr>
            <p:sp>
              <p:nvSpPr>
                <p:cNvPr id="45" name="Freeform 84"/>
                <p:cNvSpPr>
                  <a:spLocks/>
                </p:cNvSpPr>
                <p:nvPr/>
              </p:nvSpPr>
              <p:spPr bwMode="auto">
                <a:xfrm>
                  <a:off x="7567613" y="4738688"/>
                  <a:ext cx="220662" cy="295275"/>
                </a:xfrm>
                <a:custGeom>
                  <a:avLst/>
                  <a:gdLst>
                    <a:gd name="T0" fmla="*/ 0 w 139"/>
                    <a:gd name="T1" fmla="*/ 2147483647 h 186"/>
                    <a:gd name="T2" fmla="*/ 0 w 139"/>
                    <a:gd name="T3" fmla="*/ 2147483647 h 186"/>
                    <a:gd name="T4" fmla="*/ 2147483647 w 139"/>
                    <a:gd name="T5" fmla="*/ 2147483647 h 186"/>
                    <a:gd name="T6" fmla="*/ 2147483647 w 139"/>
                    <a:gd name="T7" fmla="*/ 2147483647 h 186"/>
                    <a:gd name="T8" fmla="*/ 2147483647 w 139"/>
                    <a:gd name="T9" fmla="*/ 2147483647 h 186"/>
                    <a:gd name="T10" fmla="*/ 2147483647 w 139"/>
                    <a:gd name="T11" fmla="*/ 0 h 186"/>
                    <a:gd name="T12" fmla="*/ 2147483647 w 139"/>
                    <a:gd name="T13" fmla="*/ 0 h 186"/>
                    <a:gd name="T14" fmla="*/ 2147483647 w 139"/>
                    <a:gd name="T15" fmla="*/ 2147483647 h 186"/>
                    <a:gd name="T16" fmla="*/ 2147483647 w 139"/>
                    <a:gd name="T17" fmla="*/ 2147483647 h 186"/>
                    <a:gd name="T18" fmla="*/ 2147483647 w 139"/>
                    <a:gd name="T19" fmla="*/ 2147483647 h 186"/>
                    <a:gd name="T20" fmla="*/ 2147483647 w 139"/>
                    <a:gd name="T21" fmla="*/ 2147483647 h 186"/>
                    <a:gd name="T22" fmla="*/ 2147483647 w 139"/>
                    <a:gd name="T23" fmla="*/ 2147483647 h 186"/>
                    <a:gd name="T24" fmla="*/ 2147483647 w 139"/>
                    <a:gd name="T25" fmla="*/ 2147483647 h 186"/>
                    <a:gd name="T26" fmla="*/ 0 w 139"/>
                    <a:gd name="T27" fmla="*/ 2147483647 h 186"/>
                    <a:gd name="T28" fmla="*/ 0 w 139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9"/>
                    <a:gd name="T46" fmla="*/ 0 h 186"/>
                    <a:gd name="T47" fmla="*/ 139 w 139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9" h="186">
                      <a:moveTo>
                        <a:pt x="0" y="154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2"/>
                      </a:lnTo>
                      <a:lnTo>
                        <a:pt x="22" y="12"/>
                      </a:lnTo>
                      <a:lnTo>
                        <a:pt x="22" y="0"/>
                      </a:lnTo>
                      <a:lnTo>
                        <a:pt x="139" y="0"/>
                      </a:lnTo>
                      <a:lnTo>
                        <a:pt x="139" y="162"/>
                      </a:lnTo>
                      <a:lnTo>
                        <a:pt x="128" y="162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9" y="186"/>
                      </a:lnTo>
                      <a:lnTo>
                        <a:pt x="0" y="15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6" name="Freeform 8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7" name="Freeform 8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8" name="Freeform 8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9" name="Freeform 88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50" name="Freeform 89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51" name="Freeform 90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52" name="Freeform 91"/>
                <p:cNvSpPr>
                  <a:spLocks/>
                </p:cNvSpPr>
                <p:nvPr/>
              </p:nvSpPr>
              <p:spPr bwMode="auto">
                <a:xfrm>
                  <a:off x="7570788" y="4775201"/>
                  <a:ext cx="185737" cy="257175"/>
                </a:xfrm>
                <a:custGeom>
                  <a:avLst/>
                  <a:gdLst>
                    <a:gd name="T0" fmla="*/ 2147483647 w 117"/>
                    <a:gd name="T1" fmla="*/ 0 h 162"/>
                    <a:gd name="T2" fmla="*/ 2147483647 w 117"/>
                    <a:gd name="T3" fmla="*/ 0 h 162"/>
                    <a:gd name="T4" fmla="*/ 2147483647 w 117"/>
                    <a:gd name="T5" fmla="*/ 2147483647 h 162"/>
                    <a:gd name="T6" fmla="*/ 2147483647 w 117"/>
                    <a:gd name="T7" fmla="*/ 2147483647 h 162"/>
                    <a:gd name="T8" fmla="*/ 2147483647 w 117"/>
                    <a:gd name="T9" fmla="*/ 2147483647 h 162"/>
                    <a:gd name="T10" fmla="*/ 0 w 117"/>
                    <a:gd name="T11" fmla="*/ 2147483647 h 162"/>
                    <a:gd name="T12" fmla="*/ 0 w 117"/>
                    <a:gd name="T13" fmla="*/ 0 h 162"/>
                    <a:gd name="T14" fmla="*/ 2147483647 w 117"/>
                    <a:gd name="T15" fmla="*/ 0 h 162"/>
                    <a:gd name="T16" fmla="*/ 2147483647 w 117"/>
                    <a:gd name="T17" fmla="*/ 0 h 1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2"/>
                    <a:gd name="T29" fmla="*/ 117 w 117"/>
                    <a:gd name="T30" fmla="*/ 162 h 1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2">
                      <a:moveTo>
                        <a:pt x="12" y="0"/>
                      </a:moveTo>
                      <a:lnTo>
                        <a:pt x="117" y="0"/>
                      </a:lnTo>
                      <a:lnTo>
                        <a:pt x="117" y="162"/>
                      </a:lnTo>
                      <a:lnTo>
                        <a:pt x="107" y="162"/>
                      </a:lnTo>
                      <a:lnTo>
                        <a:pt x="107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53" name="Freeform 92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54" name="Freeform 93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55" name="Freeform 94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56" name="Freeform 9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57" name="Freeform 9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58" name="Freeform 9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</p:grpSp>
          <p:grpSp>
            <p:nvGrpSpPr>
              <p:cNvPr id="63" name="Group 551"/>
              <p:cNvGrpSpPr>
                <a:grpSpLocks/>
              </p:cNvGrpSpPr>
              <p:nvPr/>
            </p:nvGrpSpPr>
            <p:grpSpPr bwMode="auto">
              <a:xfrm>
                <a:off x="2877012" y="3652383"/>
                <a:ext cx="2159000" cy="268360"/>
                <a:chOff x="2598738" y="1695450"/>
                <a:chExt cx="2159000" cy="357188"/>
              </a:xfrm>
            </p:grpSpPr>
            <p:sp>
              <p:nvSpPr>
                <p:cNvPr id="64" name="Freeform 38"/>
                <p:cNvSpPr>
                  <a:spLocks/>
                </p:cNvSpPr>
                <p:nvPr/>
              </p:nvSpPr>
              <p:spPr bwMode="auto">
                <a:xfrm>
                  <a:off x="2598738" y="1695450"/>
                  <a:ext cx="2159000" cy="357188"/>
                </a:xfrm>
                <a:custGeom>
                  <a:avLst/>
                  <a:gdLst>
                    <a:gd name="T0" fmla="*/ 2147483647 w 3480"/>
                    <a:gd name="T1" fmla="*/ 0 h 768"/>
                    <a:gd name="T2" fmla="*/ 0 w 3480"/>
                    <a:gd name="T3" fmla="*/ 2147483647 h 768"/>
                    <a:gd name="T4" fmla="*/ 0 w 3480"/>
                    <a:gd name="T5" fmla="*/ 2147483647 h 768"/>
                    <a:gd name="T6" fmla="*/ 2147483647 w 3480"/>
                    <a:gd name="T7" fmla="*/ 2147483647 h 768"/>
                    <a:gd name="T8" fmla="*/ 2147483647 w 3480"/>
                    <a:gd name="T9" fmla="*/ 2147483647 h 768"/>
                    <a:gd name="T10" fmla="*/ 2147483647 w 3480"/>
                    <a:gd name="T11" fmla="*/ 2147483647 h 768"/>
                    <a:gd name="T12" fmla="*/ 2147483647 w 3480"/>
                    <a:gd name="T13" fmla="*/ 2147483647 h 768"/>
                    <a:gd name="T14" fmla="*/ 2147483647 w 3480"/>
                    <a:gd name="T15" fmla="*/ 0 h 768"/>
                    <a:gd name="T16" fmla="*/ 2147483647 w 3480"/>
                    <a:gd name="T17" fmla="*/ 0 h 76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480"/>
                    <a:gd name="T28" fmla="*/ 0 h 768"/>
                    <a:gd name="T29" fmla="*/ 3480 w 3480"/>
                    <a:gd name="T30" fmla="*/ 768 h 76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480" h="768">
                      <a:moveTo>
                        <a:pt x="100" y="0"/>
                      </a:moveTo>
                      <a:cubicBezTo>
                        <a:pt x="45" y="0"/>
                        <a:pt x="0" y="44"/>
                        <a:pt x="0" y="96"/>
                      </a:cubicBezTo>
                      <a:lnTo>
                        <a:pt x="0" y="672"/>
                      </a:lnTo>
                      <a:cubicBezTo>
                        <a:pt x="0" y="725"/>
                        <a:pt x="45" y="768"/>
                        <a:pt x="100" y="768"/>
                      </a:cubicBezTo>
                      <a:lnTo>
                        <a:pt x="3379" y="768"/>
                      </a:lnTo>
                      <a:cubicBezTo>
                        <a:pt x="3435" y="768"/>
                        <a:pt x="3480" y="725"/>
                        <a:pt x="3480" y="672"/>
                      </a:cubicBezTo>
                      <a:lnTo>
                        <a:pt x="3480" y="96"/>
                      </a:lnTo>
                      <a:cubicBezTo>
                        <a:pt x="3480" y="44"/>
                        <a:pt x="3435" y="0"/>
                        <a:pt x="3379" y="0"/>
                      </a:cubicBez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65" name="Freeform 39"/>
                <p:cNvSpPr>
                  <a:spLocks/>
                </p:cNvSpPr>
                <p:nvPr/>
              </p:nvSpPr>
              <p:spPr bwMode="auto">
                <a:xfrm>
                  <a:off x="2598738" y="1706563"/>
                  <a:ext cx="2159000" cy="346075"/>
                </a:xfrm>
                <a:custGeom>
                  <a:avLst/>
                  <a:gdLst>
                    <a:gd name="T0" fmla="*/ 2147483647 w 3480"/>
                    <a:gd name="T1" fmla="*/ 0 h 768"/>
                    <a:gd name="T2" fmla="*/ 0 w 3480"/>
                    <a:gd name="T3" fmla="*/ 2147483647 h 768"/>
                    <a:gd name="T4" fmla="*/ 0 w 3480"/>
                    <a:gd name="T5" fmla="*/ 2147483647 h 768"/>
                    <a:gd name="T6" fmla="*/ 2147483647 w 3480"/>
                    <a:gd name="T7" fmla="*/ 2147483647 h 768"/>
                    <a:gd name="T8" fmla="*/ 2147483647 w 3480"/>
                    <a:gd name="T9" fmla="*/ 2147483647 h 768"/>
                    <a:gd name="T10" fmla="*/ 2147483647 w 3480"/>
                    <a:gd name="T11" fmla="*/ 2147483647 h 768"/>
                    <a:gd name="T12" fmla="*/ 2147483647 w 3480"/>
                    <a:gd name="T13" fmla="*/ 2147483647 h 768"/>
                    <a:gd name="T14" fmla="*/ 2147483647 w 3480"/>
                    <a:gd name="T15" fmla="*/ 0 h 768"/>
                    <a:gd name="T16" fmla="*/ 2147483647 w 3480"/>
                    <a:gd name="T17" fmla="*/ 0 h 76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480"/>
                    <a:gd name="T28" fmla="*/ 0 h 768"/>
                    <a:gd name="T29" fmla="*/ 3480 w 3480"/>
                    <a:gd name="T30" fmla="*/ 768 h 76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480" h="768">
                      <a:moveTo>
                        <a:pt x="100" y="0"/>
                      </a:moveTo>
                      <a:cubicBezTo>
                        <a:pt x="45" y="0"/>
                        <a:pt x="0" y="44"/>
                        <a:pt x="0" y="96"/>
                      </a:cubicBezTo>
                      <a:lnTo>
                        <a:pt x="0" y="672"/>
                      </a:lnTo>
                      <a:cubicBezTo>
                        <a:pt x="0" y="725"/>
                        <a:pt x="45" y="768"/>
                        <a:pt x="100" y="768"/>
                      </a:cubicBezTo>
                      <a:lnTo>
                        <a:pt x="3379" y="768"/>
                      </a:lnTo>
                      <a:cubicBezTo>
                        <a:pt x="3435" y="768"/>
                        <a:pt x="3480" y="725"/>
                        <a:pt x="3480" y="672"/>
                      </a:cubicBezTo>
                      <a:lnTo>
                        <a:pt x="3480" y="96"/>
                      </a:lnTo>
                      <a:cubicBezTo>
                        <a:pt x="3480" y="44"/>
                        <a:pt x="3435" y="0"/>
                        <a:pt x="3379" y="0"/>
                      </a:cubicBezTo>
                      <a:lnTo>
                        <a:pt x="100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66" name="Rectangle 40"/>
                <p:cNvSpPr>
                  <a:spLocks noChangeArrowheads="1"/>
                </p:cNvSpPr>
                <p:nvPr/>
              </p:nvSpPr>
              <p:spPr bwMode="auto">
                <a:xfrm>
                  <a:off x="2768600" y="1752601"/>
                  <a:ext cx="677301" cy="2949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lnSpc>
                      <a:spcPct val="90000"/>
                    </a:lnSpc>
                  </a:pPr>
                  <a:r>
                    <a:rPr lang="de-DE" sz="1600" b="1" dirty="0"/>
                    <a:t>/folders</a:t>
                  </a:r>
                </a:p>
              </p:txBody>
            </p:sp>
            <p:grpSp>
              <p:nvGrpSpPr>
                <p:cNvPr id="67" name="Gruppieren 150"/>
                <p:cNvGrpSpPr>
                  <a:grpSpLocks/>
                </p:cNvGrpSpPr>
                <p:nvPr/>
              </p:nvGrpSpPr>
              <p:grpSpPr bwMode="auto">
                <a:xfrm>
                  <a:off x="4376738" y="1758950"/>
                  <a:ext cx="250825" cy="247650"/>
                  <a:chOff x="6032500" y="2287588"/>
                  <a:chExt cx="250825" cy="315913"/>
                </a:xfrm>
              </p:grpSpPr>
              <p:sp>
                <p:nvSpPr>
                  <p:cNvPr id="68" name="Freeform 44"/>
                  <p:cNvSpPr>
                    <a:spLocks/>
                  </p:cNvSpPr>
                  <p:nvPr/>
                </p:nvSpPr>
                <p:spPr bwMode="auto">
                  <a:xfrm>
                    <a:off x="6064250" y="2308226"/>
                    <a:ext cx="219075" cy="295275"/>
                  </a:xfrm>
                  <a:custGeom>
                    <a:avLst/>
                    <a:gdLst>
                      <a:gd name="T0" fmla="*/ 0 w 138"/>
                      <a:gd name="T1" fmla="*/ 2147483647 h 186"/>
                      <a:gd name="T2" fmla="*/ 0 w 138"/>
                      <a:gd name="T3" fmla="*/ 2147483647 h 186"/>
                      <a:gd name="T4" fmla="*/ 2147483647 w 138"/>
                      <a:gd name="T5" fmla="*/ 2147483647 h 186"/>
                      <a:gd name="T6" fmla="*/ 2147483647 w 138"/>
                      <a:gd name="T7" fmla="*/ 2147483647 h 186"/>
                      <a:gd name="T8" fmla="*/ 2147483647 w 138"/>
                      <a:gd name="T9" fmla="*/ 2147483647 h 186"/>
                      <a:gd name="T10" fmla="*/ 2147483647 w 138"/>
                      <a:gd name="T11" fmla="*/ 0 h 186"/>
                      <a:gd name="T12" fmla="*/ 2147483647 w 138"/>
                      <a:gd name="T13" fmla="*/ 0 h 186"/>
                      <a:gd name="T14" fmla="*/ 2147483647 w 138"/>
                      <a:gd name="T15" fmla="*/ 2147483647 h 186"/>
                      <a:gd name="T16" fmla="*/ 2147483647 w 138"/>
                      <a:gd name="T17" fmla="*/ 2147483647 h 186"/>
                      <a:gd name="T18" fmla="*/ 2147483647 w 138"/>
                      <a:gd name="T19" fmla="*/ 2147483647 h 186"/>
                      <a:gd name="T20" fmla="*/ 2147483647 w 138"/>
                      <a:gd name="T21" fmla="*/ 2147483647 h 186"/>
                      <a:gd name="T22" fmla="*/ 2147483647 w 138"/>
                      <a:gd name="T23" fmla="*/ 2147483647 h 186"/>
                      <a:gd name="T24" fmla="*/ 2147483647 w 138"/>
                      <a:gd name="T25" fmla="*/ 2147483647 h 186"/>
                      <a:gd name="T26" fmla="*/ 0 w 138"/>
                      <a:gd name="T27" fmla="*/ 2147483647 h 186"/>
                      <a:gd name="T28" fmla="*/ 0 w 138"/>
                      <a:gd name="T29" fmla="*/ 2147483647 h 18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138"/>
                      <a:gd name="T46" fmla="*/ 0 h 186"/>
                      <a:gd name="T47" fmla="*/ 138 w 138"/>
                      <a:gd name="T48" fmla="*/ 186 h 18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138" h="186">
                        <a:moveTo>
                          <a:pt x="0" y="155"/>
                        </a:moveTo>
                        <a:lnTo>
                          <a:pt x="0" y="24"/>
                        </a:lnTo>
                        <a:lnTo>
                          <a:pt x="10" y="24"/>
                        </a:lnTo>
                        <a:lnTo>
                          <a:pt x="10" y="12"/>
                        </a:lnTo>
                        <a:lnTo>
                          <a:pt x="22" y="12"/>
                        </a:lnTo>
                        <a:lnTo>
                          <a:pt x="22" y="0"/>
                        </a:lnTo>
                        <a:lnTo>
                          <a:pt x="138" y="0"/>
                        </a:lnTo>
                        <a:lnTo>
                          <a:pt x="138" y="162"/>
                        </a:lnTo>
                        <a:lnTo>
                          <a:pt x="127" y="162"/>
                        </a:lnTo>
                        <a:lnTo>
                          <a:pt x="127" y="174"/>
                        </a:lnTo>
                        <a:lnTo>
                          <a:pt x="116" y="174"/>
                        </a:lnTo>
                        <a:lnTo>
                          <a:pt x="116" y="186"/>
                        </a:lnTo>
                        <a:lnTo>
                          <a:pt x="28" y="186"/>
                        </a:lnTo>
                        <a:lnTo>
                          <a:pt x="0" y="155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69" name="Freeform 45"/>
                  <p:cNvSpPr>
                    <a:spLocks/>
                  </p:cNvSpPr>
                  <p:nvPr/>
                </p:nvSpPr>
                <p:spPr bwMode="auto">
                  <a:xfrm>
                    <a:off x="6032500" y="2287588"/>
                    <a:ext cx="220662" cy="295275"/>
                  </a:xfrm>
                  <a:custGeom>
                    <a:avLst/>
                    <a:gdLst>
                      <a:gd name="T0" fmla="*/ 0 w 139"/>
                      <a:gd name="T1" fmla="*/ 2147483647 h 186"/>
                      <a:gd name="T2" fmla="*/ 0 w 139"/>
                      <a:gd name="T3" fmla="*/ 2147483647 h 186"/>
                      <a:gd name="T4" fmla="*/ 2147483647 w 139"/>
                      <a:gd name="T5" fmla="*/ 2147483647 h 186"/>
                      <a:gd name="T6" fmla="*/ 2147483647 w 139"/>
                      <a:gd name="T7" fmla="*/ 2147483647 h 186"/>
                      <a:gd name="T8" fmla="*/ 2147483647 w 139"/>
                      <a:gd name="T9" fmla="*/ 2147483647 h 186"/>
                      <a:gd name="T10" fmla="*/ 2147483647 w 139"/>
                      <a:gd name="T11" fmla="*/ 0 h 186"/>
                      <a:gd name="T12" fmla="*/ 2147483647 w 139"/>
                      <a:gd name="T13" fmla="*/ 0 h 186"/>
                      <a:gd name="T14" fmla="*/ 2147483647 w 139"/>
                      <a:gd name="T15" fmla="*/ 2147483647 h 186"/>
                      <a:gd name="T16" fmla="*/ 2147483647 w 139"/>
                      <a:gd name="T17" fmla="*/ 2147483647 h 186"/>
                      <a:gd name="T18" fmla="*/ 2147483647 w 139"/>
                      <a:gd name="T19" fmla="*/ 2147483647 h 186"/>
                      <a:gd name="T20" fmla="*/ 2147483647 w 139"/>
                      <a:gd name="T21" fmla="*/ 2147483647 h 186"/>
                      <a:gd name="T22" fmla="*/ 2147483647 w 139"/>
                      <a:gd name="T23" fmla="*/ 2147483647 h 186"/>
                      <a:gd name="T24" fmla="*/ 2147483647 w 139"/>
                      <a:gd name="T25" fmla="*/ 2147483647 h 186"/>
                      <a:gd name="T26" fmla="*/ 0 w 139"/>
                      <a:gd name="T27" fmla="*/ 2147483647 h 186"/>
                      <a:gd name="T28" fmla="*/ 0 w 139"/>
                      <a:gd name="T29" fmla="*/ 2147483647 h 18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139"/>
                      <a:gd name="T46" fmla="*/ 0 h 186"/>
                      <a:gd name="T47" fmla="*/ 139 w 139"/>
                      <a:gd name="T48" fmla="*/ 186 h 18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139" h="186">
                        <a:moveTo>
                          <a:pt x="0" y="155"/>
                        </a:moveTo>
                        <a:lnTo>
                          <a:pt x="0" y="24"/>
                        </a:lnTo>
                        <a:lnTo>
                          <a:pt x="11" y="24"/>
                        </a:lnTo>
                        <a:lnTo>
                          <a:pt x="11" y="12"/>
                        </a:lnTo>
                        <a:lnTo>
                          <a:pt x="23" y="12"/>
                        </a:lnTo>
                        <a:lnTo>
                          <a:pt x="23" y="0"/>
                        </a:lnTo>
                        <a:lnTo>
                          <a:pt x="139" y="0"/>
                        </a:lnTo>
                        <a:lnTo>
                          <a:pt x="139" y="162"/>
                        </a:lnTo>
                        <a:lnTo>
                          <a:pt x="128" y="162"/>
                        </a:lnTo>
                        <a:lnTo>
                          <a:pt x="128" y="174"/>
                        </a:lnTo>
                        <a:lnTo>
                          <a:pt x="117" y="174"/>
                        </a:lnTo>
                        <a:lnTo>
                          <a:pt x="117" y="186"/>
                        </a:lnTo>
                        <a:lnTo>
                          <a:pt x="29" y="186"/>
                        </a:lnTo>
                        <a:lnTo>
                          <a:pt x="0" y="155"/>
                        </a:lnTo>
                        <a:close/>
                      </a:path>
                    </a:pathLst>
                  </a:custGeom>
                  <a:solidFill>
                    <a:srgbClr val="FDFA8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70" name="Freeform 46"/>
                  <p:cNvSpPr>
                    <a:spLocks/>
                  </p:cNvSpPr>
                  <p:nvPr/>
                </p:nvSpPr>
                <p:spPr bwMode="auto">
                  <a:xfrm>
                    <a:off x="6049963" y="2306638"/>
                    <a:ext cx="185737" cy="257175"/>
                  </a:xfrm>
                  <a:custGeom>
                    <a:avLst/>
                    <a:gdLst>
                      <a:gd name="T0" fmla="*/ 2147483647 w 117"/>
                      <a:gd name="T1" fmla="*/ 0 h 162"/>
                      <a:gd name="T2" fmla="*/ 2147483647 w 117"/>
                      <a:gd name="T3" fmla="*/ 0 h 162"/>
                      <a:gd name="T4" fmla="*/ 2147483647 w 117"/>
                      <a:gd name="T5" fmla="*/ 2147483647 h 162"/>
                      <a:gd name="T6" fmla="*/ 2147483647 w 117"/>
                      <a:gd name="T7" fmla="*/ 2147483647 h 162"/>
                      <a:gd name="T8" fmla="*/ 2147483647 w 117"/>
                      <a:gd name="T9" fmla="*/ 2147483647 h 162"/>
                      <a:gd name="T10" fmla="*/ 0 w 117"/>
                      <a:gd name="T11" fmla="*/ 2147483647 h 162"/>
                      <a:gd name="T12" fmla="*/ 0 w 117"/>
                      <a:gd name="T13" fmla="*/ 0 h 162"/>
                      <a:gd name="T14" fmla="*/ 2147483647 w 117"/>
                      <a:gd name="T15" fmla="*/ 0 h 162"/>
                      <a:gd name="T16" fmla="*/ 2147483647 w 117"/>
                      <a:gd name="T17" fmla="*/ 0 h 16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17"/>
                      <a:gd name="T28" fmla="*/ 0 h 162"/>
                      <a:gd name="T29" fmla="*/ 117 w 117"/>
                      <a:gd name="T30" fmla="*/ 162 h 16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17" h="162">
                        <a:moveTo>
                          <a:pt x="12" y="0"/>
                        </a:moveTo>
                        <a:lnTo>
                          <a:pt x="117" y="0"/>
                        </a:lnTo>
                        <a:lnTo>
                          <a:pt x="117" y="162"/>
                        </a:lnTo>
                        <a:lnTo>
                          <a:pt x="106" y="162"/>
                        </a:lnTo>
                        <a:lnTo>
                          <a:pt x="106" y="12"/>
                        </a:lnTo>
                        <a:lnTo>
                          <a:pt x="0" y="12"/>
                        </a:lnTo>
                        <a:lnTo>
                          <a:pt x="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DFA8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71" name="Freeform 47"/>
                  <p:cNvSpPr>
                    <a:spLocks/>
                  </p:cNvSpPr>
                  <p:nvPr/>
                </p:nvSpPr>
                <p:spPr bwMode="auto">
                  <a:xfrm>
                    <a:off x="6032500" y="2533651"/>
                    <a:ext cx="46037" cy="49213"/>
                  </a:xfrm>
                  <a:custGeom>
                    <a:avLst/>
                    <a:gdLst>
                      <a:gd name="T0" fmla="*/ 0 w 29"/>
                      <a:gd name="T1" fmla="*/ 0 h 31"/>
                      <a:gd name="T2" fmla="*/ 2147483647 w 29"/>
                      <a:gd name="T3" fmla="*/ 0 h 31"/>
                      <a:gd name="T4" fmla="*/ 2147483647 w 29"/>
                      <a:gd name="T5" fmla="*/ 2147483647 h 31"/>
                      <a:gd name="T6" fmla="*/ 0 w 29"/>
                      <a:gd name="T7" fmla="*/ 0 h 31"/>
                      <a:gd name="T8" fmla="*/ 0 w 29"/>
                      <a:gd name="T9" fmla="*/ 0 h 3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9"/>
                      <a:gd name="T16" fmla="*/ 0 h 31"/>
                      <a:gd name="T17" fmla="*/ 29 w 29"/>
                      <a:gd name="T18" fmla="*/ 31 h 3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9" h="31">
                        <a:moveTo>
                          <a:pt x="0" y="0"/>
                        </a:moveTo>
                        <a:lnTo>
                          <a:pt x="29" y="0"/>
                        </a:lnTo>
                        <a:lnTo>
                          <a:pt x="29" y="3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DFA8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72" name="Freeform 48"/>
                  <p:cNvSpPr>
                    <a:spLocks/>
                  </p:cNvSpPr>
                  <p:nvPr/>
                </p:nvSpPr>
                <p:spPr bwMode="auto">
                  <a:xfrm>
                    <a:off x="6032500" y="2287588"/>
                    <a:ext cx="220662" cy="295275"/>
                  </a:xfrm>
                  <a:custGeom>
                    <a:avLst/>
                    <a:gdLst>
                      <a:gd name="T0" fmla="*/ 0 w 139"/>
                      <a:gd name="T1" fmla="*/ 2147483647 h 186"/>
                      <a:gd name="T2" fmla="*/ 0 w 139"/>
                      <a:gd name="T3" fmla="*/ 2147483647 h 186"/>
                      <a:gd name="T4" fmla="*/ 2147483647 w 139"/>
                      <a:gd name="T5" fmla="*/ 2147483647 h 186"/>
                      <a:gd name="T6" fmla="*/ 2147483647 w 139"/>
                      <a:gd name="T7" fmla="*/ 2147483647 h 186"/>
                      <a:gd name="T8" fmla="*/ 2147483647 w 139"/>
                      <a:gd name="T9" fmla="*/ 2147483647 h 186"/>
                      <a:gd name="T10" fmla="*/ 2147483647 w 139"/>
                      <a:gd name="T11" fmla="*/ 0 h 186"/>
                      <a:gd name="T12" fmla="*/ 2147483647 w 139"/>
                      <a:gd name="T13" fmla="*/ 0 h 186"/>
                      <a:gd name="T14" fmla="*/ 2147483647 w 139"/>
                      <a:gd name="T15" fmla="*/ 2147483647 h 186"/>
                      <a:gd name="T16" fmla="*/ 2147483647 w 139"/>
                      <a:gd name="T17" fmla="*/ 2147483647 h 186"/>
                      <a:gd name="T18" fmla="*/ 2147483647 w 139"/>
                      <a:gd name="T19" fmla="*/ 2147483647 h 186"/>
                      <a:gd name="T20" fmla="*/ 2147483647 w 139"/>
                      <a:gd name="T21" fmla="*/ 2147483647 h 186"/>
                      <a:gd name="T22" fmla="*/ 2147483647 w 139"/>
                      <a:gd name="T23" fmla="*/ 2147483647 h 186"/>
                      <a:gd name="T24" fmla="*/ 2147483647 w 139"/>
                      <a:gd name="T25" fmla="*/ 2147483647 h 186"/>
                      <a:gd name="T26" fmla="*/ 0 w 139"/>
                      <a:gd name="T27" fmla="*/ 2147483647 h 186"/>
                      <a:gd name="T28" fmla="*/ 0 w 139"/>
                      <a:gd name="T29" fmla="*/ 2147483647 h 18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139"/>
                      <a:gd name="T46" fmla="*/ 0 h 186"/>
                      <a:gd name="T47" fmla="*/ 139 w 139"/>
                      <a:gd name="T48" fmla="*/ 186 h 18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139" h="186">
                        <a:moveTo>
                          <a:pt x="0" y="155"/>
                        </a:moveTo>
                        <a:lnTo>
                          <a:pt x="0" y="24"/>
                        </a:lnTo>
                        <a:lnTo>
                          <a:pt x="11" y="24"/>
                        </a:lnTo>
                        <a:lnTo>
                          <a:pt x="11" y="12"/>
                        </a:lnTo>
                        <a:lnTo>
                          <a:pt x="23" y="12"/>
                        </a:lnTo>
                        <a:lnTo>
                          <a:pt x="23" y="0"/>
                        </a:lnTo>
                        <a:lnTo>
                          <a:pt x="139" y="0"/>
                        </a:lnTo>
                        <a:lnTo>
                          <a:pt x="139" y="162"/>
                        </a:lnTo>
                        <a:lnTo>
                          <a:pt x="128" y="162"/>
                        </a:lnTo>
                        <a:lnTo>
                          <a:pt x="128" y="174"/>
                        </a:lnTo>
                        <a:lnTo>
                          <a:pt x="117" y="174"/>
                        </a:lnTo>
                        <a:lnTo>
                          <a:pt x="117" y="186"/>
                        </a:lnTo>
                        <a:lnTo>
                          <a:pt x="29" y="186"/>
                        </a:lnTo>
                        <a:lnTo>
                          <a:pt x="0" y="155"/>
                        </a:lnTo>
                        <a:close/>
                      </a:path>
                    </a:pathLst>
                  </a:custGeom>
                  <a:noFill/>
                  <a:ln w="6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73" name="Freeform 49"/>
                  <p:cNvSpPr>
                    <a:spLocks/>
                  </p:cNvSpPr>
                  <p:nvPr/>
                </p:nvSpPr>
                <p:spPr bwMode="auto">
                  <a:xfrm>
                    <a:off x="6049963" y="2306638"/>
                    <a:ext cx="185737" cy="257175"/>
                  </a:xfrm>
                  <a:custGeom>
                    <a:avLst/>
                    <a:gdLst>
                      <a:gd name="T0" fmla="*/ 2147483647 w 117"/>
                      <a:gd name="T1" fmla="*/ 0 h 162"/>
                      <a:gd name="T2" fmla="*/ 2147483647 w 117"/>
                      <a:gd name="T3" fmla="*/ 0 h 162"/>
                      <a:gd name="T4" fmla="*/ 2147483647 w 117"/>
                      <a:gd name="T5" fmla="*/ 2147483647 h 162"/>
                      <a:gd name="T6" fmla="*/ 2147483647 w 117"/>
                      <a:gd name="T7" fmla="*/ 2147483647 h 162"/>
                      <a:gd name="T8" fmla="*/ 2147483647 w 117"/>
                      <a:gd name="T9" fmla="*/ 2147483647 h 162"/>
                      <a:gd name="T10" fmla="*/ 0 w 117"/>
                      <a:gd name="T11" fmla="*/ 2147483647 h 162"/>
                      <a:gd name="T12" fmla="*/ 0 w 117"/>
                      <a:gd name="T13" fmla="*/ 0 h 162"/>
                      <a:gd name="T14" fmla="*/ 2147483647 w 117"/>
                      <a:gd name="T15" fmla="*/ 0 h 162"/>
                      <a:gd name="T16" fmla="*/ 2147483647 w 117"/>
                      <a:gd name="T17" fmla="*/ 0 h 16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17"/>
                      <a:gd name="T28" fmla="*/ 0 h 162"/>
                      <a:gd name="T29" fmla="*/ 117 w 117"/>
                      <a:gd name="T30" fmla="*/ 162 h 16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17" h="162">
                        <a:moveTo>
                          <a:pt x="12" y="0"/>
                        </a:moveTo>
                        <a:lnTo>
                          <a:pt x="117" y="0"/>
                        </a:lnTo>
                        <a:lnTo>
                          <a:pt x="117" y="162"/>
                        </a:lnTo>
                        <a:lnTo>
                          <a:pt x="106" y="162"/>
                        </a:lnTo>
                        <a:lnTo>
                          <a:pt x="106" y="12"/>
                        </a:lnTo>
                        <a:lnTo>
                          <a:pt x="0" y="12"/>
                        </a:lnTo>
                        <a:lnTo>
                          <a:pt x="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noFill/>
                  <a:ln w="6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74" name="Freeform 50"/>
                  <p:cNvSpPr>
                    <a:spLocks/>
                  </p:cNvSpPr>
                  <p:nvPr/>
                </p:nvSpPr>
                <p:spPr bwMode="auto">
                  <a:xfrm>
                    <a:off x="6032500" y="2533651"/>
                    <a:ext cx="46037" cy="49213"/>
                  </a:xfrm>
                  <a:custGeom>
                    <a:avLst/>
                    <a:gdLst>
                      <a:gd name="T0" fmla="*/ 0 w 29"/>
                      <a:gd name="T1" fmla="*/ 0 h 31"/>
                      <a:gd name="T2" fmla="*/ 2147483647 w 29"/>
                      <a:gd name="T3" fmla="*/ 0 h 31"/>
                      <a:gd name="T4" fmla="*/ 2147483647 w 29"/>
                      <a:gd name="T5" fmla="*/ 2147483647 h 31"/>
                      <a:gd name="T6" fmla="*/ 0 w 29"/>
                      <a:gd name="T7" fmla="*/ 0 h 31"/>
                      <a:gd name="T8" fmla="*/ 0 w 29"/>
                      <a:gd name="T9" fmla="*/ 0 h 3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9"/>
                      <a:gd name="T16" fmla="*/ 0 h 31"/>
                      <a:gd name="T17" fmla="*/ 29 w 29"/>
                      <a:gd name="T18" fmla="*/ 31 h 3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9" h="31">
                        <a:moveTo>
                          <a:pt x="0" y="0"/>
                        </a:moveTo>
                        <a:lnTo>
                          <a:pt x="29" y="0"/>
                        </a:lnTo>
                        <a:lnTo>
                          <a:pt x="29" y="3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6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75" name="Freeform 51"/>
                  <p:cNvSpPr>
                    <a:spLocks/>
                  </p:cNvSpPr>
                  <p:nvPr/>
                </p:nvSpPr>
                <p:spPr bwMode="auto">
                  <a:xfrm>
                    <a:off x="6067425" y="2344738"/>
                    <a:ext cx="185737" cy="257175"/>
                  </a:xfrm>
                  <a:custGeom>
                    <a:avLst/>
                    <a:gdLst>
                      <a:gd name="T0" fmla="*/ 2147483647 w 117"/>
                      <a:gd name="T1" fmla="*/ 0 h 162"/>
                      <a:gd name="T2" fmla="*/ 2147483647 w 117"/>
                      <a:gd name="T3" fmla="*/ 0 h 162"/>
                      <a:gd name="T4" fmla="*/ 2147483647 w 117"/>
                      <a:gd name="T5" fmla="*/ 2147483647 h 162"/>
                      <a:gd name="T6" fmla="*/ 2147483647 w 117"/>
                      <a:gd name="T7" fmla="*/ 2147483647 h 162"/>
                      <a:gd name="T8" fmla="*/ 2147483647 w 117"/>
                      <a:gd name="T9" fmla="*/ 2147483647 h 162"/>
                      <a:gd name="T10" fmla="*/ 0 w 117"/>
                      <a:gd name="T11" fmla="*/ 2147483647 h 162"/>
                      <a:gd name="T12" fmla="*/ 0 w 117"/>
                      <a:gd name="T13" fmla="*/ 0 h 162"/>
                      <a:gd name="T14" fmla="*/ 2147483647 w 117"/>
                      <a:gd name="T15" fmla="*/ 0 h 162"/>
                      <a:gd name="T16" fmla="*/ 2147483647 w 117"/>
                      <a:gd name="T17" fmla="*/ 0 h 16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17"/>
                      <a:gd name="T28" fmla="*/ 0 h 162"/>
                      <a:gd name="T29" fmla="*/ 117 w 117"/>
                      <a:gd name="T30" fmla="*/ 162 h 16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17" h="162">
                        <a:moveTo>
                          <a:pt x="12" y="0"/>
                        </a:moveTo>
                        <a:lnTo>
                          <a:pt x="117" y="0"/>
                        </a:lnTo>
                        <a:lnTo>
                          <a:pt x="117" y="162"/>
                        </a:lnTo>
                        <a:lnTo>
                          <a:pt x="106" y="162"/>
                        </a:lnTo>
                        <a:lnTo>
                          <a:pt x="106" y="12"/>
                        </a:lnTo>
                        <a:lnTo>
                          <a:pt x="0" y="12"/>
                        </a:lnTo>
                        <a:lnTo>
                          <a:pt x="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76" name="Freeform 52"/>
                  <p:cNvSpPr>
                    <a:spLocks/>
                  </p:cNvSpPr>
                  <p:nvPr/>
                </p:nvSpPr>
                <p:spPr bwMode="auto">
                  <a:xfrm>
                    <a:off x="6032500" y="2287588"/>
                    <a:ext cx="220662" cy="295275"/>
                  </a:xfrm>
                  <a:custGeom>
                    <a:avLst/>
                    <a:gdLst>
                      <a:gd name="T0" fmla="*/ 0 w 139"/>
                      <a:gd name="T1" fmla="*/ 2147483647 h 186"/>
                      <a:gd name="T2" fmla="*/ 0 w 139"/>
                      <a:gd name="T3" fmla="*/ 2147483647 h 186"/>
                      <a:gd name="T4" fmla="*/ 2147483647 w 139"/>
                      <a:gd name="T5" fmla="*/ 2147483647 h 186"/>
                      <a:gd name="T6" fmla="*/ 2147483647 w 139"/>
                      <a:gd name="T7" fmla="*/ 2147483647 h 186"/>
                      <a:gd name="T8" fmla="*/ 2147483647 w 139"/>
                      <a:gd name="T9" fmla="*/ 2147483647 h 186"/>
                      <a:gd name="T10" fmla="*/ 2147483647 w 139"/>
                      <a:gd name="T11" fmla="*/ 0 h 186"/>
                      <a:gd name="T12" fmla="*/ 2147483647 w 139"/>
                      <a:gd name="T13" fmla="*/ 0 h 186"/>
                      <a:gd name="T14" fmla="*/ 2147483647 w 139"/>
                      <a:gd name="T15" fmla="*/ 2147483647 h 186"/>
                      <a:gd name="T16" fmla="*/ 2147483647 w 139"/>
                      <a:gd name="T17" fmla="*/ 2147483647 h 186"/>
                      <a:gd name="T18" fmla="*/ 2147483647 w 139"/>
                      <a:gd name="T19" fmla="*/ 2147483647 h 186"/>
                      <a:gd name="T20" fmla="*/ 2147483647 w 139"/>
                      <a:gd name="T21" fmla="*/ 2147483647 h 186"/>
                      <a:gd name="T22" fmla="*/ 2147483647 w 139"/>
                      <a:gd name="T23" fmla="*/ 2147483647 h 186"/>
                      <a:gd name="T24" fmla="*/ 2147483647 w 139"/>
                      <a:gd name="T25" fmla="*/ 2147483647 h 186"/>
                      <a:gd name="T26" fmla="*/ 0 w 139"/>
                      <a:gd name="T27" fmla="*/ 2147483647 h 186"/>
                      <a:gd name="T28" fmla="*/ 0 w 139"/>
                      <a:gd name="T29" fmla="*/ 2147483647 h 18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139"/>
                      <a:gd name="T46" fmla="*/ 0 h 186"/>
                      <a:gd name="T47" fmla="*/ 139 w 139"/>
                      <a:gd name="T48" fmla="*/ 186 h 18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139" h="186">
                        <a:moveTo>
                          <a:pt x="0" y="155"/>
                        </a:moveTo>
                        <a:lnTo>
                          <a:pt x="0" y="24"/>
                        </a:lnTo>
                        <a:lnTo>
                          <a:pt x="11" y="24"/>
                        </a:lnTo>
                        <a:lnTo>
                          <a:pt x="11" y="12"/>
                        </a:lnTo>
                        <a:lnTo>
                          <a:pt x="23" y="12"/>
                        </a:lnTo>
                        <a:lnTo>
                          <a:pt x="23" y="0"/>
                        </a:lnTo>
                        <a:lnTo>
                          <a:pt x="139" y="0"/>
                        </a:lnTo>
                        <a:lnTo>
                          <a:pt x="139" y="162"/>
                        </a:lnTo>
                        <a:lnTo>
                          <a:pt x="128" y="162"/>
                        </a:lnTo>
                        <a:lnTo>
                          <a:pt x="128" y="174"/>
                        </a:lnTo>
                        <a:lnTo>
                          <a:pt x="117" y="174"/>
                        </a:lnTo>
                        <a:lnTo>
                          <a:pt x="117" y="186"/>
                        </a:lnTo>
                        <a:lnTo>
                          <a:pt x="29" y="186"/>
                        </a:lnTo>
                        <a:lnTo>
                          <a:pt x="0" y="155"/>
                        </a:lnTo>
                        <a:close/>
                      </a:path>
                    </a:pathLst>
                  </a:custGeom>
                  <a:solidFill>
                    <a:srgbClr val="FDFA8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77" name="Freeform 53"/>
                  <p:cNvSpPr>
                    <a:spLocks/>
                  </p:cNvSpPr>
                  <p:nvPr/>
                </p:nvSpPr>
                <p:spPr bwMode="auto">
                  <a:xfrm>
                    <a:off x="6049963" y="2306638"/>
                    <a:ext cx="185737" cy="257175"/>
                  </a:xfrm>
                  <a:custGeom>
                    <a:avLst/>
                    <a:gdLst>
                      <a:gd name="T0" fmla="*/ 2147483647 w 117"/>
                      <a:gd name="T1" fmla="*/ 0 h 162"/>
                      <a:gd name="T2" fmla="*/ 2147483647 w 117"/>
                      <a:gd name="T3" fmla="*/ 0 h 162"/>
                      <a:gd name="T4" fmla="*/ 2147483647 w 117"/>
                      <a:gd name="T5" fmla="*/ 2147483647 h 162"/>
                      <a:gd name="T6" fmla="*/ 2147483647 w 117"/>
                      <a:gd name="T7" fmla="*/ 2147483647 h 162"/>
                      <a:gd name="T8" fmla="*/ 2147483647 w 117"/>
                      <a:gd name="T9" fmla="*/ 2147483647 h 162"/>
                      <a:gd name="T10" fmla="*/ 0 w 117"/>
                      <a:gd name="T11" fmla="*/ 2147483647 h 162"/>
                      <a:gd name="T12" fmla="*/ 0 w 117"/>
                      <a:gd name="T13" fmla="*/ 0 h 162"/>
                      <a:gd name="T14" fmla="*/ 2147483647 w 117"/>
                      <a:gd name="T15" fmla="*/ 0 h 162"/>
                      <a:gd name="T16" fmla="*/ 2147483647 w 117"/>
                      <a:gd name="T17" fmla="*/ 0 h 16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17"/>
                      <a:gd name="T28" fmla="*/ 0 h 162"/>
                      <a:gd name="T29" fmla="*/ 117 w 117"/>
                      <a:gd name="T30" fmla="*/ 162 h 16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17" h="162">
                        <a:moveTo>
                          <a:pt x="12" y="0"/>
                        </a:moveTo>
                        <a:lnTo>
                          <a:pt x="117" y="0"/>
                        </a:lnTo>
                        <a:lnTo>
                          <a:pt x="117" y="162"/>
                        </a:lnTo>
                        <a:lnTo>
                          <a:pt x="106" y="162"/>
                        </a:lnTo>
                        <a:lnTo>
                          <a:pt x="106" y="12"/>
                        </a:lnTo>
                        <a:lnTo>
                          <a:pt x="0" y="12"/>
                        </a:lnTo>
                        <a:lnTo>
                          <a:pt x="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DFA8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78" name="Freeform 54"/>
                  <p:cNvSpPr>
                    <a:spLocks/>
                  </p:cNvSpPr>
                  <p:nvPr/>
                </p:nvSpPr>
                <p:spPr bwMode="auto">
                  <a:xfrm>
                    <a:off x="6032500" y="2533651"/>
                    <a:ext cx="46037" cy="49213"/>
                  </a:xfrm>
                  <a:custGeom>
                    <a:avLst/>
                    <a:gdLst>
                      <a:gd name="T0" fmla="*/ 0 w 29"/>
                      <a:gd name="T1" fmla="*/ 0 h 31"/>
                      <a:gd name="T2" fmla="*/ 2147483647 w 29"/>
                      <a:gd name="T3" fmla="*/ 0 h 31"/>
                      <a:gd name="T4" fmla="*/ 2147483647 w 29"/>
                      <a:gd name="T5" fmla="*/ 2147483647 h 31"/>
                      <a:gd name="T6" fmla="*/ 0 w 29"/>
                      <a:gd name="T7" fmla="*/ 0 h 31"/>
                      <a:gd name="T8" fmla="*/ 0 w 29"/>
                      <a:gd name="T9" fmla="*/ 0 h 3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9"/>
                      <a:gd name="T16" fmla="*/ 0 h 31"/>
                      <a:gd name="T17" fmla="*/ 29 w 29"/>
                      <a:gd name="T18" fmla="*/ 31 h 3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9" h="31">
                        <a:moveTo>
                          <a:pt x="0" y="0"/>
                        </a:moveTo>
                        <a:lnTo>
                          <a:pt x="29" y="0"/>
                        </a:lnTo>
                        <a:lnTo>
                          <a:pt x="29" y="3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DFA8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79" name="Freeform 55"/>
                  <p:cNvSpPr>
                    <a:spLocks/>
                  </p:cNvSpPr>
                  <p:nvPr/>
                </p:nvSpPr>
                <p:spPr bwMode="auto">
                  <a:xfrm>
                    <a:off x="6032500" y="2287588"/>
                    <a:ext cx="220662" cy="295275"/>
                  </a:xfrm>
                  <a:custGeom>
                    <a:avLst/>
                    <a:gdLst>
                      <a:gd name="T0" fmla="*/ 0 w 139"/>
                      <a:gd name="T1" fmla="*/ 2147483647 h 186"/>
                      <a:gd name="T2" fmla="*/ 0 w 139"/>
                      <a:gd name="T3" fmla="*/ 2147483647 h 186"/>
                      <a:gd name="T4" fmla="*/ 2147483647 w 139"/>
                      <a:gd name="T5" fmla="*/ 2147483647 h 186"/>
                      <a:gd name="T6" fmla="*/ 2147483647 w 139"/>
                      <a:gd name="T7" fmla="*/ 2147483647 h 186"/>
                      <a:gd name="T8" fmla="*/ 2147483647 w 139"/>
                      <a:gd name="T9" fmla="*/ 2147483647 h 186"/>
                      <a:gd name="T10" fmla="*/ 2147483647 w 139"/>
                      <a:gd name="T11" fmla="*/ 0 h 186"/>
                      <a:gd name="T12" fmla="*/ 2147483647 w 139"/>
                      <a:gd name="T13" fmla="*/ 0 h 186"/>
                      <a:gd name="T14" fmla="*/ 2147483647 w 139"/>
                      <a:gd name="T15" fmla="*/ 2147483647 h 186"/>
                      <a:gd name="T16" fmla="*/ 2147483647 w 139"/>
                      <a:gd name="T17" fmla="*/ 2147483647 h 186"/>
                      <a:gd name="T18" fmla="*/ 2147483647 w 139"/>
                      <a:gd name="T19" fmla="*/ 2147483647 h 186"/>
                      <a:gd name="T20" fmla="*/ 2147483647 w 139"/>
                      <a:gd name="T21" fmla="*/ 2147483647 h 186"/>
                      <a:gd name="T22" fmla="*/ 2147483647 w 139"/>
                      <a:gd name="T23" fmla="*/ 2147483647 h 186"/>
                      <a:gd name="T24" fmla="*/ 2147483647 w 139"/>
                      <a:gd name="T25" fmla="*/ 2147483647 h 186"/>
                      <a:gd name="T26" fmla="*/ 0 w 139"/>
                      <a:gd name="T27" fmla="*/ 2147483647 h 186"/>
                      <a:gd name="T28" fmla="*/ 0 w 139"/>
                      <a:gd name="T29" fmla="*/ 2147483647 h 18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139"/>
                      <a:gd name="T46" fmla="*/ 0 h 186"/>
                      <a:gd name="T47" fmla="*/ 139 w 139"/>
                      <a:gd name="T48" fmla="*/ 186 h 18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139" h="186">
                        <a:moveTo>
                          <a:pt x="0" y="155"/>
                        </a:moveTo>
                        <a:lnTo>
                          <a:pt x="0" y="24"/>
                        </a:lnTo>
                        <a:lnTo>
                          <a:pt x="11" y="24"/>
                        </a:lnTo>
                        <a:lnTo>
                          <a:pt x="11" y="12"/>
                        </a:lnTo>
                        <a:lnTo>
                          <a:pt x="23" y="12"/>
                        </a:lnTo>
                        <a:lnTo>
                          <a:pt x="23" y="0"/>
                        </a:lnTo>
                        <a:lnTo>
                          <a:pt x="139" y="0"/>
                        </a:lnTo>
                        <a:lnTo>
                          <a:pt x="139" y="162"/>
                        </a:lnTo>
                        <a:lnTo>
                          <a:pt x="128" y="162"/>
                        </a:lnTo>
                        <a:lnTo>
                          <a:pt x="128" y="174"/>
                        </a:lnTo>
                        <a:lnTo>
                          <a:pt x="117" y="174"/>
                        </a:lnTo>
                        <a:lnTo>
                          <a:pt x="117" y="186"/>
                        </a:lnTo>
                        <a:lnTo>
                          <a:pt x="29" y="186"/>
                        </a:lnTo>
                        <a:lnTo>
                          <a:pt x="0" y="155"/>
                        </a:lnTo>
                        <a:close/>
                      </a:path>
                    </a:pathLst>
                  </a:custGeom>
                  <a:noFill/>
                  <a:ln w="6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80" name="Freeform 56"/>
                  <p:cNvSpPr>
                    <a:spLocks/>
                  </p:cNvSpPr>
                  <p:nvPr/>
                </p:nvSpPr>
                <p:spPr bwMode="auto">
                  <a:xfrm>
                    <a:off x="6049963" y="2306638"/>
                    <a:ext cx="185737" cy="257175"/>
                  </a:xfrm>
                  <a:custGeom>
                    <a:avLst/>
                    <a:gdLst>
                      <a:gd name="T0" fmla="*/ 2147483647 w 117"/>
                      <a:gd name="T1" fmla="*/ 0 h 162"/>
                      <a:gd name="T2" fmla="*/ 2147483647 w 117"/>
                      <a:gd name="T3" fmla="*/ 0 h 162"/>
                      <a:gd name="T4" fmla="*/ 2147483647 w 117"/>
                      <a:gd name="T5" fmla="*/ 2147483647 h 162"/>
                      <a:gd name="T6" fmla="*/ 2147483647 w 117"/>
                      <a:gd name="T7" fmla="*/ 2147483647 h 162"/>
                      <a:gd name="T8" fmla="*/ 2147483647 w 117"/>
                      <a:gd name="T9" fmla="*/ 2147483647 h 162"/>
                      <a:gd name="T10" fmla="*/ 0 w 117"/>
                      <a:gd name="T11" fmla="*/ 2147483647 h 162"/>
                      <a:gd name="T12" fmla="*/ 0 w 117"/>
                      <a:gd name="T13" fmla="*/ 0 h 162"/>
                      <a:gd name="T14" fmla="*/ 2147483647 w 117"/>
                      <a:gd name="T15" fmla="*/ 0 h 162"/>
                      <a:gd name="T16" fmla="*/ 2147483647 w 117"/>
                      <a:gd name="T17" fmla="*/ 0 h 16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17"/>
                      <a:gd name="T28" fmla="*/ 0 h 162"/>
                      <a:gd name="T29" fmla="*/ 117 w 117"/>
                      <a:gd name="T30" fmla="*/ 162 h 16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17" h="162">
                        <a:moveTo>
                          <a:pt x="12" y="0"/>
                        </a:moveTo>
                        <a:lnTo>
                          <a:pt x="117" y="0"/>
                        </a:lnTo>
                        <a:lnTo>
                          <a:pt x="117" y="162"/>
                        </a:lnTo>
                        <a:lnTo>
                          <a:pt x="106" y="162"/>
                        </a:lnTo>
                        <a:lnTo>
                          <a:pt x="106" y="12"/>
                        </a:lnTo>
                        <a:lnTo>
                          <a:pt x="0" y="12"/>
                        </a:lnTo>
                        <a:lnTo>
                          <a:pt x="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noFill/>
                  <a:ln w="6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81" name="Freeform 57"/>
                  <p:cNvSpPr>
                    <a:spLocks/>
                  </p:cNvSpPr>
                  <p:nvPr/>
                </p:nvSpPr>
                <p:spPr bwMode="auto">
                  <a:xfrm>
                    <a:off x="6032500" y="2533651"/>
                    <a:ext cx="46037" cy="49213"/>
                  </a:xfrm>
                  <a:custGeom>
                    <a:avLst/>
                    <a:gdLst>
                      <a:gd name="T0" fmla="*/ 0 w 29"/>
                      <a:gd name="T1" fmla="*/ 0 h 31"/>
                      <a:gd name="T2" fmla="*/ 2147483647 w 29"/>
                      <a:gd name="T3" fmla="*/ 0 h 31"/>
                      <a:gd name="T4" fmla="*/ 2147483647 w 29"/>
                      <a:gd name="T5" fmla="*/ 2147483647 h 31"/>
                      <a:gd name="T6" fmla="*/ 0 w 29"/>
                      <a:gd name="T7" fmla="*/ 0 h 31"/>
                      <a:gd name="T8" fmla="*/ 0 w 29"/>
                      <a:gd name="T9" fmla="*/ 0 h 3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9"/>
                      <a:gd name="T16" fmla="*/ 0 h 31"/>
                      <a:gd name="T17" fmla="*/ 29 w 29"/>
                      <a:gd name="T18" fmla="*/ 31 h 3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9" h="31">
                        <a:moveTo>
                          <a:pt x="0" y="0"/>
                        </a:moveTo>
                        <a:lnTo>
                          <a:pt x="29" y="0"/>
                        </a:lnTo>
                        <a:lnTo>
                          <a:pt x="29" y="3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6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</p:grpSp>
          </p:grpSp>
          <p:cxnSp>
            <p:nvCxnSpPr>
              <p:cNvPr id="82" name="Straight Connector 570"/>
              <p:cNvCxnSpPr>
                <a:cxnSpLocks noChangeShapeType="1"/>
              </p:cNvCxnSpPr>
              <p:nvPr/>
            </p:nvCxnSpPr>
            <p:spPr bwMode="auto">
              <a:xfrm>
                <a:off x="2515201" y="3747669"/>
                <a:ext cx="336411" cy="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3" name="Straight Connector 182"/>
              <p:cNvCxnSpPr>
                <a:cxnSpLocks noChangeShapeType="1"/>
              </p:cNvCxnSpPr>
              <p:nvPr/>
            </p:nvCxnSpPr>
            <p:spPr bwMode="auto">
              <a:xfrm flipH="1" flipV="1">
                <a:off x="4604212" y="4097737"/>
                <a:ext cx="442912" cy="3577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4" name="Freeform 78"/>
              <p:cNvSpPr>
                <a:spLocks/>
              </p:cNvSpPr>
              <p:nvPr/>
            </p:nvSpPr>
            <p:spPr bwMode="auto">
              <a:xfrm>
                <a:off x="3308812" y="3989158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DFA86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85" name="Freeform 79"/>
              <p:cNvSpPr>
                <a:spLocks/>
              </p:cNvSpPr>
              <p:nvPr/>
            </p:nvSpPr>
            <p:spPr bwMode="auto">
              <a:xfrm>
                <a:off x="3308812" y="3989158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86" name="Rectangle 80"/>
              <p:cNvSpPr>
                <a:spLocks noChangeArrowheads="1"/>
              </p:cNvSpPr>
              <p:nvPr/>
            </p:nvSpPr>
            <p:spPr bwMode="auto">
              <a:xfrm>
                <a:off x="3478674" y="4029530"/>
                <a:ext cx="904222" cy="2215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de-DE" sz="1600" b="1" dirty="0"/>
                  <a:t>/{folderId}</a:t>
                </a:r>
              </a:p>
            </p:txBody>
          </p:sp>
          <p:grpSp>
            <p:nvGrpSpPr>
              <p:cNvPr id="87" name="Gruppieren 153"/>
              <p:cNvGrpSpPr>
                <a:grpSpLocks/>
              </p:cNvGrpSpPr>
              <p:nvPr/>
            </p:nvGrpSpPr>
            <p:grpSpPr bwMode="auto">
              <a:xfrm>
                <a:off x="4940762" y="4027925"/>
                <a:ext cx="250825" cy="186063"/>
                <a:chOff x="7537450" y="4716463"/>
                <a:chExt cx="250825" cy="317500"/>
              </a:xfrm>
            </p:grpSpPr>
            <p:sp>
              <p:nvSpPr>
                <p:cNvPr id="88" name="Freeform 84"/>
                <p:cNvSpPr>
                  <a:spLocks/>
                </p:cNvSpPr>
                <p:nvPr/>
              </p:nvSpPr>
              <p:spPr bwMode="auto">
                <a:xfrm>
                  <a:off x="7567613" y="4738688"/>
                  <a:ext cx="220662" cy="295275"/>
                </a:xfrm>
                <a:custGeom>
                  <a:avLst/>
                  <a:gdLst>
                    <a:gd name="T0" fmla="*/ 0 w 139"/>
                    <a:gd name="T1" fmla="*/ 2147483647 h 186"/>
                    <a:gd name="T2" fmla="*/ 0 w 139"/>
                    <a:gd name="T3" fmla="*/ 2147483647 h 186"/>
                    <a:gd name="T4" fmla="*/ 2147483647 w 139"/>
                    <a:gd name="T5" fmla="*/ 2147483647 h 186"/>
                    <a:gd name="T6" fmla="*/ 2147483647 w 139"/>
                    <a:gd name="T7" fmla="*/ 2147483647 h 186"/>
                    <a:gd name="T8" fmla="*/ 2147483647 w 139"/>
                    <a:gd name="T9" fmla="*/ 2147483647 h 186"/>
                    <a:gd name="T10" fmla="*/ 2147483647 w 139"/>
                    <a:gd name="T11" fmla="*/ 0 h 186"/>
                    <a:gd name="T12" fmla="*/ 2147483647 w 139"/>
                    <a:gd name="T13" fmla="*/ 0 h 186"/>
                    <a:gd name="T14" fmla="*/ 2147483647 w 139"/>
                    <a:gd name="T15" fmla="*/ 2147483647 h 186"/>
                    <a:gd name="T16" fmla="*/ 2147483647 w 139"/>
                    <a:gd name="T17" fmla="*/ 2147483647 h 186"/>
                    <a:gd name="T18" fmla="*/ 2147483647 w 139"/>
                    <a:gd name="T19" fmla="*/ 2147483647 h 186"/>
                    <a:gd name="T20" fmla="*/ 2147483647 w 139"/>
                    <a:gd name="T21" fmla="*/ 2147483647 h 186"/>
                    <a:gd name="T22" fmla="*/ 2147483647 w 139"/>
                    <a:gd name="T23" fmla="*/ 2147483647 h 186"/>
                    <a:gd name="T24" fmla="*/ 2147483647 w 139"/>
                    <a:gd name="T25" fmla="*/ 2147483647 h 186"/>
                    <a:gd name="T26" fmla="*/ 0 w 139"/>
                    <a:gd name="T27" fmla="*/ 2147483647 h 186"/>
                    <a:gd name="T28" fmla="*/ 0 w 139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9"/>
                    <a:gd name="T46" fmla="*/ 0 h 186"/>
                    <a:gd name="T47" fmla="*/ 139 w 139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9" h="186">
                      <a:moveTo>
                        <a:pt x="0" y="154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2"/>
                      </a:lnTo>
                      <a:lnTo>
                        <a:pt x="22" y="12"/>
                      </a:lnTo>
                      <a:lnTo>
                        <a:pt x="22" y="0"/>
                      </a:lnTo>
                      <a:lnTo>
                        <a:pt x="139" y="0"/>
                      </a:lnTo>
                      <a:lnTo>
                        <a:pt x="139" y="162"/>
                      </a:lnTo>
                      <a:lnTo>
                        <a:pt x="128" y="162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9" y="186"/>
                      </a:lnTo>
                      <a:lnTo>
                        <a:pt x="0" y="15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89" name="Freeform 8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90" name="Freeform 8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91" name="Freeform 8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92" name="Freeform 88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93" name="Freeform 89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94" name="Freeform 90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95" name="Freeform 91"/>
                <p:cNvSpPr>
                  <a:spLocks/>
                </p:cNvSpPr>
                <p:nvPr/>
              </p:nvSpPr>
              <p:spPr bwMode="auto">
                <a:xfrm>
                  <a:off x="7570788" y="4775201"/>
                  <a:ext cx="185737" cy="257175"/>
                </a:xfrm>
                <a:custGeom>
                  <a:avLst/>
                  <a:gdLst>
                    <a:gd name="T0" fmla="*/ 2147483647 w 117"/>
                    <a:gd name="T1" fmla="*/ 0 h 162"/>
                    <a:gd name="T2" fmla="*/ 2147483647 w 117"/>
                    <a:gd name="T3" fmla="*/ 0 h 162"/>
                    <a:gd name="T4" fmla="*/ 2147483647 w 117"/>
                    <a:gd name="T5" fmla="*/ 2147483647 h 162"/>
                    <a:gd name="T6" fmla="*/ 2147483647 w 117"/>
                    <a:gd name="T7" fmla="*/ 2147483647 h 162"/>
                    <a:gd name="T8" fmla="*/ 2147483647 w 117"/>
                    <a:gd name="T9" fmla="*/ 2147483647 h 162"/>
                    <a:gd name="T10" fmla="*/ 0 w 117"/>
                    <a:gd name="T11" fmla="*/ 2147483647 h 162"/>
                    <a:gd name="T12" fmla="*/ 0 w 117"/>
                    <a:gd name="T13" fmla="*/ 0 h 162"/>
                    <a:gd name="T14" fmla="*/ 2147483647 w 117"/>
                    <a:gd name="T15" fmla="*/ 0 h 162"/>
                    <a:gd name="T16" fmla="*/ 2147483647 w 117"/>
                    <a:gd name="T17" fmla="*/ 0 h 1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2"/>
                    <a:gd name="T29" fmla="*/ 117 w 117"/>
                    <a:gd name="T30" fmla="*/ 162 h 1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2">
                      <a:moveTo>
                        <a:pt x="12" y="0"/>
                      </a:moveTo>
                      <a:lnTo>
                        <a:pt x="117" y="0"/>
                      </a:lnTo>
                      <a:lnTo>
                        <a:pt x="117" y="162"/>
                      </a:lnTo>
                      <a:lnTo>
                        <a:pt x="107" y="162"/>
                      </a:lnTo>
                      <a:lnTo>
                        <a:pt x="107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96" name="Freeform 92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97" name="Freeform 93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98" name="Freeform 94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99" name="Freeform 9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00" name="Freeform 9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01" name="Freeform 9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</p:grpSp>
          <p:sp>
            <p:nvSpPr>
              <p:cNvPr id="102" name="Freeform 77"/>
              <p:cNvSpPr>
                <a:spLocks/>
              </p:cNvSpPr>
              <p:nvPr/>
            </p:nvSpPr>
            <p:spPr bwMode="auto">
              <a:xfrm>
                <a:off x="3100086" y="6437001"/>
                <a:ext cx="287337" cy="250469"/>
              </a:xfrm>
              <a:custGeom>
                <a:avLst/>
                <a:gdLst>
                  <a:gd name="T0" fmla="*/ 0 w 192"/>
                  <a:gd name="T1" fmla="*/ 0 h 357"/>
                  <a:gd name="T2" fmla="*/ 0 w 192"/>
                  <a:gd name="T3" fmla="*/ 2147483647 h 357"/>
                  <a:gd name="T4" fmla="*/ 2147483647 w 192"/>
                  <a:gd name="T5" fmla="*/ 2147483647 h 357"/>
                  <a:gd name="T6" fmla="*/ 0 60000 65536"/>
                  <a:gd name="T7" fmla="*/ 0 60000 65536"/>
                  <a:gd name="T8" fmla="*/ 0 60000 65536"/>
                  <a:gd name="T9" fmla="*/ 0 w 192"/>
                  <a:gd name="T10" fmla="*/ 0 h 357"/>
                  <a:gd name="T11" fmla="*/ 192 w 192"/>
                  <a:gd name="T12" fmla="*/ 357 h 35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2" h="357">
                    <a:moveTo>
                      <a:pt x="0" y="0"/>
                    </a:moveTo>
                    <a:lnTo>
                      <a:pt x="0" y="357"/>
                    </a:lnTo>
                    <a:lnTo>
                      <a:pt x="192" y="357"/>
                    </a:lnTo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cxnSp>
            <p:nvCxnSpPr>
              <p:cNvPr id="104" name="Straight Connector 484"/>
              <p:cNvCxnSpPr>
                <a:cxnSpLocks noChangeShapeType="1"/>
              </p:cNvCxnSpPr>
              <p:nvPr/>
            </p:nvCxnSpPr>
            <p:spPr bwMode="auto">
              <a:xfrm>
                <a:off x="3013030" y="737300"/>
                <a:ext cx="285179" cy="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105" name="Group 551"/>
              <p:cNvGrpSpPr>
                <a:grpSpLocks/>
              </p:cNvGrpSpPr>
              <p:nvPr/>
            </p:nvGrpSpPr>
            <p:grpSpPr bwMode="auto">
              <a:xfrm>
                <a:off x="2866409" y="241571"/>
                <a:ext cx="2159000" cy="268360"/>
                <a:chOff x="2598738" y="1695450"/>
                <a:chExt cx="2159000" cy="357188"/>
              </a:xfrm>
            </p:grpSpPr>
            <p:sp>
              <p:nvSpPr>
                <p:cNvPr id="106" name="Freeform 38"/>
                <p:cNvSpPr>
                  <a:spLocks/>
                </p:cNvSpPr>
                <p:nvPr/>
              </p:nvSpPr>
              <p:spPr bwMode="auto">
                <a:xfrm>
                  <a:off x="2598738" y="1695450"/>
                  <a:ext cx="2159000" cy="357188"/>
                </a:xfrm>
                <a:custGeom>
                  <a:avLst/>
                  <a:gdLst>
                    <a:gd name="T0" fmla="*/ 2147483647 w 3480"/>
                    <a:gd name="T1" fmla="*/ 0 h 768"/>
                    <a:gd name="T2" fmla="*/ 0 w 3480"/>
                    <a:gd name="T3" fmla="*/ 2147483647 h 768"/>
                    <a:gd name="T4" fmla="*/ 0 w 3480"/>
                    <a:gd name="T5" fmla="*/ 2147483647 h 768"/>
                    <a:gd name="T6" fmla="*/ 2147483647 w 3480"/>
                    <a:gd name="T7" fmla="*/ 2147483647 h 768"/>
                    <a:gd name="T8" fmla="*/ 2147483647 w 3480"/>
                    <a:gd name="T9" fmla="*/ 2147483647 h 768"/>
                    <a:gd name="T10" fmla="*/ 2147483647 w 3480"/>
                    <a:gd name="T11" fmla="*/ 2147483647 h 768"/>
                    <a:gd name="T12" fmla="*/ 2147483647 w 3480"/>
                    <a:gd name="T13" fmla="*/ 2147483647 h 768"/>
                    <a:gd name="T14" fmla="*/ 2147483647 w 3480"/>
                    <a:gd name="T15" fmla="*/ 0 h 768"/>
                    <a:gd name="T16" fmla="*/ 2147483647 w 3480"/>
                    <a:gd name="T17" fmla="*/ 0 h 76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480"/>
                    <a:gd name="T28" fmla="*/ 0 h 768"/>
                    <a:gd name="T29" fmla="*/ 3480 w 3480"/>
                    <a:gd name="T30" fmla="*/ 768 h 76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480" h="768">
                      <a:moveTo>
                        <a:pt x="100" y="0"/>
                      </a:moveTo>
                      <a:cubicBezTo>
                        <a:pt x="45" y="0"/>
                        <a:pt x="0" y="44"/>
                        <a:pt x="0" y="96"/>
                      </a:cubicBezTo>
                      <a:lnTo>
                        <a:pt x="0" y="672"/>
                      </a:lnTo>
                      <a:cubicBezTo>
                        <a:pt x="0" y="725"/>
                        <a:pt x="45" y="768"/>
                        <a:pt x="100" y="768"/>
                      </a:cubicBezTo>
                      <a:lnTo>
                        <a:pt x="3379" y="768"/>
                      </a:lnTo>
                      <a:cubicBezTo>
                        <a:pt x="3435" y="768"/>
                        <a:pt x="3480" y="725"/>
                        <a:pt x="3480" y="672"/>
                      </a:cubicBezTo>
                      <a:lnTo>
                        <a:pt x="3480" y="96"/>
                      </a:lnTo>
                      <a:cubicBezTo>
                        <a:pt x="3480" y="44"/>
                        <a:pt x="3435" y="0"/>
                        <a:pt x="3379" y="0"/>
                      </a:cubicBez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07" name="Freeform 39"/>
                <p:cNvSpPr>
                  <a:spLocks/>
                </p:cNvSpPr>
                <p:nvPr/>
              </p:nvSpPr>
              <p:spPr bwMode="auto">
                <a:xfrm>
                  <a:off x="2598738" y="1706563"/>
                  <a:ext cx="2159000" cy="346075"/>
                </a:xfrm>
                <a:custGeom>
                  <a:avLst/>
                  <a:gdLst>
                    <a:gd name="T0" fmla="*/ 2147483647 w 3480"/>
                    <a:gd name="T1" fmla="*/ 0 h 768"/>
                    <a:gd name="T2" fmla="*/ 0 w 3480"/>
                    <a:gd name="T3" fmla="*/ 2147483647 h 768"/>
                    <a:gd name="T4" fmla="*/ 0 w 3480"/>
                    <a:gd name="T5" fmla="*/ 2147483647 h 768"/>
                    <a:gd name="T6" fmla="*/ 2147483647 w 3480"/>
                    <a:gd name="T7" fmla="*/ 2147483647 h 768"/>
                    <a:gd name="T8" fmla="*/ 2147483647 w 3480"/>
                    <a:gd name="T9" fmla="*/ 2147483647 h 768"/>
                    <a:gd name="T10" fmla="*/ 2147483647 w 3480"/>
                    <a:gd name="T11" fmla="*/ 2147483647 h 768"/>
                    <a:gd name="T12" fmla="*/ 2147483647 w 3480"/>
                    <a:gd name="T13" fmla="*/ 2147483647 h 768"/>
                    <a:gd name="T14" fmla="*/ 2147483647 w 3480"/>
                    <a:gd name="T15" fmla="*/ 0 h 768"/>
                    <a:gd name="T16" fmla="*/ 2147483647 w 3480"/>
                    <a:gd name="T17" fmla="*/ 0 h 76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480"/>
                    <a:gd name="T28" fmla="*/ 0 h 768"/>
                    <a:gd name="T29" fmla="*/ 3480 w 3480"/>
                    <a:gd name="T30" fmla="*/ 768 h 76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480" h="768">
                      <a:moveTo>
                        <a:pt x="100" y="0"/>
                      </a:moveTo>
                      <a:cubicBezTo>
                        <a:pt x="45" y="0"/>
                        <a:pt x="0" y="44"/>
                        <a:pt x="0" y="96"/>
                      </a:cubicBezTo>
                      <a:lnTo>
                        <a:pt x="0" y="672"/>
                      </a:lnTo>
                      <a:cubicBezTo>
                        <a:pt x="0" y="725"/>
                        <a:pt x="45" y="768"/>
                        <a:pt x="100" y="768"/>
                      </a:cubicBezTo>
                      <a:lnTo>
                        <a:pt x="3379" y="768"/>
                      </a:lnTo>
                      <a:cubicBezTo>
                        <a:pt x="3435" y="768"/>
                        <a:pt x="3480" y="725"/>
                        <a:pt x="3480" y="672"/>
                      </a:cubicBezTo>
                      <a:lnTo>
                        <a:pt x="3480" y="96"/>
                      </a:lnTo>
                      <a:cubicBezTo>
                        <a:pt x="3480" y="44"/>
                        <a:pt x="3435" y="0"/>
                        <a:pt x="3379" y="0"/>
                      </a:cubicBezTo>
                      <a:lnTo>
                        <a:pt x="100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08" name="Rectangle 40"/>
                <p:cNvSpPr>
                  <a:spLocks noChangeArrowheads="1"/>
                </p:cNvSpPr>
                <p:nvPr/>
              </p:nvSpPr>
              <p:spPr bwMode="auto">
                <a:xfrm>
                  <a:off x="2768600" y="1752601"/>
                  <a:ext cx="699230" cy="2949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lnSpc>
                      <a:spcPct val="90000"/>
                    </a:lnSpc>
                  </a:pPr>
                  <a:r>
                    <a:rPr lang="de-DE" sz="1600" b="1" dirty="0"/>
                    <a:t>/objects</a:t>
                  </a:r>
                </a:p>
              </p:txBody>
            </p:sp>
            <p:grpSp>
              <p:nvGrpSpPr>
                <p:cNvPr id="109" name="Gruppieren 150"/>
                <p:cNvGrpSpPr>
                  <a:grpSpLocks/>
                </p:cNvGrpSpPr>
                <p:nvPr/>
              </p:nvGrpSpPr>
              <p:grpSpPr bwMode="auto">
                <a:xfrm>
                  <a:off x="4376738" y="1758950"/>
                  <a:ext cx="250825" cy="247650"/>
                  <a:chOff x="6032500" y="2287588"/>
                  <a:chExt cx="250825" cy="315913"/>
                </a:xfrm>
              </p:grpSpPr>
              <p:sp>
                <p:nvSpPr>
                  <p:cNvPr id="110" name="Freeform 44"/>
                  <p:cNvSpPr>
                    <a:spLocks/>
                  </p:cNvSpPr>
                  <p:nvPr/>
                </p:nvSpPr>
                <p:spPr bwMode="auto">
                  <a:xfrm>
                    <a:off x="6064250" y="2308226"/>
                    <a:ext cx="219075" cy="295275"/>
                  </a:xfrm>
                  <a:custGeom>
                    <a:avLst/>
                    <a:gdLst>
                      <a:gd name="T0" fmla="*/ 0 w 138"/>
                      <a:gd name="T1" fmla="*/ 2147483647 h 186"/>
                      <a:gd name="T2" fmla="*/ 0 w 138"/>
                      <a:gd name="T3" fmla="*/ 2147483647 h 186"/>
                      <a:gd name="T4" fmla="*/ 2147483647 w 138"/>
                      <a:gd name="T5" fmla="*/ 2147483647 h 186"/>
                      <a:gd name="T6" fmla="*/ 2147483647 w 138"/>
                      <a:gd name="T7" fmla="*/ 2147483647 h 186"/>
                      <a:gd name="T8" fmla="*/ 2147483647 w 138"/>
                      <a:gd name="T9" fmla="*/ 2147483647 h 186"/>
                      <a:gd name="T10" fmla="*/ 2147483647 w 138"/>
                      <a:gd name="T11" fmla="*/ 0 h 186"/>
                      <a:gd name="T12" fmla="*/ 2147483647 w 138"/>
                      <a:gd name="T13" fmla="*/ 0 h 186"/>
                      <a:gd name="T14" fmla="*/ 2147483647 w 138"/>
                      <a:gd name="T15" fmla="*/ 2147483647 h 186"/>
                      <a:gd name="T16" fmla="*/ 2147483647 w 138"/>
                      <a:gd name="T17" fmla="*/ 2147483647 h 186"/>
                      <a:gd name="T18" fmla="*/ 2147483647 w 138"/>
                      <a:gd name="T19" fmla="*/ 2147483647 h 186"/>
                      <a:gd name="T20" fmla="*/ 2147483647 w 138"/>
                      <a:gd name="T21" fmla="*/ 2147483647 h 186"/>
                      <a:gd name="T22" fmla="*/ 2147483647 w 138"/>
                      <a:gd name="T23" fmla="*/ 2147483647 h 186"/>
                      <a:gd name="T24" fmla="*/ 2147483647 w 138"/>
                      <a:gd name="T25" fmla="*/ 2147483647 h 186"/>
                      <a:gd name="T26" fmla="*/ 0 w 138"/>
                      <a:gd name="T27" fmla="*/ 2147483647 h 186"/>
                      <a:gd name="T28" fmla="*/ 0 w 138"/>
                      <a:gd name="T29" fmla="*/ 2147483647 h 18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138"/>
                      <a:gd name="T46" fmla="*/ 0 h 186"/>
                      <a:gd name="T47" fmla="*/ 138 w 138"/>
                      <a:gd name="T48" fmla="*/ 186 h 18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138" h="186">
                        <a:moveTo>
                          <a:pt x="0" y="155"/>
                        </a:moveTo>
                        <a:lnTo>
                          <a:pt x="0" y="24"/>
                        </a:lnTo>
                        <a:lnTo>
                          <a:pt x="10" y="24"/>
                        </a:lnTo>
                        <a:lnTo>
                          <a:pt x="10" y="12"/>
                        </a:lnTo>
                        <a:lnTo>
                          <a:pt x="22" y="12"/>
                        </a:lnTo>
                        <a:lnTo>
                          <a:pt x="22" y="0"/>
                        </a:lnTo>
                        <a:lnTo>
                          <a:pt x="138" y="0"/>
                        </a:lnTo>
                        <a:lnTo>
                          <a:pt x="138" y="162"/>
                        </a:lnTo>
                        <a:lnTo>
                          <a:pt x="127" y="162"/>
                        </a:lnTo>
                        <a:lnTo>
                          <a:pt x="127" y="174"/>
                        </a:lnTo>
                        <a:lnTo>
                          <a:pt x="116" y="174"/>
                        </a:lnTo>
                        <a:lnTo>
                          <a:pt x="116" y="186"/>
                        </a:lnTo>
                        <a:lnTo>
                          <a:pt x="28" y="186"/>
                        </a:lnTo>
                        <a:lnTo>
                          <a:pt x="0" y="155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111" name="Freeform 45"/>
                  <p:cNvSpPr>
                    <a:spLocks/>
                  </p:cNvSpPr>
                  <p:nvPr/>
                </p:nvSpPr>
                <p:spPr bwMode="auto">
                  <a:xfrm>
                    <a:off x="6032500" y="2287588"/>
                    <a:ext cx="220662" cy="295275"/>
                  </a:xfrm>
                  <a:custGeom>
                    <a:avLst/>
                    <a:gdLst>
                      <a:gd name="T0" fmla="*/ 0 w 139"/>
                      <a:gd name="T1" fmla="*/ 2147483647 h 186"/>
                      <a:gd name="T2" fmla="*/ 0 w 139"/>
                      <a:gd name="T3" fmla="*/ 2147483647 h 186"/>
                      <a:gd name="T4" fmla="*/ 2147483647 w 139"/>
                      <a:gd name="T5" fmla="*/ 2147483647 h 186"/>
                      <a:gd name="T6" fmla="*/ 2147483647 w 139"/>
                      <a:gd name="T7" fmla="*/ 2147483647 h 186"/>
                      <a:gd name="T8" fmla="*/ 2147483647 w 139"/>
                      <a:gd name="T9" fmla="*/ 2147483647 h 186"/>
                      <a:gd name="T10" fmla="*/ 2147483647 w 139"/>
                      <a:gd name="T11" fmla="*/ 0 h 186"/>
                      <a:gd name="T12" fmla="*/ 2147483647 w 139"/>
                      <a:gd name="T13" fmla="*/ 0 h 186"/>
                      <a:gd name="T14" fmla="*/ 2147483647 w 139"/>
                      <a:gd name="T15" fmla="*/ 2147483647 h 186"/>
                      <a:gd name="T16" fmla="*/ 2147483647 w 139"/>
                      <a:gd name="T17" fmla="*/ 2147483647 h 186"/>
                      <a:gd name="T18" fmla="*/ 2147483647 w 139"/>
                      <a:gd name="T19" fmla="*/ 2147483647 h 186"/>
                      <a:gd name="T20" fmla="*/ 2147483647 w 139"/>
                      <a:gd name="T21" fmla="*/ 2147483647 h 186"/>
                      <a:gd name="T22" fmla="*/ 2147483647 w 139"/>
                      <a:gd name="T23" fmla="*/ 2147483647 h 186"/>
                      <a:gd name="T24" fmla="*/ 2147483647 w 139"/>
                      <a:gd name="T25" fmla="*/ 2147483647 h 186"/>
                      <a:gd name="T26" fmla="*/ 0 w 139"/>
                      <a:gd name="T27" fmla="*/ 2147483647 h 186"/>
                      <a:gd name="T28" fmla="*/ 0 w 139"/>
                      <a:gd name="T29" fmla="*/ 2147483647 h 18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139"/>
                      <a:gd name="T46" fmla="*/ 0 h 186"/>
                      <a:gd name="T47" fmla="*/ 139 w 139"/>
                      <a:gd name="T48" fmla="*/ 186 h 18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139" h="186">
                        <a:moveTo>
                          <a:pt x="0" y="155"/>
                        </a:moveTo>
                        <a:lnTo>
                          <a:pt x="0" y="24"/>
                        </a:lnTo>
                        <a:lnTo>
                          <a:pt x="11" y="24"/>
                        </a:lnTo>
                        <a:lnTo>
                          <a:pt x="11" y="12"/>
                        </a:lnTo>
                        <a:lnTo>
                          <a:pt x="23" y="12"/>
                        </a:lnTo>
                        <a:lnTo>
                          <a:pt x="23" y="0"/>
                        </a:lnTo>
                        <a:lnTo>
                          <a:pt x="139" y="0"/>
                        </a:lnTo>
                        <a:lnTo>
                          <a:pt x="139" y="162"/>
                        </a:lnTo>
                        <a:lnTo>
                          <a:pt x="128" y="162"/>
                        </a:lnTo>
                        <a:lnTo>
                          <a:pt x="128" y="174"/>
                        </a:lnTo>
                        <a:lnTo>
                          <a:pt x="117" y="174"/>
                        </a:lnTo>
                        <a:lnTo>
                          <a:pt x="117" y="186"/>
                        </a:lnTo>
                        <a:lnTo>
                          <a:pt x="29" y="186"/>
                        </a:lnTo>
                        <a:lnTo>
                          <a:pt x="0" y="155"/>
                        </a:lnTo>
                        <a:close/>
                      </a:path>
                    </a:pathLst>
                  </a:custGeom>
                  <a:solidFill>
                    <a:srgbClr val="FDFA8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112" name="Freeform 46"/>
                  <p:cNvSpPr>
                    <a:spLocks/>
                  </p:cNvSpPr>
                  <p:nvPr/>
                </p:nvSpPr>
                <p:spPr bwMode="auto">
                  <a:xfrm>
                    <a:off x="6049963" y="2306638"/>
                    <a:ext cx="185737" cy="257175"/>
                  </a:xfrm>
                  <a:custGeom>
                    <a:avLst/>
                    <a:gdLst>
                      <a:gd name="T0" fmla="*/ 2147483647 w 117"/>
                      <a:gd name="T1" fmla="*/ 0 h 162"/>
                      <a:gd name="T2" fmla="*/ 2147483647 w 117"/>
                      <a:gd name="T3" fmla="*/ 0 h 162"/>
                      <a:gd name="T4" fmla="*/ 2147483647 w 117"/>
                      <a:gd name="T5" fmla="*/ 2147483647 h 162"/>
                      <a:gd name="T6" fmla="*/ 2147483647 w 117"/>
                      <a:gd name="T7" fmla="*/ 2147483647 h 162"/>
                      <a:gd name="T8" fmla="*/ 2147483647 w 117"/>
                      <a:gd name="T9" fmla="*/ 2147483647 h 162"/>
                      <a:gd name="T10" fmla="*/ 0 w 117"/>
                      <a:gd name="T11" fmla="*/ 2147483647 h 162"/>
                      <a:gd name="T12" fmla="*/ 0 w 117"/>
                      <a:gd name="T13" fmla="*/ 0 h 162"/>
                      <a:gd name="T14" fmla="*/ 2147483647 w 117"/>
                      <a:gd name="T15" fmla="*/ 0 h 162"/>
                      <a:gd name="T16" fmla="*/ 2147483647 w 117"/>
                      <a:gd name="T17" fmla="*/ 0 h 16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17"/>
                      <a:gd name="T28" fmla="*/ 0 h 162"/>
                      <a:gd name="T29" fmla="*/ 117 w 117"/>
                      <a:gd name="T30" fmla="*/ 162 h 16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17" h="162">
                        <a:moveTo>
                          <a:pt x="12" y="0"/>
                        </a:moveTo>
                        <a:lnTo>
                          <a:pt x="117" y="0"/>
                        </a:lnTo>
                        <a:lnTo>
                          <a:pt x="117" y="162"/>
                        </a:lnTo>
                        <a:lnTo>
                          <a:pt x="106" y="162"/>
                        </a:lnTo>
                        <a:lnTo>
                          <a:pt x="106" y="12"/>
                        </a:lnTo>
                        <a:lnTo>
                          <a:pt x="0" y="12"/>
                        </a:lnTo>
                        <a:lnTo>
                          <a:pt x="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DFA8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113" name="Freeform 47"/>
                  <p:cNvSpPr>
                    <a:spLocks/>
                  </p:cNvSpPr>
                  <p:nvPr/>
                </p:nvSpPr>
                <p:spPr bwMode="auto">
                  <a:xfrm>
                    <a:off x="6032500" y="2533651"/>
                    <a:ext cx="46037" cy="49213"/>
                  </a:xfrm>
                  <a:custGeom>
                    <a:avLst/>
                    <a:gdLst>
                      <a:gd name="T0" fmla="*/ 0 w 29"/>
                      <a:gd name="T1" fmla="*/ 0 h 31"/>
                      <a:gd name="T2" fmla="*/ 2147483647 w 29"/>
                      <a:gd name="T3" fmla="*/ 0 h 31"/>
                      <a:gd name="T4" fmla="*/ 2147483647 w 29"/>
                      <a:gd name="T5" fmla="*/ 2147483647 h 31"/>
                      <a:gd name="T6" fmla="*/ 0 w 29"/>
                      <a:gd name="T7" fmla="*/ 0 h 31"/>
                      <a:gd name="T8" fmla="*/ 0 w 29"/>
                      <a:gd name="T9" fmla="*/ 0 h 3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9"/>
                      <a:gd name="T16" fmla="*/ 0 h 31"/>
                      <a:gd name="T17" fmla="*/ 29 w 29"/>
                      <a:gd name="T18" fmla="*/ 31 h 3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9" h="31">
                        <a:moveTo>
                          <a:pt x="0" y="0"/>
                        </a:moveTo>
                        <a:lnTo>
                          <a:pt x="29" y="0"/>
                        </a:lnTo>
                        <a:lnTo>
                          <a:pt x="29" y="3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DFA8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114" name="Freeform 48"/>
                  <p:cNvSpPr>
                    <a:spLocks/>
                  </p:cNvSpPr>
                  <p:nvPr/>
                </p:nvSpPr>
                <p:spPr bwMode="auto">
                  <a:xfrm>
                    <a:off x="6032500" y="2287588"/>
                    <a:ext cx="220662" cy="295275"/>
                  </a:xfrm>
                  <a:custGeom>
                    <a:avLst/>
                    <a:gdLst>
                      <a:gd name="T0" fmla="*/ 0 w 139"/>
                      <a:gd name="T1" fmla="*/ 2147483647 h 186"/>
                      <a:gd name="T2" fmla="*/ 0 w 139"/>
                      <a:gd name="T3" fmla="*/ 2147483647 h 186"/>
                      <a:gd name="T4" fmla="*/ 2147483647 w 139"/>
                      <a:gd name="T5" fmla="*/ 2147483647 h 186"/>
                      <a:gd name="T6" fmla="*/ 2147483647 w 139"/>
                      <a:gd name="T7" fmla="*/ 2147483647 h 186"/>
                      <a:gd name="T8" fmla="*/ 2147483647 w 139"/>
                      <a:gd name="T9" fmla="*/ 2147483647 h 186"/>
                      <a:gd name="T10" fmla="*/ 2147483647 w 139"/>
                      <a:gd name="T11" fmla="*/ 0 h 186"/>
                      <a:gd name="T12" fmla="*/ 2147483647 w 139"/>
                      <a:gd name="T13" fmla="*/ 0 h 186"/>
                      <a:gd name="T14" fmla="*/ 2147483647 w 139"/>
                      <a:gd name="T15" fmla="*/ 2147483647 h 186"/>
                      <a:gd name="T16" fmla="*/ 2147483647 w 139"/>
                      <a:gd name="T17" fmla="*/ 2147483647 h 186"/>
                      <a:gd name="T18" fmla="*/ 2147483647 w 139"/>
                      <a:gd name="T19" fmla="*/ 2147483647 h 186"/>
                      <a:gd name="T20" fmla="*/ 2147483647 w 139"/>
                      <a:gd name="T21" fmla="*/ 2147483647 h 186"/>
                      <a:gd name="T22" fmla="*/ 2147483647 w 139"/>
                      <a:gd name="T23" fmla="*/ 2147483647 h 186"/>
                      <a:gd name="T24" fmla="*/ 2147483647 w 139"/>
                      <a:gd name="T25" fmla="*/ 2147483647 h 186"/>
                      <a:gd name="T26" fmla="*/ 0 w 139"/>
                      <a:gd name="T27" fmla="*/ 2147483647 h 186"/>
                      <a:gd name="T28" fmla="*/ 0 w 139"/>
                      <a:gd name="T29" fmla="*/ 2147483647 h 18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139"/>
                      <a:gd name="T46" fmla="*/ 0 h 186"/>
                      <a:gd name="T47" fmla="*/ 139 w 139"/>
                      <a:gd name="T48" fmla="*/ 186 h 18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139" h="186">
                        <a:moveTo>
                          <a:pt x="0" y="155"/>
                        </a:moveTo>
                        <a:lnTo>
                          <a:pt x="0" y="24"/>
                        </a:lnTo>
                        <a:lnTo>
                          <a:pt x="11" y="24"/>
                        </a:lnTo>
                        <a:lnTo>
                          <a:pt x="11" y="12"/>
                        </a:lnTo>
                        <a:lnTo>
                          <a:pt x="23" y="12"/>
                        </a:lnTo>
                        <a:lnTo>
                          <a:pt x="23" y="0"/>
                        </a:lnTo>
                        <a:lnTo>
                          <a:pt x="139" y="0"/>
                        </a:lnTo>
                        <a:lnTo>
                          <a:pt x="139" y="162"/>
                        </a:lnTo>
                        <a:lnTo>
                          <a:pt x="128" y="162"/>
                        </a:lnTo>
                        <a:lnTo>
                          <a:pt x="128" y="174"/>
                        </a:lnTo>
                        <a:lnTo>
                          <a:pt x="117" y="174"/>
                        </a:lnTo>
                        <a:lnTo>
                          <a:pt x="117" y="186"/>
                        </a:lnTo>
                        <a:lnTo>
                          <a:pt x="29" y="186"/>
                        </a:lnTo>
                        <a:lnTo>
                          <a:pt x="0" y="155"/>
                        </a:lnTo>
                        <a:close/>
                      </a:path>
                    </a:pathLst>
                  </a:custGeom>
                  <a:noFill/>
                  <a:ln w="6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115" name="Freeform 49"/>
                  <p:cNvSpPr>
                    <a:spLocks/>
                  </p:cNvSpPr>
                  <p:nvPr/>
                </p:nvSpPr>
                <p:spPr bwMode="auto">
                  <a:xfrm>
                    <a:off x="6049963" y="2306638"/>
                    <a:ext cx="185737" cy="257175"/>
                  </a:xfrm>
                  <a:custGeom>
                    <a:avLst/>
                    <a:gdLst>
                      <a:gd name="T0" fmla="*/ 2147483647 w 117"/>
                      <a:gd name="T1" fmla="*/ 0 h 162"/>
                      <a:gd name="T2" fmla="*/ 2147483647 w 117"/>
                      <a:gd name="T3" fmla="*/ 0 h 162"/>
                      <a:gd name="T4" fmla="*/ 2147483647 w 117"/>
                      <a:gd name="T5" fmla="*/ 2147483647 h 162"/>
                      <a:gd name="T6" fmla="*/ 2147483647 w 117"/>
                      <a:gd name="T7" fmla="*/ 2147483647 h 162"/>
                      <a:gd name="T8" fmla="*/ 2147483647 w 117"/>
                      <a:gd name="T9" fmla="*/ 2147483647 h 162"/>
                      <a:gd name="T10" fmla="*/ 0 w 117"/>
                      <a:gd name="T11" fmla="*/ 2147483647 h 162"/>
                      <a:gd name="T12" fmla="*/ 0 w 117"/>
                      <a:gd name="T13" fmla="*/ 0 h 162"/>
                      <a:gd name="T14" fmla="*/ 2147483647 w 117"/>
                      <a:gd name="T15" fmla="*/ 0 h 162"/>
                      <a:gd name="T16" fmla="*/ 2147483647 w 117"/>
                      <a:gd name="T17" fmla="*/ 0 h 16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17"/>
                      <a:gd name="T28" fmla="*/ 0 h 162"/>
                      <a:gd name="T29" fmla="*/ 117 w 117"/>
                      <a:gd name="T30" fmla="*/ 162 h 16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17" h="162">
                        <a:moveTo>
                          <a:pt x="12" y="0"/>
                        </a:moveTo>
                        <a:lnTo>
                          <a:pt x="117" y="0"/>
                        </a:lnTo>
                        <a:lnTo>
                          <a:pt x="117" y="162"/>
                        </a:lnTo>
                        <a:lnTo>
                          <a:pt x="106" y="162"/>
                        </a:lnTo>
                        <a:lnTo>
                          <a:pt x="106" y="12"/>
                        </a:lnTo>
                        <a:lnTo>
                          <a:pt x="0" y="12"/>
                        </a:lnTo>
                        <a:lnTo>
                          <a:pt x="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noFill/>
                  <a:ln w="6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116" name="Freeform 50"/>
                  <p:cNvSpPr>
                    <a:spLocks/>
                  </p:cNvSpPr>
                  <p:nvPr/>
                </p:nvSpPr>
                <p:spPr bwMode="auto">
                  <a:xfrm>
                    <a:off x="6032500" y="2533651"/>
                    <a:ext cx="46037" cy="49213"/>
                  </a:xfrm>
                  <a:custGeom>
                    <a:avLst/>
                    <a:gdLst>
                      <a:gd name="T0" fmla="*/ 0 w 29"/>
                      <a:gd name="T1" fmla="*/ 0 h 31"/>
                      <a:gd name="T2" fmla="*/ 2147483647 w 29"/>
                      <a:gd name="T3" fmla="*/ 0 h 31"/>
                      <a:gd name="T4" fmla="*/ 2147483647 w 29"/>
                      <a:gd name="T5" fmla="*/ 2147483647 h 31"/>
                      <a:gd name="T6" fmla="*/ 0 w 29"/>
                      <a:gd name="T7" fmla="*/ 0 h 31"/>
                      <a:gd name="T8" fmla="*/ 0 w 29"/>
                      <a:gd name="T9" fmla="*/ 0 h 3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9"/>
                      <a:gd name="T16" fmla="*/ 0 h 31"/>
                      <a:gd name="T17" fmla="*/ 29 w 29"/>
                      <a:gd name="T18" fmla="*/ 31 h 3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9" h="31">
                        <a:moveTo>
                          <a:pt x="0" y="0"/>
                        </a:moveTo>
                        <a:lnTo>
                          <a:pt x="29" y="0"/>
                        </a:lnTo>
                        <a:lnTo>
                          <a:pt x="29" y="3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6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117" name="Freeform 51"/>
                  <p:cNvSpPr>
                    <a:spLocks/>
                  </p:cNvSpPr>
                  <p:nvPr/>
                </p:nvSpPr>
                <p:spPr bwMode="auto">
                  <a:xfrm>
                    <a:off x="6067425" y="2344738"/>
                    <a:ext cx="185737" cy="257175"/>
                  </a:xfrm>
                  <a:custGeom>
                    <a:avLst/>
                    <a:gdLst>
                      <a:gd name="T0" fmla="*/ 2147483647 w 117"/>
                      <a:gd name="T1" fmla="*/ 0 h 162"/>
                      <a:gd name="T2" fmla="*/ 2147483647 w 117"/>
                      <a:gd name="T3" fmla="*/ 0 h 162"/>
                      <a:gd name="T4" fmla="*/ 2147483647 w 117"/>
                      <a:gd name="T5" fmla="*/ 2147483647 h 162"/>
                      <a:gd name="T6" fmla="*/ 2147483647 w 117"/>
                      <a:gd name="T7" fmla="*/ 2147483647 h 162"/>
                      <a:gd name="T8" fmla="*/ 2147483647 w 117"/>
                      <a:gd name="T9" fmla="*/ 2147483647 h 162"/>
                      <a:gd name="T10" fmla="*/ 0 w 117"/>
                      <a:gd name="T11" fmla="*/ 2147483647 h 162"/>
                      <a:gd name="T12" fmla="*/ 0 w 117"/>
                      <a:gd name="T13" fmla="*/ 0 h 162"/>
                      <a:gd name="T14" fmla="*/ 2147483647 w 117"/>
                      <a:gd name="T15" fmla="*/ 0 h 162"/>
                      <a:gd name="T16" fmla="*/ 2147483647 w 117"/>
                      <a:gd name="T17" fmla="*/ 0 h 16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17"/>
                      <a:gd name="T28" fmla="*/ 0 h 162"/>
                      <a:gd name="T29" fmla="*/ 117 w 117"/>
                      <a:gd name="T30" fmla="*/ 162 h 16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17" h="162">
                        <a:moveTo>
                          <a:pt x="12" y="0"/>
                        </a:moveTo>
                        <a:lnTo>
                          <a:pt x="117" y="0"/>
                        </a:lnTo>
                        <a:lnTo>
                          <a:pt x="117" y="162"/>
                        </a:lnTo>
                        <a:lnTo>
                          <a:pt x="106" y="162"/>
                        </a:lnTo>
                        <a:lnTo>
                          <a:pt x="106" y="12"/>
                        </a:lnTo>
                        <a:lnTo>
                          <a:pt x="0" y="12"/>
                        </a:lnTo>
                        <a:lnTo>
                          <a:pt x="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118" name="Freeform 52"/>
                  <p:cNvSpPr>
                    <a:spLocks/>
                  </p:cNvSpPr>
                  <p:nvPr/>
                </p:nvSpPr>
                <p:spPr bwMode="auto">
                  <a:xfrm>
                    <a:off x="6032500" y="2287588"/>
                    <a:ext cx="220662" cy="295275"/>
                  </a:xfrm>
                  <a:custGeom>
                    <a:avLst/>
                    <a:gdLst>
                      <a:gd name="T0" fmla="*/ 0 w 139"/>
                      <a:gd name="T1" fmla="*/ 2147483647 h 186"/>
                      <a:gd name="T2" fmla="*/ 0 w 139"/>
                      <a:gd name="T3" fmla="*/ 2147483647 h 186"/>
                      <a:gd name="T4" fmla="*/ 2147483647 w 139"/>
                      <a:gd name="T5" fmla="*/ 2147483647 h 186"/>
                      <a:gd name="T6" fmla="*/ 2147483647 w 139"/>
                      <a:gd name="T7" fmla="*/ 2147483647 h 186"/>
                      <a:gd name="T8" fmla="*/ 2147483647 w 139"/>
                      <a:gd name="T9" fmla="*/ 2147483647 h 186"/>
                      <a:gd name="T10" fmla="*/ 2147483647 w 139"/>
                      <a:gd name="T11" fmla="*/ 0 h 186"/>
                      <a:gd name="T12" fmla="*/ 2147483647 w 139"/>
                      <a:gd name="T13" fmla="*/ 0 h 186"/>
                      <a:gd name="T14" fmla="*/ 2147483647 w 139"/>
                      <a:gd name="T15" fmla="*/ 2147483647 h 186"/>
                      <a:gd name="T16" fmla="*/ 2147483647 w 139"/>
                      <a:gd name="T17" fmla="*/ 2147483647 h 186"/>
                      <a:gd name="T18" fmla="*/ 2147483647 w 139"/>
                      <a:gd name="T19" fmla="*/ 2147483647 h 186"/>
                      <a:gd name="T20" fmla="*/ 2147483647 w 139"/>
                      <a:gd name="T21" fmla="*/ 2147483647 h 186"/>
                      <a:gd name="T22" fmla="*/ 2147483647 w 139"/>
                      <a:gd name="T23" fmla="*/ 2147483647 h 186"/>
                      <a:gd name="T24" fmla="*/ 2147483647 w 139"/>
                      <a:gd name="T25" fmla="*/ 2147483647 h 186"/>
                      <a:gd name="T26" fmla="*/ 0 w 139"/>
                      <a:gd name="T27" fmla="*/ 2147483647 h 186"/>
                      <a:gd name="T28" fmla="*/ 0 w 139"/>
                      <a:gd name="T29" fmla="*/ 2147483647 h 18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139"/>
                      <a:gd name="T46" fmla="*/ 0 h 186"/>
                      <a:gd name="T47" fmla="*/ 139 w 139"/>
                      <a:gd name="T48" fmla="*/ 186 h 18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139" h="186">
                        <a:moveTo>
                          <a:pt x="0" y="155"/>
                        </a:moveTo>
                        <a:lnTo>
                          <a:pt x="0" y="24"/>
                        </a:lnTo>
                        <a:lnTo>
                          <a:pt x="11" y="24"/>
                        </a:lnTo>
                        <a:lnTo>
                          <a:pt x="11" y="12"/>
                        </a:lnTo>
                        <a:lnTo>
                          <a:pt x="23" y="12"/>
                        </a:lnTo>
                        <a:lnTo>
                          <a:pt x="23" y="0"/>
                        </a:lnTo>
                        <a:lnTo>
                          <a:pt x="139" y="0"/>
                        </a:lnTo>
                        <a:lnTo>
                          <a:pt x="139" y="162"/>
                        </a:lnTo>
                        <a:lnTo>
                          <a:pt x="128" y="162"/>
                        </a:lnTo>
                        <a:lnTo>
                          <a:pt x="128" y="174"/>
                        </a:lnTo>
                        <a:lnTo>
                          <a:pt x="117" y="174"/>
                        </a:lnTo>
                        <a:lnTo>
                          <a:pt x="117" y="186"/>
                        </a:lnTo>
                        <a:lnTo>
                          <a:pt x="29" y="186"/>
                        </a:lnTo>
                        <a:lnTo>
                          <a:pt x="0" y="155"/>
                        </a:lnTo>
                        <a:close/>
                      </a:path>
                    </a:pathLst>
                  </a:custGeom>
                  <a:solidFill>
                    <a:srgbClr val="FDFA8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119" name="Freeform 53"/>
                  <p:cNvSpPr>
                    <a:spLocks/>
                  </p:cNvSpPr>
                  <p:nvPr/>
                </p:nvSpPr>
                <p:spPr bwMode="auto">
                  <a:xfrm>
                    <a:off x="6049963" y="2306638"/>
                    <a:ext cx="185737" cy="257175"/>
                  </a:xfrm>
                  <a:custGeom>
                    <a:avLst/>
                    <a:gdLst>
                      <a:gd name="T0" fmla="*/ 2147483647 w 117"/>
                      <a:gd name="T1" fmla="*/ 0 h 162"/>
                      <a:gd name="T2" fmla="*/ 2147483647 w 117"/>
                      <a:gd name="T3" fmla="*/ 0 h 162"/>
                      <a:gd name="T4" fmla="*/ 2147483647 w 117"/>
                      <a:gd name="T5" fmla="*/ 2147483647 h 162"/>
                      <a:gd name="T6" fmla="*/ 2147483647 w 117"/>
                      <a:gd name="T7" fmla="*/ 2147483647 h 162"/>
                      <a:gd name="T8" fmla="*/ 2147483647 w 117"/>
                      <a:gd name="T9" fmla="*/ 2147483647 h 162"/>
                      <a:gd name="T10" fmla="*/ 0 w 117"/>
                      <a:gd name="T11" fmla="*/ 2147483647 h 162"/>
                      <a:gd name="T12" fmla="*/ 0 w 117"/>
                      <a:gd name="T13" fmla="*/ 0 h 162"/>
                      <a:gd name="T14" fmla="*/ 2147483647 w 117"/>
                      <a:gd name="T15" fmla="*/ 0 h 162"/>
                      <a:gd name="T16" fmla="*/ 2147483647 w 117"/>
                      <a:gd name="T17" fmla="*/ 0 h 16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17"/>
                      <a:gd name="T28" fmla="*/ 0 h 162"/>
                      <a:gd name="T29" fmla="*/ 117 w 117"/>
                      <a:gd name="T30" fmla="*/ 162 h 16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17" h="162">
                        <a:moveTo>
                          <a:pt x="12" y="0"/>
                        </a:moveTo>
                        <a:lnTo>
                          <a:pt x="117" y="0"/>
                        </a:lnTo>
                        <a:lnTo>
                          <a:pt x="117" y="162"/>
                        </a:lnTo>
                        <a:lnTo>
                          <a:pt x="106" y="162"/>
                        </a:lnTo>
                        <a:lnTo>
                          <a:pt x="106" y="12"/>
                        </a:lnTo>
                        <a:lnTo>
                          <a:pt x="0" y="12"/>
                        </a:lnTo>
                        <a:lnTo>
                          <a:pt x="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DFA8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120" name="Freeform 54"/>
                  <p:cNvSpPr>
                    <a:spLocks/>
                  </p:cNvSpPr>
                  <p:nvPr/>
                </p:nvSpPr>
                <p:spPr bwMode="auto">
                  <a:xfrm>
                    <a:off x="6032500" y="2533651"/>
                    <a:ext cx="46037" cy="49213"/>
                  </a:xfrm>
                  <a:custGeom>
                    <a:avLst/>
                    <a:gdLst>
                      <a:gd name="T0" fmla="*/ 0 w 29"/>
                      <a:gd name="T1" fmla="*/ 0 h 31"/>
                      <a:gd name="T2" fmla="*/ 2147483647 w 29"/>
                      <a:gd name="T3" fmla="*/ 0 h 31"/>
                      <a:gd name="T4" fmla="*/ 2147483647 w 29"/>
                      <a:gd name="T5" fmla="*/ 2147483647 h 31"/>
                      <a:gd name="T6" fmla="*/ 0 w 29"/>
                      <a:gd name="T7" fmla="*/ 0 h 31"/>
                      <a:gd name="T8" fmla="*/ 0 w 29"/>
                      <a:gd name="T9" fmla="*/ 0 h 3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9"/>
                      <a:gd name="T16" fmla="*/ 0 h 31"/>
                      <a:gd name="T17" fmla="*/ 29 w 29"/>
                      <a:gd name="T18" fmla="*/ 31 h 3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9" h="31">
                        <a:moveTo>
                          <a:pt x="0" y="0"/>
                        </a:moveTo>
                        <a:lnTo>
                          <a:pt x="29" y="0"/>
                        </a:lnTo>
                        <a:lnTo>
                          <a:pt x="29" y="3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DFA8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121" name="Freeform 55"/>
                  <p:cNvSpPr>
                    <a:spLocks/>
                  </p:cNvSpPr>
                  <p:nvPr/>
                </p:nvSpPr>
                <p:spPr bwMode="auto">
                  <a:xfrm>
                    <a:off x="6032500" y="2287588"/>
                    <a:ext cx="220662" cy="295275"/>
                  </a:xfrm>
                  <a:custGeom>
                    <a:avLst/>
                    <a:gdLst>
                      <a:gd name="T0" fmla="*/ 0 w 139"/>
                      <a:gd name="T1" fmla="*/ 2147483647 h 186"/>
                      <a:gd name="T2" fmla="*/ 0 w 139"/>
                      <a:gd name="T3" fmla="*/ 2147483647 h 186"/>
                      <a:gd name="T4" fmla="*/ 2147483647 w 139"/>
                      <a:gd name="T5" fmla="*/ 2147483647 h 186"/>
                      <a:gd name="T6" fmla="*/ 2147483647 w 139"/>
                      <a:gd name="T7" fmla="*/ 2147483647 h 186"/>
                      <a:gd name="T8" fmla="*/ 2147483647 w 139"/>
                      <a:gd name="T9" fmla="*/ 2147483647 h 186"/>
                      <a:gd name="T10" fmla="*/ 2147483647 w 139"/>
                      <a:gd name="T11" fmla="*/ 0 h 186"/>
                      <a:gd name="T12" fmla="*/ 2147483647 w 139"/>
                      <a:gd name="T13" fmla="*/ 0 h 186"/>
                      <a:gd name="T14" fmla="*/ 2147483647 w 139"/>
                      <a:gd name="T15" fmla="*/ 2147483647 h 186"/>
                      <a:gd name="T16" fmla="*/ 2147483647 w 139"/>
                      <a:gd name="T17" fmla="*/ 2147483647 h 186"/>
                      <a:gd name="T18" fmla="*/ 2147483647 w 139"/>
                      <a:gd name="T19" fmla="*/ 2147483647 h 186"/>
                      <a:gd name="T20" fmla="*/ 2147483647 w 139"/>
                      <a:gd name="T21" fmla="*/ 2147483647 h 186"/>
                      <a:gd name="T22" fmla="*/ 2147483647 w 139"/>
                      <a:gd name="T23" fmla="*/ 2147483647 h 186"/>
                      <a:gd name="T24" fmla="*/ 2147483647 w 139"/>
                      <a:gd name="T25" fmla="*/ 2147483647 h 186"/>
                      <a:gd name="T26" fmla="*/ 0 w 139"/>
                      <a:gd name="T27" fmla="*/ 2147483647 h 186"/>
                      <a:gd name="T28" fmla="*/ 0 w 139"/>
                      <a:gd name="T29" fmla="*/ 2147483647 h 18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139"/>
                      <a:gd name="T46" fmla="*/ 0 h 186"/>
                      <a:gd name="T47" fmla="*/ 139 w 139"/>
                      <a:gd name="T48" fmla="*/ 186 h 18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139" h="186">
                        <a:moveTo>
                          <a:pt x="0" y="155"/>
                        </a:moveTo>
                        <a:lnTo>
                          <a:pt x="0" y="24"/>
                        </a:lnTo>
                        <a:lnTo>
                          <a:pt x="11" y="24"/>
                        </a:lnTo>
                        <a:lnTo>
                          <a:pt x="11" y="12"/>
                        </a:lnTo>
                        <a:lnTo>
                          <a:pt x="23" y="12"/>
                        </a:lnTo>
                        <a:lnTo>
                          <a:pt x="23" y="0"/>
                        </a:lnTo>
                        <a:lnTo>
                          <a:pt x="139" y="0"/>
                        </a:lnTo>
                        <a:lnTo>
                          <a:pt x="139" y="162"/>
                        </a:lnTo>
                        <a:lnTo>
                          <a:pt x="128" y="162"/>
                        </a:lnTo>
                        <a:lnTo>
                          <a:pt x="128" y="174"/>
                        </a:lnTo>
                        <a:lnTo>
                          <a:pt x="117" y="174"/>
                        </a:lnTo>
                        <a:lnTo>
                          <a:pt x="117" y="186"/>
                        </a:lnTo>
                        <a:lnTo>
                          <a:pt x="29" y="186"/>
                        </a:lnTo>
                        <a:lnTo>
                          <a:pt x="0" y="155"/>
                        </a:lnTo>
                        <a:close/>
                      </a:path>
                    </a:pathLst>
                  </a:custGeom>
                  <a:noFill/>
                  <a:ln w="6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122" name="Freeform 56"/>
                  <p:cNvSpPr>
                    <a:spLocks/>
                  </p:cNvSpPr>
                  <p:nvPr/>
                </p:nvSpPr>
                <p:spPr bwMode="auto">
                  <a:xfrm>
                    <a:off x="6049963" y="2306638"/>
                    <a:ext cx="185737" cy="257175"/>
                  </a:xfrm>
                  <a:custGeom>
                    <a:avLst/>
                    <a:gdLst>
                      <a:gd name="T0" fmla="*/ 2147483647 w 117"/>
                      <a:gd name="T1" fmla="*/ 0 h 162"/>
                      <a:gd name="T2" fmla="*/ 2147483647 w 117"/>
                      <a:gd name="T3" fmla="*/ 0 h 162"/>
                      <a:gd name="T4" fmla="*/ 2147483647 w 117"/>
                      <a:gd name="T5" fmla="*/ 2147483647 h 162"/>
                      <a:gd name="T6" fmla="*/ 2147483647 w 117"/>
                      <a:gd name="T7" fmla="*/ 2147483647 h 162"/>
                      <a:gd name="T8" fmla="*/ 2147483647 w 117"/>
                      <a:gd name="T9" fmla="*/ 2147483647 h 162"/>
                      <a:gd name="T10" fmla="*/ 0 w 117"/>
                      <a:gd name="T11" fmla="*/ 2147483647 h 162"/>
                      <a:gd name="T12" fmla="*/ 0 w 117"/>
                      <a:gd name="T13" fmla="*/ 0 h 162"/>
                      <a:gd name="T14" fmla="*/ 2147483647 w 117"/>
                      <a:gd name="T15" fmla="*/ 0 h 162"/>
                      <a:gd name="T16" fmla="*/ 2147483647 w 117"/>
                      <a:gd name="T17" fmla="*/ 0 h 16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17"/>
                      <a:gd name="T28" fmla="*/ 0 h 162"/>
                      <a:gd name="T29" fmla="*/ 117 w 117"/>
                      <a:gd name="T30" fmla="*/ 162 h 16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17" h="162">
                        <a:moveTo>
                          <a:pt x="12" y="0"/>
                        </a:moveTo>
                        <a:lnTo>
                          <a:pt x="117" y="0"/>
                        </a:lnTo>
                        <a:lnTo>
                          <a:pt x="117" y="162"/>
                        </a:lnTo>
                        <a:lnTo>
                          <a:pt x="106" y="162"/>
                        </a:lnTo>
                        <a:lnTo>
                          <a:pt x="106" y="12"/>
                        </a:lnTo>
                        <a:lnTo>
                          <a:pt x="0" y="12"/>
                        </a:lnTo>
                        <a:lnTo>
                          <a:pt x="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noFill/>
                  <a:ln w="6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  <p:sp>
                <p:nvSpPr>
                  <p:cNvPr id="123" name="Freeform 57"/>
                  <p:cNvSpPr>
                    <a:spLocks/>
                  </p:cNvSpPr>
                  <p:nvPr/>
                </p:nvSpPr>
                <p:spPr bwMode="auto">
                  <a:xfrm>
                    <a:off x="6032500" y="2533651"/>
                    <a:ext cx="46037" cy="49213"/>
                  </a:xfrm>
                  <a:custGeom>
                    <a:avLst/>
                    <a:gdLst>
                      <a:gd name="T0" fmla="*/ 0 w 29"/>
                      <a:gd name="T1" fmla="*/ 0 h 31"/>
                      <a:gd name="T2" fmla="*/ 2147483647 w 29"/>
                      <a:gd name="T3" fmla="*/ 0 h 31"/>
                      <a:gd name="T4" fmla="*/ 2147483647 w 29"/>
                      <a:gd name="T5" fmla="*/ 2147483647 h 31"/>
                      <a:gd name="T6" fmla="*/ 0 w 29"/>
                      <a:gd name="T7" fmla="*/ 0 h 31"/>
                      <a:gd name="T8" fmla="*/ 0 w 29"/>
                      <a:gd name="T9" fmla="*/ 0 h 3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9"/>
                      <a:gd name="T16" fmla="*/ 0 h 31"/>
                      <a:gd name="T17" fmla="*/ 29 w 29"/>
                      <a:gd name="T18" fmla="*/ 31 h 3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9" h="31">
                        <a:moveTo>
                          <a:pt x="0" y="0"/>
                        </a:moveTo>
                        <a:lnTo>
                          <a:pt x="29" y="0"/>
                        </a:lnTo>
                        <a:lnTo>
                          <a:pt x="29" y="3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6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b="1"/>
                  </a:p>
                </p:txBody>
              </p:sp>
            </p:grpSp>
          </p:grpSp>
          <p:cxnSp>
            <p:nvCxnSpPr>
              <p:cNvPr id="124" name="Straight Connector 570"/>
              <p:cNvCxnSpPr>
                <a:cxnSpLocks noChangeShapeType="1"/>
              </p:cNvCxnSpPr>
              <p:nvPr/>
            </p:nvCxnSpPr>
            <p:spPr bwMode="auto">
              <a:xfrm>
                <a:off x="2515201" y="336857"/>
                <a:ext cx="325808" cy="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5" name="Straight Connector 455"/>
              <p:cNvCxnSpPr>
                <a:cxnSpLocks noChangeShapeType="1"/>
              </p:cNvCxnSpPr>
              <p:nvPr/>
            </p:nvCxnSpPr>
            <p:spPr bwMode="auto">
              <a:xfrm>
                <a:off x="3000435" y="509931"/>
                <a:ext cx="0" cy="196110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26" name="Freeform 78"/>
              <p:cNvSpPr>
                <a:spLocks/>
              </p:cNvSpPr>
              <p:nvPr/>
            </p:nvSpPr>
            <p:spPr bwMode="auto">
              <a:xfrm>
                <a:off x="2876843" y="6187050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DFA86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27" name="Freeform 79"/>
              <p:cNvSpPr>
                <a:spLocks/>
              </p:cNvSpPr>
              <p:nvPr/>
            </p:nvSpPr>
            <p:spPr bwMode="auto">
              <a:xfrm>
                <a:off x="2876843" y="6187050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28" name="Rectangle 80"/>
              <p:cNvSpPr>
                <a:spLocks noChangeArrowheads="1"/>
              </p:cNvSpPr>
              <p:nvPr/>
            </p:nvSpPr>
            <p:spPr bwMode="auto">
              <a:xfrm>
                <a:off x="3046706" y="6227340"/>
                <a:ext cx="1209305" cy="2215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de-DE" sz="1600" b="1" dirty="0" smtClean="0"/>
                  <a:t>/subscriptions</a:t>
                </a:r>
                <a:endParaRPr lang="de-DE" sz="1600" b="1" dirty="0"/>
              </a:p>
            </p:txBody>
          </p:sp>
          <p:grpSp>
            <p:nvGrpSpPr>
              <p:cNvPr id="129" name="Gruppieren 153"/>
              <p:cNvGrpSpPr>
                <a:grpSpLocks/>
              </p:cNvGrpSpPr>
              <p:nvPr/>
            </p:nvGrpSpPr>
            <p:grpSpPr bwMode="auto">
              <a:xfrm>
                <a:off x="4508793" y="6225817"/>
                <a:ext cx="250825" cy="186063"/>
                <a:chOff x="7537450" y="4716463"/>
                <a:chExt cx="250825" cy="317500"/>
              </a:xfrm>
            </p:grpSpPr>
            <p:sp>
              <p:nvSpPr>
                <p:cNvPr id="130" name="Freeform 84"/>
                <p:cNvSpPr>
                  <a:spLocks/>
                </p:cNvSpPr>
                <p:nvPr/>
              </p:nvSpPr>
              <p:spPr bwMode="auto">
                <a:xfrm>
                  <a:off x="7567613" y="4738688"/>
                  <a:ext cx="220662" cy="295275"/>
                </a:xfrm>
                <a:custGeom>
                  <a:avLst/>
                  <a:gdLst>
                    <a:gd name="T0" fmla="*/ 0 w 139"/>
                    <a:gd name="T1" fmla="*/ 2147483647 h 186"/>
                    <a:gd name="T2" fmla="*/ 0 w 139"/>
                    <a:gd name="T3" fmla="*/ 2147483647 h 186"/>
                    <a:gd name="T4" fmla="*/ 2147483647 w 139"/>
                    <a:gd name="T5" fmla="*/ 2147483647 h 186"/>
                    <a:gd name="T6" fmla="*/ 2147483647 w 139"/>
                    <a:gd name="T7" fmla="*/ 2147483647 h 186"/>
                    <a:gd name="T8" fmla="*/ 2147483647 w 139"/>
                    <a:gd name="T9" fmla="*/ 2147483647 h 186"/>
                    <a:gd name="T10" fmla="*/ 2147483647 w 139"/>
                    <a:gd name="T11" fmla="*/ 0 h 186"/>
                    <a:gd name="T12" fmla="*/ 2147483647 w 139"/>
                    <a:gd name="T13" fmla="*/ 0 h 186"/>
                    <a:gd name="T14" fmla="*/ 2147483647 w 139"/>
                    <a:gd name="T15" fmla="*/ 2147483647 h 186"/>
                    <a:gd name="T16" fmla="*/ 2147483647 w 139"/>
                    <a:gd name="T17" fmla="*/ 2147483647 h 186"/>
                    <a:gd name="T18" fmla="*/ 2147483647 w 139"/>
                    <a:gd name="T19" fmla="*/ 2147483647 h 186"/>
                    <a:gd name="T20" fmla="*/ 2147483647 w 139"/>
                    <a:gd name="T21" fmla="*/ 2147483647 h 186"/>
                    <a:gd name="T22" fmla="*/ 2147483647 w 139"/>
                    <a:gd name="T23" fmla="*/ 2147483647 h 186"/>
                    <a:gd name="T24" fmla="*/ 2147483647 w 139"/>
                    <a:gd name="T25" fmla="*/ 2147483647 h 186"/>
                    <a:gd name="T26" fmla="*/ 0 w 139"/>
                    <a:gd name="T27" fmla="*/ 2147483647 h 186"/>
                    <a:gd name="T28" fmla="*/ 0 w 139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9"/>
                    <a:gd name="T46" fmla="*/ 0 h 186"/>
                    <a:gd name="T47" fmla="*/ 139 w 139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9" h="186">
                      <a:moveTo>
                        <a:pt x="0" y="154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2"/>
                      </a:lnTo>
                      <a:lnTo>
                        <a:pt x="22" y="12"/>
                      </a:lnTo>
                      <a:lnTo>
                        <a:pt x="22" y="0"/>
                      </a:lnTo>
                      <a:lnTo>
                        <a:pt x="139" y="0"/>
                      </a:lnTo>
                      <a:lnTo>
                        <a:pt x="139" y="162"/>
                      </a:lnTo>
                      <a:lnTo>
                        <a:pt x="128" y="162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9" y="186"/>
                      </a:lnTo>
                      <a:lnTo>
                        <a:pt x="0" y="15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31" name="Freeform 8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32" name="Freeform 8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33" name="Freeform 8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34" name="Freeform 88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35" name="Freeform 89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36" name="Freeform 90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37" name="Freeform 91"/>
                <p:cNvSpPr>
                  <a:spLocks/>
                </p:cNvSpPr>
                <p:nvPr/>
              </p:nvSpPr>
              <p:spPr bwMode="auto">
                <a:xfrm>
                  <a:off x="7570788" y="4775201"/>
                  <a:ext cx="185737" cy="257175"/>
                </a:xfrm>
                <a:custGeom>
                  <a:avLst/>
                  <a:gdLst>
                    <a:gd name="T0" fmla="*/ 2147483647 w 117"/>
                    <a:gd name="T1" fmla="*/ 0 h 162"/>
                    <a:gd name="T2" fmla="*/ 2147483647 w 117"/>
                    <a:gd name="T3" fmla="*/ 0 h 162"/>
                    <a:gd name="T4" fmla="*/ 2147483647 w 117"/>
                    <a:gd name="T5" fmla="*/ 2147483647 h 162"/>
                    <a:gd name="T6" fmla="*/ 2147483647 w 117"/>
                    <a:gd name="T7" fmla="*/ 2147483647 h 162"/>
                    <a:gd name="T8" fmla="*/ 2147483647 w 117"/>
                    <a:gd name="T9" fmla="*/ 2147483647 h 162"/>
                    <a:gd name="T10" fmla="*/ 0 w 117"/>
                    <a:gd name="T11" fmla="*/ 2147483647 h 162"/>
                    <a:gd name="T12" fmla="*/ 0 w 117"/>
                    <a:gd name="T13" fmla="*/ 0 h 162"/>
                    <a:gd name="T14" fmla="*/ 2147483647 w 117"/>
                    <a:gd name="T15" fmla="*/ 0 h 162"/>
                    <a:gd name="T16" fmla="*/ 2147483647 w 117"/>
                    <a:gd name="T17" fmla="*/ 0 h 1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2"/>
                    <a:gd name="T29" fmla="*/ 117 w 117"/>
                    <a:gd name="T30" fmla="*/ 162 h 1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2">
                      <a:moveTo>
                        <a:pt x="12" y="0"/>
                      </a:moveTo>
                      <a:lnTo>
                        <a:pt x="117" y="0"/>
                      </a:lnTo>
                      <a:lnTo>
                        <a:pt x="117" y="162"/>
                      </a:lnTo>
                      <a:lnTo>
                        <a:pt x="107" y="162"/>
                      </a:lnTo>
                      <a:lnTo>
                        <a:pt x="107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38" name="Freeform 92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39" name="Freeform 93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40" name="Freeform 94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41" name="Freeform 9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42" name="Freeform 9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43" name="Freeform 9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</p:grpSp>
          <p:sp>
            <p:nvSpPr>
              <p:cNvPr id="144" name="Freeform 78"/>
              <p:cNvSpPr>
                <a:spLocks/>
              </p:cNvSpPr>
              <p:nvPr/>
            </p:nvSpPr>
            <p:spPr bwMode="auto">
              <a:xfrm>
                <a:off x="3438620" y="6566763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DFA86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45" name="Freeform 79"/>
              <p:cNvSpPr>
                <a:spLocks/>
              </p:cNvSpPr>
              <p:nvPr/>
            </p:nvSpPr>
            <p:spPr bwMode="auto">
              <a:xfrm>
                <a:off x="3438620" y="6566763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46" name="Rectangle 80"/>
              <p:cNvSpPr>
                <a:spLocks noChangeArrowheads="1"/>
              </p:cNvSpPr>
              <p:nvPr/>
            </p:nvSpPr>
            <p:spPr bwMode="auto">
              <a:xfrm>
                <a:off x="3608483" y="6607053"/>
                <a:ext cx="1439240" cy="2215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de-DE" sz="1600" b="1" dirty="0" smtClean="0"/>
                  <a:t>/{subscriptionId}</a:t>
                </a:r>
                <a:endParaRPr lang="de-DE" sz="1600" b="1" dirty="0"/>
              </a:p>
            </p:txBody>
          </p:sp>
          <p:grpSp>
            <p:nvGrpSpPr>
              <p:cNvPr id="147" name="Gruppieren 153"/>
              <p:cNvGrpSpPr>
                <a:grpSpLocks/>
              </p:cNvGrpSpPr>
              <p:nvPr/>
            </p:nvGrpSpPr>
            <p:grpSpPr bwMode="auto">
              <a:xfrm>
                <a:off x="5070570" y="6605530"/>
                <a:ext cx="250825" cy="186063"/>
                <a:chOff x="7537450" y="4716463"/>
                <a:chExt cx="250825" cy="317500"/>
              </a:xfrm>
            </p:grpSpPr>
            <p:sp>
              <p:nvSpPr>
                <p:cNvPr id="148" name="Freeform 84"/>
                <p:cNvSpPr>
                  <a:spLocks/>
                </p:cNvSpPr>
                <p:nvPr/>
              </p:nvSpPr>
              <p:spPr bwMode="auto">
                <a:xfrm>
                  <a:off x="7567613" y="4738688"/>
                  <a:ext cx="220662" cy="295275"/>
                </a:xfrm>
                <a:custGeom>
                  <a:avLst/>
                  <a:gdLst>
                    <a:gd name="T0" fmla="*/ 0 w 139"/>
                    <a:gd name="T1" fmla="*/ 2147483647 h 186"/>
                    <a:gd name="T2" fmla="*/ 0 w 139"/>
                    <a:gd name="T3" fmla="*/ 2147483647 h 186"/>
                    <a:gd name="T4" fmla="*/ 2147483647 w 139"/>
                    <a:gd name="T5" fmla="*/ 2147483647 h 186"/>
                    <a:gd name="T6" fmla="*/ 2147483647 w 139"/>
                    <a:gd name="T7" fmla="*/ 2147483647 h 186"/>
                    <a:gd name="T8" fmla="*/ 2147483647 w 139"/>
                    <a:gd name="T9" fmla="*/ 2147483647 h 186"/>
                    <a:gd name="T10" fmla="*/ 2147483647 w 139"/>
                    <a:gd name="T11" fmla="*/ 0 h 186"/>
                    <a:gd name="T12" fmla="*/ 2147483647 w 139"/>
                    <a:gd name="T13" fmla="*/ 0 h 186"/>
                    <a:gd name="T14" fmla="*/ 2147483647 w 139"/>
                    <a:gd name="T15" fmla="*/ 2147483647 h 186"/>
                    <a:gd name="T16" fmla="*/ 2147483647 w 139"/>
                    <a:gd name="T17" fmla="*/ 2147483647 h 186"/>
                    <a:gd name="T18" fmla="*/ 2147483647 w 139"/>
                    <a:gd name="T19" fmla="*/ 2147483647 h 186"/>
                    <a:gd name="T20" fmla="*/ 2147483647 w 139"/>
                    <a:gd name="T21" fmla="*/ 2147483647 h 186"/>
                    <a:gd name="T22" fmla="*/ 2147483647 w 139"/>
                    <a:gd name="T23" fmla="*/ 2147483647 h 186"/>
                    <a:gd name="T24" fmla="*/ 2147483647 w 139"/>
                    <a:gd name="T25" fmla="*/ 2147483647 h 186"/>
                    <a:gd name="T26" fmla="*/ 0 w 139"/>
                    <a:gd name="T27" fmla="*/ 2147483647 h 186"/>
                    <a:gd name="T28" fmla="*/ 0 w 139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9"/>
                    <a:gd name="T46" fmla="*/ 0 h 186"/>
                    <a:gd name="T47" fmla="*/ 139 w 139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9" h="186">
                      <a:moveTo>
                        <a:pt x="0" y="154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2"/>
                      </a:lnTo>
                      <a:lnTo>
                        <a:pt x="22" y="12"/>
                      </a:lnTo>
                      <a:lnTo>
                        <a:pt x="22" y="0"/>
                      </a:lnTo>
                      <a:lnTo>
                        <a:pt x="139" y="0"/>
                      </a:lnTo>
                      <a:lnTo>
                        <a:pt x="139" y="162"/>
                      </a:lnTo>
                      <a:lnTo>
                        <a:pt x="128" y="162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9" y="186"/>
                      </a:lnTo>
                      <a:lnTo>
                        <a:pt x="0" y="15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49" name="Freeform 8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50" name="Freeform 8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51" name="Freeform 8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52" name="Freeform 88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53" name="Freeform 89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54" name="Freeform 90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55" name="Freeform 91"/>
                <p:cNvSpPr>
                  <a:spLocks/>
                </p:cNvSpPr>
                <p:nvPr/>
              </p:nvSpPr>
              <p:spPr bwMode="auto">
                <a:xfrm>
                  <a:off x="7570788" y="4775201"/>
                  <a:ext cx="185737" cy="257175"/>
                </a:xfrm>
                <a:custGeom>
                  <a:avLst/>
                  <a:gdLst>
                    <a:gd name="T0" fmla="*/ 2147483647 w 117"/>
                    <a:gd name="T1" fmla="*/ 0 h 162"/>
                    <a:gd name="T2" fmla="*/ 2147483647 w 117"/>
                    <a:gd name="T3" fmla="*/ 0 h 162"/>
                    <a:gd name="T4" fmla="*/ 2147483647 w 117"/>
                    <a:gd name="T5" fmla="*/ 2147483647 h 162"/>
                    <a:gd name="T6" fmla="*/ 2147483647 w 117"/>
                    <a:gd name="T7" fmla="*/ 2147483647 h 162"/>
                    <a:gd name="T8" fmla="*/ 2147483647 w 117"/>
                    <a:gd name="T9" fmla="*/ 2147483647 h 162"/>
                    <a:gd name="T10" fmla="*/ 0 w 117"/>
                    <a:gd name="T11" fmla="*/ 2147483647 h 162"/>
                    <a:gd name="T12" fmla="*/ 0 w 117"/>
                    <a:gd name="T13" fmla="*/ 0 h 162"/>
                    <a:gd name="T14" fmla="*/ 2147483647 w 117"/>
                    <a:gd name="T15" fmla="*/ 0 h 162"/>
                    <a:gd name="T16" fmla="*/ 2147483647 w 117"/>
                    <a:gd name="T17" fmla="*/ 0 h 1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2"/>
                    <a:gd name="T29" fmla="*/ 117 w 117"/>
                    <a:gd name="T30" fmla="*/ 162 h 1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2">
                      <a:moveTo>
                        <a:pt x="12" y="0"/>
                      </a:moveTo>
                      <a:lnTo>
                        <a:pt x="117" y="0"/>
                      </a:lnTo>
                      <a:lnTo>
                        <a:pt x="117" y="162"/>
                      </a:lnTo>
                      <a:lnTo>
                        <a:pt x="107" y="162"/>
                      </a:lnTo>
                      <a:lnTo>
                        <a:pt x="107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56" name="Freeform 92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57" name="Freeform 93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58" name="Freeform 94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59" name="Freeform 9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60" name="Freeform 9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61" name="Freeform 9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</p:grpSp>
          <p:cxnSp>
            <p:nvCxnSpPr>
              <p:cNvPr id="163" name="Straight Connector 457"/>
              <p:cNvCxnSpPr>
                <a:cxnSpLocks noChangeShapeType="1"/>
              </p:cNvCxnSpPr>
              <p:nvPr/>
            </p:nvCxnSpPr>
            <p:spPr bwMode="auto">
              <a:xfrm flipH="1">
                <a:off x="3607159" y="4888186"/>
                <a:ext cx="271066" cy="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4" name="Straight Connector 458"/>
              <p:cNvCxnSpPr>
                <a:cxnSpLocks noChangeShapeType="1"/>
              </p:cNvCxnSpPr>
              <p:nvPr/>
            </p:nvCxnSpPr>
            <p:spPr bwMode="auto">
              <a:xfrm flipH="1">
                <a:off x="3013031" y="4558312"/>
                <a:ext cx="326108" cy="916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5" name="Straight Connector 182"/>
              <p:cNvCxnSpPr>
                <a:cxnSpLocks noChangeShapeType="1"/>
              </p:cNvCxnSpPr>
              <p:nvPr/>
            </p:nvCxnSpPr>
            <p:spPr bwMode="auto">
              <a:xfrm flipH="1" flipV="1">
                <a:off x="5200770" y="4848221"/>
                <a:ext cx="442912" cy="3577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66" name="Freeform 78"/>
              <p:cNvSpPr>
                <a:spLocks/>
              </p:cNvSpPr>
              <p:nvPr/>
            </p:nvSpPr>
            <p:spPr bwMode="auto">
              <a:xfrm>
                <a:off x="3905370" y="4739642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DFA86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67" name="Freeform 79"/>
              <p:cNvSpPr>
                <a:spLocks/>
              </p:cNvSpPr>
              <p:nvPr/>
            </p:nvSpPr>
            <p:spPr bwMode="auto">
              <a:xfrm>
                <a:off x="3905370" y="4739642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68" name="Rectangle 80"/>
              <p:cNvSpPr>
                <a:spLocks noChangeArrowheads="1"/>
              </p:cNvSpPr>
              <p:nvPr/>
            </p:nvSpPr>
            <p:spPr bwMode="auto">
              <a:xfrm>
                <a:off x="4075232" y="4779932"/>
                <a:ext cx="837922" cy="2215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de-DE" sz="1600" b="1" dirty="0" smtClean="0"/>
                  <a:t>/pathToId</a:t>
                </a:r>
                <a:endParaRPr lang="de-DE" sz="1600" b="1" dirty="0"/>
              </a:p>
            </p:txBody>
          </p:sp>
          <p:grpSp>
            <p:nvGrpSpPr>
              <p:cNvPr id="169" name="Gruppieren 153"/>
              <p:cNvGrpSpPr>
                <a:grpSpLocks/>
              </p:cNvGrpSpPr>
              <p:nvPr/>
            </p:nvGrpSpPr>
            <p:grpSpPr bwMode="auto">
              <a:xfrm>
                <a:off x="5537320" y="4778409"/>
                <a:ext cx="250825" cy="186063"/>
                <a:chOff x="7537450" y="4716463"/>
                <a:chExt cx="250825" cy="317500"/>
              </a:xfrm>
            </p:grpSpPr>
            <p:sp>
              <p:nvSpPr>
                <p:cNvPr id="170" name="Freeform 84"/>
                <p:cNvSpPr>
                  <a:spLocks/>
                </p:cNvSpPr>
                <p:nvPr/>
              </p:nvSpPr>
              <p:spPr bwMode="auto">
                <a:xfrm>
                  <a:off x="7567613" y="4738688"/>
                  <a:ext cx="220662" cy="295275"/>
                </a:xfrm>
                <a:custGeom>
                  <a:avLst/>
                  <a:gdLst>
                    <a:gd name="T0" fmla="*/ 0 w 139"/>
                    <a:gd name="T1" fmla="*/ 2147483647 h 186"/>
                    <a:gd name="T2" fmla="*/ 0 w 139"/>
                    <a:gd name="T3" fmla="*/ 2147483647 h 186"/>
                    <a:gd name="T4" fmla="*/ 2147483647 w 139"/>
                    <a:gd name="T5" fmla="*/ 2147483647 h 186"/>
                    <a:gd name="T6" fmla="*/ 2147483647 w 139"/>
                    <a:gd name="T7" fmla="*/ 2147483647 h 186"/>
                    <a:gd name="T8" fmla="*/ 2147483647 w 139"/>
                    <a:gd name="T9" fmla="*/ 2147483647 h 186"/>
                    <a:gd name="T10" fmla="*/ 2147483647 w 139"/>
                    <a:gd name="T11" fmla="*/ 0 h 186"/>
                    <a:gd name="T12" fmla="*/ 2147483647 w 139"/>
                    <a:gd name="T13" fmla="*/ 0 h 186"/>
                    <a:gd name="T14" fmla="*/ 2147483647 w 139"/>
                    <a:gd name="T15" fmla="*/ 2147483647 h 186"/>
                    <a:gd name="T16" fmla="*/ 2147483647 w 139"/>
                    <a:gd name="T17" fmla="*/ 2147483647 h 186"/>
                    <a:gd name="T18" fmla="*/ 2147483647 w 139"/>
                    <a:gd name="T19" fmla="*/ 2147483647 h 186"/>
                    <a:gd name="T20" fmla="*/ 2147483647 w 139"/>
                    <a:gd name="T21" fmla="*/ 2147483647 h 186"/>
                    <a:gd name="T22" fmla="*/ 2147483647 w 139"/>
                    <a:gd name="T23" fmla="*/ 2147483647 h 186"/>
                    <a:gd name="T24" fmla="*/ 2147483647 w 139"/>
                    <a:gd name="T25" fmla="*/ 2147483647 h 186"/>
                    <a:gd name="T26" fmla="*/ 0 w 139"/>
                    <a:gd name="T27" fmla="*/ 2147483647 h 186"/>
                    <a:gd name="T28" fmla="*/ 0 w 139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9"/>
                    <a:gd name="T46" fmla="*/ 0 h 186"/>
                    <a:gd name="T47" fmla="*/ 139 w 139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9" h="186">
                      <a:moveTo>
                        <a:pt x="0" y="154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2"/>
                      </a:lnTo>
                      <a:lnTo>
                        <a:pt x="22" y="12"/>
                      </a:lnTo>
                      <a:lnTo>
                        <a:pt x="22" y="0"/>
                      </a:lnTo>
                      <a:lnTo>
                        <a:pt x="139" y="0"/>
                      </a:lnTo>
                      <a:lnTo>
                        <a:pt x="139" y="162"/>
                      </a:lnTo>
                      <a:lnTo>
                        <a:pt x="128" y="162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9" y="186"/>
                      </a:lnTo>
                      <a:lnTo>
                        <a:pt x="0" y="15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71" name="Freeform 8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72" name="Freeform 8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73" name="Freeform 8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74" name="Freeform 88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75" name="Freeform 89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76" name="Freeform 90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77" name="Freeform 91"/>
                <p:cNvSpPr>
                  <a:spLocks/>
                </p:cNvSpPr>
                <p:nvPr/>
              </p:nvSpPr>
              <p:spPr bwMode="auto">
                <a:xfrm>
                  <a:off x="7570788" y="4775201"/>
                  <a:ext cx="185737" cy="257175"/>
                </a:xfrm>
                <a:custGeom>
                  <a:avLst/>
                  <a:gdLst>
                    <a:gd name="T0" fmla="*/ 2147483647 w 117"/>
                    <a:gd name="T1" fmla="*/ 0 h 162"/>
                    <a:gd name="T2" fmla="*/ 2147483647 w 117"/>
                    <a:gd name="T3" fmla="*/ 0 h 162"/>
                    <a:gd name="T4" fmla="*/ 2147483647 w 117"/>
                    <a:gd name="T5" fmla="*/ 2147483647 h 162"/>
                    <a:gd name="T6" fmla="*/ 2147483647 w 117"/>
                    <a:gd name="T7" fmla="*/ 2147483647 h 162"/>
                    <a:gd name="T8" fmla="*/ 2147483647 w 117"/>
                    <a:gd name="T9" fmla="*/ 2147483647 h 162"/>
                    <a:gd name="T10" fmla="*/ 0 w 117"/>
                    <a:gd name="T11" fmla="*/ 2147483647 h 162"/>
                    <a:gd name="T12" fmla="*/ 0 w 117"/>
                    <a:gd name="T13" fmla="*/ 0 h 162"/>
                    <a:gd name="T14" fmla="*/ 2147483647 w 117"/>
                    <a:gd name="T15" fmla="*/ 0 h 162"/>
                    <a:gd name="T16" fmla="*/ 2147483647 w 117"/>
                    <a:gd name="T17" fmla="*/ 0 h 1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2"/>
                    <a:gd name="T29" fmla="*/ 117 w 117"/>
                    <a:gd name="T30" fmla="*/ 162 h 1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2">
                      <a:moveTo>
                        <a:pt x="12" y="0"/>
                      </a:moveTo>
                      <a:lnTo>
                        <a:pt x="117" y="0"/>
                      </a:lnTo>
                      <a:lnTo>
                        <a:pt x="117" y="162"/>
                      </a:lnTo>
                      <a:lnTo>
                        <a:pt x="107" y="162"/>
                      </a:lnTo>
                      <a:lnTo>
                        <a:pt x="107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78" name="Freeform 92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79" name="Freeform 93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80" name="Freeform 94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81" name="Freeform 9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82" name="Freeform 9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83" name="Freeform 9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</p:grpSp>
          <p:sp>
            <p:nvSpPr>
              <p:cNvPr id="184" name="Rectangle 12"/>
              <p:cNvSpPr>
                <a:spLocks noChangeArrowheads="1"/>
              </p:cNvSpPr>
              <p:nvPr/>
            </p:nvSpPr>
            <p:spPr bwMode="auto">
              <a:xfrm>
                <a:off x="3388124" y="4424037"/>
                <a:ext cx="998991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300"/>
                  </a:spcAft>
                </a:pPr>
                <a:r>
                  <a:rPr lang="it-IT" sz="1600" b="1" dirty="0" smtClean="0"/>
                  <a:t>/operations</a:t>
                </a:r>
                <a:endParaRPr lang="en-US" sz="1600" b="1" dirty="0">
                  <a:cs typeface="Times New Roman" pitchFamily="18" charset="0"/>
                </a:endParaRPr>
              </a:p>
            </p:txBody>
          </p:sp>
          <p:cxnSp>
            <p:nvCxnSpPr>
              <p:cNvPr id="185" name="Straight Connector 455"/>
              <p:cNvCxnSpPr>
                <a:cxnSpLocks noChangeShapeType="1"/>
              </p:cNvCxnSpPr>
              <p:nvPr/>
            </p:nvCxnSpPr>
            <p:spPr bwMode="auto">
              <a:xfrm flipH="1">
                <a:off x="3013030" y="3916920"/>
                <a:ext cx="1" cy="630227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6" name="Straight Connector 457"/>
              <p:cNvCxnSpPr>
                <a:cxnSpLocks noChangeShapeType="1"/>
              </p:cNvCxnSpPr>
              <p:nvPr/>
            </p:nvCxnSpPr>
            <p:spPr bwMode="auto">
              <a:xfrm flipH="1">
                <a:off x="3027143" y="4149714"/>
                <a:ext cx="271066" cy="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9" name="Straight Connector 458"/>
              <p:cNvCxnSpPr>
                <a:cxnSpLocks noChangeShapeType="1"/>
              </p:cNvCxnSpPr>
              <p:nvPr/>
            </p:nvCxnSpPr>
            <p:spPr bwMode="auto">
              <a:xfrm flipH="1">
                <a:off x="3010300" y="2471031"/>
                <a:ext cx="326108" cy="916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0" name="Straight Connector 182"/>
              <p:cNvCxnSpPr>
                <a:cxnSpLocks noChangeShapeType="1"/>
              </p:cNvCxnSpPr>
              <p:nvPr/>
            </p:nvCxnSpPr>
            <p:spPr bwMode="auto">
              <a:xfrm flipH="1" flipV="1">
                <a:off x="5199884" y="2754078"/>
                <a:ext cx="442912" cy="3577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91" name="Freeform 78"/>
              <p:cNvSpPr>
                <a:spLocks/>
              </p:cNvSpPr>
              <p:nvPr/>
            </p:nvSpPr>
            <p:spPr bwMode="auto">
              <a:xfrm>
                <a:off x="3904484" y="2645499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DFA86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b="1" dirty="0"/>
              </a:p>
            </p:txBody>
          </p:sp>
          <p:sp>
            <p:nvSpPr>
              <p:cNvPr id="192" name="Freeform 79"/>
              <p:cNvSpPr>
                <a:spLocks/>
              </p:cNvSpPr>
              <p:nvPr/>
            </p:nvSpPr>
            <p:spPr bwMode="auto">
              <a:xfrm>
                <a:off x="3904484" y="2645499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93" name="Rectangle 80"/>
              <p:cNvSpPr>
                <a:spLocks noChangeArrowheads="1"/>
              </p:cNvSpPr>
              <p:nvPr/>
            </p:nvSpPr>
            <p:spPr bwMode="auto">
              <a:xfrm>
                <a:off x="4074346" y="2685789"/>
                <a:ext cx="837922" cy="2215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de-DE" sz="1600" b="1" dirty="0" smtClean="0"/>
                  <a:t>/pathToId</a:t>
                </a:r>
                <a:endParaRPr lang="de-DE" sz="1600" b="1" dirty="0"/>
              </a:p>
            </p:txBody>
          </p:sp>
          <p:grpSp>
            <p:nvGrpSpPr>
              <p:cNvPr id="194" name="Gruppieren 153"/>
              <p:cNvGrpSpPr>
                <a:grpSpLocks/>
              </p:cNvGrpSpPr>
              <p:nvPr/>
            </p:nvGrpSpPr>
            <p:grpSpPr bwMode="auto">
              <a:xfrm>
                <a:off x="5536434" y="2684266"/>
                <a:ext cx="250825" cy="186063"/>
                <a:chOff x="7537450" y="4716463"/>
                <a:chExt cx="250825" cy="317500"/>
              </a:xfrm>
            </p:grpSpPr>
            <p:sp>
              <p:nvSpPr>
                <p:cNvPr id="195" name="Freeform 84"/>
                <p:cNvSpPr>
                  <a:spLocks/>
                </p:cNvSpPr>
                <p:nvPr/>
              </p:nvSpPr>
              <p:spPr bwMode="auto">
                <a:xfrm>
                  <a:off x="7567613" y="4738688"/>
                  <a:ext cx="220662" cy="295275"/>
                </a:xfrm>
                <a:custGeom>
                  <a:avLst/>
                  <a:gdLst>
                    <a:gd name="T0" fmla="*/ 0 w 139"/>
                    <a:gd name="T1" fmla="*/ 2147483647 h 186"/>
                    <a:gd name="T2" fmla="*/ 0 w 139"/>
                    <a:gd name="T3" fmla="*/ 2147483647 h 186"/>
                    <a:gd name="T4" fmla="*/ 2147483647 w 139"/>
                    <a:gd name="T5" fmla="*/ 2147483647 h 186"/>
                    <a:gd name="T6" fmla="*/ 2147483647 w 139"/>
                    <a:gd name="T7" fmla="*/ 2147483647 h 186"/>
                    <a:gd name="T8" fmla="*/ 2147483647 w 139"/>
                    <a:gd name="T9" fmla="*/ 2147483647 h 186"/>
                    <a:gd name="T10" fmla="*/ 2147483647 w 139"/>
                    <a:gd name="T11" fmla="*/ 0 h 186"/>
                    <a:gd name="T12" fmla="*/ 2147483647 w 139"/>
                    <a:gd name="T13" fmla="*/ 0 h 186"/>
                    <a:gd name="T14" fmla="*/ 2147483647 w 139"/>
                    <a:gd name="T15" fmla="*/ 2147483647 h 186"/>
                    <a:gd name="T16" fmla="*/ 2147483647 w 139"/>
                    <a:gd name="T17" fmla="*/ 2147483647 h 186"/>
                    <a:gd name="T18" fmla="*/ 2147483647 w 139"/>
                    <a:gd name="T19" fmla="*/ 2147483647 h 186"/>
                    <a:gd name="T20" fmla="*/ 2147483647 w 139"/>
                    <a:gd name="T21" fmla="*/ 2147483647 h 186"/>
                    <a:gd name="T22" fmla="*/ 2147483647 w 139"/>
                    <a:gd name="T23" fmla="*/ 2147483647 h 186"/>
                    <a:gd name="T24" fmla="*/ 2147483647 w 139"/>
                    <a:gd name="T25" fmla="*/ 2147483647 h 186"/>
                    <a:gd name="T26" fmla="*/ 0 w 139"/>
                    <a:gd name="T27" fmla="*/ 2147483647 h 186"/>
                    <a:gd name="T28" fmla="*/ 0 w 139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9"/>
                    <a:gd name="T46" fmla="*/ 0 h 186"/>
                    <a:gd name="T47" fmla="*/ 139 w 139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9" h="186">
                      <a:moveTo>
                        <a:pt x="0" y="154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2"/>
                      </a:lnTo>
                      <a:lnTo>
                        <a:pt x="22" y="12"/>
                      </a:lnTo>
                      <a:lnTo>
                        <a:pt x="22" y="0"/>
                      </a:lnTo>
                      <a:lnTo>
                        <a:pt x="139" y="0"/>
                      </a:lnTo>
                      <a:lnTo>
                        <a:pt x="139" y="162"/>
                      </a:lnTo>
                      <a:lnTo>
                        <a:pt x="128" y="162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9" y="186"/>
                      </a:lnTo>
                      <a:lnTo>
                        <a:pt x="0" y="15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96" name="Freeform 8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97" name="Freeform 8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98" name="Freeform 8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199" name="Freeform 88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00" name="Freeform 89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01" name="Freeform 90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02" name="Freeform 91"/>
                <p:cNvSpPr>
                  <a:spLocks/>
                </p:cNvSpPr>
                <p:nvPr/>
              </p:nvSpPr>
              <p:spPr bwMode="auto">
                <a:xfrm>
                  <a:off x="7570788" y="4775201"/>
                  <a:ext cx="185737" cy="257175"/>
                </a:xfrm>
                <a:custGeom>
                  <a:avLst/>
                  <a:gdLst>
                    <a:gd name="T0" fmla="*/ 2147483647 w 117"/>
                    <a:gd name="T1" fmla="*/ 0 h 162"/>
                    <a:gd name="T2" fmla="*/ 2147483647 w 117"/>
                    <a:gd name="T3" fmla="*/ 0 h 162"/>
                    <a:gd name="T4" fmla="*/ 2147483647 w 117"/>
                    <a:gd name="T5" fmla="*/ 2147483647 h 162"/>
                    <a:gd name="T6" fmla="*/ 2147483647 w 117"/>
                    <a:gd name="T7" fmla="*/ 2147483647 h 162"/>
                    <a:gd name="T8" fmla="*/ 2147483647 w 117"/>
                    <a:gd name="T9" fmla="*/ 2147483647 h 162"/>
                    <a:gd name="T10" fmla="*/ 0 w 117"/>
                    <a:gd name="T11" fmla="*/ 2147483647 h 162"/>
                    <a:gd name="T12" fmla="*/ 0 w 117"/>
                    <a:gd name="T13" fmla="*/ 0 h 162"/>
                    <a:gd name="T14" fmla="*/ 2147483647 w 117"/>
                    <a:gd name="T15" fmla="*/ 0 h 162"/>
                    <a:gd name="T16" fmla="*/ 2147483647 w 117"/>
                    <a:gd name="T17" fmla="*/ 0 h 1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2"/>
                    <a:gd name="T29" fmla="*/ 117 w 117"/>
                    <a:gd name="T30" fmla="*/ 162 h 1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2">
                      <a:moveTo>
                        <a:pt x="12" y="0"/>
                      </a:moveTo>
                      <a:lnTo>
                        <a:pt x="117" y="0"/>
                      </a:lnTo>
                      <a:lnTo>
                        <a:pt x="117" y="162"/>
                      </a:lnTo>
                      <a:lnTo>
                        <a:pt x="107" y="162"/>
                      </a:lnTo>
                      <a:lnTo>
                        <a:pt x="107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03" name="Freeform 92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04" name="Freeform 93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05" name="Freeform 94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06" name="Freeform 9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07" name="Freeform 9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08" name="Freeform 9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</p:grpSp>
          <p:sp>
            <p:nvSpPr>
              <p:cNvPr id="209" name="Rectangle 12"/>
              <p:cNvSpPr>
                <a:spLocks noChangeArrowheads="1"/>
              </p:cNvSpPr>
              <p:nvPr/>
            </p:nvSpPr>
            <p:spPr bwMode="auto">
              <a:xfrm>
                <a:off x="3439212" y="2379605"/>
                <a:ext cx="998991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300"/>
                  </a:spcAft>
                </a:pPr>
                <a:r>
                  <a:rPr lang="it-IT" sz="1600" b="1" dirty="0" smtClean="0"/>
                  <a:t>/operations</a:t>
                </a:r>
                <a:endParaRPr lang="en-US" sz="1600" b="1" dirty="0">
                  <a:cs typeface="Times New Roman" pitchFamily="18" charset="0"/>
                </a:endParaRPr>
              </a:p>
            </p:txBody>
          </p:sp>
          <p:cxnSp>
            <p:nvCxnSpPr>
              <p:cNvPr id="211" name="Straight Connector 182"/>
              <p:cNvCxnSpPr>
                <a:cxnSpLocks noChangeShapeType="1"/>
              </p:cNvCxnSpPr>
              <p:nvPr/>
            </p:nvCxnSpPr>
            <p:spPr bwMode="auto">
              <a:xfrm flipH="1" flipV="1">
                <a:off x="5199884" y="3071280"/>
                <a:ext cx="442912" cy="3577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12" name="Freeform 78"/>
              <p:cNvSpPr>
                <a:spLocks/>
              </p:cNvSpPr>
              <p:nvPr/>
            </p:nvSpPr>
            <p:spPr bwMode="auto">
              <a:xfrm>
                <a:off x="3904484" y="2962701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DFA86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13" name="Freeform 79"/>
              <p:cNvSpPr>
                <a:spLocks/>
              </p:cNvSpPr>
              <p:nvPr/>
            </p:nvSpPr>
            <p:spPr bwMode="auto">
              <a:xfrm>
                <a:off x="3904484" y="2962701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14" name="Rectangle 80"/>
              <p:cNvSpPr>
                <a:spLocks noChangeArrowheads="1"/>
              </p:cNvSpPr>
              <p:nvPr/>
            </p:nvSpPr>
            <p:spPr bwMode="auto">
              <a:xfrm>
                <a:off x="4074346" y="3002991"/>
                <a:ext cx="636008" cy="2215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de-DE" sz="1600" b="1" dirty="0" smtClean="0"/>
                  <a:t>/search</a:t>
                </a:r>
                <a:endParaRPr lang="de-DE" sz="1600" b="1" dirty="0"/>
              </a:p>
            </p:txBody>
          </p:sp>
          <p:grpSp>
            <p:nvGrpSpPr>
              <p:cNvPr id="215" name="Gruppieren 153"/>
              <p:cNvGrpSpPr>
                <a:grpSpLocks/>
              </p:cNvGrpSpPr>
              <p:nvPr/>
            </p:nvGrpSpPr>
            <p:grpSpPr bwMode="auto">
              <a:xfrm>
                <a:off x="5536434" y="3001468"/>
                <a:ext cx="250825" cy="186063"/>
                <a:chOff x="7537450" y="4716463"/>
                <a:chExt cx="250825" cy="317500"/>
              </a:xfrm>
            </p:grpSpPr>
            <p:sp>
              <p:nvSpPr>
                <p:cNvPr id="216" name="Freeform 84"/>
                <p:cNvSpPr>
                  <a:spLocks/>
                </p:cNvSpPr>
                <p:nvPr/>
              </p:nvSpPr>
              <p:spPr bwMode="auto">
                <a:xfrm>
                  <a:off x="7567613" y="4738688"/>
                  <a:ext cx="220662" cy="295275"/>
                </a:xfrm>
                <a:custGeom>
                  <a:avLst/>
                  <a:gdLst>
                    <a:gd name="T0" fmla="*/ 0 w 139"/>
                    <a:gd name="T1" fmla="*/ 2147483647 h 186"/>
                    <a:gd name="T2" fmla="*/ 0 w 139"/>
                    <a:gd name="T3" fmla="*/ 2147483647 h 186"/>
                    <a:gd name="T4" fmla="*/ 2147483647 w 139"/>
                    <a:gd name="T5" fmla="*/ 2147483647 h 186"/>
                    <a:gd name="T6" fmla="*/ 2147483647 w 139"/>
                    <a:gd name="T7" fmla="*/ 2147483647 h 186"/>
                    <a:gd name="T8" fmla="*/ 2147483647 w 139"/>
                    <a:gd name="T9" fmla="*/ 2147483647 h 186"/>
                    <a:gd name="T10" fmla="*/ 2147483647 w 139"/>
                    <a:gd name="T11" fmla="*/ 0 h 186"/>
                    <a:gd name="T12" fmla="*/ 2147483647 w 139"/>
                    <a:gd name="T13" fmla="*/ 0 h 186"/>
                    <a:gd name="T14" fmla="*/ 2147483647 w 139"/>
                    <a:gd name="T15" fmla="*/ 2147483647 h 186"/>
                    <a:gd name="T16" fmla="*/ 2147483647 w 139"/>
                    <a:gd name="T17" fmla="*/ 2147483647 h 186"/>
                    <a:gd name="T18" fmla="*/ 2147483647 w 139"/>
                    <a:gd name="T19" fmla="*/ 2147483647 h 186"/>
                    <a:gd name="T20" fmla="*/ 2147483647 w 139"/>
                    <a:gd name="T21" fmla="*/ 2147483647 h 186"/>
                    <a:gd name="T22" fmla="*/ 2147483647 w 139"/>
                    <a:gd name="T23" fmla="*/ 2147483647 h 186"/>
                    <a:gd name="T24" fmla="*/ 2147483647 w 139"/>
                    <a:gd name="T25" fmla="*/ 2147483647 h 186"/>
                    <a:gd name="T26" fmla="*/ 0 w 139"/>
                    <a:gd name="T27" fmla="*/ 2147483647 h 186"/>
                    <a:gd name="T28" fmla="*/ 0 w 139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9"/>
                    <a:gd name="T46" fmla="*/ 0 h 186"/>
                    <a:gd name="T47" fmla="*/ 139 w 139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9" h="186">
                      <a:moveTo>
                        <a:pt x="0" y="154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2"/>
                      </a:lnTo>
                      <a:lnTo>
                        <a:pt x="22" y="12"/>
                      </a:lnTo>
                      <a:lnTo>
                        <a:pt x="22" y="0"/>
                      </a:lnTo>
                      <a:lnTo>
                        <a:pt x="139" y="0"/>
                      </a:lnTo>
                      <a:lnTo>
                        <a:pt x="139" y="162"/>
                      </a:lnTo>
                      <a:lnTo>
                        <a:pt x="128" y="162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9" y="186"/>
                      </a:lnTo>
                      <a:lnTo>
                        <a:pt x="0" y="15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17" name="Freeform 8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18" name="Freeform 8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19" name="Freeform 8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20" name="Freeform 88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21" name="Freeform 89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22" name="Freeform 90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23" name="Freeform 91"/>
                <p:cNvSpPr>
                  <a:spLocks/>
                </p:cNvSpPr>
                <p:nvPr/>
              </p:nvSpPr>
              <p:spPr bwMode="auto">
                <a:xfrm>
                  <a:off x="7570788" y="4775201"/>
                  <a:ext cx="185737" cy="257175"/>
                </a:xfrm>
                <a:custGeom>
                  <a:avLst/>
                  <a:gdLst>
                    <a:gd name="T0" fmla="*/ 2147483647 w 117"/>
                    <a:gd name="T1" fmla="*/ 0 h 162"/>
                    <a:gd name="T2" fmla="*/ 2147483647 w 117"/>
                    <a:gd name="T3" fmla="*/ 0 h 162"/>
                    <a:gd name="T4" fmla="*/ 2147483647 w 117"/>
                    <a:gd name="T5" fmla="*/ 2147483647 h 162"/>
                    <a:gd name="T6" fmla="*/ 2147483647 w 117"/>
                    <a:gd name="T7" fmla="*/ 2147483647 h 162"/>
                    <a:gd name="T8" fmla="*/ 2147483647 w 117"/>
                    <a:gd name="T9" fmla="*/ 2147483647 h 162"/>
                    <a:gd name="T10" fmla="*/ 0 w 117"/>
                    <a:gd name="T11" fmla="*/ 2147483647 h 162"/>
                    <a:gd name="T12" fmla="*/ 0 w 117"/>
                    <a:gd name="T13" fmla="*/ 0 h 162"/>
                    <a:gd name="T14" fmla="*/ 2147483647 w 117"/>
                    <a:gd name="T15" fmla="*/ 0 h 162"/>
                    <a:gd name="T16" fmla="*/ 2147483647 w 117"/>
                    <a:gd name="T17" fmla="*/ 0 h 1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2"/>
                    <a:gd name="T29" fmla="*/ 117 w 117"/>
                    <a:gd name="T30" fmla="*/ 162 h 1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2">
                      <a:moveTo>
                        <a:pt x="12" y="0"/>
                      </a:moveTo>
                      <a:lnTo>
                        <a:pt x="117" y="0"/>
                      </a:lnTo>
                      <a:lnTo>
                        <a:pt x="117" y="162"/>
                      </a:lnTo>
                      <a:lnTo>
                        <a:pt x="107" y="162"/>
                      </a:lnTo>
                      <a:lnTo>
                        <a:pt x="107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24" name="Freeform 92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25" name="Freeform 93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26" name="Freeform 94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27" name="Freeform 9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28" name="Freeform 9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29" name="Freeform 9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</p:grpSp>
          <p:cxnSp>
            <p:nvCxnSpPr>
              <p:cNvPr id="230" name="Straight Connector 457"/>
              <p:cNvCxnSpPr>
                <a:cxnSpLocks noChangeShapeType="1"/>
              </p:cNvCxnSpPr>
              <p:nvPr/>
            </p:nvCxnSpPr>
            <p:spPr bwMode="auto">
              <a:xfrm flipH="1">
                <a:off x="3609979" y="5262339"/>
                <a:ext cx="271066" cy="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31" name="Straight Connector 182"/>
              <p:cNvCxnSpPr>
                <a:cxnSpLocks noChangeShapeType="1"/>
              </p:cNvCxnSpPr>
              <p:nvPr/>
            </p:nvCxnSpPr>
            <p:spPr bwMode="auto">
              <a:xfrm flipH="1" flipV="1">
                <a:off x="5202986" y="5211023"/>
                <a:ext cx="442912" cy="3577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32" name="Freeform 78"/>
              <p:cNvSpPr>
                <a:spLocks/>
              </p:cNvSpPr>
              <p:nvPr/>
            </p:nvSpPr>
            <p:spPr bwMode="auto">
              <a:xfrm>
                <a:off x="3907586" y="5102444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DFA86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33" name="Freeform 79"/>
              <p:cNvSpPr>
                <a:spLocks/>
              </p:cNvSpPr>
              <p:nvPr/>
            </p:nvSpPr>
            <p:spPr bwMode="auto">
              <a:xfrm>
                <a:off x="3907586" y="5102444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34" name="Rectangle 80"/>
              <p:cNvSpPr>
                <a:spLocks noChangeArrowheads="1"/>
              </p:cNvSpPr>
              <p:nvPr/>
            </p:nvSpPr>
            <p:spPr bwMode="auto">
              <a:xfrm>
                <a:off x="4077448" y="5142734"/>
                <a:ext cx="636008" cy="2215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de-DE" sz="1600" b="1" dirty="0" smtClean="0"/>
                  <a:t>/search</a:t>
                </a:r>
                <a:endParaRPr lang="de-DE" sz="1600" b="1" dirty="0"/>
              </a:p>
            </p:txBody>
          </p:sp>
          <p:grpSp>
            <p:nvGrpSpPr>
              <p:cNvPr id="235" name="Gruppieren 153"/>
              <p:cNvGrpSpPr>
                <a:grpSpLocks/>
              </p:cNvGrpSpPr>
              <p:nvPr/>
            </p:nvGrpSpPr>
            <p:grpSpPr bwMode="auto">
              <a:xfrm>
                <a:off x="5539536" y="5141211"/>
                <a:ext cx="250825" cy="186063"/>
                <a:chOff x="7537450" y="4716463"/>
                <a:chExt cx="250825" cy="317500"/>
              </a:xfrm>
            </p:grpSpPr>
            <p:sp>
              <p:nvSpPr>
                <p:cNvPr id="236" name="Freeform 84"/>
                <p:cNvSpPr>
                  <a:spLocks/>
                </p:cNvSpPr>
                <p:nvPr/>
              </p:nvSpPr>
              <p:spPr bwMode="auto">
                <a:xfrm>
                  <a:off x="7567613" y="4738688"/>
                  <a:ext cx="220662" cy="295275"/>
                </a:xfrm>
                <a:custGeom>
                  <a:avLst/>
                  <a:gdLst>
                    <a:gd name="T0" fmla="*/ 0 w 139"/>
                    <a:gd name="T1" fmla="*/ 2147483647 h 186"/>
                    <a:gd name="T2" fmla="*/ 0 w 139"/>
                    <a:gd name="T3" fmla="*/ 2147483647 h 186"/>
                    <a:gd name="T4" fmla="*/ 2147483647 w 139"/>
                    <a:gd name="T5" fmla="*/ 2147483647 h 186"/>
                    <a:gd name="T6" fmla="*/ 2147483647 w 139"/>
                    <a:gd name="T7" fmla="*/ 2147483647 h 186"/>
                    <a:gd name="T8" fmla="*/ 2147483647 w 139"/>
                    <a:gd name="T9" fmla="*/ 2147483647 h 186"/>
                    <a:gd name="T10" fmla="*/ 2147483647 w 139"/>
                    <a:gd name="T11" fmla="*/ 0 h 186"/>
                    <a:gd name="T12" fmla="*/ 2147483647 w 139"/>
                    <a:gd name="T13" fmla="*/ 0 h 186"/>
                    <a:gd name="T14" fmla="*/ 2147483647 w 139"/>
                    <a:gd name="T15" fmla="*/ 2147483647 h 186"/>
                    <a:gd name="T16" fmla="*/ 2147483647 w 139"/>
                    <a:gd name="T17" fmla="*/ 2147483647 h 186"/>
                    <a:gd name="T18" fmla="*/ 2147483647 w 139"/>
                    <a:gd name="T19" fmla="*/ 2147483647 h 186"/>
                    <a:gd name="T20" fmla="*/ 2147483647 w 139"/>
                    <a:gd name="T21" fmla="*/ 2147483647 h 186"/>
                    <a:gd name="T22" fmla="*/ 2147483647 w 139"/>
                    <a:gd name="T23" fmla="*/ 2147483647 h 186"/>
                    <a:gd name="T24" fmla="*/ 2147483647 w 139"/>
                    <a:gd name="T25" fmla="*/ 2147483647 h 186"/>
                    <a:gd name="T26" fmla="*/ 0 w 139"/>
                    <a:gd name="T27" fmla="*/ 2147483647 h 186"/>
                    <a:gd name="T28" fmla="*/ 0 w 139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9"/>
                    <a:gd name="T46" fmla="*/ 0 h 186"/>
                    <a:gd name="T47" fmla="*/ 139 w 139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9" h="186">
                      <a:moveTo>
                        <a:pt x="0" y="154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2"/>
                      </a:lnTo>
                      <a:lnTo>
                        <a:pt x="22" y="12"/>
                      </a:lnTo>
                      <a:lnTo>
                        <a:pt x="22" y="0"/>
                      </a:lnTo>
                      <a:lnTo>
                        <a:pt x="139" y="0"/>
                      </a:lnTo>
                      <a:lnTo>
                        <a:pt x="139" y="162"/>
                      </a:lnTo>
                      <a:lnTo>
                        <a:pt x="128" y="162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9" y="186"/>
                      </a:lnTo>
                      <a:lnTo>
                        <a:pt x="0" y="15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37" name="Freeform 8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41" name="Freeform 89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42" name="Freeform 90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43" name="Freeform 91"/>
                <p:cNvSpPr>
                  <a:spLocks/>
                </p:cNvSpPr>
                <p:nvPr/>
              </p:nvSpPr>
              <p:spPr bwMode="auto">
                <a:xfrm>
                  <a:off x="7570788" y="4775201"/>
                  <a:ext cx="185737" cy="257175"/>
                </a:xfrm>
                <a:custGeom>
                  <a:avLst/>
                  <a:gdLst>
                    <a:gd name="T0" fmla="*/ 2147483647 w 117"/>
                    <a:gd name="T1" fmla="*/ 0 h 162"/>
                    <a:gd name="T2" fmla="*/ 2147483647 w 117"/>
                    <a:gd name="T3" fmla="*/ 0 h 162"/>
                    <a:gd name="T4" fmla="*/ 2147483647 w 117"/>
                    <a:gd name="T5" fmla="*/ 2147483647 h 162"/>
                    <a:gd name="T6" fmla="*/ 2147483647 w 117"/>
                    <a:gd name="T7" fmla="*/ 2147483647 h 162"/>
                    <a:gd name="T8" fmla="*/ 2147483647 w 117"/>
                    <a:gd name="T9" fmla="*/ 2147483647 h 162"/>
                    <a:gd name="T10" fmla="*/ 0 w 117"/>
                    <a:gd name="T11" fmla="*/ 2147483647 h 162"/>
                    <a:gd name="T12" fmla="*/ 0 w 117"/>
                    <a:gd name="T13" fmla="*/ 0 h 162"/>
                    <a:gd name="T14" fmla="*/ 2147483647 w 117"/>
                    <a:gd name="T15" fmla="*/ 0 h 162"/>
                    <a:gd name="T16" fmla="*/ 2147483647 w 117"/>
                    <a:gd name="T17" fmla="*/ 0 h 1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2"/>
                    <a:gd name="T29" fmla="*/ 117 w 117"/>
                    <a:gd name="T30" fmla="*/ 162 h 1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2">
                      <a:moveTo>
                        <a:pt x="12" y="0"/>
                      </a:moveTo>
                      <a:lnTo>
                        <a:pt x="117" y="0"/>
                      </a:lnTo>
                      <a:lnTo>
                        <a:pt x="117" y="162"/>
                      </a:lnTo>
                      <a:lnTo>
                        <a:pt x="107" y="162"/>
                      </a:lnTo>
                      <a:lnTo>
                        <a:pt x="107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44" name="Freeform 92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45" name="Freeform 93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46" name="Freeform 94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47" name="Freeform 9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48" name="Freeform 9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249" name="Freeform 9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</p:grpSp>
          <p:sp>
            <p:nvSpPr>
              <p:cNvPr id="427" name="Freeform 77"/>
              <p:cNvSpPr>
                <a:spLocks/>
              </p:cNvSpPr>
              <p:nvPr/>
            </p:nvSpPr>
            <p:spPr bwMode="auto">
              <a:xfrm>
                <a:off x="4963216" y="1268015"/>
                <a:ext cx="287337" cy="250469"/>
              </a:xfrm>
              <a:custGeom>
                <a:avLst/>
                <a:gdLst>
                  <a:gd name="T0" fmla="*/ 0 w 192"/>
                  <a:gd name="T1" fmla="*/ 0 h 357"/>
                  <a:gd name="T2" fmla="*/ 0 w 192"/>
                  <a:gd name="T3" fmla="*/ 2147483647 h 357"/>
                  <a:gd name="T4" fmla="*/ 2147483647 w 192"/>
                  <a:gd name="T5" fmla="*/ 2147483647 h 357"/>
                  <a:gd name="T6" fmla="*/ 0 60000 65536"/>
                  <a:gd name="T7" fmla="*/ 0 60000 65536"/>
                  <a:gd name="T8" fmla="*/ 0 60000 65536"/>
                  <a:gd name="T9" fmla="*/ 0 w 192"/>
                  <a:gd name="T10" fmla="*/ 0 h 357"/>
                  <a:gd name="T11" fmla="*/ 192 w 192"/>
                  <a:gd name="T12" fmla="*/ 357 h 35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2" h="357">
                    <a:moveTo>
                      <a:pt x="0" y="0"/>
                    </a:moveTo>
                    <a:lnTo>
                      <a:pt x="0" y="357"/>
                    </a:lnTo>
                    <a:lnTo>
                      <a:pt x="192" y="357"/>
                    </a:lnTo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428" name="Freeform 78"/>
              <p:cNvSpPr>
                <a:spLocks/>
              </p:cNvSpPr>
              <p:nvPr/>
            </p:nvSpPr>
            <p:spPr bwMode="auto">
              <a:xfrm>
                <a:off x="5264434" y="1371973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DFA86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429" name="Freeform 79"/>
              <p:cNvSpPr>
                <a:spLocks/>
              </p:cNvSpPr>
              <p:nvPr/>
            </p:nvSpPr>
            <p:spPr bwMode="auto">
              <a:xfrm>
                <a:off x="5264434" y="1371973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430" name="Rectangle 80"/>
              <p:cNvSpPr>
                <a:spLocks noChangeArrowheads="1"/>
              </p:cNvSpPr>
              <p:nvPr/>
            </p:nvSpPr>
            <p:spPr bwMode="auto">
              <a:xfrm>
                <a:off x="5434297" y="1412263"/>
                <a:ext cx="1048364" cy="2215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de-DE" sz="1600" b="1" dirty="0" smtClean="0"/>
                  <a:t>/{flagName}</a:t>
                </a:r>
                <a:endParaRPr lang="de-DE" sz="1600" b="1" dirty="0"/>
              </a:p>
            </p:txBody>
          </p:sp>
          <p:grpSp>
            <p:nvGrpSpPr>
              <p:cNvPr id="431" name="Gruppieren 153"/>
              <p:cNvGrpSpPr>
                <a:grpSpLocks/>
              </p:cNvGrpSpPr>
              <p:nvPr/>
            </p:nvGrpSpPr>
            <p:grpSpPr bwMode="auto">
              <a:xfrm>
                <a:off x="6896384" y="1410740"/>
                <a:ext cx="250825" cy="186063"/>
                <a:chOff x="7537450" y="4716463"/>
                <a:chExt cx="250825" cy="317500"/>
              </a:xfrm>
            </p:grpSpPr>
            <p:sp>
              <p:nvSpPr>
                <p:cNvPr id="432" name="Freeform 84"/>
                <p:cNvSpPr>
                  <a:spLocks/>
                </p:cNvSpPr>
                <p:nvPr/>
              </p:nvSpPr>
              <p:spPr bwMode="auto">
                <a:xfrm>
                  <a:off x="7567613" y="4738688"/>
                  <a:ext cx="220662" cy="295275"/>
                </a:xfrm>
                <a:custGeom>
                  <a:avLst/>
                  <a:gdLst>
                    <a:gd name="T0" fmla="*/ 0 w 139"/>
                    <a:gd name="T1" fmla="*/ 2147483647 h 186"/>
                    <a:gd name="T2" fmla="*/ 0 w 139"/>
                    <a:gd name="T3" fmla="*/ 2147483647 h 186"/>
                    <a:gd name="T4" fmla="*/ 2147483647 w 139"/>
                    <a:gd name="T5" fmla="*/ 2147483647 h 186"/>
                    <a:gd name="T6" fmla="*/ 2147483647 w 139"/>
                    <a:gd name="T7" fmla="*/ 2147483647 h 186"/>
                    <a:gd name="T8" fmla="*/ 2147483647 w 139"/>
                    <a:gd name="T9" fmla="*/ 2147483647 h 186"/>
                    <a:gd name="T10" fmla="*/ 2147483647 w 139"/>
                    <a:gd name="T11" fmla="*/ 0 h 186"/>
                    <a:gd name="T12" fmla="*/ 2147483647 w 139"/>
                    <a:gd name="T13" fmla="*/ 0 h 186"/>
                    <a:gd name="T14" fmla="*/ 2147483647 w 139"/>
                    <a:gd name="T15" fmla="*/ 2147483647 h 186"/>
                    <a:gd name="T16" fmla="*/ 2147483647 w 139"/>
                    <a:gd name="T17" fmla="*/ 2147483647 h 186"/>
                    <a:gd name="T18" fmla="*/ 2147483647 w 139"/>
                    <a:gd name="T19" fmla="*/ 2147483647 h 186"/>
                    <a:gd name="T20" fmla="*/ 2147483647 w 139"/>
                    <a:gd name="T21" fmla="*/ 2147483647 h 186"/>
                    <a:gd name="T22" fmla="*/ 2147483647 w 139"/>
                    <a:gd name="T23" fmla="*/ 2147483647 h 186"/>
                    <a:gd name="T24" fmla="*/ 2147483647 w 139"/>
                    <a:gd name="T25" fmla="*/ 2147483647 h 186"/>
                    <a:gd name="T26" fmla="*/ 0 w 139"/>
                    <a:gd name="T27" fmla="*/ 2147483647 h 186"/>
                    <a:gd name="T28" fmla="*/ 0 w 139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9"/>
                    <a:gd name="T46" fmla="*/ 0 h 186"/>
                    <a:gd name="T47" fmla="*/ 139 w 139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9" h="186">
                      <a:moveTo>
                        <a:pt x="0" y="154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2"/>
                      </a:lnTo>
                      <a:lnTo>
                        <a:pt x="22" y="12"/>
                      </a:lnTo>
                      <a:lnTo>
                        <a:pt x="22" y="0"/>
                      </a:lnTo>
                      <a:lnTo>
                        <a:pt x="139" y="0"/>
                      </a:lnTo>
                      <a:lnTo>
                        <a:pt x="139" y="162"/>
                      </a:lnTo>
                      <a:lnTo>
                        <a:pt x="128" y="162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9" y="186"/>
                      </a:lnTo>
                      <a:lnTo>
                        <a:pt x="0" y="15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33" name="Freeform 8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34" name="Freeform 8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35" name="Freeform 8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36" name="Freeform 88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37" name="Freeform 89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38" name="Freeform 90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39" name="Freeform 91"/>
                <p:cNvSpPr>
                  <a:spLocks/>
                </p:cNvSpPr>
                <p:nvPr/>
              </p:nvSpPr>
              <p:spPr bwMode="auto">
                <a:xfrm>
                  <a:off x="7570788" y="4775201"/>
                  <a:ext cx="185737" cy="257175"/>
                </a:xfrm>
                <a:custGeom>
                  <a:avLst/>
                  <a:gdLst>
                    <a:gd name="T0" fmla="*/ 2147483647 w 117"/>
                    <a:gd name="T1" fmla="*/ 0 h 162"/>
                    <a:gd name="T2" fmla="*/ 2147483647 w 117"/>
                    <a:gd name="T3" fmla="*/ 0 h 162"/>
                    <a:gd name="T4" fmla="*/ 2147483647 w 117"/>
                    <a:gd name="T5" fmla="*/ 2147483647 h 162"/>
                    <a:gd name="T6" fmla="*/ 2147483647 w 117"/>
                    <a:gd name="T7" fmla="*/ 2147483647 h 162"/>
                    <a:gd name="T8" fmla="*/ 2147483647 w 117"/>
                    <a:gd name="T9" fmla="*/ 2147483647 h 162"/>
                    <a:gd name="T10" fmla="*/ 0 w 117"/>
                    <a:gd name="T11" fmla="*/ 2147483647 h 162"/>
                    <a:gd name="T12" fmla="*/ 0 w 117"/>
                    <a:gd name="T13" fmla="*/ 0 h 162"/>
                    <a:gd name="T14" fmla="*/ 2147483647 w 117"/>
                    <a:gd name="T15" fmla="*/ 0 h 162"/>
                    <a:gd name="T16" fmla="*/ 2147483647 w 117"/>
                    <a:gd name="T17" fmla="*/ 0 h 1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2"/>
                    <a:gd name="T29" fmla="*/ 117 w 117"/>
                    <a:gd name="T30" fmla="*/ 162 h 1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2">
                      <a:moveTo>
                        <a:pt x="12" y="0"/>
                      </a:moveTo>
                      <a:lnTo>
                        <a:pt x="117" y="0"/>
                      </a:lnTo>
                      <a:lnTo>
                        <a:pt x="117" y="162"/>
                      </a:lnTo>
                      <a:lnTo>
                        <a:pt x="107" y="162"/>
                      </a:lnTo>
                      <a:lnTo>
                        <a:pt x="107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40" name="Freeform 92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41" name="Freeform 93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42" name="Freeform 94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43" name="Freeform 9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44" name="Freeform 9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45" name="Freeform 9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</p:grpSp>
          <p:sp>
            <p:nvSpPr>
              <p:cNvPr id="273" name="Freeform 77"/>
              <p:cNvSpPr>
                <a:spLocks/>
              </p:cNvSpPr>
              <p:nvPr/>
            </p:nvSpPr>
            <p:spPr bwMode="auto">
              <a:xfrm>
                <a:off x="4882638" y="4266527"/>
                <a:ext cx="381795" cy="199479"/>
              </a:xfrm>
              <a:custGeom>
                <a:avLst/>
                <a:gdLst>
                  <a:gd name="T0" fmla="*/ 0 w 192"/>
                  <a:gd name="T1" fmla="*/ 0 h 357"/>
                  <a:gd name="T2" fmla="*/ 0 w 192"/>
                  <a:gd name="T3" fmla="*/ 2147483647 h 357"/>
                  <a:gd name="T4" fmla="*/ 2147483647 w 192"/>
                  <a:gd name="T5" fmla="*/ 2147483647 h 357"/>
                  <a:gd name="T6" fmla="*/ 0 60000 65536"/>
                  <a:gd name="T7" fmla="*/ 0 60000 65536"/>
                  <a:gd name="T8" fmla="*/ 0 60000 65536"/>
                  <a:gd name="T9" fmla="*/ 0 w 192"/>
                  <a:gd name="T10" fmla="*/ 0 h 357"/>
                  <a:gd name="T11" fmla="*/ 192 w 192"/>
                  <a:gd name="T12" fmla="*/ 357 h 35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2" h="357">
                    <a:moveTo>
                      <a:pt x="0" y="0"/>
                    </a:moveTo>
                    <a:lnTo>
                      <a:pt x="0" y="357"/>
                    </a:lnTo>
                    <a:lnTo>
                      <a:pt x="192" y="357"/>
                    </a:lnTo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grpSp>
            <p:nvGrpSpPr>
              <p:cNvPr id="292" name="Group 18"/>
              <p:cNvGrpSpPr>
                <a:grpSpLocks/>
              </p:cNvGrpSpPr>
              <p:nvPr/>
            </p:nvGrpSpPr>
            <p:grpSpPr bwMode="auto">
              <a:xfrm>
                <a:off x="5267991" y="4266527"/>
                <a:ext cx="2068809" cy="398957"/>
                <a:chOff x="3379" y="2069"/>
                <a:chExt cx="1542" cy="288"/>
              </a:xfrm>
            </p:grpSpPr>
            <p:sp>
              <p:nvSpPr>
                <p:cNvPr id="293" name="AutoShape 19"/>
                <p:cNvSpPr>
                  <a:spLocks noChangeArrowheads="1"/>
                </p:cNvSpPr>
                <p:nvPr/>
              </p:nvSpPr>
              <p:spPr bwMode="auto">
                <a:xfrm>
                  <a:off x="3379" y="2069"/>
                  <a:ext cx="1542" cy="288"/>
                </a:xfrm>
                <a:prstGeom prst="octagon">
                  <a:avLst>
                    <a:gd name="adj" fmla="val 50000"/>
                  </a:avLst>
                </a:prstGeom>
                <a:solidFill>
                  <a:srgbClr val="FFFF99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sz="1050" b="1"/>
                </a:p>
              </p:txBody>
            </p:sp>
            <p:sp>
              <p:nvSpPr>
                <p:cNvPr id="294" name="Documents"/>
                <p:cNvSpPr>
                  <a:spLocks noEditPoints="1" noChangeArrowheads="1"/>
                </p:cNvSpPr>
                <p:nvPr/>
              </p:nvSpPr>
              <p:spPr bwMode="auto">
                <a:xfrm>
                  <a:off x="4594" y="2112"/>
                  <a:ext cx="154" cy="136"/>
                </a:xfrm>
                <a:custGeom>
                  <a:avLst/>
                  <a:gdLst>
                    <a:gd name="T0" fmla="*/ 0 w 21600"/>
                    <a:gd name="T1" fmla="*/ 2800 h 21600"/>
                    <a:gd name="T2" fmla="*/ 3468 w 21600"/>
                    <a:gd name="T3" fmla="*/ 0 h 21600"/>
                    <a:gd name="T4" fmla="*/ 21653 w 21600"/>
                    <a:gd name="T5" fmla="*/ 18828 h 21600"/>
                    <a:gd name="T6" fmla="*/ 19954 w 21600"/>
                    <a:gd name="T7" fmla="*/ 20214 h 21600"/>
                    <a:gd name="T8" fmla="*/ 18256 w 21600"/>
                    <a:gd name="T9" fmla="*/ 21628 h 21600"/>
                    <a:gd name="T10" fmla="*/ 19954 w 21600"/>
                    <a:gd name="T11" fmla="*/ 1428 h 21600"/>
                    <a:gd name="T12" fmla="*/ 18256 w 21600"/>
                    <a:gd name="T13" fmla="*/ 2800 h 21600"/>
                    <a:gd name="T14" fmla="*/ 1645 w 21600"/>
                    <a:gd name="T15" fmla="*/ 1428 h 21600"/>
                    <a:gd name="T16" fmla="*/ 21600 w 21600"/>
                    <a:gd name="T17" fmla="*/ 0 h 21600"/>
                    <a:gd name="T18" fmla="*/ 10800 w 21600"/>
                    <a:gd name="T19" fmla="*/ 0 h 21600"/>
                    <a:gd name="T20" fmla="*/ 0 w 21600"/>
                    <a:gd name="T21" fmla="*/ 10800 h 21600"/>
                    <a:gd name="T22" fmla="*/ 21600 w 21600"/>
                    <a:gd name="T23" fmla="*/ 10800 h 21600"/>
                    <a:gd name="T24" fmla="*/ 1645 w 21600"/>
                    <a:gd name="T25" fmla="*/ 4171 h 21600"/>
                    <a:gd name="T26" fmla="*/ 16522 w 21600"/>
                    <a:gd name="T27" fmla="*/ 17314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T24" t="T25" r="T26" b="T27"/>
                  <a:pathLst>
                    <a:path w="21600" h="21600" extrusionOk="0">
                      <a:moveTo>
                        <a:pt x="0" y="18014"/>
                      </a:moveTo>
                      <a:lnTo>
                        <a:pt x="0" y="2800"/>
                      </a:lnTo>
                      <a:lnTo>
                        <a:pt x="1645" y="2800"/>
                      </a:lnTo>
                      <a:lnTo>
                        <a:pt x="1645" y="1428"/>
                      </a:lnTo>
                      <a:lnTo>
                        <a:pt x="3468" y="1428"/>
                      </a:lnTo>
                      <a:lnTo>
                        <a:pt x="3468" y="0"/>
                      </a:lnTo>
                      <a:lnTo>
                        <a:pt x="21653" y="0"/>
                      </a:lnTo>
                      <a:lnTo>
                        <a:pt x="21653" y="18828"/>
                      </a:lnTo>
                      <a:lnTo>
                        <a:pt x="19954" y="18828"/>
                      </a:lnTo>
                      <a:lnTo>
                        <a:pt x="19954" y="20214"/>
                      </a:lnTo>
                      <a:lnTo>
                        <a:pt x="18256" y="20214"/>
                      </a:lnTo>
                      <a:lnTo>
                        <a:pt x="18256" y="21600"/>
                      </a:lnTo>
                      <a:lnTo>
                        <a:pt x="4434" y="21600"/>
                      </a:lnTo>
                      <a:lnTo>
                        <a:pt x="0" y="18014"/>
                      </a:lnTo>
                      <a:close/>
                    </a:path>
                    <a:path w="21600" h="21600" extrusionOk="0">
                      <a:moveTo>
                        <a:pt x="3486" y="1428"/>
                      </a:moveTo>
                      <a:lnTo>
                        <a:pt x="19954" y="1428"/>
                      </a:lnTo>
                      <a:lnTo>
                        <a:pt x="19954" y="20214"/>
                      </a:lnTo>
                      <a:lnTo>
                        <a:pt x="18256" y="20214"/>
                      </a:lnTo>
                      <a:lnTo>
                        <a:pt x="18256" y="2800"/>
                      </a:lnTo>
                      <a:lnTo>
                        <a:pt x="1645" y="2800"/>
                      </a:lnTo>
                      <a:lnTo>
                        <a:pt x="1645" y="1428"/>
                      </a:lnTo>
                      <a:lnTo>
                        <a:pt x="3486" y="1428"/>
                      </a:lnTo>
                      <a:close/>
                    </a:path>
                    <a:path w="21600" h="21600" extrusionOk="0">
                      <a:moveTo>
                        <a:pt x="0" y="18014"/>
                      </a:moveTo>
                      <a:lnTo>
                        <a:pt x="4434" y="18000"/>
                      </a:lnTo>
                      <a:lnTo>
                        <a:pt x="4434" y="21600"/>
                      </a:lnTo>
                      <a:lnTo>
                        <a:pt x="0" y="18014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endParaRPr lang="en-US" sz="1050" b="1"/>
                </a:p>
              </p:txBody>
            </p:sp>
            <p:sp>
              <p:nvSpPr>
                <p:cNvPr id="295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3424" y="2069"/>
                  <a:ext cx="1213" cy="25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192488" tIns="96243" rIns="192488" bIns="96243">
                  <a:spAutoFit/>
                </a:bodyPr>
                <a:lstStyle>
                  <a:lvl1pPr defTabSz="1925638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962025" defTabSz="1925638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925638" defTabSz="1925638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2887663" defTabSz="1925638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3848100" defTabSz="1925638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4305300" defTabSz="1925638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4762500" defTabSz="1925638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5219700" defTabSz="1925638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5676900" defTabSz="1925638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r>
                    <a:rPr lang="en-US" sz="1050" b="1" dirty="0"/>
                    <a:t>/[</a:t>
                  </a:r>
                  <a:r>
                    <a:rPr lang="en-US" sz="1050" b="1" dirty="0" err="1"/>
                    <a:t>ResourceRelPath</a:t>
                  </a:r>
                  <a:r>
                    <a:rPr lang="en-US" sz="1050" b="1" dirty="0"/>
                    <a:t>]</a:t>
                  </a:r>
                </a:p>
              </p:txBody>
            </p:sp>
          </p:grpSp>
          <p:sp>
            <p:nvSpPr>
              <p:cNvPr id="333" name="Freeform 78"/>
              <p:cNvSpPr>
                <a:spLocks/>
              </p:cNvSpPr>
              <p:nvPr/>
            </p:nvSpPr>
            <p:spPr bwMode="auto">
              <a:xfrm>
                <a:off x="3938708" y="5450058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DFA86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400" b="1"/>
              </a:p>
            </p:txBody>
          </p:sp>
          <p:sp>
            <p:nvSpPr>
              <p:cNvPr id="334" name="Freeform 79"/>
              <p:cNvSpPr>
                <a:spLocks/>
              </p:cNvSpPr>
              <p:nvPr/>
            </p:nvSpPr>
            <p:spPr bwMode="auto">
              <a:xfrm>
                <a:off x="3938708" y="5450058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sz="1400" b="1"/>
              </a:p>
            </p:txBody>
          </p:sp>
          <p:sp>
            <p:nvSpPr>
              <p:cNvPr id="335" name="Rectangle 80"/>
              <p:cNvSpPr>
                <a:spLocks noChangeArrowheads="1"/>
              </p:cNvSpPr>
              <p:nvPr/>
            </p:nvSpPr>
            <p:spPr bwMode="auto">
              <a:xfrm>
                <a:off x="4063986" y="5464544"/>
                <a:ext cx="1219757" cy="2215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de-DE" sz="1600" b="1" dirty="0" smtClean="0"/>
                  <a:t>/copyToFolder</a:t>
                </a:r>
                <a:endParaRPr lang="de-DE" sz="1600" b="1" dirty="0"/>
              </a:p>
            </p:txBody>
          </p:sp>
          <p:grpSp>
            <p:nvGrpSpPr>
              <p:cNvPr id="336" name="Gruppieren 153"/>
              <p:cNvGrpSpPr>
                <a:grpSpLocks/>
              </p:cNvGrpSpPr>
              <p:nvPr/>
            </p:nvGrpSpPr>
            <p:grpSpPr bwMode="auto">
              <a:xfrm>
                <a:off x="5570658" y="5488825"/>
                <a:ext cx="250825" cy="186063"/>
                <a:chOff x="7537450" y="4716463"/>
                <a:chExt cx="250825" cy="317500"/>
              </a:xfrm>
            </p:grpSpPr>
            <p:sp>
              <p:nvSpPr>
                <p:cNvPr id="337" name="Freeform 84"/>
                <p:cNvSpPr>
                  <a:spLocks/>
                </p:cNvSpPr>
                <p:nvPr/>
              </p:nvSpPr>
              <p:spPr bwMode="auto">
                <a:xfrm>
                  <a:off x="7567613" y="4738688"/>
                  <a:ext cx="220662" cy="295275"/>
                </a:xfrm>
                <a:custGeom>
                  <a:avLst/>
                  <a:gdLst>
                    <a:gd name="T0" fmla="*/ 0 w 139"/>
                    <a:gd name="T1" fmla="*/ 2147483647 h 186"/>
                    <a:gd name="T2" fmla="*/ 0 w 139"/>
                    <a:gd name="T3" fmla="*/ 2147483647 h 186"/>
                    <a:gd name="T4" fmla="*/ 2147483647 w 139"/>
                    <a:gd name="T5" fmla="*/ 2147483647 h 186"/>
                    <a:gd name="T6" fmla="*/ 2147483647 w 139"/>
                    <a:gd name="T7" fmla="*/ 2147483647 h 186"/>
                    <a:gd name="T8" fmla="*/ 2147483647 w 139"/>
                    <a:gd name="T9" fmla="*/ 2147483647 h 186"/>
                    <a:gd name="T10" fmla="*/ 2147483647 w 139"/>
                    <a:gd name="T11" fmla="*/ 0 h 186"/>
                    <a:gd name="T12" fmla="*/ 2147483647 w 139"/>
                    <a:gd name="T13" fmla="*/ 0 h 186"/>
                    <a:gd name="T14" fmla="*/ 2147483647 w 139"/>
                    <a:gd name="T15" fmla="*/ 2147483647 h 186"/>
                    <a:gd name="T16" fmla="*/ 2147483647 w 139"/>
                    <a:gd name="T17" fmla="*/ 2147483647 h 186"/>
                    <a:gd name="T18" fmla="*/ 2147483647 w 139"/>
                    <a:gd name="T19" fmla="*/ 2147483647 h 186"/>
                    <a:gd name="T20" fmla="*/ 2147483647 w 139"/>
                    <a:gd name="T21" fmla="*/ 2147483647 h 186"/>
                    <a:gd name="T22" fmla="*/ 2147483647 w 139"/>
                    <a:gd name="T23" fmla="*/ 2147483647 h 186"/>
                    <a:gd name="T24" fmla="*/ 2147483647 w 139"/>
                    <a:gd name="T25" fmla="*/ 2147483647 h 186"/>
                    <a:gd name="T26" fmla="*/ 0 w 139"/>
                    <a:gd name="T27" fmla="*/ 2147483647 h 186"/>
                    <a:gd name="T28" fmla="*/ 0 w 139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9"/>
                    <a:gd name="T46" fmla="*/ 0 h 186"/>
                    <a:gd name="T47" fmla="*/ 139 w 139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9" h="186">
                      <a:moveTo>
                        <a:pt x="0" y="154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2"/>
                      </a:lnTo>
                      <a:lnTo>
                        <a:pt x="22" y="12"/>
                      </a:lnTo>
                      <a:lnTo>
                        <a:pt x="22" y="0"/>
                      </a:lnTo>
                      <a:lnTo>
                        <a:pt x="139" y="0"/>
                      </a:lnTo>
                      <a:lnTo>
                        <a:pt x="139" y="162"/>
                      </a:lnTo>
                      <a:lnTo>
                        <a:pt x="128" y="162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9" y="186"/>
                      </a:lnTo>
                      <a:lnTo>
                        <a:pt x="0" y="15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38" name="Freeform 8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39" name="Freeform 8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40" name="Freeform 8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41" name="Freeform 88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42" name="Freeform 89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43" name="Freeform 90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44" name="Freeform 91"/>
                <p:cNvSpPr>
                  <a:spLocks/>
                </p:cNvSpPr>
                <p:nvPr/>
              </p:nvSpPr>
              <p:spPr bwMode="auto">
                <a:xfrm>
                  <a:off x="7570788" y="4775201"/>
                  <a:ext cx="185737" cy="257175"/>
                </a:xfrm>
                <a:custGeom>
                  <a:avLst/>
                  <a:gdLst>
                    <a:gd name="T0" fmla="*/ 2147483647 w 117"/>
                    <a:gd name="T1" fmla="*/ 0 h 162"/>
                    <a:gd name="T2" fmla="*/ 2147483647 w 117"/>
                    <a:gd name="T3" fmla="*/ 0 h 162"/>
                    <a:gd name="T4" fmla="*/ 2147483647 w 117"/>
                    <a:gd name="T5" fmla="*/ 2147483647 h 162"/>
                    <a:gd name="T6" fmla="*/ 2147483647 w 117"/>
                    <a:gd name="T7" fmla="*/ 2147483647 h 162"/>
                    <a:gd name="T8" fmla="*/ 2147483647 w 117"/>
                    <a:gd name="T9" fmla="*/ 2147483647 h 162"/>
                    <a:gd name="T10" fmla="*/ 0 w 117"/>
                    <a:gd name="T11" fmla="*/ 2147483647 h 162"/>
                    <a:gd name="T12" fmla="*/ 0 w 117"/>
                    <a:gd name="T13" fmla="*/ 0 h 162"/>
                    <a:gd name="T14" fmla="*/ 2147483647 w 117"/>
                    <a:gd name="T15" fmla="*/ 0 h 162"/>
                    <a:gd name="T16" fmla="*/ 2147483647 w 117"/>
                    <a:gd name="T17" fmla="*/ 0 h 1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2"/>
                    <a:gd name="T29" fmla="*/ 117 w 117"/>
                    <a:gd name="T30" fmla="*/ 162 h 1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2">
                      <a:moveTo>
                        <a:pt x="12" y="0"/>
                      </a:moveTo>
                      <a:lnTo>
                        <a:pt x="117" y="0"/>
                      </a:lnTo>
                      <a:lnTo>
                        <a:pt x="117" y="162"/>
                      </a:lnTo>
                      <a:lnTo>
                        <a:pt x="107" y="162"/>
                      </a:lnTo>
                      <a:lnTo>
                        <a:pt x="107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45" name="Freeform 92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46" name="Freeform 93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47" name="Freeform 94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48" name="Freeform 9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49" name="Freeform 9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50" name="Freeform 9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</p:grpSp>
          <p:sp>
            <p:nvSpPr>
              <p:cNvPr id="351" name="Freeform 78"/>
              <p:cNvSpPr>
                <a:spLocks/>
              </p:cNvSpPr>
              <p:nvPr/>
            </p:nvSpPr>
            <p:spPr bwMode="auto">
              <a:xfrm>
                <a:off x="3977001" y="5802063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DFA86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400" b="1"/>
              </a:p>
            </p:txBody>
          </p:sp>
          <p:sp>
            <p:nvSpPr>
              <p:cNvPr id="352" name="Freeform 79"/>
              <p:cNvSpPr>
                <a:spLocks/>
              </p:cNvSpPr>
              <p:nvPr/>
            </p:nvSpPr>
            <p:spPr bwMode="auto">
              <a:xfrm>
                <a:off x="3977001" y="5802063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sz="1400" b="1"/>
              </a:p>
            </p:txBody>
          </p:sp>
          <p:sp>
            <p:nvSpPr>
              <p:cNvPr id="353" name="Rectangle 80"/>
              <p:cNvSpPr>
                <a:spLocks noChangeArrowheads="1"/>
              </p:cNvSpPr>
              <p:nvPr/>
            </p:nvSpPr>
            <p:spPr bwMode="auto">
              <a:xfrm>
                <a:off x="4095897" y="5842353"/>
                <a:ext cx="1296509" cy="2215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de-DE" sz="1600" b="1" dirty="0" smtClean="0"/>
                  <a:t>/moveToFolder</a:t>
                </a:r>
                <a:endParaRPr lang="de-DE" sz="1600" b="1" dirty="0"/>
              </a:p>
            </p:txBody>
          </p:sp>
          <p:grpSp>
            <p:nvGrpSpPr>
              <p:cNvPr id="354" name="Gruppieren 153"/>
              <p:cNvGrpSpPr>
                <a:grpSpLocks/>
              </p:cNvGrpSpPr>
              <p:nvPr/>
            </p:nvGrpSpPr>
            <p:grpSpPr bwMode="auto">
              <a:xfrm>
                <a:off x="5608951" y="5840830"/>
                <a:ext cx="250825" cy="186063"/>
                <a:chOff x="7537450" y="4716463"/>
                <a:chExt cx="250825" cy="317500"/>
              </a:xfrm>
            </p:grpSpPr>
            <p:sp>
              <p:nvSpPr>
                <p:cNvPr id="355" name="Freeform 84"/>
                <p:cNvSpPr>
                  <a:spLocks/>
                </p:cNvSpPr>
                <p:nvPr/>
              </p:nvSpPr>
              <p:spPr bwMode="auto">
                <a:xfrm>
                  <a:off x="7567613" y="4738688"/>
                  <a:ext cx="220662" cy="295275"/>
                </a:xfrm>
                <a:custGeom>
                  <a:avLst/>
                  <a:gdLst>
                    <a:gd name="T0" fmla="*/ 0 w 139"/>
                    <a:gd name="T1" fmla="*/ 2147483647 h 186"/>
                    <a:gd name="T2" fmla="*/ 0 w 139"/>
                    <a:gd name="T3" fmla="*/ 2147483647 h 186"/>
                    <a:gd name="T4" fmla="*/ 2147483647 w 139"/>
                    <a:gd name="T5" fmla="*/ 2147483647 h 186"/>
                    <a:gd name="T6" fmla="*/ 2147483647 w 139"/>
                    <a:gd name="T7" fmla="*/ 2147483647 h 186"/>
                    <a:gd name="T8" fmla="*/ 2147483647 w 139"/>
                    <a:gd name="T9" fmla="*/ 2147483647 h 186"/>
                    <a:gd name="T10" fmla="*/ 2147483647 w 139"/>
                    <a:gd name="T11" fmla="*/ 0 h 186"/>
                    <a:gd name="T12" fmla="*/ 2147483647 w 139"/>
                    <a:gd name="T13" fmla="*/ 0 h 186"/>
                    <a:gd name="T14" fmla="*/ 2147483647 w 139"/>
                    <a:gd name="T15" fmla="*/ 2147483647 h 186"/>
                    <a:gd name="T16" fmla="*/ 2147483647 w 139"/>
                    <a:gd name="T17" fmla="*/ 2147483647 h 186"/>
                    <a:gd name="T18" fmla="*/ 2147483647 w 139"/>
                    <a:gd name="T19" fmla="*/ 2147483647 h 186"/>
                    <a:gd name="T20" fmla="*/ 2147483647 w 139"/>
                    <a:gd name="T21" fmla="*/ 2147483647 h 186"/>
                    <a:gd name="T22" fmla="*/ 2147483647 w 139"/>
                    <a:gd name="T23" fmla="*/ 2147483647 h 186"/>
                    <a:gd name="T24" fmla="*/ 2147483647 w 139"/>
                    <a:gd name="T25" fmla="*/ 2147483647 h 186"/>
                    <a:gd name="T26" fmla="*/ 0 w 139"/>
                    <a:gd name="T27" fmla="*/ 2147483647 h 186"/>
                    <a:gd name="T28" fmla="*/ 0 w 139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9"/>
                    <a:gd name="T46" fmla="*/ 0 h 186"/>
                    <a:gd name="T47" fmla="*/ 139 w 139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9" h="186">
                      <a:moveTo>
                        <a:pt x="0" y="154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2"/>
                      </a:lnTo>
                      <a:lnTo>
                        <a:pt x="22" y="12"/>
                      </a:lnTo>
                      <a:lnTo>
                        <a:pt x="22" y="0"/>
                      </a:lnTo>
                      <a:lnTo>
                        <a:pt x="139" y="0"/>
                      </a:lnTo>
                      <a:lnTo>
                        <a:pt x="139" y="162"/>
                      </a:lnTo>
                      <a:lnTo>
                        <a:pt x="128" y="162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9" y="186"/>
                      </a:lnTo>
                      <a:lnTo>
                        <a:pt x="0" y="15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56" name="Freeform 8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57" name="Freeform 8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58" name="Freeform 8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59" name="Freeform 88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60" name="Freeform 89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61" name="Freeform 90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62" name="Freeform 91"/>
                <p:cNvSpPr>
                  <a:spLocks/>
                </p:cNvSpPr>
                <p:nvPr/>
              </p:nvSpPr>
              <p:spPr bwMode="auto">
                <a:xfrm>
                  <a:off x="7570788" y="4775201"/>
                  <a:ext cx="185737" cy="257175"/>
                </a:xfrm>
                <a:custGeom>
                  <a:avLst/>
                  <a:gdLst>
                    <a:gd name="T0" fmla="*/ 2147483647 w 117"/>
                    <a:gd name="T1" fmla="*/ 0 h 162"/>
                    <a:gd name="T2" fmla="*/ 2147483647 w 117"/>
                    <a:gd name="T3" fmla="*/ 0 h 162"/>
                    <a:gd name="T4" fmla="*/ 2147483647 w 117"/>
                    <a:gd name="T5" fmla="*/ 2147483647 h 162"/>
                    <a:gd name="T6" fmla="*/ 2147483647 w 117"/>
                    <a:gd name="T7" fmla="*/ 2147483647 h 162"/>
                    <a:gd name="T8" fmla="*/ 2147483647 w 117"/>
                    <a:gd name="T9" fmla="*/ 2147483647 h 162"/>
                    <a:gd name="T10" fmla="*/ 0 w 117"/>
                    <a:gd name="T11" fmla="*/ 2147483647 h 162"/>
                    <a:gd name="T12" fmla="*/ 0 w 117"/>
                    <a:gd name="T13" fmla="*/ 0 h 162"/>
                    <a:gd name="T14" fmla="*/ 2147483647 w 117"/>
                    <a:gd name="T15" fmla="*/ 0 h 162"/>
                    <a:gd name="T16" fmla="*/ 2147483647 w 117"/>
                    <a:gd name="T17" fmla="*/ 0 h 1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2"/>
                    <a:gd name="T29" fmla="*/ 117 w 117"/>
                    <a:gd name="T30" fmla="*/ 162 h 1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2">
                      <a:moveTo>
                        <a:pt x="12" y="0"/>
                      </a:moveTo>
                      <a:lnTo>
                        <a:pt x="117" y="0"/>
                      </a:lnTo>
                      <a:lnTo>
                        <a:pt x="117" y="162"/>
                      </a:lnTo>
                      <a:lnTo>
                        <a:pt x="107" y="162"/>
                      </a:lnTo>
                      <a:lnTo>
                        <a:pt x="107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63" name="Freeform 92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64" name="Freeform 93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65" name="Freeform 94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66" name="Freeform 9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67" name="Freeform 9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  <p:sp>
              <p:nvSpPr>
                <p:cNvPr id="368" name="Freeform 9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400" b="1"/>
                </a:p>
              </p:txBody>
            </p:sp>
          </p:grpSp>
          <p:cxnSp>
            <p:nvCxnSpPr>
              <p:cNvPr id="370" name="Straight Connector 458"/>
              <p:cNvCxnSpPr>
                <a:cxnSpLocks noChangeShapeType="1"/>
              </p:cNvCxnSpPr>
              <p:nvPr/>
            </p:nvCxnSpPr>
            <p:spPr bwMode="auto">
              <a:xfrm flipH="1">
                <a:off x="3606961" y="5591896"/>
                <a:ext cx="326108" cy="916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71" name="Rectangle 12"/>
              <p:cNvSpPr>
                <a:spLocks noChangeArrowheads="1"/>
              </p:cNvSpPr>
              <p:nvPr/>
            </p:nvSpPr>
            <p:spPr bwMode="auto">
              <a:xfrm>
                <a:off x="4168911" y="2084760"/>
                <a:ext cx="1197700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300"/>
                  </a:spcAft>
                </a:pPr>
                <a:r>
                  <a:rPr lang="it-IT" sz="1600" b="1" dirty="0" smtClean="0"/>
                  <a:t>/payloadParts</a:t>
                </a:r>
                <a:endParaRPr lang="en-US" sz="1600" b="1" dirty="0">
                  <a:cs typeface="Times New Roman" pitchFamily="18" charset="0"/>
                </a:endParaRPr>
              </a:p>
            </p:txBody>
          </p:sp>
          <p:sp>
            <p:nvSpPr>
              <p:cNvPr id="373" name="Freeform 77"/>
              <p:cNvSpPr>
                <a:spLocks/>
              </p:cNvSpPr>
              <p:nvPr/>
            </p:nvSpPr>
            <p:spPr bwMode="auto">
              <a:xfrm>
                <a:off x="5120763" y="2309897"/>
                <a:ext cx="299653" cy="146511"/>
              </a:xfrm>
              <a:custGeom>
                <a:avLst/>
                <a:gdLst>
                  <a:gd name="T0" fmla="*/ 0 w 192"/>
                  <a:gd name="T1" fmla="*/ 0 h 357"/>
                  <a:gd name="T2" fmla="*/ 0 w 192"/>
                  <a:gd name="T3" fmla="*/ 2147483647 h 357"/>
                  <a:gd name="T4" fmla="*/ 2147483647 w 192"/>
                  <a:gd name="T5" fmla="*/ 2147483647 h 357"/>
                  <a:gd name="T6" fmla="*/ 0 60000 65536"/>
                  <a:gd name="T7" fmla="*/ 0 60000 65536"/>
                  <a:gd name="T8" fmla="*/ 0 60000 65536"/>
                  <a:gd name="T9" fmla="*/ 0 w 192"/>
                  <a:gd name="T10" fmla="*/ 0 h 357"/>
                  <a:gd name="T11" fmla="*/ 192 w 192"/>
                  <a:gd name="T12" fmla="*/ 357 h 35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2" h="357">
                    <a:moveTo>
                      <a:pt x="0" y="0"/>
                    </a:moveTo>
                    <a:lnTo>
                      <a:pt x="0" y="357"/>
                    </a:lnTo>
                    <a:lnTo>
                      <a:pt x="192" y="357"/>
                    </a:lnTo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376" name="Freeform 78"/>
              <p:cNvSpPr>
                <a:spLocks/>
              </p:cNvSpPr>
              <p:nvPr/>
            </p:nvSpPr>
            <p:spPr bwMode="auto">
              <a:xfrm>
                <a:off x="5434297" y="2309897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DFA86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377" name="Freeform 79"/>
              <p:cNvSpPr>
                <a:spLocks/>
              </p:cNvSpPr>
              <p:nvPr/>
            </p:nvSpPr>
            <p:spPr bwMode="auto">
              <a:xfrm>
                <a:off x="5434297" y="2309897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378" name="Rectangle 80"/>
              <p:cNvSpPr>
                <a:spLocks noChangeArrowheads="1"/>
              </p:cNvSpPr>
              <p:nvPr/>
            </p:nvSpPr>
            <p:spPr bwMode="auto">
              <a:xfrm>
                <a:off x="5604160" y="2350187"/>
                <a:ext cx="1422121" cy="2215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de-DE" sz="1600" b="1" dirty="0" smtClean="0"/>
                  <a:t>/{</a:t>
                </a:r>
                <a:r>
                  <a:rPr lang="de-DE" sz="1600" b="1" dirty="0" smtClean="0"/>
                  <a:t>payloadPartId</a:t>
                </a:r>
                <a:r>
                  <a:rPr lang="de-DE" sz="1600" b="1" dirty="0" smtClean="0"/>
                  <a:t>}</a:t>
                </a:r>
                <a:endParaRPr lang="de-DE" sz="1600" b="1" dirty="0"/>
              </a:p>
            </p:txBody>
          </p:sp>
          <p:grpSp>
            <p:nvGrpSpPr>
              <p:cNvPr id="379" name="Gruppieren 153"/>
              <p:cNvGrpSpPr>
                <a:grpSpLocks/>
              </p:cNvGrpSpPr>
              <p:nvPr/>
            </p:nvGrpSpPr>
            <p:grpSpPr bwMode="auto">
              <a:xfrm>
                <a:off x="7066247" y="2348664"/>
                <a:ext cx="250825" cy="186063"/>
                <a:chOff x="7537450" y="4716463"/>
                <a:chExt cx="250825" cy="317500"/>
              </a:xfrm>
            </p:grpSpPr>
            <p:sp>
              <p:nvSpPr>
                <p:cNvPr id="380" name="Freeform 84"/>
                <p:cNvSpPr>
                  <a:spLocks/>
                </p:cNvSpPr>
                <p:nvPr/>
              </p:nvSpPr>
              <p:spPr bwMode="auto">
                <a:xfrm>
                  <a:off x="7567613" y="4738688"/>
                  <a:ext cx="220662" cy="295275"/>
                </a:xfrm>
                <a:custGeom>
                  <a:avLst/>
                  <a:gdLst>
                    <a:gd name="T0" fmla="*/ 0 w 139"/>
                    <a:gd name="T1" fmla="*/ 2147483647 h 186"/>
                    <a:gd name="T2" fmla="*/ 0 w 139"/>
                    <a:gd name="T3" fmla="*/ 2147483647 h 186"/>
                    <a:gd name="T4" fmla="*/ 2147483647 w 139"/>
                    <a:gd name="T5" fmla="*/ 2147483647 h 186"/>
                    <a:gd name="T6" fmla="*/ 2147483647 w 139"/>
                    <a:gd name="T7" fmla="*/ 2147483647 h 186"/>
                    <a:gd name="T8" fmla="*/ 2147483647 w 139"/>
                    <a:gd name="T9" fmla="*/ 2147483647 h 186"/>
                    <a:gd name="T10" fmla="*/ 2147483647 w 139"/>
                    <a:gd name="T11" fmla="*/ 0 h 186"/>
                    <a:gd name="T12" fmla="*/ 2147483647 w 139"/>
                    <a:gd name="T13" fmla="*/ 0 h 186"/>
                    <a:gd name="T14" fmla="*/ 2147483647 w 139"/>
                    <a:gd name="T15" fmla="*/ 2147483647 h 186"/>
                    <a:gd name="T16" fmla="*/ 2147483647 w 139"/>
                    <a:gd name="T17" fmla="*/ 2147483647 h 186"/>
                    <a:gd name="T18" fmla="*/ 2147483647 w 139"/>
                    <a:gd name="T19" fmla="*/ 2147483647 h 186"/>
                    <a:gd name="T20" fmla="*/ 2147483647 w 139"/>
                    <a:gd name="T21" fmla="*/ 2147483647 h 186"/>
                    <a:gd name="T22" fmla="*/ 2147483647 w 139"/>
                    <a:gd name="T23" fmla="*/ 2147483647 h 186"/>
                    <a:gd name="T24" fmla="*/ 2147483647 w 139"/>
                    <a:gd name="T25" fmla="*/ 2147483647 h 186"/>
                    <a:gd name="T26" fmla="*/ 0 w 139"/>
                    <a:gd name="T27" fmla="*/ 2147483647 h 186"/>
                    <a:gd name="T28" fmla="*/ 0 w 139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9"/>
                    <a:gd name="T46" fmla="*/ 0 h 186"/>
                    <a:gd name="T47" fmla="*/ 139 w 139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9" h="186">
                      <a:moveTo>
                        <a:pt x="0" y="154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2"/>
                      </a:lnTo>
                      <a:lnTo>
                        <a:pt x="22" y="12"/>
                      </a:lnTo>
                      <a:lnTo>
                        <a:pt x="22" y="0"/>
                      </a:lnTo>
                      <a:lnTo>
                        <a:pt x="139" y="0"/>
                      </a:lnTo>
                      <a:lnTo>
                        <a:pt x="139" y="162"/>
                      </a:lnTo>
                      <a:lnTo>
                        <a:pt x="128" y="162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9" y="186"/>
                      </a:lnTo>
                      <a:lnTo>
                        <a:pt x="0" y="15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81" name="Freeform 8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82" name="Freeform 8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83" name="Freeform 8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84" name="Freeform 88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85" name="Freeform 89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86" name="Freeform 90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87" name="Freeform 91"/>
                <p:cNvSpPr>
                  <a:spLocks/>
                </p:cNvSpPr>
                <p:nvPr/>
              </p:nvSpPr>
              <p:spPr bwMode="auto">
                <a:xfrm>
                  <a:off x="7570788" y="4775201"/>
                  <a:ext cx="185737" cy="257175"/>
                </a:xfrm>
                <a:custGeom>
                  <a:avLst/>
                  <a:gdLst>
                    <a:gd name="T0" fmla="*/ 2147483647 w 117"/>
                    <a:gd name="T1" fmla="*/ 0 h 162"/>
                    <a:gd name="T2" fmla="*/ 2147483647 w 117"/>
                    <a:gd name="T3" fmla="*/ 0 h 162"/>
                    <a:gd name="T4" fmla="*/ 2147483647 w 117"/>
                    <a:gd name="T5" fmla="*/ 2147483647 h 162"/>
                    <a:gd name="T6" fmla="*/ 2147483647 w 117"/>
                    <a:gd name="T7" fmla="*/ 2147483647 h 162"/>
                    <a:gd name="T8" fmla="*/ 2147483647 w 117"/>
                    <a:gd name="T9" fmla="*/ 2147483647 h 162"/>
                    <a:gd name="T10" fmla="*/ 0 w 117"/>
                    <a:gd name="T11" fmla="*/ 2147483647 h 162"/>
                    <a:gd name="T12" fmla="*/ 0 w 117"/>
                    <a:gd name="T13" fmla="*/ 0 h 162"/>
                    <a:gd name="T14" fmla="*/ 2147483647 w 117"/>
                    <a:gd name="T15" fmla="*/ 0 h 162"/>
                    <a:gd name="T16" fmla="*/ 2147483647 w 117"/>
                    <a:gd name="T17" fmla="*/ 0 h 1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2"/>
                    <a:gd name="T29" fmla="*/ 117 w 117"/>
                    <a:gd name="T30" fmla="*/ 162 h 1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2">
                      <a:moveTo>
                        <a:pt x="12" y="0"/>
                      </a:moveTo>
                      <a:lnTo>
                        <a:pt x="117" y="0"/>
                      </a:lnTo>
                      <a:lnTo>
                        <a:pt x="117" y="162"/>
                      </a:lnTo>
                      <a:lnTo>
                        <a:pt x="107" y="162"/>
                      </a:lnTo>
                      <a:lnTo>
                        <a:pt x="107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88" name="Freeform 92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89" name="Freeform 93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90" name="Freeform 94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91" name="Freeform 9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92" name="Freeform 9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93" name="Freeform 9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</p:grpSp>
          <p:cxnSp>
            <p:nvCxnSpPr>
              <p:cNvPr id="374" name="Straight Connector 182"/>
              <p:cNvCxnSpPr>
                <a:cxnSpLocks noChangeShapeType="1"/>
              </p:cNvCxnSpPr>
              <p:nvPr/>
            </p:nvCxnSpPr>
            <p:spPr bwMode="auto">
              <a:xfrm flipH="1" flipV="1">
                <a:off x="5211883" y="3395397"/>
                <a:ext cx="442912" cy="3577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75" name="Freeform 78"/>
              <p:cNvSpPr>
                <a:spLocks/>
              </p:cNvSpPr>
              <p:nvPr/>
            </p:nvSpPr>
            <p:spPr bwMode="auto">
              <a:xfrm>
                <a:off x="3916483" y="3286818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DFA86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394" name="Freeform 79"/>
              <p:cNvSpPr>
                <a:spLocks/>
              </p:cNvSpPr>
              <p:nvPr/>
            </p:nvSpPr>
            <p:spPr bwMode="auto">
              <a:xfrm>
                <a:off x="3916483" y="3286818"/>
                <a:ext cx="1905000" cy="268359"/>
              </a:xfrm>
              <a:custGeom>
                <a:avLst/>
                <a:gdLst>
                  <a:gd name="T0" fmla="*/ 2147483647 w 3480"/>
                  <a:gd name="T1" fmla="*/ 0 h 768"/>
                  <a:gd name="T2" fmla="*/ 0 w 3480"/>
                  <a:gd name="T3" fmla="*/ 2147483647 h 768"/>
                  <a:gd name="T4" fmla="*/ 0 w 3480"/>
                  <a:gd name="T5" fmla="*/ 2147483647 h 768"/>
                  <a:gd name="T6" fmla="*/ 2147483647 w 3480"/>
                  <a:gd name="T7" fmla="*/ 2147483647 h 768"/>
                  <a:gd name="T8" fmla="*/ 2147483647 w 3480"/>
                  <a:gd name="T9" fmla="*/ 2147483647 h 768"/>
                  <a:gd name="T10" fmla="*/ 2147483647 w 3480"/>
                  <a:gd name="T11" fmla="*/ 2147483647 h 768"/>
                  <a:gd name="T12" fmla="*/ 2147483647 w 3480"/>
                  <a:gd name="T13" fmla="*/ 2147483647 h 768"/>
                  <a:gd name="T14" fmla="*/ 2147483647 w 3480"/>
                  <a:gd name="T15" fmla="*/ 0 h 768"/>
                  <a:gd name="T16" fmla="*/ 2147483647 w 3480"/>
                  <a:gd name="T17" fmla="*/ 0 h 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480"/>
                  <a:gd name="T28" fmla="*/ 0 h 768"/>
                  <a:gd name="T29" fmla="*/ 3480 w 3480"/>
                  <a:gd name="T30" fmla="*/ 768 h 7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480" h="768">
                    <a:moveTo>
                      <a:pt x="100" y="0"/>
                    </a:moveTo>
                    <a:cubicBezTo>
                      <a:pt x="46" y="0"/>
                      <a:pt x="0" y="44"/>
                      <a:pt x="0" y="96"/>
                    </a:cubicBezTo>
                    <a:lnTo>
                      <a:pt x="0" y="672"/>
                    </a:lnTo>
                    <a:cubicBezTo>
                      <a:pt x="0" y="725"/>
                      <a:pt x="46" y="768"/>
                      <a:pt x="100" y="768"/>
                    </a:cubicBezTo>
                    <a:lnTo>
                      <a:pt x="3380" y="768"/>
                    </a:lnTo>
                    <a:cubicBezTo>
                      <a:pt x="3435" y="768"/>
                      <a:pt x="3480" y="725"/>
                      <a:pt x="3480" y="672"/>
                    </a:cubicBezTo>
                    <a:lnTo>
                      <a:pt x="3480" y="96"/>
                    </a:lnTo>
                    <a:cubicBezTo>
                      <a:pt x="3480" y="44"/>
                      <a:pt x="3435" y="0"/>
                      <a:pt x="3380" y="0"/>
                    </a:cubicBezTo>
                    <a:lnTo>
                      <a:pt x="100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395" name="Rectangle 80"/>
              <p:cNvSpPr>
                <a:spLocks noChangeArrowheads="1"/>
              </p:cNvSpPr>
              <p:nvPr/>
            </p:nvSpPr>
            <p:spPr bwMode="auto">
              <a:xfrm>
                <a:off x="4086345" y="3327108"/>
                <a:ext cx="1180388" cy="2215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de-DE" sz="1600" b="1" dirty="0" smtClean="0"/>
                  <a:t>/bulkCreation</a:t>
                </a:r>
                <a:endParaRPr lang="de-DE" sz="1600" b="1" dirty="0"/>
              </a:p>
            </p:txBody>
          </p:sp>
          <p:grpSp>
            <p:nvGrpSpPr>
              <p:cNvPr id="396" name="Gruppieren 153"/>
              <p:cNvGrpSpPr>
                <a:grpSpLocks/>
              </p:cNvGrpSpPr>
              <p:nvPr/>
            </p:nvGrpSpPr>
            <p:grpSpPr bwMode="auto">
              <a:xfrm>
                <a:off x="5548433" y="3325585"/>
                <a:ext cx="250825" cy="186063"/>
                <a:chOff x="7537450" y="4716463"/>
                <a:chExt cx="250825" cy="317500"/>
              </a:xfrm>
            </p:grpSpPr>
            <p:sp>
              <p:nvSpPr>
                <p:cNvPr id="397" name="Freeform 84"/>
                <p:cNvSpPr>
                  <a:spLocks/>
                </p:cNvSpPr>
                <p:nvPr/>
              </p:nvSpPr>
              <p:spPr bwMode="auto">
                <a:xfrm>
                  <a:off x="7567613" y="4738688"/>
                  <a:ext cx="220662" cy="295275"/>
                </a:xfrm>
                <a:custGeom>
                  <a:avLst/>
                  <a:gdLst>
                    <a:gd name="T0" fmla="*/ 0 w 139"/>
                    <a:gd name="T1" fmla="*/ 2147483647 h 186"/>
                    <a:gd name="T2" fmla="*/ 0 w 139"/>
                    <a:gd name="T3" fmla="*/ 2147483647 h 186"/>
                    <a:gd name="T4" fmla="*/ 2147483647 w 139"/>
                    <a:gd name="T5" fmla="*/ 2147483647 h 186"/>
                    <a:gd name="T6" fmla="*/ 2147483647 w 139"/>
                    <a:gd name="T7" fmla="*/ 2147483647 h 186"/>
                    <a:gd name="T8" fmla="*/ 2147483647 w 139"/>
                    <a:gd name="T9" fmla="*/ 2147483647 h 186"/>
                    <a:gd name="T10" fmla="*/ 2147483647 w 139"/>
                    <a:gd name="T11" fmla="*/ 0 h 186"/>
                    <a:gd name="T12" fmla="*/ 2147483647 w 139"/>
                    <a:gd name="T13" fmla="*/ 0 h 186"/>
                    <a:gd name="T14" fmla="*/ 2147483647 w 139"/>
                    <a:gd name="T15" fmla="*/ 2147483647 h 186"/>
                    <a:gd name="T16" fmla="*/ 2147483647 w 139"/>
                    <a:gd name="T17" fmla="*/ 2147483647 h 186"/>
                    <a:gd name="T18" fmla="*/ 2147483647 w 139"/>
                    <a:gd name="T19" fmla="*/ 2147483647 h 186"/>
                    <a:gd name="T20" fmla="*/ 2147483647 w 139"/>
                    <a:gd name="T21" fmla="*/ 2147483647 h 186"/>
                    <a:gd name="T22" fmla="*/ 2147483647 w 139"/>
                    <a:gd name="T23" fmla="*/ 2147483647 h 186"/>
                    <a:gd name="T24" fmla="*/ 2147483647 w 139"/>
                    <a:gd name="T25" fmla="*/ 2147483647 h 186"/>
                    <a:gd name="T26" fmla="*/ 0 w 139"/>
                    <a:gd name="T27" fmla="*/ 2147483647 h 186"/>
                    <a:gd name="T28" fmla="*/ 0 w 139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9"/>
                    <a:gd name="T46" fmla="*/ 0 h 186"/>
                    <a:gd name="T47" fmla="*/ 139 w 139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9" h="186">
                      <a:moveTo>
                        <a:pt x="0" y="154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2"/>
                      </a:lnTo>
                      <a:lnTo>
                        <a:pt x="22" y="12"/>
                      </a:lnTo>
                      <a:lnTo>
                        <a:pt x="22" y="0"/>
                      </a:lnTo>
                      <a:lnTo>
                        <a:pt x="139" y="0"/>
                      </a:lnTo>
                      <a:lnTo>
                        <a:pt x="139" y="162"/>
                      </a:lnTo>
                      <a:lnTo>
                        <a:pt x="128" y="162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9" y="186"/>
                      </a:lnTo>
                      <a:lnTo>
                        <a:pt x="0" y="15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98" name="Freeform 8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399" name="Freeform 8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00" name="Freeform 8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01" name="Freeform 88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02" name="Freeform 89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03" name="Freeform 90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04" name="Freeform 91"/>
                <p:cNvSpPr>
                  <a:spLocks/>
                </p:cNvSpPr>
                <p:nvPr/>
              </p:nvSpPr>
              <p:spPr bwMode="auto">
                <a:xfrm>
                  <a:off x="7570788" y="4775201"/>
                  <a:ext cx="185737" cy="257175"/>
                </a:xfrm>
                <a:custGeom>
                  <a:avLst/>
                  <a:gdLst>
                    <a:gd name="T0" fmla="*/ 2147483647 w 117"/>
                    <a:gd name="T1" fmla="*/ 0 h 162"/>
                    <a:gd name="T2" fmla="*/ 2147483647 w 117"/>
                    <a:gd name="T3" fmla="*/ 0 h 162"/>
                    <a:gd name="T4" fmla="*/ 2147483647 w 117"/>
                    <a:gd name="T5" fmla="*/ 2147483647 h 162"/>
                    <a:gd name="T6" fmla="*/ 2147483647 w 117"/>
                    <a:gd name="T7" fmla="*/ 2147483647 h 162"/>
                    <a:gd name="T8" fmla="*/ 2147483647 w 117"/>
                    <a:gd name="T9" fmla="*/ 2147483647 h 162"/>
                    <a:gd name="T10" fmla="*/ 0 w 117"/>
                    <a:gd name="T11" fmla="*/ 2147483647 h 162"/>
                    <a:gd name="T12" fmla="*/ 0 w 117"/>
                    <a:gd name="T13" fmla="*/ 0 h 162"/>
                    <a:gd name="T14" fmla="*/ 2147483647 w 117"/>
                    <a:gd name="T15" fmla="*/ 0 h 162"/>
                    <a:gd name="T16" fmla="*/ 2147483647 w 117"/>
                    <a:gd name="T17" fmla="*/ 0 h 1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2"/>
                    <a:gd name="T29" fmla="*/ 117 w 117"/>
                    <a:gd name="T30" fmla="*/ 162 h 1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2">
                      <a:moveTo>
                        <a:pt x="12" y="0"/>
                      </a:moveTo>
                      <a:lnTo>
                        <a:pt x="117" y="0"/>
                      </a:lnTo>
                      <a:lnTo>
                        <a:pt x="117" y="162"/>
                      </a:lnTo>
                      <a:lnTo>
                        <a:pt x="107" y="162"/>
                      </a:lnTo>
                      <a:lnTo>
                        <a:pt x="107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05" name="Freeform 92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06" name="Freeform 93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07" name="Freeform 94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DFA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08" name="Freeform 95"/>
                <p:cNvSpPr>
                  <a:spLocks/>
                </p:cNvSpPr>
                <p:nvPr/>
              </p:nvSpPr>
              <p:spPr bwMode="auto">
                <a:xfrm>
                  <a:off x="7537450" y="4716463"/>
                  <a:ext cx="219075" cy="295275"/>
                </a:xfrm>
                <a:custGeom>
                  <a:avLst/>
                  <a:gdLst>
                    <a:gd name="T0" fmla="*/ 0 w 138"/>
                    <a:gd name="T1" fmla="*/ 2147483647 h 186"/>
                    <a:gd name="T2" fmla="*/ 0 w 138"/>
                    <a:gd name="T3" fmla="*/ 2147483647 h 186"/>
                    <a:gd name="T4" fmla="*/ 2147483647 w 138"/>
                    <a:gd name="T5" fmla="*/ 2147483647 h 186"/>
                    <a:gd name="T6" fmla="*/ 2147483647 w 138"/>
                    <a:gd name="T7" fmla="*/ 2147483647 h 186"/>
                    <a:gd name="T8" fmla="*/ 2147483647 w 138"/>
                    <a:gd name="T9" fmla="*/ 2147483647 h 186"/>
                    <a:gd name="T10" fmla="*/ 2147483647 w 138"/>
                    <a:gd name="T11" fmla="*/ 0 h 186"/>
                    <a:gd name="T12" fmla="*/ 2147483647 w 138"/>
                    <a:gd name="T13" fmla="*/ 0 h 186"/>
                    <a:gd name="T14" fmla="*/ 2147483647 w 138"/>
                    <a:gd name="T15" fmla="*/ 2147483647 h 186"/>
                    <a:gd name="T16" fmla="*/ 2147483647 w 138"/>
                    <a:gd name="T17" fmla="*/ 2147483647 h 186"/>
                    <a:gd name="T18" fmla="*/ 2147483647 w 138"/>
                    <a:gd name="T19" fmla="*/ 2147483647 h 186"/>
                    <a:gd name="T20" fmla="*/ 2147483647 w 138"/>
                    <a:gd name="T21" fmla="*/ 2147483647 h 186"/>
                    <a:gd name="T22" fmla="*/ 2147483647 w 138"/>
                    <a:gd name="T23" fmla="*/ 2147483647 h 186"/>
                    <a:gd name="T24" fmla="*/ 2147483647 w 138"/>
                    <a:gd name="T25" fmla="*/ 2147483647 h 186"/>
                    <a:gd name="T26" fmla="*/ 0 w 138"/>
                    <a:gd name="T27" fmla="*/ 2147483647 h 186"/>
                    <a:gd name="T28" fmla="*/ 0 w 138"/>
                    <a:gd name="T29" fmla="*/ 2147483647 h 18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8"/>
                    <a:gd name="T46" fmla="*/ 0 h 186"/>
                    <a:gd name="T47" fmla="*/ 138 w 138"/>
                    <a:gd name="T48" fmla="*/ 186 h 18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8" h="186">
                      <a:moveTo>
                        <a:pt x="0" y="156"/>
                      </a:moveTo>
                      <a:lnTo>
                        <a:pt x="0" y="24"/>
                      </a:lnTo>
                      <a:lnTo>
                        <a:pt x="11" y="24"/>
                      </a:lnTo>
                      <a:lnTo>
                        <a:pt x="11" y="13"/>
                      </a:lnTo>
                      <a:lnTo>
                        <a:pt x="22" y="13"/>
                      </a:lnTo>
                      <a:lnTo>
                        <a:pt x="22" y="0"/>
                      </a:lnTo>
                      <a:lnTo>
                        <a:pt x="138" y="0"/>
                      </a:lnTo>
                      <a:lnTo>
                        <a:pt x="138" y="163"/>
                      </a:lnTo>
                      <a:lnTo>
                        <a:pt x="128" y="163"/>
                      </a:lnTo>
                      <a:lnTo>
                        <a:pt x="128" y="174"/>
                      </a:lnTo>
                      <a:lnTo>
                        <a:pt x="117" y="174"/>
                      </a:lnTo>
                      <a:lnTo>
                        <a:pt x="117" y="186"/>
                      </a:lnTo>
                      <a:lnTo>
                        <a:pt x="28" y="186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09" name="Freeform 96"/>
                <p:cNvSpPr>
                  <a:spLocks/>
                </p:cNvSpPr>
                <p:nvPr/>
              </p:nvSpPr>
              <p:spPr bwMode="auto">
                <a:xfrm>
                  <a:off x="7554913" y="4737101"/>
                  <a:ext cx="185737" cy="255588"/>
                </a:xfrm>
                <a:custGeom>
                  <a:avLst/>
                  <a:gdLst>
                    <a:gd name="T0" fmla="*/ 2147483647 w 117"/>
                    <a:gd name="T1" fmla="*/ 0 h 161"/>
                    <a:gd name="T2" fmla="*/ 2147483647 w 117"/>
                    <a:gd name="T3" fmla="*/ 0 h 161"/>
                    <a:gd name="T4" fmla="*/ 2147483647 w 117"/>
                    <a:gd name="T5" fmla="*/ 2147483647 h 161"/>
                    <a:gd name="T6" fmla="*/ 2147483647 w 117"/>
                    <a:gd name="T7" fmla="*/ 2147483647 h 161"/>
                    <a:gd name="T8" fmla="*/ 2147483647 w 117"/>
                    <a:gd name="T9" fmla="*/ 2147483647 h 161"/>
                    <a:gd name="T10" fmla="*/ 0 w 117"/>
                    <a:gd name="T11" fmla="*/ 2147483647 h 161"/>
                    <a:gd name="T12" fmla="*/ 0 w 117"/>
                    <a:gd name="T13" fmla="*/ 0 h 161"/>
                    <a:gd name="T14" fmla="*/ 2147483647 w 117"/>
                    <a:gd name="T15" fmla="*/ 0 h 161"/>
                    <a:gd name="T16" fmla="*/ 2147483647 w 117"/>
                    <a:gd name="T17" fmla="*/ 0 h 1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161"/>
                    <a:gd name="T29" fmla="*/ 117 w 117"/>
                    <a:gd name="T30" fmla="*/ 161 h 1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161">
                      <a:moveTo>
                        <a:pt x="11" y="0"/>
                      </a:moveTo>
                      <a:lnTo>
                        <a:pt x="117" y="0"/>
                      </a:lnTo>
                      <a:lnTo>
                        <a:pt x="117" y="161"/>
                      </a:lnTo>
                      <a:lnTo>
                        <a:pt x="106" y="161"/>
                      </a:lnTo>
                      <a:lnTo>
                        <a:pt x="10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  <p:sp>
              <p:nvSpPr>
                <p:cNvPr id="410" name="Freeform 97"/>
                <p:cNvSpPr>
                  <a:spLocks/>
                </p:cNvSpPr>
                <p:nvPr/>
              </p:nvSpPr>
              <p:spPr bwMode="auto">
                <a:xfrm>
                  <a:off x="7537450" y="4962526"/>
                  <a:ext cx="44450" cy="49213"/>
                </a:xfrm>
                <a:custGeom>
                  <a:avLst/>
                  <a:gdLst>
                    <a:gd name="T0" fmla="*/ 0 w 28"/>
                    <a:gd name="T1" fmla="*/ 2147483647 h 31"/>
                    <a:gd name="T2" fmla="*/ 2147483647 w 28"/>
                    <a:gd name="T3" fmla="*/ 0 h 31"/>
                    <a:gd name="T4" fmla="*/ 2147483647 w 28"/>
                    <a:gd name="T5" fmla="*/ 2147483647 h 31"/>
                    <a:gd name="T6" fmla="*/ 0 w 28"/>
                    <a:gd name="T7" fmla="*/ 2147483647 h 31"/>
                    <a:gd name="T8" fmla="*/ 0 w 28"/>
                    <a:gd name="T9" fmla="*/ 2147483647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31"/>
                    <a:gd name="T17" fmla="*/ 28 w 2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31">
                      <a:moveTo>
                        <a:pt x="0" y="1"/>
                      </a:moveTo>
                      <a:lnTo>
                        <a:pt x="28" y="0"/>
                      </a:lnTo>
                      <a:lnTo>
                        <a:pt x="28" y="3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6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b="1"/>
                </a:p>
              </p:txBody>
            </p:sp>
          </p:grpSp>
          <p:sp>
            <p:nvSpPr>
              <p:cNvPr id="412" name="Freeform 77"/>
              <p:cNvSpPr>
                <a:spLocks/>
              </p:cNvSpPr>
              <p:nvPr/>
            </p:nvSpPr>
            <p:spPr bwMode="auto">
              <a:xfrm>
                <a:off x="2515202" y="203621"/>
                <a:ext cx="325808" cy="6108715"/>
              </a:xfrm>
              <a:custGeom>
                <a:avLst/>
                <a:gdLst>
                  <a:gd name="T0" fmla="*/ 0 w 192"/>
                  <a:gd name="T1" fmla="*/ 0 h 357"/>
                  <a:gd name="T2" fmla="*/ 0 w 192"/>
                  <a:gd name="T3" fmla="*/ 2147483647 h 357"/>
                  <a:gd name="T4" fmla="*/ 2147483647 w 192"/>
                  <a:gd name="T5" fmla="*/ 2147483647 h 357"/>
                  <a:gd name="T6" fmla="*/ 0 60000 65536"/>
                  <a:gd name="T7" fmla="*/ 0 60000 65536"/>
                  <a:gd name="T8" fmla="*/ 0 60000 65536"/>
                  <a:gd name="T9" fmla="*/ 0 w 192"/>
                  <a:gd name="T10" fmla="*/ 0 h 357"/>
                  <a:gd name="T11" fmla="*/ 192 w 192"/>
                  <a:gd name="T12" fmla="*/ 357 h 35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2" h="357">
                    <a:moveTo>
                      <a:pt x="0" y="0"/>
                    </a:moveTo>
                    <a:lnTo>
                      <a:pt x="0" y="357"/>
                    </a:lnTo>
                    <a:lnTo>
                      <a:pt x="192" y="357"/>
                    </a:lnTo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cxnSp>
            <p:nvCxnSpPr>
              <p:cNvPr id="413" name="Straight Connector 570"/>
              <p:cNvCxnSpPr>
                <a:cxnSpLocks noChangeShapeType="1"/>
              </p:cNvCxnSpPr>
              <p:nvPr/>
            </p:nvCxnSpPr>
            <p:spPr bwMode="auto">
              <a:xfrm>
                <a:off x="3645936" y="1145679"/>
                <a:ext cx="336411" cy="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14" name="Straight Connector 570"/>
              <p:cNvCxnSpPr>
                <a:cxnSpLocks noChangeShapeType="1"/>
              </p:cNvCxnSpPr>
              <p:nvPr/>
            </p:nvCxnSpPr>
            <p:spPr bwMode="auto">
              <a:xfrm>
                <a:off x="3645936" y="1886932"/>
                <a:ext cx="336411" cy="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18" name="Freeform 77"/>
              <p:cNvSpPr>
                <a:spLocks/>
              </p:cNvSpPr>
              <p:nvPr/>
            </p:nvSpPr>
            <p:spPr bwMode="auto">
              <a:xfrm>
                <a:off x="3625667" y="936307"/>
                <a:ext cx="325808" cy="1294944"/>
              </a:xfrm>
              <a:custGeom>
                <a:avLst/>
                <a:gdLst>
                  <a:gd name="T0" fmla="*/ 0 w 192"/>
                  <a:gd name="T1" fmla="*/ 0 h 357"/>
                  <a:gd name="T2" fmla="*/ 0 w 192"/>
                  <a:gd name="T3" fmla="*/ 2147483647 h 357"/>
                  <a:gd name="T4" fmla="*/ 2147483647 w 192"/>
                  <a:gd name="T5" fmla="*/ 2147483647 h 357"/>
                  <a:gd name="T6" fmla="*/ 0 60000 65536"/>
                  <a:gd name="T7" fmla="*/ 0 60000 65536"/>
                  <a:gd name="T8" fmla="*/ 0 60000 65536"/>
                  <a:gd name="T9" fmla="*/ 0 w 192"/>
                  <a:gd name="T10" fmla="*/ 0 h 357"/>
                  <a:gd name="T11" fmla="*/ 192 w 192"/>
                  <a:gd name="T12" fmla="*/ 357 h 35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2" h="357">
                    <a:moveTo>
                      <a:pt x="0" y="0"/>
                    </a:moveTo>
                    <a:lnTo>
                      <a:pt x="0" y="357"/>
                    </a:lnTo>
                    <a:lnTo>
                      <a:pt x="192" y="357"/>
                    </a:lnTo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419" name="Freeform 77"/>
              <p:cNvSpPr>
                <a:spLocks/>
              </p:cNvSpPr>
              <p:nvPr/>
            </p:nvSpPr>
            <p:spPr bwMode="auto">
              <a:xfrm>
                <a:off x="3560779" y="2654374"/>
                <a:ext cx="325808" cy="783533"/>
              </a:xfrm>
              <a:custGeom>
                <a:avLst/>
                <a:gdLst>
                  <a:gd name="T0" fmla="*/ 0 w 192"/>
                  <a:gd name="T1" fmla="*/ 0 h 357"/>
                  <a:gd name="T2" fmla="*/ 0 w 192"/>
                  <a:gd name="T3" fmla="*/ 2147483647 h 357"/>
                  <a:gd name="T4" fmla="*/ 2147483647 w 192"/>
                  <a:gd name="T5" fmla="*/ 2147483647 h 357"/>
                  <a:gd name="T6" fmla="*/ 0 60000 65536"/>
                  <a:gd name="T7" fmla="*/ 0 60000 65536"/>
                  <a:gd name="T8" fmla="*/ 0 60000 65536"/>
                  <a:gd name="T9" fmla="*/ 0 w 192"/>
                  <a:gd name="T10" fmla="*/ 0 h 357"/>
                  <a:gd name="T11" fmla="*/ 192 w 192"/>
                  <a:gd name="T12" fmla="*/ 357 h 35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2" h="357">
                    <a:moveTo>
                      <a:pt x="0" y="0"/>
                    </a:moveTo>
                    <a:lnTo>
                      <a:pt x="0" y="357"/>
                    </a:lnTo>
                    <a:lnTo>
                      <a:pt x="192" y="357"/>
                    </a:lnTo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cxnSp>
            <p:nvCxnSpPr>
              <p:cNvPr id="420" name="Straight Connector 457"/>
              <p:cNvCxnSpPr>
                <a:cxnSpLocks noChangeShapeType="1"/>
              </p:cNvCxnSpPr>
              <p:nvPr/>
            </p:nvCxnSpPr>
            <p:spPr bwMode="auto">
              <a:xfrm flipH="1">
                <a:off x="3560779" y="2783809"/>
                <a:ext cx="320321" cy="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21" name="Straight Connector 457"/>
              <p:cNvCxnSpPr>
                <a:cxnSpLocks noChangeShapeType="1"/>
              </p:cNvCxnSpPr>
              <p:nvPr/>
            </p:nvCxnSpPr>
            <p:spPr bwMode="auto">
              <a:xfrm flipH="1">
                <a:off x="3567298" y="3121374"/>
                <a:ext cx="320321" cy="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22" name="Freeform 77"/>
              <p:cNvSpPr>
                <a:spLocks/>
              </p:cNvSpPr>
              <p:nvPr/>
            </p:nvSpPr>
            <p:spPr bwMode="auto">
              <a:xfrm>
                <a:off x="3595952" y="4693128"/>
                <a:ext cx="360560" cy="1247245"/>
              </a:xfrm>
              <a:custGeom>
                <a:avLst/>
                <a:gdLst>
                  <a:gd name="T0" fmla="*/ 0 w 192"/>
                  <a:gd name="T1" fmla="*/ 0 h 357"/>
                  <a:gd name="T2" fmla="*/ 0 w 192"/>
                  <a:gd name="T3" fmla="*/ 2147483647 h 357"/>
                  <a:gd name="T4" fmla="*/ 2147483647 w 192"/>
                  <a:gd name="T5" fmla="*/ 2147483647 h 357"/>
                  <a:gd name="T6" fmla="*/ 0 60000 65536"/>
                  <a:gd name="T7" fmla="*/ 0 60000 65536"/>
                  <a:gd name="T8" fmla="*/ 0 60000 65536"/>
                  <a:gd name="T9" fmla="*/ 0 w 192"/>
                  <a:gd name="T10" fmla="*/ 0 h 357"/>
                  <a:gd name="T11" fmla="*/ 192 w 192"/>
                  <a:gd name="T12" fmla="*/ 357 h 35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2" h="357">
                    <a:moveTo>
                      <a:pt x="0" y="0"/>
                    </a:moveTo>
                    <a:lnTo>
                      <a:pt x="0" y="357"/>
                    </a:lnTo>
                    <a:lnTo>
                      <a:pt x="192" y="357"/>
                    </a:lnTo>
                  </a:path>
                </a:pathLst>
              </a:custGeom>
              <a:noFill/>
              <a:ln w="6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</p:grpSp>
        <p:sp>
          <p:nvSpPr>
            <p:cNvPr id="369" name="Freeform 38"/>
            <p:cNvSpPr>
              <a:spLocks/>
            </p:cNvSpPr>
            <p:nvPr/>
          </p:nvSpPr>
          <p:spPr bwMode="auto">
            <a:xfrm>
              <a:off x="152400" y="5672013"/>
              <a:ext cx="1730979" cy="341856"/>
            </a:xfrm>
            <a:custGeom>
              <a:avLst/>
              <a:gdLst>
                <a:gd name="T0" fmla="*/ 2147483647 w 3480"/>
                <a:gd name="T1" fmla="*/ 0 h 768"/>
                <a:gd name="T2" fmla="*/ 0 w 3480"/>
                <a:gd name="T3" fmla="*/ 2147483647 h 768"/>
                <a:gd name="T4" fmla="*/ 0 w 3480"/>
                <a:gd name="T5" fmla="*/ 2147483647 h 768"/>
                <a:gd name="T6" fmla="*/ 2147483647 w 3480"/>
                <a:gd name="T7" fmla="*/ 2147483647 h 768"/>
                <a:gd name="T8" fmla="*/ 2147483647 w 3480"/>
                <a:gd name="T9" fmla="*/ 2147483647 h 768"/>
                <a:gd name="T10" fmla="*/ 2147483647 w 3480"/>
                <a:gd name="T11" fmla="*/ 2147483647 h 768"/>
                <a:gd name="T12" fmla="*/ 2147483647 w 3480"/>
                <a:gd name="T13" fmla="*/ 2147483647 h 768"/>
                <a:gd name="T14" fmla="*/ 2147483647 w 3480"/>
                <a:gd name="T15" fmla="*/ 0 h 768"/>
                <a:gd name="T16" fmla="*/ 2147483647 w 3480"/>
                <a:gd name="T17" fmla="*/ 0 h 7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80"/>
                <a:gd name="T28" fmla="*/ 0 h 768"/>
                <a:gd name="T29" fmla="*/ 3480 w 3480"/>
                <a:gd name="T30" fmla="*/ 768 h 7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80" h="768">
                  <a:moveTo>
                    <a:pt x="100" y="0"/>
                  </a:moveTo>
                  <a:cubicBezTo>
                    <a:pt x="45" y="0"/>
                    <a:pt x="0" y="44"/>
                    <a:pt x="0" y="96"/>
                  </a:cubicBezTo>
                  <a:lnTo>
                    <a:pt x="0" y="672"/>
                  </a:lnTo>
                  <a:cubicBezTo>
                    <a:pt x="0" y="725"/>
                    <a:pt x="45" y="768"/>
                    <a:pt x="100" y="768"/>
                  </a:cubicBezTo>
                  <a:lnTo>
                    <a:pt x="3379" y="768"/>
                  </a:lnTo>
                  <a:cubicBezTo>
                    <a:pt x="3435" y="768"/>
                    <a:pt x="3480" y="725"/>
                    <a:pt x="3480" y="672"/>
                  </a:cubicBezTo>
                  <a:lnTo>
                    <a:pt x="3480" y="96"/>
                  </a:lnTo>
                  <a:cubicBezTo>
                    <a:pt x="3480" y="44"/>
                    <a:pt x="3435" y="0"/>
                    <a:pt x="3379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FDFA8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1200" dirty="0" smtClean="0"/>
                <a:t>Heavy-weight resource</a:t>
              </a:r>
              <a:endParaRPr lang="en-US" sz="1200" dirty="0"/>
            </a:p>
          </p:txBody>
        </p:sp>
        <p:sp>
          <p:nvSpPr>
            <p:cNvPr id="372" name="AutoShape 19"/>
            <p:cNvSpPr>
              <a:spLocks noChangeArrowheads="1"/>
            </p:cNvSpPr>
            <p:nvPr/>
          </p:nvSpPr>
          <p:spPr bwMode="auto">
            <a:xfrm>
              <a:off x="76199" y="6138660"/>
              <a:ext cx="1883379" cy="398957"/>
            </a:xfrm>
            <a:prstGeom prst="octagon">
              <a:avLst>
                <a:gd name="adj" fmla="val 50000"/>
              </a:avLst>
            </a:prstGeom>
            <a:solidFill>
              <a:srgbClr val="FF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200" dirty="0" smtClean="0"/>
                <a:t>Relative path for Light-</a:t>
              </a:r>
            </a:p>
            <a:p>
              <a:pPr algn="ctr"/>
              <a:r>
                <a:rPr lang="en-US" sz="1200" dirty="0" smtClean="0"/>
                <a:t>weight resource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11644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5373</TotalTime>
  <Words>70</Words>
  <Application>Microsoft Office PowerPoint</Application>
  <PresentationFormat>On-screen Show (4:3)</PresentationFormat>
  <Paragraphs>25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AT&amp;T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CDT User1</dc:creator>
  <cp:lastModifiedBy>CDT User1</cp:lastModifiedBy>
  <cp:revision>45</cp:revision>
  <dcterms:created xsi:type="dcterms:W3CDTF">2013-07-30T06:02:08Z</dcterms:created>
  <dcterms:modified xsi:type="dcterms:W3CDTF">2014-04-01T04:35:06Z</dcterms:modified>
</cp:coreProperties>
</file>