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8" r:id="rId2"/>
    <p:sldMasterId id="2147483686" r:id="rId3"/>
    <p:sldMasterId id="2147483661" r:id="rId4"/>
    <p:sldMasterId id="2147483674" r:id="rId5"/>
  </p:sldMasterIdLst>
  <p:notesMasterIdLst>
    <p:notesMasterId r:id="rId14"/>
  </p:notesMasterIdLst>
  <p:handoutMasterIdLst>
    <p:handoutMasterId r:id="rId15"/>
  </p:handoutMasterIdLst>
  <p:sldIdLst>
    <p:sldId id="293" r:id="rId6"/>
    <p:sldId id="319" r:id="rId7"/>
    <p:sldId id="330" r:id="rId8"/>
    <p:sldId id="328" r:id="rId9"/>
    <p:sldId id="327" r:id="rId10"/>
    <p:sldId id="324" r:id="rId11"/>
    <p:sldId id="326" r:id="rId12"/>
    <p:sldId id="329"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05" autoAdjust="0"/>
    <p:restoredTop sz="94660" autoAdjust="0"/>
  </p:normalViewPr>
  <p:slideViewPr>
    <p:cSldViewPr>
      <p:cViewPr>
        <p:scale>
          <a:sx n="60" d="100"/>
          <a:sy n="60" d="100"/>
        </p:scale>
        <p:origin x="-1215" y="-429"/>
      </p:cViewPr>
      <p:guideLst>
        <p:guide orient="horz" pos="2212"/>
        <p:guide pos="2949"/>
      </p:guideLst>
    </p:cSldViewPr>
  </p:slideViewPr>
  <p:outlineViewPr>
    <p:cViewPr>
      <p:scale>
        <a:sx n="33" d="100"/>
        <a:sy n="33" d="100"/>
      </p:scale>
      <p:origin x="47" y="1005"/>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7" d="100"/>
          <a:sy n="47" d="100"/>
        </p:scale>
        <p:origin x="-2330" y="-8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68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hf sldNum="0" hdr="0" ftr="0" dt="0"/>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p:spPr>
      </p:sp>
      <p:sp>
        <p:nvSpPr>
          <p:cNvPr id="37891"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p:spPr>
      </p:sp>
      <p:sp>
        <p:nvSpPr>
          <p:cNvPr id="38915"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p:spPr>
      </p:sp>
      <p:sp>
        <p:nvSpPr>
          <p:cNvPr id="39939"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w="9525"/>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 イメージ プレースホルダー 1"/>
          <p:cNvSpPr>
            <a:spLocks noGrp="1" noRot="1" noChangeAspect="1" noTextEdit="1"/>
          </p:cNvSpPr>
          <p:nvPr>
            <p:ph type="sldImg"/>
          </p:nvPr>
        </p:nvSpPr>
        <p:spPr>
          <a:ln/>
        </p:spPr>
      </p:sp>
      <p:sp>
        <p:nvSpPr>
          <p:cNvPr id="43011" name="ノート プレースホルダー 2"/>
          <p:cNvSpPr>
            <a:spLocks noGrp="1"/>
          </p:cNvSpPr>
          <p:nvPr>
            <p:ph type="body" idx="1"/>
          </p:nvPr>
        </p:nvSpPr>
        <p:spPr>
          <a:noFill/>
          <a:ln w="9525"/>
        </p:spPr>
        <p:txBody>
          <a:bodyPr/>
          <a:lstStyle/>
          <a:p>
            <a:endParaRPr kumimoji="1" lang="ja-JP"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EB849642-0DF6-4B9F-A4A7-948900DA5144}"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5FAAFD7-68E8-4CBF-A46D-FB4185241A2A}" type="slidenum">
              <a:rPr lang="en-GB" altLang="zh-CN"/>
              <a:pPr>
                <a:defRPr/>
              </a:pPr>
              <a:t>‹#›</a:t>
            </a:fld>
            <a:endParaRPr lang="en-GB"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E3287BB-ED0D-443F-99B3-770243FFF40E}"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895846FB-3406-4906-B3F5-6869A5493DE6}" type="slidenum">
              <a:rPr lang="en-GB"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5DDBD0-7BBB-475F-8EFB-7301E667579C}"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103EF2CA-9290-4799-8986-401050337928}" type="slidenum">
              <a:rPr lang="en-GB"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54CB7E4-920E-4E14-A6A5-94509391D2D5}"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3DBFD229-896F-40ED-8280-65DF96C1AF86}" type="slidenum">
              <a:rPr lang="en-GB"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18EE5309-6380-469C-9B79-173D7D929F4C}" type="datetimeFigureOut">
              <a:rPr lang="en-GB" altLang="zh-CN"/>
              <a:pPr>
                <a:defRPr/>
              </a:pPr>
              <a:t>15/11/2013</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AE849951-6273-4468-977C-A5FF607E379F}" type="slidenum">
              <a:rPr lang="en-GB"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8ACD3BCA-96BE-4DC8-85BF-5773FCEA2302}" type="datetimeFigureOut">
              <a:rPr lang="en-GB" altLang="zh-CN"/>
              <a:pPr>
                <a:defRPr/>
              </a:pPr>
              <a:t>15/11/2013</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83CC77F1-AF7D-45C6-A51A-B9807FC05A17}" type="slidenum">
              <a:rPr lang="en-GB"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E84FC29-3F21-4979-8E55-91024B9C1FE4}" type="datetimeFigureOut">
              <a:rPr lang="en-GB" altLang="zh-CN"/>
              <a:pPr>
                <a:defRPr/>
              </a:pPr>
              <a:t>15/11/2013</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EE4F690E-5CF6-47B5-9789-F35D1CD6A7BE}" type="slidenum">
              <a:rPr lang="en-GB" altLang="zh-CN"/>
              <a:pPr>
                <a:defRPr/>
              </a:pPr>
              <a:t>‹#›</a:t>
            </a:fld>
            <a:endParaRPr lang="en-GB"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83ECDE-D6B7-499D-8BBC-A530F57AFB47}"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BA6EDD38-50D0-4893-A4B2-F1EC1AB78D02}" type="slidenum">
              <a:rPr lang="en-GB" altLang="zh-CN"/>
              <a:pPr>
                <a:defRPr/>
              </a:pPr>
              <a:t>‹#›</a:t>
            </a:fld>
            <a:endParaRPr lang="en-GB"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F6EAFB8-3BF0-413E-8913-8A23DEE6F369}"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AA9C78B0-FCF2-447D-97A5-509F5D1E3C16}" type="slidenum">
              <a:rPr lang="en-GB"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63AFF96D-37E5-460D-9B9F-4208BF256512}"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A7ED764-8A63-4821-B7D8-3E3A425C2788}" type="slidenum">
              <a:rPr lang="en-GB"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E9FE5F4-19BD-4C27-91EA-26745007EDA3}"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FF7E0E76-7F42-40DF-B475-2593A8FA34D9}" type="slidenum">
              <a:rPr lang="en-GB"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6CD784D9-FE00-4D74-8D51-020572340288}"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6C4C8EE7-B47C-4F4A-899D-2A65BCAB3A7E}" type="slidenum">
              <a:rPr lang="en-GB"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4A7BF9A-6561-4ED3-BD1B-51010B8DBA75}"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4D2DEC5C-FBB0-40D3-80BB-656EF547044D}" type="slidenum">
              <a:rPr lang="en-GB"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281BE2B-47F5-43EC-9249-31D37D4BF25B}"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CCC352F7-D509-419B-9E4B-70F3AEF064A0}" type="slidenum">
              <a:rPr lang="en-GB"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7F13BDEC-88BC-4349-AC3E-C00A426652CF}"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C710ED69-F84E-4057-B4DA-BBADF7F13964}" type="slidenum">
              <a:rPr lang="en-GB"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AE50F669-E1B4-4964-9AE2-4BE658F05411}" type="datetimeFigureOut">
              <a:rPr lang="en-GB" altLang="zh-CN"/>
              <a:pPr>
                <a:defRPr/>
              </a:pPr>
              <a:t>15/11/2013</a:t>
            </a:fld>
            <a:endParaRPr lang="en-GB" altLang="zh-CN"/>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9" name="Slide Number Placeholder 8"/>
          <p:cNvSpPr>
            <a:spLocks noGrp="1"/>
          </p:cNvSpPr>
          <p:nvPr>
            <p:ph type="sldNum" sz="quarter" idx="12"/>
          </p:nvPr>
        </p:nvSpPr>
        <p:spPr/>
        <p:txBody>
          <a:bodyPr/>
          <a:lstStyle>
            <a:lvl1pPr>
              <a:defRPr/>
            </a:lvl1pPr>
          </a:lstStyle>
          <a:p>
            <a:pPr>
              <a:defRPr/>
            </a:pPr>
            <a:fld id="{95DF662C-248C-4278-813E-8374626B1841}" type="slidenum">
              <a:rPr lang="en-GB"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6F656749-1DCA-4CEF-8BB1-996D00F385CD}" type="datetimeFigureOut">
              <a:rPr lang="en-GB" altLang="zh-CN"/>
              <a:pPr>
                <a:defRPr/>
              </a:pPr>
              <a:t>15/11/2013</a:t>
            </a:fld>
            <a:endParaRPr lang="en-GB" altLang="zh-CN"/>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5" name="Slide Number Placeholder 4"/>
          <p:cNvSpPr>
            <a:spLocks noGrp="1"/>
          </p:cNvSpPr>
          <p:nvPr>
            <p:ph type="sldNum" sz="quarter" idx="12"/>
          </p:nvPr>
        </p:nvSpPr>
        <p:spPr/>
        <p:txBody>
          <a:bodyPr/>
          <a:lstStyle>
            <a:lvl1pPr>
              <a:defRPr/>
            </a:lvl1pPr>
          </a:lstStyle>
          <a:p>
            <a:pPr>
              <a:defRPr/>
            </a:pPr>
            <a:fld id="{A91EA0EF-ED6B-468C-9AF5-C4DF51AD5043}" type="slidenum">
              <a:rPr lang="en-GB"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2453DF01-D366-4E4A-AF36-F9B4E318740E}" type="datetimeFigureOut">
              <a:rPr lang="en-GB" altLang="zh-CN"/>
              <a:pPr>
                <a:defRPr/>
              </a:pPr>
              <a:t>15/11/2013</a:t>
            </a:fld>
            <a:endParaRPr lang="en-GB" altLang="zh-CN"/>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4" name="Slide Number Placeholder 3"/>
          <p:cNvSpPr>
            <a:spLocks noGrp="1"/>
          </p:cNvSpPr>
          <p:nvPr>
            <p:ph type="sldNum" sz="quarter" idx="12"/>
          </p:nvPr>
        </p:nvSpPr>
        <p:spPr/>
        <p:txBody>
          <a:bodyPr/>
          <a:lstStyle>
            <a:lvl1pPr>
              <a:defRPr/>
            </a:lvl1pPr>
          </a:lstStyle>
          <a:p>
            <a:pPr>
              <a:defRPr/>
            </a:pPr>
            <a:fld id="{53995B0D-4D6B-4B23-9D7B-CA2269D36C04}" type="slidenum">
              <a:rPr lang="en-GB"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4C768D1-8C71-4ADA-BF3A-89740D274C07}"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A8C35B0E-5F37-422A-80E9-A7FB26CEFDDE}" type="slidenum">
              <a:rPr lang="en-GB"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B9872BD-626C-4463-8D38-027E0BDA2192}"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F0D02332-71DF-418C-B285-86C28F1A7335}" type="slidenum">
              <a:rPr lang="en-GB"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893D4E5-0302-497C-8DF7-C31105185B5E}"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0C37164E-1BD9-4B31-BD32-179EA0C39DCA}" type="slidenum">
              <a:rPr lang="en-GB" altLang="zh-CN"/>
              <a:pPr>
                <a:defRPr/>
              </a:pPr>
              <a:t>‹#›</a:t>
            </a:fld>
            <a:endParaRPr lang="en-GB"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32FA6DD-20E3-4177-B9E6-A772BD682F4D}"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935B1275-68C7-418E-876A-23D4082FCE30}" type="slidenum">
              <a:rPr lang="en-GB"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2543BF7A-0BA6-404D-9081-B446C6A3734D}"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2D03DA03-C339-469E-B659-F660B1A4DE2F}" type="slidenum">
              <a:rPr lang="en-GB" altLang="zh-CN"/>
              <a:pPr>
                <a:defRPr/>
              </a:pPr>
              <a:t>‹#›</a:t>
            </a:fld>
            <a:endParaRPr lang="en-GB"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802EEDC-CB3B-4671-B384-4E5AFE701FEA}"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145D62AF-15F9-41A7-800F-096AE85E7DCD}" type="slidenum">
              <a:rPr lang="en-GB" altLang="zh-CN"/>
              <a:pPr>
                <a:defRPr/>
              </a:pPr>
              <a:t>‹#›</a:t>
            </a:fld>
            <a:endParaRPr lang="en-GB"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B2A63E7-3AFB-4C55-B175-F2EAE5EFFDD2}"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02B2507-83D8-4FB2-81C9-EE3E3E1C979A}" type="slidenum">
              <a:rPr lang="en-GB" altLang="zh-CN"/>
              <a:pPr>
                <a:defRPr/>
              </a:pPr>
              <a:t>‹#›</a:t>
            </a:fld>
            <a:endParaRPr lang="en-GB"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4A3B05B3-4AB0-493C-A3E3-DA84ACC3F969}"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6970AA43-8C39-438D-BA0C-DC415ABF8E5D}" type="slidenum">
              <a:rPr lang="en-GB" altLang="zh-CN"/>
              <a:pPr>
                <a:defRPr/>
              </a:pPr>
              <a:t>‹#›</a:t>
            </a:fld>
            <a:endParaRPr lang="en-GB"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5C6895D6-4C8F-497A-8152-F01F01855475}" type="datetimeFigureOut">
              <a:rPr lang="en-GB" altLang="zh-CN"/>
              <a:pPr>
                <a:defRPr/>
              </a:pPr>
              <a:t>15/11/2013</a:t>
            </a:fld>
            <a:endParaRPr lang="en-GB" altLang="zh-CN"/>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9" name="Slide Number Placeholder 8"/>
          <p:cNvSpPr>
            <a:spLocks noGrp="1"/>
          </p:cNvSpPr>
          <p:nvPr>
            <p:ph type="sldNum" sz="quarter" idx="12"/>
          </p:nvPr>
        </p:nvSpPr>
        <p:spPr/>
        <p:txBody>
          <a:bodyPr/>
          <a:lstStyle>
            <a:lvl1pPr>
              <a:defRPr/>
            </a:lvl1pPr>
          </a:lstStyle>
          <a:p>
            <a:pPr>
              <a:defRPr/>
            </a:pPr>
            <a:fld id="{8DFB4415-D045-4065-AC83-50A3FCBF744C}" type="slidenum">
              <a:rPr lang="en-GB" altLang="zh-CN"/>
              <a:pPr>
                <a:defRPr/>
              </a:pPr>
              <a:t>‹#›</a:t>
            </a:fld>
            <a:endParaRPr lang="en-GB"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CCDC00F9-41D4-40D4-9023-6C25CAF6F356}" type="datetimeFigureOut">
              <a:rPr lang="en-GB" altLang="zh-CN"/>
              <a:pPr>
                <a:defRPr/>
              </a:pPr>
              <a:t>15/11/2013</a:t>
            </a:fld>
            <a:endParaRPr lang="en-GB" altLang="zh-CN"/>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5" name="Slide Number Placeholder 4"/>
          <p:cNvSpPr>
            <a:spLocks noGrp="1"/>
          </p:cNvSpPr>
          <p:nvPr>
            <p:ph type="sldNum" sz="quarter" idx="12"/>
          </p:nvPr>
        </p:nvSpPr>
        <p:spPr/>
        <p:txBody>
          <a:bodyPr/>
          <a:lstStyle>
            <a:lvl1pPr>
              <a:defRPr/>
            </a:lvl1pPr>
          </a:lstStyle>
          <a:p>
            <a:pPr>
              <a:defRPr/>
            </a:pPr>
            <a:fld id="{B10F2558-0250-4D29-BFE8-BD44E403AB93}" type="slidenum">
              <a:rPr lang="en-GB" altLang="zh-CN"/>
              <a:pPr>
                <a:defRPr/>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92A0006A-CF2A-4A67-AAB0-FE7C3F902674}" type="datetimeFigureOut">
              <a:rPr lang="en-GB" altLang="zh-CN"/>
              <a:pPr>
                <a:defRPr/>
              </a:pPr>
              <a:t>15/11/2013</a:t>
            </a:fld>
            <a:endParaRPr lang="en-GB" altLang="zh-CN"/>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4" name="Slide Number Placeholder 3"/>
          <p:cNvSpPr>
            <a:spLocks noGrp="1"/>
          </p:cNvSpPr>
          <p:nvPr>
            <p:ph type="sldNum" sz="quarter" idx="12"/>
          </p:nvPr>
        </p:nvSpPr>
        <p:spPr/>
        <p:txBody>
          <a:bodyPr/>
          <a:lstStyle>
            <a:lvl1pPr>
              <a:defRPr/>
            </a:lvl1pPr>
          </a:lstStyle>
          <a:p>
            <a:pPr>
              <a:defRPr/>
            </a:pPr>
            <a:fld id="{48616875-A7C8-4A8C-B528-289E6798856C}" type="slidenum">
              <a:rPr lang="en-GB" altLang="zh-CN"/>
              <a:pPr>
                <a:defRPr/>
              </a:pPr>
              <a:t>‹#›</a:t>
            </a:fld>
            <a:endParaRPr lang="en-GB"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1B48A206-30B8-47E6-AA13-5F596484D892}"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D72A9C49-0BAF-4E40-8E96-09C929FF843B}" type="slidenum">
              <a:rPr lang="en-GB" altLang="zh-CN"/>
              <a:pPr>
                <a:defRPr/>
              </a:pPr>
              <a:t>‹#›</a:t>
            </a:fld>
            <a:endParaRPr lang="en-GB"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90912568-FEB5-493D-B870-408D54CD03CD}" type="datetimeFigureOut">
              <a:rPr lang="en-GB" altLang="zh-CN"/>
              <a:pPr>
                <a:defRPr/>
              </a:pPr>
              <a:t>15/11/2013</a:t>
            </a:fld>
            <a:endParaRPr lang="en-GB" altLang="zh-CN"/>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7" name="Slide Number Placeholder 6"/>
          <p:cNvSpPr>
            <a:spLocks noGrp="1"/>
          </p:cNvSpPr>
          <p:nvPr>
            <p:ph type="sldNum" sz="quarter" idx="12"/>
          </p:nvPr>
        </p:nvSpPr>
        <p:spPr/>
        <p:txBody>
          <a:bodyPr/>
          <a:lstStyle>
            <a:lvl1pPr>
              <a:defRPr/>
            </a:lvl1pPr>
          </a:lstStyle>
          <a:p>
            <a:pPr>
              <a:defRPr/>
            </a:pPr>
            <a:fld id="{4635B565-A180-4888-A5F1-E28F7605B8D0}" type="slidenum">
              <a:rPr lang="en-GB" altLang="zh-CN"/>
              <a:pPr>
                <a:defRPr/>
              </a:pPr>
              <a:t>‹#›</a:t>
            </a:fld>
            <a:endParaRPr lang="en-GB"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D7517AB-5E3D-4378-B170-13A6DAAAC1C9}"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952374CE-AA11-4ABA-9B2D-EA5352E44C04}" type="slidenum">
              <a:rPr lang="en-GB" altLang="zh-CN"/>
              <a:pPr>
                <a:defRPr/>
              </a:pPr>
              <a:t>‹#›</a:t>
            </a:fld>
            <a:endParaRPr lang="en-GB"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4FFB39BD-21D0-4C14-B972-F7B8C85190CB}"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051E4A0-ACE2-40D1-A2BC-FE7D5973CEB9}" type="slidenum">
              <a:rPr lang="en-GB" altLang="zh-CN"/>
              <a:pPr>
                <a:defRPr/>
              </a:pPr>
              <a:t>‹#›</a:t>
            </a:fld>
            <a:endParaRPr lang="en-GB"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B65B53B4-2336-48FB-AE3D-5CEA58A4B3CC}" type="datetimeFigureOut">
              <a:rPr lang="en-GB" altLang="zh-CN"/>
              <a:pPr>
                <a:defRPr/>
              </a:pPr>
              <a:t>15/11/2013</a:t>
            </a:fld>
            <a:endParaRPr lang="en-GB" altLang="zh-CN"/>
          </a:p>
        </p:txBody>
      </p:sp>
      <p:sp>
        <p:nvSpPr>
          <p:cNvPr id="4" name="Footer Placeholder 4"/>
          <p:cNvSpPr>
            <a:spLocks noGrp="1"/>
          </p:cNvSpPr>
          <p:nvPr>
            <p:ph type="ftr" sz="quarter" idx="11"/>
          </p:nvPr>
        </p:nvSpPr>
        <p:spPr/>
        <p:txBody>
          <a:bodyPr/>
          <a:lstStyle>
            <a:lvl1pPr>
              <a:defRPr/>
            </a:lvl1pPr>
          </a:lstStyle>
          <a:p>
            <a:pPr>
              <a:defRPr/>
            </a:pPr>
            <a:r>
              <a:rPr lang="en-GB"/>
              <a:t>OMA-CD-AOI-2013-0089</a:t>
            </a:r>
          </a:p>
        </p:txBody>
      </p:sp>
      <p:sp>
        <p:nvSpPr>
          <p:cNvPr id="5" name="Slide Number Placeholder 5"/>
          <p:cNvSpPr>
            <a:spLocks noGrp="1"/>
          </p:cNvSpPr>
          <p:nvPr>
            <p:ph type="sldNum" sz="quarter" idx="12"/>
          </p:nvPr>
        </p:nvSpPr>
        <p:spPr/>
        <p:txBody>
          <a:bodyPr/>
          <a:lstStyle>
            <a:lvl1pPr>
              <a:defRPr/>
            </a:lvl1pPr>
          </a:lstStyle>
          <a:p>
            <a:pPr>
              <a:defRPr/>
            </a:pPr>
            <a:fld id="{ECB0A256-5B8A-492C-B3BF-58B3B29FCA76}" type="slidenum">
              <a:rPr lang="en-GB" altLang="zh-CN"/>
              <a:pPr>
                <a:defRPr/>
              </a:pPr>
              <a:t>‹#›</a:t>
            </a:fld>
            <a:endParaRPr lang="en-GB"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6C7C4BC3-5DAE-4E5B-82FB-D83B0EBEA515}"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88941DC5-DE28-49BA-89C4-05E28B2ACAB5}" type="slidenum">
              <a:rPr lang="en-GB" altLang="zh-CN"/>
              <a:pPr>
                <a:defRPr/>
              </a:pPr>
              <a:t>‹#›</a:t>
            </a:fld>
            <a:endParaRPr lang="en-GB"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EC81953-7361-4657-ADB9-9371CF3CC3F4}"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5CFFE702-D1F6-47D4-9663-EC3A3A4224E9}" type="slidenum">
              <a:rPr lang="en-GB" altLang="zh-CN"/>
              <a:pPr>
                <a:defRPr/>
              </a:pPr>
              <a:t>‹#›</a:t>
            </a:fld>
            <a:endParaRPr lang="en-GB"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34EEF20-CD31-40CB-8C09-0FF2D89CF6A7}"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AC5FED63-FB81-4AFD-B617-648DB5F0340D}" type="slidenum">
              <a:rPr lang="en-GB" altLang="zh-CN"/>
              <a:pPr>
                <a:defRPr/>
              </a:pPr>
              <a:t>‹#›</a:t>
            </a:fld>
            <a:endParaRPr lang="en-GB"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8920798F-48E7-4A1E-B413-76AEFCC6C24F}"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9B64BBA5-29D2-4230-A550-E4C0C5B7C5B3}" type="slidenum">
              <a:rPr lang="en-GB" altLang="zh-CN"/>
              <a:pPr>
                <a:defRPr/>
              </a:pPr>
              <a:t>‹#›</a:t>
            </a:fld>
            <a:endParaRPr lang="en-GB"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304C4991-6718-4E4B-81FA-04A34898F825}" type="datetimeFigureOut">
              <a:rPr lang="en-GB" altLang="zh-CN"/>
              <a:pPr>
                <a:defRPr/>
              </a:pPr>
              <a:t>15/11/2013</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42C02D5B-9F3E-4334-8A2C-CC750EDB9D95}" type="slidenum">
              <a:rPr lang="en-GB" altLang="zh-CN"/>
              <a:pPr>
                <a:defRPr/>
              </a:pPr>
              <a:t>‹#›</a:t>
            </a:fld>
            <a:endParaRPr lang="en-GB"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EFC33970-A3DA-48DE-BF69-471473BCC46D}" type="datetimeFigureOut">
              <a:rPr lang="en-GB" altLang="zh-CN"/>
              <a:pPr>
                <a:defRPr/>
              </a:pPr>
              <a:t>15/11/2013</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BFD7EE45-890A-437E-BE05-4B5D1EBD1633}" type="slidenum">
              <a:rPr lang="en-GB" altLang="zh-CN"/>
              <a:pPr>
                <a:defRPr/>
              </a:pPr>
              <a:t>‹#›</a:t>
            </a:fld>
            <a:endParaRPr lang="en-GB"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752DFC6-6580-43FA-8348-33C01E8591C1}" type="datetimeFigureOut">
              <a:rPr lang="en-GB" altLang="zh-CN"/>
              <a:pPr>
                <a:defRPr/>
              </a:pPr>
              <a:t>15/11/2013</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F32AB745-1E66-4CEF-81ED-E02B02D93FF7}" type="slidenum">
              <a:rPr lang="en-GB" altLang="zh-CN"/>
              <a:pPr>
                <a:defRPr/>
              </a:pPr>
              <a:t>‹#›</a:t>
            </a:fld>
            <a:endParaRPr lang="en-GB"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EA2322-2E32-468D-AFBD-C41E5BFE3843}"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5D9E6387-2BDE-4D38-93BB-A889F4B47991}" type="slidenum">
              <a:rPr lang="en-GB" altLang="zh-CN"/>
              <a:pPr>
                <a:defRPr/>
              </a:pPr>
              <a:t>‹#›</a:t>
            </a:fld>
            <a:endParaRPr lang="en-GB"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9B1371-7AC3-4F2B-92B0-89A7CCF77433}" type="datetimeFigureOut">
              <a:rPr lang="en-GB" altLang="zh-CN"/>
              <a:pPr>
                <a:defRPr/>
              </a:pPr>
              <a:t>15/11/2013</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2DC81C26-8B01-490A-BD16-3AB730FBFAF1}" type="slidenum">
              <a:rPr lang="en-GB" altLang="zh-CN"/>
              <a:pPr>
                <a:defRPr/>
              </a:pPr>
              <a:t>‹#›</a:t>
            </a:fld>
            <a:endParaRPr lang="en-GB"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8D411BA4-A5B2-48C7-A5E4-2F9B3CAE695E}"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1C15197-7792-4DCA-AAF3-ED42C38D605D}" type="slidenum">
              <a:rPr lang="en-GB" altLang="zh-CN"/>
              <a:pPr>
                <a:defRPr/>
              </a:pPr>
              <a:t>‹#›</a:t>
            </a:fld>
            <a:endParaRPr lang="en-GB"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60B9234-B438-496D-ACF8-1C4207E1FCD0}" type="datetimeFigureOut">
              <a:rPr lang="en-GB" altLang="zh-CN"/>
              <a:pPr>
                <a:defRPr/>
              </a:pPr>
              <a:t>15/11/2013</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5EFB5E9-B6DB-4DD9-AD0F-AACC3C2211B1}" type="slidenum">
              <a:rPr lang="en-GB"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a:defRPr/>
            </a:pPr>
            <a:endParaRPr lang="en-GB" altLang="zh-CN">
              <a:ea typeface="宋体"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defRPr/>
            </a:pPr>
            <a:r>
              <a:rPr lang="en-GB" sz="1000" b="1">
                <a:cs typeface="Times New Roman" pitchFamily="18" charset="0"/>
              </a:rPr>
              <a:t>© 2013 Open Mobile Alliance Ltd.  All Rights Reserved.</a:t>
            </a:r>
            <a:endParaRPr lang="en-US" altLang="zh-CN" sz="1000" b="1">
              <a:ea typeface="宋体" pitchFamily="2" charset="-122"/>
            </a:endParaRPr>
          </a:p>
          <a:p>
            <a:pPr defTabSz="403225">
              <a:tabLst>
                <a:tab pos="5372100" algn="ctr"/>
                <a:tab pos="9182100" algn="r"/>
              </a:tabLst>
              <a:defRPr/>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031" name="Rectangle 18"/>
          <p:cNvSpPr>
            <a:spLocks noChangeArrowheads="1"/>
          </p:cNvSpPr>
          <p:nvPr userDrawn="1"/>
        </p:nvSpPr>
        <p:spPr bwMode="auto">
          <a:xfrm>
            <a:off x="4724400" y="6629400"/>
            <a:ext cx="3352800" cy="339725"/>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defRPr/>
            </a:pPr>
            <a:r>
              <a:rPr lang="en-GB" sz="1800" dirty="0" smtClean="0"/>
              <a:t>OMA-CD-AOI-2013-0100</a:t>
            </a:r>
            <a:endParaRPr lang="en-US" altLang="zh-CN" sz="1800" b="1" dirty="0">
              <a:latin typeface="Arial Narrow" pitchFamily="34" charset="0"/>
              <a:ea typeface="宋体"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pitchFamily="2" charset="-122"/>
              </a:rPr>
              <a:t>Slide #</a:t>
            </a:r>
            <a:fld id="{0801243F-13D6-4858-97EA-D51123B5F910}" type="slidenum">
              <a:rPr lang="en-US" altLang="zh-CN" sz="1800" b="1">
                <a:latin typeface="Arial Narrow" pitchFamily="34" charset="0"/>
                <a:ea typeface="宋体" pitchFamily="2" charset="-122"/>
              </a:rPr>
              <a:pPr algn="r" defTabSz="403225">
                <a:tabLst>
                  <a:tab pos="5372100" algn="ctr"/>
                  <a:tab pos="9182100" algn="r"/>
                </a:tabLst>
                <a:defRPr/>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[OMA-Template-SlideDeck-20130101-I]</a:t>
            </a:r>
            <a:endParaRPr lang="en-US" altLang="zh-CN" sz="1800" b="1">
              <a:latin typeface="Arial Narrow" pitchFamily="34" charset="0"/>
              <a:ea typeface="宋体" pitchFamily="2"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4044"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3075"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0FFBACA3-75B0-4A93-9165-D32BDC0C68CD}" type="datetimeFigureOut">
              <a:rPr lang="en-GB" altLang="zh-CN"/>
              <a:pPr>
                <a:defRPr/>
              </a:pPr>
              <a:t>15/11/2013</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GB" altLang="zh-CN"/>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88DB68C-3521-4321-AA22-10B922F9C729}"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4099"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57E7FC5F-BCC4-43D2-BFEE-37FE496797D2}" type="datetimeFigureOut">
              <a:rPr lang="en-GB" altLang="zh-CN"/>
              <a:pPr>
                <a:defRPr/>
              </a:pPr>
              <a:t>15/11/2013</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GB"/>
              <a:t>OMA-CD-AOI-2013-0089</a:t>
            </a: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6090923D-64B3-4D86-86FA-BF599F383F05}"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5123"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37F9AFAC-B0B6-425C-A013-4E0D54C70782}" type="datetimeFigureOut">
              <a:rPr lang="en-GB" altLang="zh-CN"/>
              <a:pPr>
                <a:defRPr/>
              </a:pPr>
              <a:t>15/11/2013</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GB"/>
              <a:t>OMA-CD-AOI-2013-0089</a:t>
            </a: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C137AE8-5F80-49DE-B0D7-56A9E8E46ED4}"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06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68313" y="280988"/>
            <a:ext cx="8426450" cy="1169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6147" name="Text Placeholder 2"/>
          <p:cNvSpPr>
            <a:spLocks noGrp="1"/>
          </p:cNvSpPr>
          <p:nvPr>
            <p:ph type="body" idx="1"/>
          </p:nvPr>
        </p:nvSpPr>
        <p:spPr bwMode="auto">
          <a:xfrm>
            <a:off x="468313" y="1638300"/>
            <a:ext cx="8426450" cy="4635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zh-CN" smtClean="0"/>
          </a:p>
        </p:txBody>
      </p:sp>
      <p:sp>
        <p:nvSpPr>
          <p:cNvPr id="4" name="Date Placeholder 3"/>
          <p:cNvSpPr>
            <a:spLocks noGrp="1"/>
          </p:cNvSpPr>
          <p:nvPr>
            <p:ph type="dt" sz="half" idx="2"/>
          </p:nvPr>
        </p:nvSpPr>
        <p:spPr>
          <a:xfrm>
            <a:off x="468313" y="6508750"/>
            <a:ext cx="2184400" cy="374650"/>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FACF4D11-C2BF-4EDF-9245-653A695C8168}" type="datetimeFigureOut">
              <a:rPr lang="en-GB" altLang="zh-CN"/>
              <a:pPr>
                <a:defRPr/>
              </a:pPr>
              <a:t>15/11/2013</a:t>
            </a:fld>
            <a:endParaRPr lang="en-GB" altLang="zh-CN"/>
          </a:p>
        </p:txBody>
      </p:sp>
      <p:sp>
        <p:nvSpPr>
          <p:cNvPr id="5" name="Footer Placeholder 4"/>
          <p:cNvSpPr>
            <a:spLocks noGrp="1"/>
          </p:cNvSpPr>
          <p:nvPr>
            <p:ph type="ftr" sz="quarter" idx="3"/>
          </p:nvPr>
        </p:nvSpPr>
        <p:spPr>
          <a:xfrm>
            <a:off x="3198813" y="6508750"/>
            <a:ext cx="2965450" cy="374650"/>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en-GB" altLang="zh-CN"/>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BB4A397B-09FE-4CB3-AE49-F7481854704D}"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openmobilealliance.org/UseAgreement.html"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shaozhen@sttri.com.cn" TargetMode="External"/><Relationship Id="rId5" Type="http://schemas.openxmlformats.org/officeDocument/2006/relationships/hyperlink" Target="mailto:wangleiyf@chinamobile.com" TargetMode="External"/><Relationship Id="rId4" Type="http://schemas.openxmlformats.org/officeDocument/2006/relationships/hyperlink" Target="mailto:dong.hao1@zte.com.cn"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2.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9699" name="Rectangle 27"/>
          <p:cNvSpPr>
            <a:spLocks noChangeArrowheads="1"/>
          </p:cNvSpPr>
          <p:nvPr/>
        </p:nvSpPr>
        <p:spPr bwMode="auto">
          <a:xfrm>
            <a:off x="414337" y="1524000"/>
            <a:ext cx="8305800" cy="38925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CD AOI</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14 Nov 2013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1600" b="1" dirty="0">
                <a:latin typeface="Tahoma" pitchFamily="34" charset="0"/>
                <a:ea typeface="宋体" charset="-122"/>
              </a:rPr>
              <a:t>	</a:t>
            </a:r>
            <a:r>
              <a:rPr lang="en-US" altLang="zh-CN" sz="1800" b="1" dirty="0">
                <a:latin typeface="Tahoma" pitchFamily="34" charset="0"/>
                <a:ea typeface="宋体" charset="-122"/>
              </a:rPr>
              <a:t>Contact:	</a:t>
            </a:r>
            <a:r>
              <a:rPr lang="en-US" altLang="zh-CN" sz="1800" b="1" dirty="0" err="1">
                <a:latin typeface="Tahoma" pitchFamily="34" charset="0"/>
                <a:ea typeface="宋体" charset="-122"/>
              </a:rPr>
              <a:t>Hao</a:t>
            </a:r>
            <a:r>
              <a:rPr lang="en-US" altLang="zh-CN" sz="1800" b="1" dirty="0">
                <a:latin typeface="Tahoma" pitchFamily="34" charset="0"/>
                <a:ea typeface="宋体" charset="-122"/>
              </a:rPr>
              <a:t> Dong, </a:t>
            </a:r>
            <a:r>
              <a:rPr lang="en-US" altLang="zh-CN" sz="1800" b="1" dirty="0" smtClean="0">
                <a:latin typeface="Tahoma" pitchFamily="34" charset="0"/>
                <a:ea typeface="宋体" charset="-122"/>
                <a:hlinkClick r:id="rId4"/>
              </a:rPr>
              <a:t>dong.hao1@zte.com.cn</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a:t>
            </a:r>
            <a:r>
              <a:rPr lang="en-US" altLang="zh-CN" sz="1800" b="1" dirty="0" smtClean="0">
                <a:latin typeface="Tahoma" pitchFamily="34" charset="0"/>
                <a:ea typeface="宋体" charset="-122"/>
              </a:rPr>
              <a:t>Lei Wang, </a:t>
            </a:r>
            <a:r>
              <a:rPr lang="en-US" altLang="zh-CN" sz="1800" b="1" dirty="0" smtClean="0">
                <a:latin typeface="Tahoma" pitchFamily="34" charset="0"/>
                <a:ea typeface="宋体" charset="-122"/>
                <a:hlinkClick r:id="rId5"/>
              </a:rPr>
              <a:t>wangleiyf@chinamobile.com</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a:t>
            </a:r>
            <a:r>
              <a:rPr lang="en-US" altLang="zh-CN" sz="1800" b="1" dirty="0" smtClean="0">
                <a:latin typeface="Tahoma" pitchFamily="34" charset="0"/>
                <a:ea typeface="宋体" charset="-122"/>
              </a:rPr>
              <a:t>                             </a:t>
            </a:r>
            <a:r>
              <a:rPr lang="en-US" altLang="zh-CN" sz="1800" b="1" dirty="0" smtClean="0">
                <a:latin typeface="Tahoma" pitchFamily="34" charset="0"/>
                <a:ea typeface="宋体" charset="-122"/>
              </a:rPr>
              <a:t>Zhen </a:t>
            </a:r>
            <a:r>
              <a:rPr lang="en-US" altLang="zh-CN" sz="1800" b="1" dirty="0" err="1" smtClean="0">
                <a:latin typeface="Tahoma" pitchFamily="34" charset="0"/>
                <a:ea typeface="宋体" charset="-122"/>
              </a:rPr>
              <a:t>Shao</a:t>
            </a:r>
            <a:r>
              <a:rPr lang="en-US" altLang="zh-CN" sz="1800" b="1" dirty="0" smtClean="0">
                <a:latin typeface="Tahoma" pitchFamily="34" charset="0"/>
                <a:ea typeface="宋体" charset="-122"/>
              </a:rPr>
              <a:t>, </a:t>
            </a:r>
            <a:r>
              <a:rPr lang="en-US" altLang="zh-CN" sz="1800" b="1" dirty="0" smtClean="0">
                <a:latin typeface="Tahoma" pitchFamily="34" charset="0"/>
                <a:ea typeface="宋体" charset="-122"/>
                <a:hlinkClick r:id="rId6"/>
              </a:rPr>
              <a:t>shaozhen@sttri.com.cn</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Source:	ZTE Corporation, </a:t>
            </a:r>
            <a:endParaRPr lang="en-US" altLang="zh-CN" sz="18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a:latin typeface="Tahoma" pitchFamily="34" charset="0"/>
                <a:ea typeface="宋体" charset="-122"/>
              </a:rPr>
              <a:t>	</a:t>
            </a:r>
            <a:r>
              <a:rPr lang="en-US" altLang="zh-CN" sz="1800" b="1" dirty="0" smtClean="0">
                <a:latin typeface="Tahoma" pitchFamily="34" charset="0"/>
                <a:ea typeface="宋体" charset="-122"/>
              </a:rPr>
              <a:t>                             </a:t>
            </a:r>
            <a:r>
              <a:rPr lang="en-US" altLang="zh-CN" sz="1800" b="1" dirty="0" smtClean="0">
                <a:latin typeface="Tahoma" pitchFamily="34" charset="0"/>
                <a:ea typeface="宋体" charset="-122"/>
              </a:rPr>
              <a:t>China </a:t>
            </a:r>
            <a:r>
              <a:rPr lang="en-US" altLang="zh-CN" sz="1800" b="1" dirty="0" smtClean="0">
                <a:latin typeface="Tahoma" pitchFamily="34" charset="0"/>
                <a:ea typeface="宋体" charset="-122"/>
              </a:rPr>
              <a:t>Mobile,</a:t>
            </a:r>
            <a:endParaRPr lang="en-US" altLang="zh-CN" sz="18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1800" b="1" dirty="0" smtClean="0">
                <a:latin typeface="Tahoma" pitchFamily="34" charset="0"/>
                <a:ea typeface="宋体" charset="-122"/>
              </a:rPr>
              <a:t>		China </a:t>
            </a:r>
            <a:r>
              <a:rPr lang="en-US" altLang="zh-CN" sz="1800" b="1" dirty="0" smtClean="0">
                <a:latin typeface="Tahoma" pitchFamily="34" charset="0"/>
                <a:ea typeface="宋体" charset="-122"/>
              </a:rPr>
              <a:t>Telecom</a:t>
            </a:r>
            <a:endParaRPr lang="en-US" altLang="zh-CN" sz="1800" b="1" dirty="0">
              <a:latin typeface="Tahoma" pitchFamily="34" charset="0"/>
              <a:ea typeface="宋体" charset="-122"/>
            </a:endParaRPr>
          </a:p>
        </p:txBody>
      </p:sp>
      <p:sp>
        <p:nvSpPr>
          <p:cNvPr id="29700" name="Rectangle 26"/>
          <p:cNvSpPr>
            <a:spLocks noGrp="1" noChangeArrowheads="1"/>
          </p:cNvSpPr>
          <p:nvPr>
            <p:ph type="ctrTitle"/>
          </p:nvPr>
        </p:nvSpPr>
        <p:spPr>
          <a:xfrm>
            <a:off x="684213" y="0"/>
            <a:ext cx="7996237" cy="1301750"/>
          </a:xfrm>
          <a:noFill/>
        </p:spPr>
        <p:txBody>
          <a:bodyPr anchor="t"/>
          <a:lstStyle/>
          <a:p>
            <a:r>
              <a:rPr lang="en-GB" altLang="zh-CN" sz="2000" dirty="0" smtClean="0">
                <a:ea typeface="宋体" charset="-122"/>
              </a:rPr>
              <a:t>OMA-CD-AOI-2013-0100-INP_Upward_Lightweight_Messaging</a:t>
            </a:r>
            <a:r>
              <a:rPr lang="en-US" altLang="zh-CN" sz="2000" dirty="0" smtClean="0">
                <a:ea typeface="宋体" charset="-122"/>
              </a:rPr>
              <a:t>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GB" altLang="zh-CN" dirty="0" smtClean="0">
                <a:ea typeface="宋体" charset="-122"/>
              </a:rPr>
              <a:t>Upward Lightweight Messaging</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9701" name="Text Box 29"/>
          <p:cNvSpPr txBox="1">
            <a:spLocks noChangeArrowheads="1"/>
          </p:cNvSpPr>
          <p:nvPr/>
        </p:nvSpPr>
        <p:spPr bwMode="auto">
          <a:xfrm>
            <a:off x="2624137" y="23241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 </a:t>
            </a:r>
          </a:p>
        </p:txBody>
      </p:sp>
      <p:sp>
        <p:nvSpPr>
          <p:cNvPr id="29702" name="Text Box 30"/>
          <p:cNvSpPr txBox="1">
            <a:spLocks noChangeArrowheads="1"/>
          </p:cNvSpPr>
          <p:nvPr/>
        </p:nvSpPr>
        <p:spPr bwMode="auto">
          <a:xfrm>
            <a:off x="4376737" y="23241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97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dirty="0">
                <a:ea typeface="宋体" charset="-122"/>
                <a:cs typeface="Times New Roman" pitchFamily="18" charset="0"/>
              </a:rPr>
              <a:t>USE OF THIS DOCUMENT BY NON-OMA MEMBERS IS SUBJECT TO ALL OF THE TERMS AND CONDITIONS OF THE USE AGREEMENT (located at </a:t>
            </a:r>
            <a:r>
              <a:rPr lang="en-US" altLang="zh-CN" sz="900" dirty="0">
                <a:ea typeface="宋体" charset="-122"/>
                <a:cs typeface="Times New Roman" pitchFamily="18" charset="0"/>
                <a:hlinkClick r:id="rId7"/>
              </a:rPr>
              <a:t>http://www.openmobilealliance.org/UseAgreement.html</a:t>
            </a:r>
            <a:r>
              <a:rPr lang="en-US" altLang="zh-CN" sz="900" dirty="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dirty="0">
                <a:ea typeface="宋体" charset="-122"/>
                <a:cs typeface="Times New Roman" pitchFamily="18" charset="0"/>
              </a:rPr>
              <a:t>THIS DOCUMENT IS PROVIDED ON AN "AS IS" "AS AVAILABLE" AND "WITH ALL FAULTS" BASIS.</a:t>
            </a:r>
          </a:p>
        </p:txBody>
      </p:sp>
      <p:sp>
        <p:nvSpPr>
          <p:cNvPr id="297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dirty="0">
                <a:ea typeface="宋体" charset="-122"/>
                <a:cs typeface="Times New Roman" pitchFamily="18" charset="0"/>
              </a:rPr>
              <a:t>Intellectual Property Rights</a:t>
            </a:r>
          </a:p>
          <a:p>
            <a:pPr defTabSz="762000">
              <a:spcBef>
                <a:spcPct val="35000"/>
              </a:spcBef>
            </a:pPr>
            <a:r>
              <a:rPr lang="en-US" altLang="zh-CN" sz="900" dirty="0">
                <a:ea typeface="宋体" charset="-122"/>
                <a:cs typeface="Times New Roman" pitchFamily="18" charset="0"/>
              </a:rPr>
              <a:t>Members and their Affiliates (collectively, "Members") agree to use their reasonable </a:t>
            </a:r>
            <a:r>
              <a:rPr lang="en-US" altLang="zh-CN" sz="900" dirty="0" err="1">
                <a:ea typeface="宋体" charset="-122"/>
                <a:cs typeface="Times New Roman" pitchFamily="18" charset="0"/>
              </a:rPr>
              <a:t>endeavours</a:t>
            </a:r>
            <a:r>
              <a:rPr lang="en-US" altLang="zh-CN" sz="900" dirty="0">
                <a:ea typeface="宋体"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p:txBody>
          <a:bodyPr/>
          <a:lstStyle/>
          <a:p>
            <a:r>
              <a:rPr lang="en-GB" altLang="zh-CN" smtClean="0">
                <a:ea typeface="宋体" charset="-122"/>
              </a:rPr>
              <a:t>AOI provides downward notifications for applications</a:t>
            </a:r>
          </a:p>
        </p:txBody>
      </p:sp>
      <p:sp>
        <p:nvSpPr>
          <p:cNvPr id="1028" name="Rectangle 5"/>
          <p:cNvSpPr>
            <a:spLocks noGrp="1" noChangeArrowheads="1"/>
          </p:cNvSpPr>
          <p:nvPr>
            <p:ph type="body" idx="1"/>
          </p:nvPr>
        </p:nvSpPr>
        <p:spPr>
          <a:xfrm>
            <a:off x="292100" y="1169988"/>
            <a:ext cx="8778875" cy="5008562"/>
          </a:xfrm>
        </p:spPr>
        <p:txBody>
          <a:bodyPr/>
          <a:lstStyle/>
          <a:p>
            <a:pPr indent="0">
              <a:buFontTx/>
              <a:buNone/>
            </a:pPr>
            <a:endParaRPr lang="en-US" altLang="zh-CN" sz="2900" smtClean="0">
              <a:ea typeface="宋体" charset="-122"/>
            </a:endParaRPr>
          </a:p>
        </p:txBody>
      </p:sp>
      <p:sp>
        <p:nvSpPr>
          <p:cNvPr id="30725" name="Rectangle 5"/>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zh-CN" altLang="en-US">
              <a:ea typeface="宋体" pitchFamily="2" charset="-122"/>
            </a:endParaRPr>
          </a:p>
        </p:txBody>
      </p:sp>
      <p:graphicFrame>
        <p:nvGraphicFramePr>
          <p:cNvPr id="1026" name="Object 4"/>
          <p:cNvGraphicFramePr>
            <a:graphicFrameLocks noChangeAspect="1"/>
          </p:cNvGraphicFramePr>
          <p:nvPr/>
        </p:nvGraphicFramePr>
        <p:xfrm>
          <a:off x="4092575" y="3663950"/>
          <a:ext cx="5270500" cy="3033713"/>
        </p:xfrm>
        <a:graphic>
          <a:graphicData uri="http://schemas.openxmlformats.org/presentationml/2006/ole">
            <p:oleObj spid="_x0000_s1026" name="Visio" r:id="rId4" imgW="5273310" imgH="3037732" progId="Visio.Drawing.11">
              <p:embed/>
            </p:oleObj>
          </a:graphicData>
        </a:graphic>
      </p:graphicFrame>
      <p:pic>
        <p:nvPicPr>
          <p:cNvPr id="6" name="Picture 2"/>
          <p:cNvPicPr>
            <a:picLocks noChangeAspect="1" noChangeArrowheads="1"/>
          </p:cNvPicPr>
          <p:nvPr/>
        </p:nvPicPr>
        <p:blipFill>
          <a:blip r:embed="rId5" cstate="print"/>
          <a:srcRect/>
          <a:stretch>
            <a:fillRect/>
          </a:stretch>
        </p:blipFill>
        <p:spPr bwMode="gray">
          <a:xfrm>
            <a:off x="4833938" y="1225550"/>
            <a:ext cx="685800" cy="933450"/>
          </a:xfrm>
          <a:prstGeom prst="rect">
            <a:avLst/>
          </a:prstGeom>
          <a:noFill/>
          <a:ln>
            <a:noFill/>
          </a:ln>
          <a:effectLst>
            <a:prstShdw prst="shdw17" dist="17961" dir="2700000">
              <a:schemeClr val="accent1">
                <a:gamma/>
                <a:shade val="60000"/>
                <a:invGamma/>
              </a:schemeClr>
            </a:prstShdw>
          </a:effectLst>
          <a:extLst/>
        </p:spPr>
      </p:pic>
      <p:pic>
        <p:nvPicPr>
          <p:cNvPr id="7" name="Picture 2"/>
          <p:cNvPicPr>
            <a:picLocks noChangeAspect="1" noChangeArrowheads="1"/>
          </p:cNvPicPr>
          <p:nvPr/>
        </p:nvPicPr>
        <p:blipFill>
          <a:blip r:embed="rId5" cstate="print"/>
          <a:srcRect/>
          <a:stretch>
            <a:fillRect/>
          </a:stretch>
        </p:blipFill>
        <p:spPr bwMode="gray">
          <a:xfrm>
            <a:off x="4833938" y="2489200"/>
            <a:ext cx="685800" cy="933450"/>
          </a:xfrm>
          <a:prstGeom prst="rect">
            <a:avLst/>
          </a:prstGeom>
          <a:noFill/>
          <a:ln>
            <a:noFill/>
          </a:ln>
          <a:effectLst>
            <a:prstShdw prst="shdw17" dist="17961" dir="2700000">
              <a:schemeClr val="accent1">
                <a:gamma/>
                <a:shade val="60000"/>
                <a:invGamma/>
              </a:schemeClr>
            </a:prstShdw>
          </a:effectLst>
          <a:extLst/>
        </p:spPr>
      </p:pic>
      <p:sp>
        <p:nvSpPr>
          <p:cNvPr id="1032" name="矩形 15"/>
          <p:cNvSpPr>
            <a:spLocks noChangeArrowheads="1"/>
          </p:cNvSpPr>
          <p:nvPr/>
        </p:nvSpPr>
        <p:spPr bwMode="auto">
          <a:xfrm>
            <a:off x="5519738" y="1563688"/>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Server App1</a:t>
            </a:r>
            <a:endParaRPr lang="zh-CN" altLang="en-US" sz="1600">
              <a:solidFill>
                <a:srgbClr val="000000"/>
              </a:solidFill>
              <a:latin typeface="微软雅黑" pitchFamily="34" charset="-122"/>
              <a:ea typeface="微软雅黑" pitchFamily="34" charset="-122"/>
            </a:endParaRPr>
          </a:p>
        </p:txBody>
      </p:sp>
      <p:sp>
        <p:nvSpPr>
          <p:cNvPr id="1033" name="矩形 15"/>
          <p:cNvSpPr>
            <a:spLocks noChangeArrowheads="1"/>
          </p:cNvSpPr>
          <p:nvPr/>
        </p:nvSpPr>
        <p:spPr bwMode="auto">
          <a:xfrm>
            <a:off x="5519738" y="2825750"/>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Server App</a:t>
            </a:r>
            <a:r>
              <a:rPr lang="en-US" altLang="zh-CN" sz="1600" i="1">
                <a:solidFill>
                  <a:srgbClr val="000000"/>
                </a:solidFill>
                <a:latin typeface="微软雅黑" pitchFamily="34" charset="-122"/>
                <a:ea typeface="微软雅黑" pitchFamily="34" charset="-122"/>
              </a:rPr>
              <a:t>n</a:t>
            </a:r>
            <a:endParaRPr lang="zh-CN" altLang="en-US" sz="1600" i="1">
              <a:solidFill>
                <a:srgbClr val="000000"/>
              </a:solidFill>
              <a:latin typeface="微软雅黑" pitchFamily="34" charset="-122"/>
              <a:ea typeface="微软雅黑" pitchFamily="34" charset="-122"/>
            </a:endParaRPr>
          </a:p>
        </p:txBody>
      </p:sp>
      <p:sp>
        <p:nvSpPr>
          <p:cNvPr id="1034" name="矩形 15"/>
          <p:cNvSpPr>
            <a:spLocks noChangeArrowheads="1"/>
          </p:cNvSpPr>
          <p:nvPr/>
        </p:nvSpPr>
        <p:spPr bwMode="auto">
          <a:xfrm>
            <a:off x="5595938" y="2292350"/>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a:t>
            </a:r>
            <a:endParaRPr lang="zh-CN" altLang="en-US" sz="1600" i="1">
              <a:solidFill>
                <a:srgbClr val="000000"/>
              </a:solidFill>
              <a:latin typeface="微软雅黑" pitchFamily="34" charset="-122"/>
              <a:ea typeface="微软雅黑" pitchFamily="34" charset="-122"/>
            </a:endParaRPr>
          </a:p>
        </p:txBody>
      </p:sp>
      <p:pic>
        <p:nvPicPr>
          <p:cNvPr id="1035" name="Picture 141" descr="蜂窝和天线"/>
          <p:cNvPicPr>
            <a:picLocks noChangeAspect="1" noChangeArrowheads="1"/>
          </p:cNvPicPr>
          <p:nvPr/>
        </p:nvPicPr>
        <p:blipFill>
          <a:blip r:embed="rId6" cstate="print"/>
          <a:srcRect/>
          <a:stretch>
            <a:fillRect/>
          </a:stretch>
        </p:blipFill>
        <p:spPr bwMode="auto">
          <a:xfrm>
            <a:off x="1862138" y="3435350"/>
            <a:ext cx="1298575" cy="1162050"/>
          </a:xfrm>
          <a:prstGeom prst="rect">
            <a:avLst/>
          </a:prstGeom>
          <a:noFill/>
          <a:ln w="9525">
            <a:noFill/>
            <a:miter lim="800000"/>
            <a:headEnd/>
            <a:tailEnd/>
          </a:ln>
        </p:spPr>
      </p:pic>
      <p:sp>
        <p:nvSpPr>
          <p:cNvPr id="1036" name="Freeform 84"/>
          <p:cNvSpPr>
            <a:spLocks/>
          </p:cNvSpPr>
          <p:nvPr/>
        </p:nvSpPr>
        <p:spPr bwMode="auto">
          <a:xfrm rot="5583708">
            <a:off x="1651001" y="3197225"/>
            <a:ext cx="214312" cy="776287"/>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anchor="ctr"/>
          <a:lstStyle/>
          <a:p>
            <a:endParaRPr lang="zh-CN" altLang="en-US"/>
          </a:p>
        </p:txBody>
      </p:sp>
      <p:pic>
        <p:nvPicPr>
          <p:cNvPr id="1037" name="Picture 6"/>
          <p:cNvPicPr>
            <a:picLocks noChangeAspect="1" noChangeArrowheads="1"/>
          </p:cNvPicPr>
          <p:nvPr/>
        </p:nvPicPr>
        <p:blipFill>
          <a:blip r:embed="rId7" cstate="print"/>
          <a:srcRect/>
          <a:stretch>
            <a:fillRect/>
          </a:stretch>
        </p:blipFill>
        <p:spPr bwMode="auto">
          <a:xfrm>
            <a:off x="3233738" y="2292350"/>
            <a:ext cx="419100" cy="1019175"/>
          </a:xfrm>
          <a:prstGeom prst="rect">
            <a:avLst/>
          </a:prstGeom>
          <a:noFill/>
          <a:ln w="12700">
            <a:noFill/>
            <a:miter lim="800000"/>
            <a:headEnd/>
            <a:tailEnd/>
          </a:ln>
        </p:spPr>
      </p:pic>
      <p:sp>
        <p:nvSpPr>
          <p:cNvPr id="1038" name="矩形 15"/>
          <p:cNvSpPr>
            <a:spLocks noChangeArrowheads="1"/>
          </p:cNvSpPr>
          <p:nvPr/>
        </p:nvSpPr>
        <p:spPr bwMode="auto">
          <a:xfrm>
            <a:off x="2090738" y="1911350"/>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AOI Server</a:t>
            </a:r>
            <a:endParaRPr lang="zh-CN" altLang="en-US" sz="1600">
              <a:solidFill>
                <a:srgbClr val="000000"/>
              </a:solidFill>
              <a:latin typeface="微软雅黑" pitchFamily="34" charset="-122"/>
              <a:ea typeface="微软雅黑" pitchFamily="34" charset="-122"/>
            </a:endParaRPr>
          </a:p>
        </p:txBody>
      </p:sp>
      <p:pic>
        <p:nvPicPr>
          <p:cNvPr id="1039" name="Picture 9"/>
          <p:cNvPicPr>
            <a:picLocks noChangeAspect="1" noChangeArrowheads="1"/>
          </p:cNvPicPr>
          <p:nvPr/>
        </p:nvPicPr>
        <p:blipFill>
          <a:blip r:embed="rId8" cstate="print"/>
          <a:srcRect/>
          <a:stretch>
            <a:fillRect/>
          </a:stretch>
        </p:blipFill>
        <p:spPr bwMode="auto">
          <a:xfrm>
            <a:off x="490538" y="4654550"/>
            <a:ext cx="350837" cy="685800"/>
          </a:xfrm>
          <a:prstGeom prst="rect">
            <a:avLst/>
          </a:prstGeom>
          <a:noFill/>
          <a:ln w="12700">
            <a:noFill/>
            <a:miter lim="800000"/>
            <a:headEnd/>
            <a:tailEnd/>
          </a:ln>
        </p:spPr>
      </p:pic>
      <p:pic>
        <p:nvPicPr>
          <p:cNvPr id="1040" name="Picture 9"/>
          <p:cNvPicPr>
            <a:picLocks noChangeAspect="1" noChangeArrowheads="1"/>
          </p:cNvPicPr>
          <p:nvPr/>
        </p:nvPicPr>
        <p:blipFill>
          <a:blip r:embed="rId8" cstate="print"/>
          <a:srcRect/>
          <a:stretch>
            <a:fillRect/>
          </a:stretch>
        </p:blipFill>
        <p:spPr bwMode="auto">
          <a:xfrm>
            <a:off x="490538" y="5645150"/>
            <a:ext cx="350837" cy="685800"/>
          </a:xfrm>
          <a:prstGeom prst="rect">
            <a:avLst/>
          </a:prstGeom>
          <a:noFill/>
          <a:ln w="12700">
            <a:noFill/>
            <a:miter lim="800000"/>
            <a:headEnd/>
            <a:tailEnd/>
          </a:ln>
        </p:spPr>
      </p:pic>
      <p:sp>
        <p:nvSpPr>
          <p:cNvPr id="1041" name="矩形 15"/>
          <p:cNvSpPr>
            <a:spLocks noChangeArrowheads="1"/>
          </p:cNvSpPr>
          <p:nvPr/>
        </p:nvSpPr>
        <p:spPr bwMode="auto">
          <a:xfrm>
            <a:off x="109538" y="5264150"/>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AOI C &amp; C App1</a:t>
            </a:r>
            <a:endParaRPr lang="zh-CN" altLang="en-US" sz="1600">
              <a:solidFill>
                <a:srgbClr val="000000"/>
              </a:solidFill>
              <a:latin typeface="微软雅黑" pitchFamily="34" charset="-122"/>
              <a:ea typeface="微软雅黑" pitchFamily="34" charset="-122"/>
            </a:endParaRPr>
          </a:p>
        </p:txBody>
      </p:sp>
      <p:sp>
        <p:nvSpPr>
          <p:cNvPr id="1042" name="矩形 15"/>
          <p:cNvSpPr>
            <a:spLocks noChangeArrowheads="1"/>
          </p:cNvSpPr>
          <p:nvPr/>
        </p:nvSpPr>
        <p:spPr bwMode="auto">
          <a:xfrm>
            <a:off x="109538" y="6254750"/>
            <a:ext cx="1371600" cy="358775"/>
          </a:xfrm>
          <a:prstGeom prst="rect">
            <a:avLst/>
          </a:prstGeom>
          <a:noFill/>
          <a:ln w="9525" algn="ctr">
            <a:noFill/>
            <a:miter lim="800000"/>
            <a:headEnd/>
            <a:tailEnd/>
          </a:ln>
        </p:spPr>
        <p:txBody>
          <a:bodyPr wrap="none" anchor="ctr"/>
          <a:lstStyle/>
          <a:p>
            <a:pPr algn="ctr">
              <a:lnSpc>
                <a:spcPct val="80000"/>
              </a:lnSpc>
              <a:spcBef>
                <a:spcPct val="20000"/>
              </a:spcBef>
              <a:buClr>
                <a:schemeClr val="accent1"/>
              </a:buClr>
              <a:buSzPct val="80000"/>
              <a:buFont typeface="Wingdings" pitchFamily="2" charset="2"/>
              <a:buNone/>
            </a:pPr>
            <a:r>
              <a:rPr lang="en-US" altLang="zh-CN" sz="1600">
                <a:solidFill>
                  <a:srgbClr val="000000"/>
                </a:solidFill>
                <a:latin typeface="微软雅黑" pitchFamily="34" charset="-122"/>
                <a:ea typeface="微软雅黑" pitchFamily="34" charset="-122"/>
              </a:rPr>
              <a:t>AOI C &amp; C App</a:t>
            </a:r>
            <a:r>
              <a:rPr lang="en-US" altLang="zh-CN" sz="1600" i="1">
                <a:solidFill>
                  <a:srgbClr val="000000"/>
                </a:solidFill>
                <a:latin typeface="微软雅黑" pitchFamily="34" charset="-122"/>
                <a:ea typeface="微软雅黑" pitchFamily="34" charset="-122"/>
              </a:rPr>
              <a:t>n</a:t>
            </a:r>
            <a:endParaRPr lang="zh-CN" altLang="en-US" sz="1600" i="1">
              <a:solidFill>
                <a:srgbClr val="000000"/>
              </a:solidFill>
              <a:latin typeface="微软雅黑" pitchFamily="34" charset="-122"/>
              <a:ea typeface="微软雅黑" pitchFamily="34" charset="-122"/>
            </a:endParaRPr>
          </a:p>
        </p:txBody>
      </p:sp>
      <p:cxnSp>
        <p:nvCxnSpPr>
          <p:cNvPr id="1043" name="直接连接符 96"/>
          <p:cNvCxnSpPr>
            <a:cxnSpLocks noChangeShapeType="1"/>
          </p:cNvCxnSpPr>
          <p:nvPr/>
        </p:nvCxnSpPr>
        <p:spPr bwMode="auto">
          <a:xfrm flipV="1">
            <a:off x="1100138" y="3968750"/>
            <a:ext cx="685800" cy="990600"/>
          </a:xfrm>
          <a:prstGeom prst="line">
            <a:avLst/>
          </a:prstGeom>
          <a:noFill/>
          <a:ln w="9525" algn="ctr">
            <a:solidFill>
              <a:schemeClr val="tx1"/>
            </a:solidFill>
            <a:round/>
            <a:headEnd/>
            <a:tailEnd/>
          </a:ln>
        </p:spPr>
      </p:cxnSp>
      <p:cxnSp>
        <p:nvCxnSpPr>
          <p:cNvPr id="1044" name="直接连接符 96"/>
          <p:cNvCxnSpPr>
            <a:cxnSpLocks noChangeShapeType="1"/>
          </p:cNvCxnSpPr>
          <p:nvPr/>
        </p:nvCxnSpPr>
        <p:spPr bwMode="auto">
          <a:xfrm flipV="1">
            <a:off x="1023938" y="4016375"/>
            <a:ext cx="838200" cy="1933575"/>
          </a:xfrm>
          <a:prstGeom prst="line">
            <a:avLst/>
          </a:prstGeom>
          <a:noFill/>
          <a:ln w="9525" algn="ctr">
            <a:solidFill>
              <a:schemeClr val="tx1"/>
            </a:solidFill>
            <a:round/>
            <a:headEnd/>
            <a:tailEnd/>
          </a:ln>
        </p:spPr>
      </p:cxnSp>
      <p:cxnSp>
        <p:nvCxnSpPr>
          <p:cNvPr id="1045" name="直接连接符 96"/>
          <p:cNvCxnSpPr>
            <a:cxnSpLocks noChangeShapeType="1"/>
          </p:cNvCxnSpPr>
          <p:nvPr/>
        </p:nvCxnSpPr>
        <p:spPr bwMode="auto">
          <a:xfrm flipV="1">
            <a:off x="2319338" y="2673350"/>
            <a:ext cx="762000" cy="609600"/>
          </a:xfrm>
          <a:prstGeom prst="line">
            <a:avLst/>
          </a:prstGeom>
          <a:noFill/>
          <a:ln w="9525" algn="ctr">
            <a:solidFill>
              <a:schemeClr val="tx1"/>
            </a:solidFill>
            <a:round/>
            <a:headEnd/>
            <a:tailEnd/>
          </a:ln>
        </p:spPr>
      </p:cxnSp>
      <p:cxnSp>
        <p:nvCxnSpPr>
          <p:cNvPr id="1046" name="直接连接符 96"/>
          <p:cNvCxnSpPr>
            <a:cxnSpLocks noChangeShapeType="1"/>
          </p:cNvCxnSpPr>
          <p:nvPr/>
        </p:nvCxnSpPr>
        <p:spPr bwMode="auto">
          <a:xfrm flipV="1">
            <a:off x="3843338" y="1682750"/>
            <a:ext cx="838200" cy="685800"/>
          </a:xfrm>
          <a:prstGeom prst="line">
            <a:avLst/>
          </a:prstGeom>
          <a:noFill/>
          <a:ln w="9525" algn="ctr">
            <a:solidFill>
              <a:schemeClr val="tx1"/>
            </a:solidFill>
            <a:round/>
            <a:headEnd/>
            <a:tailEnd/>
          </a:ln>
        </p:spPr>
      </p:cxnSp>
      <p:cxnSp>
        <p:nvCxnSpPr>
          <p:cNvPr id="1047" name="直接连接符 96"/>
          <p:cNvCxnSpPr>
            <a:cxnSpLocks noChangeShapeType="1"/>
          </p:cNvCxnSpPr>
          <p:nvPr/>
        </p:nvCxnSpPr>
        <p:spPr bwMode="auto">
          <a:xfrm>
            <a:off x="3843338" y="2597150"/>
            <a:ext cx="914400" cy="304800"/>
          </a:xfrm>
          <a:prstGeom prst="line">
            <a:avLst/>
          </a:prstGeom>
          <a:noFill/>
          <a:ln w="9525" algn="ctr">
            <a:solidFill>
              <a:schemeClr val="tx1"/>
            </a:solidFill>
            <a:round/>
            <a:headEnd/>
            <a:tailEnd/>
          </a:ln>
        </p:spPr>
      </p:cxnSp>
      <p:sp>
        <p:nvSpPr>
          <p:cNvPr id="1048" name="AutoShape 69"/>
          <p:cNvSpPr>
            <a:spLocks noChangeArrowheads="1"/>
          </p:cNvSpPr>
          <p:nvPr/>
        </p:nvSpPr>
        <p:spPr bwMode="gray">
          <a:xfrm rot="8553093">
            <a:off x="3468688" y="1687513"/>
            <a:ext cx="1204912" cy="180975"/>
          </a:xfrm>
          <a:prstGeom prst="rightArrow">
            <a:avLst>
              <a:gd name="adj1" fmla="val 43407"/>
              <a:gd name="adj2" fmla="val 181366"/>
            </a:avLst>
          </a:prstGeom>
          <a:solidFill>
            <a:srgbClr val="FF0000">
              <a:alpha val="79999"/>
            </a:srgbClr>
          </a:solidFill>
          <a:ln w="28575" algn="ctr">
            <a:noFill/>
            <a:miter lim="800000"/>
            <a:headEnd/>
            <a:tailEnd/>
          </a:ln>
        </p:spPr>
        <p:txBody>
          <a:bodyPr wrap="none" lIns="108000" tIns="108000" rIns="108000" bIns="108000" anchor="ctr"/>
          <a:lstStyle/>
          <a:p>
            <a:pPr algn="ctr"/>
            <a:endParaRPr lang="zh-CN" altLang="en-US">
              <a:ea typeface="宋体" charset="-122"/>
            </a:endParaRPr>
          </a:p>
        </p:txBody>
      </p:sp>
      <p:sp>
        <p:nvSpPr>
          <p:cNvPr id="1049" name="AutoShape 69"/>
          <p:cNvSpPr>
            <a:spLocks noChangeArrowheads="1"/>
          </p:cNvSpPr>
          <p:nvPr/>
        </p:nvSpPr>
        <p:spPr bwMode="gray">
          <a:xfrm rot="8553093">
            <a:off x="1944688" y="2792413"/>
            <a:ext cx="1204912" cy="180975"/>
          </a:xfrm>
          <a:prstGeom prst="rightArrow">
            <a:avLst>
              <a:gd name="adj1" fmla="val 43407"/>
              <a:gd name="adj2" fmla="val 181366"/>
            </a:avLst>
          </a:prstGeom>
          <a:solidFill>
            <a:srgbClr val="FF0000">
              <a:alpha val="79999"/>
            </a:srgbClr>
          </a:solidFill>
          <a:ln w="28575" algn="ctr">
            <a:noFill/>
            <a:miter lim="800000"/>
            <a:headEnd/>
            <a:tailEnd/>
          </a:ln>
        </p:spPr>
        <p:txBody>
          <a:bodyPr wrap="none" lIns="108000" tIns="108000" rIns="108000" bIns="108000" anchor="ctr"/>
          <a:lstStyle/>
          <a:p>
            <a:pPr algn="ctr"/>
            <a:endParaRPr lang="zh-CN" altLang="en-US">
              <a:ea typeface="宋体" charset="-122"/>
            </a:endParaRPr>
          </a:p>
        </p:txBody>
      </p:sp>
      <p:sp>
        <p:nvSpPr>
          <p:cNvPr id="1050" name="AutoShape 69"/>
          <p:cNvSpPr>
            <a:spLocks noChangeArrowheads="1"/>
          </p:cNvSpPr>
          <p:nvPr/>
        </p:nvSpPr>
        <p:spPr bwMode="gray">
          <a:xfrm rot="7724672">
            <a:off x="692150" y="4162426"/>
            <a:ext cx="1254125" cy="190500"/>
          </a:xfrm>
          <a:prstGeom prst="rightArrow">
            <a:avLst>
              <a:gd name="adj1" fmla="val 43407"/>
              <a:gd name="adj2" fmla="val 181926"/>
            </a:avLst>
          </a:prstGeom>
          <a:solidFill>
            <a:srgbClr val="FF0000">
              <a:alpha val="79999"/>
            </a:srgbClr>
          </a:solidFill>
          <a:ln w="28575" algn="ctr">
            <a:noFill/>
            <a:miter lim="800000"/>
            <a:headEnd/>
            <a:tailEnd/>
          </a:ln>
        </p:spPr>
        <p:txBody>
          <a:bodyPr wrap="none" lIns="108000" tIns="108000" rIns="108000" bIns="108000" anchor="ctr"/>
          <a:lstStyle/>
          <a:p>
            <a:pPr algn="ctr"/>
            <a:endParaRPr lang="zh-CN" altLang="en-US">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GB" altLang="zh-CN" smtClean="0">
                <a:ea typeface="宋体" charset="-122"/>
              </a:rPr>
              <a:t>What’s the purpose of AOI?</a:t>
            </a:r>
          </a:p>
        </p:txBody>
      </p:sp>
      <p:sp>
        <p:nvSpPr>
          <p:cNvPr id="30723" name="Rectangle 5"/>
          <p:cNvSpPr>
            <a:spLocks noGrp="1" noChangeArrowheads="1"/>
          </p:cNvSpPr>
          <p:nvPr>
            <p:ph type="body" idx="1"/>
          </p:nvPr>
        </p:nvSpPr>
        <p:spPr>
          <a:xfrm>
            <a:off x="292100" y="1169988"/>
            <a:ext cx="8778875" cy="5008562"/>
          </a:xfrm>
        </p:spPr>
        <p:txBody>
          <a:bodyPr/>
          <a:lstStyle/>
          <a:p>
            <a:r>
              <a:rPr lang="en-GB" altLang="zh-CN" sz="3200" b="1" i="1" smtClean="0">
                <a:ea typeface="宋体" charset="-122"/>
              </a:rPr>
              <a:t>Issues this Work Item is Aimed to Solve:</a:t>
            </a:r>
            <a:endParaRPr lang="zh-CN" altLang="zh-CN" sz="3200" b="1" i="1" smtClean="0">
              <a:ea typeface="宋体" charset="-122"/>
            </a:endParaRPr>
          </a:p>
          <a:p>
            <a:pPr>
              <a:buFontTx/>
              <a:buNone/>
            </a:pPr>
            <a:r>
              <a:rPr lang="en-GB" altLang="zh-CN" sz="3200" smtClean="0">
                <a:ea typeface="宋体" charset="-122"/>
              </a:rPr>
              <a:t>The ‘One connection for One application’ solution causes a lot of problems, including</a:t>
            </a:r>
            <a:endParaRPr lang="zh-CN" altLang="zh-CN" sz="3200" smtClean="0">
              <a:ea typeface="宋体" charset="-122"/>
            </a:endParaRPr>
          </a:p>
          <a:p>
            <a:pPr lvl="1"/>
            <a:r>
              <a:rPr lang="en-GB" altLang="zh-CN" sz="2800" smtClean="0">
                <a:ea typeface="宋体" charset="-122"/>
              </a:rPr>
              <a:t>Too much power consumption of the terminal device to keep its applications online, (sending keep-alive and status update messages),</a:t>
            </a:r>
            <a:endParaRPr lang="zh-CN" altLang="zh-CN" sz="2800" smtClean="0">
              <a:ea typeface="宋体" charset="-122"/>
            </a:endParaRPr>
          </a:p>
          <a:p>
            <a:pPr lvl="1"/>
            <a:r>
              <a:rPr lang="en-GB" altLang="zh-CN" sz="2800" smtClean="0">
                <a:ea typeface="宋体" charset="-122"/>
              </a:rPr>
              <a:t>Waste of bandwidth resources.</a:t>
            </a:r>
            <a:endParaRPr lang="zh-CN" altLang="zh-CN" sz="2800" smtClean="0">
              <a:ea typeface="宋体" charset="-122"/>
            </a:endParaRPr>
          </a:p>
          <a:p>
            <a:pPr>
              <a:buFontTx/>
              <a:buNone/>
            </a:pPr>
            <a:endParaRPr lang="en-US" altLang="zh-CN" sz="2900" smtClean="0">
              <a:ea typeface="宋体" charset="-122"/>
            </a:endParaRPr>
          </a:p>
          <a:p>
            <a:pPr algn="r">
              <a:buFontTx/>
              <a:buNone/>
            </a:pPr>
            <a:r>
              <a:rPr lang="en-US" altLang="zh-CN" sz="2900" smtClean="0">
                <a:ea typeface="宋体" charset="-122"/>
              </a:rPr>
              <a:t>——</a:t>
            </a:r>
            <a:r>
              <a:rPr lang="en-US" altLang="zh-CN" sz="2400" smtClean="0">
                <a:ea typeface="宋体" charset="-122"/>
              </a:rPr>
              <a:t>AOI Work Item Doc: ” OMA-WID_0263-AOI-V1_0-20120216-D”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zh-CN" smtClean="0">
                <a:ea typeface="宋体" charset="-122"/>
              </a:rPr>
              <a:t>AOI solved the issue? Not entirely! </a:t>
            </a:r>
            <a:endParaRPr lang="en-GB" altLang="zh-CN" smtClean="0">
              <a:ea typeface="宋体" charset="-122"/>
            </a:endParaRPr>
          </a:p>
        </p:txBody>
      </p:sp>
      <p:sp>
        <p:nvSpPr>
          <p:cNvPr id="31747" name="Content Placeholder 2"/>
          <p:cNvSpPr>
            <a:spLocks noGrp="1"/>
          </p:cNvSpPr>
          <p:nvPr>
            <p:ph idx="1"/>
          </p:nvPr>
        </p:nvSpPr>
        <p:spPr>
          <a:xfrm>
            <a:off x="292100" y="1301750"/>
            <a:ext cx="8732838" cy="3276600"/>
          </a:xfrm>
        </p:spPr>
        <p:txBody>
          <a:bodyPr/>
          <a:lstStyle/>
          <a:p>
            <a:r>
              <a:rPr lang="en-GB" altLang="zh-CN" smtClean="0">
                <a:ea typeface="宋体" charset="-122"/>
              </a:rPr>
              <a:t>Device has to keep many connections: one connection for one application; even when the applications just </a:t>
            </a:r>
            <a:r>
              <a:rPr lang="en-GB" altLang="zh-CN" smtClean="0">
                <a:solidFill>
                  <a:srgbClr val="FF0000"/>
                </a:solidFill>
                <a:ea typeface="宋体" charset="-122"/>
              </a:rPr>
              <a:t>exchange small data</a:t>
            </a:r>
            <a:r>
              <a:rPr lang="en-GB" altLang="zh-CN" smtClean="0">
                <a:ea typeface="宋体" charset="-122"/>
              </a:rPr>
              <a:t> between client app and server app </a:t>
            </a:r>
            <a:r>
              <a:rPr lang="en-GB" altLang="zh-CN" smtClean="0">
                <a:solidFill>
                  <a:srgbClr val="FF0000"/>
                </a:solidFill>
                <a:ea typeface="宋体" charset="-122"/>
              </a:rPr>
              <a:t>occasionally</a:t>
            </a:r>
            <a:r>
              <a:rPr lang="en-GB" altLang="zh-CN" smtClean="0">
                <a:ea typeface="宋体" charset="-122"/>
              </a:rPr>
              <a:t>.</a:t>
            </a:r>
          </a:p>
          <a:p>
            <a:r>
              <a:rPr lang="en-US" altLang="zh-CN" smtClean="0">
                <a:solidFill>
                  <a:srgbClr val="FF0000"/>
                </a:solidFill>
                <a:ea typeface="宋体" charset="-122"/>
              </a:rPr>
              <a:t>Sending keep-alive messages </a:t>
            </a:r>
            <a:r>
              <a:rPr lang="en-US" altLang="zh-CN" smtClean="0">
                <a:ea typeface="宋体" charset="-122"/>
              </a:rPr>
              <a:t>when there is no active data connection in place requires the mobile device to activate the data connection in order to </a:t>
            </a:r>
            <a:r>
              <a:rPr lang="en-US" altLang="zh-CN" smtClean="0">
                <a:solidFill>
                  <a:srgbClr val="FF0000"/>
                </a:solidFill>
                <a:ea typeface="宋体" charset="-122"/>
              </a:rPr>
              <a:t>send a few bytes and then release it again</a:t>
            </a:r>
            <a:r>
              <a:rPr lang="en-US" altLang="zh-CN" smtClean="0">
                <a:ea typeface="宋体" charset="-122"/>
              </a:rPr>
              <a:t>. (Section 4.1 Introduction in AOI Enabler)</a:t>
            </a:r>
            <a:endParaRPr lang="en-GB" altLang="zh-CN" smtClean="0">
              <a:ea typeface="宋体" charset="-122"/>
            </a:endParaRPr>
          </a:p>
          <a:p>
            <a:endParaRPr lang="en-GB" altLang="zh-CN" smtClean="0">
              <a:ea typeface="宋体" charset="-122"/>
            </a:endParaRPr>
          </a:p>
        </p:txBody>
      </p:sp>
      <p:sp>
        <p:nvSpPr>
          <p:cNvPr id="4" name="Rectangle 2"/>
          <p:cNvSpPr>
            <a:spLocks noChangeArrowheads="1"/>
          </p:cNvSpPr>
          <p:nvPr/>
        </p:nvSpPr>
        <p:spPr bwMode="auto">
          <a:xfrm>
            <a:off x="0" y="0"/>
            <a:ext cx="9363075" cy="0"/>
          </a:xfrm>
          <a:prstGeom prst="rect">
            <a:avLst/>
          </a:prstGeom>
          <a:noFill/>
          <a:ln>
            <a:noFill/>
          </a:ln>
          <a:effectLst>
            <a:prstShdw prst="shdw17" dist="17961" dir="2700000">
              <a:schemeClr val="accent1">
                <a:gamma/>
                <a:shade val="60000"/>
                <a:invGamma/>
              </a:schemeClr>
            </a:prstShdw>
          </a:effectLst>
          <a:extLst>
            <a:ext uri="{909E8E84-426E-40DD-AFC4-6F175D3DCCD1}"/>
            <a:ext uri="{91240B29-F687-4F45-9708-019B960494DF}"/>
          </a:extLst>
        </p:spPr>
        <p:txBody>
          <a:bodyPr wrap="none" anchor="ctr">
            <a:spAutoFit/>
          </a:bodyPr>
          <a:lstStyle/>
          <a:p>
            <a:pPr>
              <a:defRPr/>
            </a:pPr>
            <a:endParaRPr lang="en-GB" altLang="zh-CN">
              <a:ea typeface="宋体" pitchFamily="2" charset="-122"/>
            </a:endParaRPr>
          </a:p>
        </p:txBody>
      </p:sp>
      <p:pic>
        <p:nvPicPr>
          <p:cNvPr id="31749" name="图片 63" descr="ZTE 智能手机.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642938" y="5111750"/>
            <a:ext cx="358775" cy="660400"/>
          </a:xfrm>
          <a:prstGeom prst="rect">
            <a:avLst/>
          </a:prstGeom>
          <a:noFill/>
          <a:ln w="9525">
            <a:noFill/>
            <a:miter lim="800000"/>
            <a:headEnd/>
            <a:tailEnd/>
          </a:ln>
        </p:spPr>
      </p:pic>
      <p:pic>
        <p:nvPicPr>
          <p:cNvPr id="31750" name="图片 60" descr="IM.jpg"/>
          <p:cNvPicPr>
            <a:picLocks noChangeAspect="1"/>
          </p:cNvPicPr>
          <p:nvPr/>
        </p:nvPicPr>
        <p:blipFill>
          <a:blip r:embed="rId4" cstate="print"/>
          <a:srcRect/>
          <a:stretch>
            <a:fillRect/>
          </a:stretch>
        </p:blipFill>
        <p:spPr bwMode="auto">
          <a:xfrm>
            <a:off x="2700338" y="5111750"/>
            <a:ext cx="1009650" cy="576263"/>
          </a:xfrm>
          <a:prstGeom prst="rect">
            <a:avLst/>
          </a:prstGeom>
          <a:noFill/>
          <a:ln w="9525">
            <a:noFill/>
            <a:miter lim="800000"/>
            <a:headEnd/>
            <a:tailEnd/>
          </a:ln>
        </p:spPr>
      </p:pic>
      <p:sp>
        <p:nvSpPr>
          <p:cNvPr id="31751" name="Text Box 18"/>
          <p:cNvSpPr txBox="1">
            <a:spLocks noChangeArrowheads="1"/>
          </p:cNvSpPr>
          <p:nvPr/>
        </p:nvSpPr>
        <p:spPr bwMode="auto">
          <a:xfrm>
            <a:off x="944563" y="5873750"/>
            <a:ext cx="1825625" cy="315913"/>
          </a:xfrm>
          <a:prstGeom prst="rect">
            <a:avLst/>
          </a:prstGeom>
          <a:noFill/>
          <a:ln w="25400" algn="ctr">
            <a:noFill/>
            <a:miter lim="800000"/>
            <a:headEnd/>
            <a:tailEnd/>
          </a:ln>
        </p:spPr>
        <p:txBody>
          <a:bodyPr wrap="none" lIns="90000" tIns="46800" rIns="90000" bIns="46800">
            <a:spAutoFit/>
          </a:bodyPr>
          <a:lstStyle/>
          <a:p>
            <a:pPr algn="ctr"/>
            <a:r>
              <a:rPr lang="en-US" altLang="zh-CN" sz="1600" b="1">
                <a:solidFill>
                  <a:srgbClr val="FF0000"/>
                </a:solidFill>
                <a:ea typeface="宋体" charset="-122"/>
              </a:rPr>
              <a:t>IM /SNS services</a:t>
            </a:r>
          </a:p>
        </p:txBody>
      </p:sp>
      <p:cxnSp>
        <p:nvCxnSpPr>
          <p:cNvPr id="12" name="直接箭头连接符 11"/>
          <p:cNvCxnSpPr/>
          <p:nvPr/>
        </p:nvCxnSpPr>
        <p:spPr bwMode="auto">
          <a:xfrm>
            <a:off x="1100138" y="5416550"/>
            <a:ext cx="1524000" cy="0"/>
          </a:xfrm>
          <a:prstGeom prst="straightConnector1">
            <a:avLst/>
          </a:prstGeom>
          <a:solidFill>
            <a:schemeClr val="accent1"/>
          </a:solidFill>
          <a:ln w="38100" cap="flat" cmpd="sng" algn="ctr">
            <a:solidFill>
              <a:schemeClr val="accent1">
                <a:lumMod val="75000"/>
              </a:schemeClr>
            </a:solidFill>
            <a:prstDash val="dash"/>
            <a:round/>
            <a:headEnd type="none" w="med" len="med"/>
            <a:tailEnd type="arrow"/>
          </a:ln>
          <a:effectLst/>
        </p:spPr>
      </p:cxnSp>
      <p:sp>
        <p:nvSpPr>
          <p:cNvPr id="14" name="Text Box 18"/>
          <p:cNvSpPr txBox="1">
            <a:spLocks noChangeArrowheads="1"/>
          </p:cNvSpPr>
          <p:nvPr/>
        </p:nvSpPr>
        <p:spPr bwMode="auto">
          <a:xfrm>
            <a:off x="715963" y="4654550"/>
            <a:ext cx="2460625" cy="482600"/>
          </a:xfrm>
          <a:prstGeom prst="rect">
            <a:avLst/>
          </a:prstGeom>
          <a:noFill/>
          <a:ln w="25400" algn="ctr">
            <a:noFill/>
            <a:miter lim="800000"/>
            <a:headEnd/>
            <a:tailEnd/>
          </a:ln>
        </p:spPr>
        <p:txBody>
          <a:bodyPr wrap="none" lIns="90000" tIns="46800" rIns="90000" bIns="46800">
            <a:spAutoFit/>
          </a:bodyPr>
          <a:lstStyle/>
          <a:p>
            <a:pPr algn="ctr">
              <a:defRPr/>
            </a:pPr>
            <a:r>
              <a:rPr lang="en-US" altLang="zh-CN" sz="1400" dirty="0">
                <a:solidFill>
                  <a:schemeClr val="accent1">
                    <a:lumMod val="75000"/>
                  </a:schemeClr>
                </a:solidFill>
              </a:rPr>
              <a:t>User in idle, send status</a:t>
            </a:r>
          </a:p>
          <a:p>
            <a:pPr algn="ctr">
              <a:defRPr/>
            </a:pPr>
            <a:r>
              <a:rPr lang="en-US" altLang="zh-CN" sz="1400" dirty="0">
                <a:solidFill>
                  <a:schemeClr val="accent1">
                    <a:lumMod val="75000"/>
                  </a:schemeClr>
                </a:solidFill>
              </a:rPr>
              <a:t>online message occasionally</a:t>
            </a:r>
          </a:p>
        </p:txBody>
      </p:sp>
      <p:sp>
        <p:nvSpPr>
          <p:cNvPr id="31754" name="Text Box 18"/>
          <p:cNvSpPr txBox="1">
            <a:spLocks noChangeArrowheads="1"/>
          </p:cNvSpPr>
          <p:nvPr/>
        </p:nvSpPr>
        <p:spPr bwMode="auto">
          <a:xfrm>
            <a:off x="5756275" y="5797550"/>
            <a:ext cx="1504950" cy="315913"/>
          </a:xfrm>
          <a:prstGeom prst="rect">
            <a:avLst/>
          </a:prstGeom>
          <a:noFill/>
          <a:ln w="25400" algn="ctr">
            <a:noFill/>
            <a:miter lim="800000"/>
            <a:headEnd/>
            <a:tailEnd/>
          </a:ln>
        </p:spPr>
        <p:txBody>
          <a:bodyPr wrap="none" lIns="90000" tIns="46800" rIns="90000" bIns="46800">
            <a:spAutoFit/>
          </a:bodyPr>
          <a:lstStyle/>
          <a:p>
            <a:pPr algn="ctr"/>
            <a:r>
              <a:rPr lang="en-US" altLang="zh-CN" sz="1600" b="1">
                <a:solidFill>
                  <a:srgbClr val="FF0000"/>
                </a:solidFill>
                <a:ea typeface="宋体" charset="-122"/>
              </a:rPr>
              <a:t>native games</a:t>
            </a:r>
          </a:p>
        </p:txBody>
      </p:sp>
      <p:cxnSp>
        <p:nvCxnSpPr>
          <p:cNvPr id="18" name="直接箭头连接符 17"/>
          <p:cNvCxnSpPr/>
          <p:nvPr/>
        </p:nvCxnSpPr>
        <p:spPr bwMode="auto">
          <a:xfrm>
            <a:off x="5751513" y="5340350"/>
            <a:ext cx="1524000" cy="0"/>
          </a:xfrm>
          <a:prstGeom prst="straightConnector1">
            <a:avLst/>
          </a:prstGeom>
          <a:solidFill>
            <a:schemeClr val="accent1"/>
          </a:solidFill>
          <a:ln w="38100" cap="flat" cmpd="sng" algn="ctr">
            <a:solidFill>
              <a:schemeClr val="accent1">
                <a:lumMod val="75000"/>
              </a:schemeClr>
            </a:solidFill>
            <a:prstDash val="dash"/>
            <a:round/>
            <a:headEnd type="none" w="med" len="med"/>
            <a:tailEnd type="arrow"/>
          </a:ln>
          <a:effectLst/>
        </p:spPr>
      </p:cxnSp>
      <p:sp>
        <p:nvSpPr>
          <p:cNvPr id="19" name="Text Box 18"/>
          <p:cNvSpPr txBox="1">
            <a:spLocks noChangeArrowheads="1"/>
          </p:cNvSpPr>
          <p:nvPr/>
        </p:nvSpPr>
        <p:spPr bwMode="auto">
          <a:xfrm>
            <a:off x="5611813" y="4578350"/>
            <a:ext cx="1971675" cy="482600"/>
          </a:xfrm>
          <a:prstGeom prst="rect">
            <a:avLst/>
          </a:prstGeom>
          <a:noFill/>
          <a:ln w="25400" algn="ctr">
            <a:noFill/>
            <a:miter lim="800000"/>
            <a:headEnd/>
            <a:tailEnd/>
          </a:ln>
        </p:spPr>
        <p:txBody>
          <a:bodyPr wrap="none" lIns="90000" tIns="46800" rIns="90000" bIns="46800">
            <a:spAutoFit/>
          </a:bodyPr>
          <a:lstStyle/>
          <a:p>
            <a:pPr algn="ctr">
              <a:defRPr/>
            </a:pPr>
            <a:r>
              <a:rPr lang="en-US" altLang="zh-CN" sz="1400" dirty="0">
                <a:solidFill>
                  <a:schemeClr val="accent1">
                    <a:lumMod val="75000"/>
                  </a:schemeClr>
                </a:solidFill>
              </a:rPr>
              <a:t>report scores to server</a:t>
            </a:r>
          </a:p>
          <a:p>
            <a:pPr algn="ctr">
              <a:defRPr/>
            </a:pPr>
            <a:r>
              <a:rPr lang="en-US" altLang="zh-CN" sz="1400" dirty="0">
                <a:solidFill>
                  <a:schemeClr val="accent1">
                    <a:lumMod val="75000"/>
                  </a:schemeClr>
                </a:solidFill>
              </a:rPr>
              <a:t>when game is finished</a:t>
            </a:r>
          </a:p>
        </p:txBody>
      </p:sp>
      <p:pic>
        <p:nvPicPr>
          <p:cNvPr id="31757" name="Picture 6" descr="http://t1.gstatic.com/images?q=tbn:ANd9GcRcA5ytMbE0i1poxrdCv3uW6DYZjdoQJx0Vvv4gDSs2w_oyedM&amp;t=1&amp;h=167&amp;w=167&amp;usg=__OtSkAxwKG-H8Km5lSmMqpueOUUA="/>
          <p:cNvPicPr>
            <a:picLocks noChangeAspect="1" noChangeArrowheads="1"/>
          </p:cNvPicPr>
          <p:nvPr/>
        </p:nvPicPr>
        <p:blipFill>
          <a:blip r:embed="rId5" cstate="print"/>
          <a:srcRect/>
          <a:stretch>
            <a:fillRect/>
          </a:stretch>
        </p:blipFill>
        <p:spPr bwMode="auto">
          <a:xfrm>
            <a:off x="4833938" y="5111750"/>
            <a:ext cx="660400" cy="528638"/>
          </a:xfrm>
          <a:prstGeom prst="rect">
            <a:avLst/>
          </a:prstGeom>
          <a:noFill/>
          <a:ln w="9525">
            <a:noFill/>
            <a:miter lim="800000"/>
            <a:headEnd/>
            <a:tailEnd/>
          </a:ln>
        </p:spPr>
      </p:pic>
      <p:pic>
        <p:nvPicPr>
          <p:cNvPr id="31758" name="Picture 6"/>
          <p:cNvPicPr>
            <a:picLocks noChangeAspect="1" noChangeArrowheads="1"/>
          </p:cNvPicPr>
          <p:nvPr/>
        </p:nvPicPr>
        <p:blipFill>
          <a:blip r:embed="rId6" cstate="print"/>
          <a:srcRect/>
          <a:stretch>
            <a:fillRect/>
          </a:stretch>
        </p:blipFill>
        <p:spPr bwMode="auto">
          <a:xfrm>
            <a:off x="7577138" y="5035550"/>
            <a:ext cx="312737" cy="762000"/>
          </a:xfrm>
          <a:prstGeom prst="rect">
            <a:avLst/>
          </a:prstGeom>
          <a:noFill/>
          <a:ln w="12700">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GB" altLang="zh-CN" smtClean="0">
                <a:ea typeface="宋体" charset="-122"/>
              </a:rPr>
              <a:t>Can AOI provide upward messaging mechanism?</a:t>
            </a:r>
          </a:p>
        </p:txBody>
      </p:sp>
      <p:sp>
        <p:nvSpPr>
          <p:cNvPr id="32771" name="Content Placeholder 2"/>
          <p:cNvSpPr>
            <a:spLocks noGrp="1"/>
          </p:cNvSpPr>
          <p:nvPr>
            <p:ph idx="1"/>
          </p:nvPr>
        </p:nvSpPr>
        <p:spPr>
          <a:xfrm>
            <a:off x="292100" y="1169988"/>
            <a:ext cx="8972550" cy="1755775"/>
          </a:xfrm>
        </p:spPr>
        <p:txBody>
          <a:bodyPr/>
          <a:lstStyle/>
          <a:p>
            <a:r>
              <a:rPr lang="en-GB" altLang="zh-CN" smtClean="0">
                <a:ea typeface="宋体" charset="-122"/>
              </a:rPr>
              <a:t>The following requirements support this upward lightweight messaging mechanism:</a:t>
            </a:r>
          </a:p>
          <a:p>
            <a:pPr lvl="1"/>
            <a:endParaRPr lang="en-GB" altLang="zh-CN" smtClean="0">
              <a:ea typeface="宋体" charset="-122"/>
            </a:endParaRPr>
          </a:p>
        </p:txBody>
      </p:sp>
      <p:graphicFrame>
        <p:nvGraphicFramePr>
          <p:cNvPr id="20" name="表格 19"/>
          <p:cNvGraphicFramePr>
            <a:graphicFrameLocks noGrp="1"/>
          </p:cNvGraphicFramePr>
          <p:nvPr/>
        </p:nvGraphicFramePr>
        <p:xfrm>
          <a:off x="338138" y="2292350"/>
          <a:ext cx="8686800" cy="3962398"/>
        </p:xfrm>
        <a:graphic>
          <a:graphicData uri="http://schemas.openxmlformats.org/drawingml/2006/table">
            <a:tbl>
              <a:tblPr/>
              <a:tblGrid>
                <a:gridCol w="1589208"/>
                <a:gridCol w="7097592"/>
              </a:tblGrid>
              <a:tr h="604434">
                <a:tc>
                  <a:txBody>
                    <a:bodyPr/>
                    <a:lstStyle/>
                    <a:p>
                      <a:pPr>
                        <a:spcBef>
                          <a:spcPts val="100"/>
                        </a:spcBef>
                        <a:spcAft>
                          <a:spcPts val="100"/>
                        </a:spcAft>
                      </a:pPr>
                      <a:r>
                        <a:rPr lang="en-GB" sz="1800" kern="100" dirty="0">
                          <a:latin typeface="Times New Roman"/>
                          <a:ea typeface="宋体"/>
                          <a:cs typeface="Times New Roman"/>
                        </a:rPr>
                        <a:t>AOI-HLF-001</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800" kern="100">
                          <a:latin typeface="Times New Roman"/>
                          <a:ea typeface="宋体"/>
                          <a:cs typeface="Times New Roman"/>
                        </a:rPr>
                        <a:t>The AOI Enabler SHALL allow AOI Client to register to/unregister from AOI Server.</a:t>
                      </a:r>
                      <a:endParaRPr lang="zh-CN" sz="18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9491">
                <a:tc>
                  <a:txBody>
                    <a:bodyPr/>
                    <a:lstStyle/>
                    <a:p>
                      <a:pPr>
                        <a:spcBef>
                          <a:spcPts val="100"/>
                        </a:spcBef>
                        <a:spcAft>
                          <a:spcPts val="100"/>
                        </a:spcAft>
                      </a:pPr>
                      <a:r>
                        <a:rPr lang="en-US" sz="1800" kern="100" dirty="0">
                          <a:latin typeface="Times New Roman"/>
                          <a:ea typeface="宋体"/>
                          <a:cs typeface="Times New Roman"/>
                        </a:rPr>
                        <a:t>AOI-HLF-002</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800" kern="100" dirty="0">
                          <a:latin typeface="Times New Roman"/>
                          <a:ea typeface="宋体"/>
                          <a:cs typeface="Times New Roman"/>
                        </a:rPr>
                        <a:t>The AOI Enabler SHOULD allow Client Application to register to/unregister from AOI Client.</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9491">
                <a:tc>
                  <a:txBody>
                    <a:bodyPr/>
                    <a:lstStyle/>
                    <a:p>
                      <a:pPr>
                        <a:spcBef>
                          <a:spcPts val="100"/>
                        </a:spcBef>
                        <a:spcAft>
                          <a:spcPts val="100"/>
                        </a:spcAft>
                      </a:pPr>
                      <a:r>
                        <a:rPr lang="en-US" sz="1800" kern="100" dirty="0">
                          <a:latin typeface="Times New Roman"/>
                          <a:ea typeface="宋体"/>
                          <a:cs typeface="Times New Roman"/>
                        </a:rPr>
                        <a:t>AOI-HLF-003</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800" kern="100" dirty="0">
                          <a:latin typeface="Times New Roman"/>
                          <a:ea typeface="宋体"/>
                          <a:cs typeface="Times New Roman"/>
                        </a:rPr>
                        <a:t>The AOI Enabler SHOULD allow </a:t>
                      </a:r>
                      <a:r>
                        <a:rPr lang="en-US" sz="1800" kern="100" dirty="0">
                          <a:solidFill>
                            <a:srgbClr val="FF0000"/>
                          </a:solidFill>
                          <a:latin typeface="Times New Roman"/>
                          <a:ea typeface="宋体"/>
                          <a:cs typeface="Times New Roman"/>
                        </a:rPr>
                        <a:t>Server Application to register to/unregister from AOI Server</a:t>
                      </a:r>
                      <a:r>
                        <a:rPr lang="en-US" sz="1800" kern="100" dirty="0">
                          <a:latin typeface="Times New Roman"/>
                          <a:ea typeface="宋体"/>
                          <a:cs typeface="Times New Roman"/>
                        </a:rPr>
                        <a:t>.</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9491">
                <a:tc>
                  <a:txBody>
                    <a:bodyPr/>
                    <a:lstStyle/>
                    <a:p>
                      <a:pPr>
                        <a:spcBef>
                          <a:spcPts val="100"/>
                        </a:spcBef>
                        <a:spcAft>
                          <a:spcPts val="100"/>
                        </a:spcAft>
                      </a:pPr>
                      <a:r>
                        <a:rPr lang="en-GB" sz="1800" kern="100" dirty="0">
                          <a:latin typeface="Times New Roman"/>
                          <a:ea typeface="宋体"/>
                          <a:cs typeface="Times New Roman"/>
                        </a:rPr>
                        <a:t>AOI-HLF-005</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800" kern="100" dirty="0">
                          <a:latin typeface="Times New Roman"/>
                          <a:ea typeface="宋体"/>
                          <a:cs typeface="Times New Roman"/>
                        </a:rPr>
                        <a:t>The AOI Enabler SHALL provide a dedicated notification mechanism over Shared AOI Connectivity</a:t>
                      </a:r>
                      <a:r>
                        <a:rPr lang="en-GB" sz="1800" kern="100" dirty="0">
                          <a:latin typeface="Times New Roman"/>
                          <a:ea typeface="MS Mincho"/>
                          <a:cs typeface="Times New Roman"/>
                        </a:rPr>
                        <a:t> in lightweight manner</a:t>
                      </a:r>
                      <a:r>
                        <a:rPr lang="en-GB" sz="1800" kern="100" dirty="0">
                          <a:latin typeface="Times New Roman"/>
                          <a:ea typeface="宋体"/>
                          <a:cs typeface="Times New Roman"/>
                        </a:rPr>
                        <a:t>.</a:t>
                      </a:r>
                      <a:r>
                        <a:rPr lang="en-GB" sz="1800" kern="100" dirty="0">
                          <a:latin typeface="Times New Roman"/>
                          <a:ea typeface="MS Mincho"/>
                          <a:cs typeface="Times New Roman"/>
                        </a:rPr>
                        <a:t> </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9491">
                <a:tc>
                  <a:txBody>
                    <a:bodyPr/>
                    <a:lstStyle/>
                    <a:p>
                      <a:pPr>
                        <a:spcBef>
                          <a:spcPts val="100"/>
                        </a:spcBef>
                        <a:spcAft>
                          <a:spcPts val="100"/>
                        </a:spcAft>
                      </a:pPr>
                      <a:r>
                        <a:rPr lang="en-GB" sz="1800" kern="100" dirty="0">
                          <a:latin typeface="Times New Roman"/>
                          <a:ea typeface="宋体"/>
                          <a:cs typeface="Times New Roman"/>
                        </a:rPr>
                        <a:t>AOI-HLF-007</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US" sz="1800" kern="100" dirty="0">
                          <a:latin typeface="Times New Roman"/>
                          <a:ea typeface="宋体"/>
                          <a:cs typeface="Times New Roman"/>
                        </a:rPr>
                        <a:t>The AOI Enabler SHALL support the </a:t>
                      </a:r>
                      <a:r>
                        <a:rPr lang="en-US" sz="1800" kern="100" dirty="0">
                          <a:solidFill>
                            <a:srgbClr val="FF0000"/>
                          </a:solidFill>
                          <a:latin typeface="Times New Roman"/>
                          <a:ea typeface="宋体"/>
                          <a:cs typeface="Times New Roman"/>
                        </a:rPr>
                        <a:t>AOI Client to send lightweight messages to AOI Server using a Shared AOI Connectivity</a:t>
                      </a:r>
                      <a:r>
                        <a:rPr lang="en-US" sz="1800" kern="100" dirty="0">
                          <a:latin typeface="Times New Roman"/>
                          <a:ea typeface="宋体"/>
                          <a:cs typeface="Times New Roman"/>
                        </a:rPr>
                        <a:t>.</a:t>
                      </a:r>
                      <a:endParaRPr lang="zh-CN" sz="18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タイトル 3"/>
          <p:cNvSpPr>
            <a:spLocks noGrp="1"/>
          </p:cNvSpPr>
          <p:nvPr>
            <p:ph type="title"/>
          </p:nvPr>
        </p:nvSpPr>
        <p:spPr/>
        <p:txBody>
          <a:bodyPr/>
          <a:lstStyle/>
          <a:p>
            <a:r>
              <a:rPr kumimoji="1" lang="en-US" altLang="ja-JP" sz="3300" smtClean="0">
                <a:ea typeface="MS PGothic" pitchFamily="34" charset="-128"/>
              </a:rPr>
              <a:t>What are the advantages?</a:t>
            </a:r>
            <a:endParaRPr kumimoji="1" lang="ja-JP" altLang="en-US" sz="3300" smtClean="0">
              <a:ea typeface="MS PGothic" pitchFamily="34" charset="-128"/>
            </a:endParaRPr>
          </a:p>
        </p:txBody>
      </p:sp>
      <p:sp>
        <p:nvSpPr>
          <p:cNvPr id="17" name="Content Placeholder 2"/>
          <p:cNvSpPr txBox="1">
            <a:spLocks/>
          </p:cNvSpPr>
          <p:nvPr/>
        </p:nvSpPr>
        <p:spPr>
          <a:xfrm>
            <a:off x="261938" y="1606550"/>
            <a:ext cx="8732837" cy="4038600"/>
          </a:xfrm>
          <a:prstGeom prst="rect">
            <a:avLst/>
          </a:prstGeom>
        </p:spPr>
        <p:txBody>
          <a:bodyPr/>
          <a:lstStyle/>
          <a:p>
            <a:pPr marL="111125" indent="-111125" defTabSz="1584325">
              <a:lnSpc>
                <a:spcPct val="100000"/>
              </a:lnSpc>
              <a:spcBef>
                <a:spcPct val="25000"/>
              </a:spcBef>
              <a:buClr>
                <a:schemeClr val="tx1"/>
              </a:buClr>
              <a:buSzPct val="80000"/>
              <a:buFontTx/>
              <a:buChar char="•"/>
              <a:defRPr/>
            </a:pPr>
            <a:r>
              <a:rPr lang="en-GB" altLang="zh-CN" sz="2600" kern="0" dirty="0">
                <a:solidFill>
                  <a:srgbClr val="000066"/>
                </a:solidFill>
                <a:latin typeface="+mn-lt"/>
                <a:ea typeface="宋体" pitchFamily="2" charset="-122"/>
              </a:rPr>
              <a:t>For some applications which exchange few data between the client and the server, they can use the AOI dedicated connection. No need to establish the connection themselves and just to send small data and release it, again and again.</a:t>
            </a:r>
          </a:p>
          <a:p>
            <a:pPr marL="111125" indent="-111125" defTabSz="1584325">
              <a:lnSpc>
                <a:spcPct val="100000"/>
              </a:lnSpc>
              <a:spcBef>
                <a:spcPct val="25000"/>
              </a:spcBef>
              <a:buClr>
                <a:schemeClr val="tx1"/>
              </a:buClr>
              <a:buSzPct val="80000"/>
              <a:buFontTx/>
              <a:buChar char="•"/>
              <a:defRPr/>
            </a:pPr>
            <a:r>
              <a:rPr lang="en-GB" altLang="zh-CN" sz="2600" kern="0" dirty="0">
                <a:solidFill>
                  <a:srgbClr val="000066"/>
                </a:solidFill>
                <a:latin typeface="+mn-lt"/>
                <a:ea typeface="宋体" pitchFamily="2" charset="-122"/>
              </a:rPr>
              <a:t>The connection number from device side to network could be reduced.</a:t>
            </a:r>
          </a:p>
          <a:p>
            <a:pPr marL="111125" indent="-111125" defTabSz="1584325">
              <a:lnSpc>
                <a:spcPct val="100000"/>
              </a:lnSpc>
              <a:spcBef>
                <a:spcPct val="25000"/>
              </a:spcBef>
              <a:buClr>
                <a:schemeClr val="tx1"/>
              </a:buClr>
              <a:buSzPct val="80000"/>
              <a:buFontTx/>
              <a:buChar char="•"/>
              <a:defRPr/>
            </a:pPr>
            <a:r>
              <a:rPr lang="en-GB" altLang="zh-CN" sz="2600" kern="0" dirty="0">
                <a:solidFill>
                  <a:srgbClr val="000066"/>
                </a:solidFill>
                <a:latin typeface="+mn-lt"/>
                <a:ea typeface="宋体" pitchFamily="2" charset="-122"/>
              </a:rPr>
              <a:t>The connection number from Server Application side could also be reduced.</a:t>
            </a:r>
          </a:p>
          <a:p>
            <a:pPr marL="111125" indent="-111125" defTabSz="1584325">
              <a:lnSpc>
                <a:spcPct val="100000"/>
              </a:lnSpc>
              <a:spcBef>
                <a:spcPct val="25000"/>
              </a:spcBef>
              <a:buClr>
                <a:schemeClr val="tx1"/>
              </a:buClr>
              <a:buSzPct val="80000"/>
              <a:buFontTx/>
              <a:buChar char="•"/>
              <a:defRPr/>
            </a:pPr>
            <a:endParaRPr lang="en-GB" altLang="zh-CN" sz="2600" kern="0" dirty="0">
              <a:solidFill>
                <a:srgbClr val="000066"/>
              </a:solidFill>
              <a:latin typeface="+mn-lt"/>
              <a:ea typeface="宋体" pitchFamily="2" charset="-122"/>
            </a:endParaRPr>
          </a:p>
          <a:p>
            <a:pPr marL="111125" indent="-111125" defTabSz="1584325">
              <a:lnSpc>
                <a:spcPct val="100000"/>
              </a:lnSpc>
              <a:spcBef>
                <a:spcPct val="25000"/>
              </a:spcBef>
              <a:buClr>
                <a:schemeClr val="tx1"/>
              </a:buClr>
              <a:buSzPct val="80000"/>
              <a:defRPr/>
            </a:pPr>
            <a:endParaRPr lang="en-GB" altLang="zh-CN" sz="2600" kern="0" dirty="0">
              <a:solidFill>
                <a:srgbClr val="000066"/>
              </a:solidFill>
              <a:latin typeface="+mn-lt"/>
              <a:ea typeface="宋体" pitchFamily="2" charset="-122"/>
            </a:endParaRPr>
          </a:p>
          <a:p>
            <a:pPr marL="111125" indent="-111125" defTabSz="1584325">
              <a:lnSpc>
                <a:spcPct val="100000"/>
              </a:lnSpc>
              <a:spcBef>
                <a:spcPct val="25000"/>
              </a:spcBef>
              <a:buClr>
                <a:schemeClr val="tx1"/>
              </a:buClr>
              <a:buSzPct val="80000"/>
              <a:buFontTx/>
              <a:buChar char="•"/>
              <a:defRPr/>
            </a:pPr>
            <a:endParaRPr lang="en-GB" altLang="zh-CN" sz="2600" kern="0" dirty="0">
              <a:solidFill>
                <a:srgbClr val="000066"/>
              </a:solidFill>
              <a:latin typeface="+mn-lt"/>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タイトル 1"/>
          <p:cNvSpPr>
            <a:spLocks noGrp="1"/>
          </p:cNvSpPr>
          <p:nvPr>
            <p:ph type="title"/>
          </p:nvPr>
        </p:nvSpPr>
        <p:spPr/>
        <p:txBody>
          <a:bodyPr/>
          <a:lstStyle/>
          <a:p>
            <a:r>
              <a:rPr kumimoji="1" lang="en-US" altLang="ja-JP" sz="3300" smtClean="0">
                <a:ea typeface="MS PGothic" pitchFamily="34" charset="-128"/>
              </a:rPr>
              <a:t>The illustrative flow for upward lightweight messaging</a:t>
            </a:r>
            <a:endParaRPr kumimoji="1" lang="ja-JP" altLang="en-US" sz="3300" smtClean="0">
              <a:ea typeface="MS PGothic" pitchFamily="34" charset="-128"/>
            </a:endParaRPr>
          </a:p>
        </p:txBody>
      </p:sp>
      <p:sp>
        <p:nvSpPr>
          <p:cNvPr id="71682"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1681" name="Object 1"/>
          <p:cNvGraphicFramePr>
            <a:graphicFrameLocks noChangeAspect="1"/>
          </p:cNvGraphicFramePr>
          <p:nvPr/>
        </p:nvGraphicFramePr>
        <p:xfrm>
          <a:off x="1088171" y="1454150"/>
          <a:ext cx="6946166" cy="4572000"/>
        </p:xfrm>
        <a:graphic>
          <a:graphicData uri="http://schemas.openxmlformats.org/presentationml/2006/ole">
            <p:oleObj spid="_x0000_s71681" name="Visio" r:id="rId4" imgW="5254641" imgH="3454769" progId="Visio.Drawing.11">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GB" altLang="zh-CN" smtClean="0">
                <a:ea typeface="宋体" charset="-122"/>
              </a:rPr>
              <a:t>Recommendation</a:t>
            </a:r>
          </a:p>
        </p:txBody>
      </p:sp>
      <p:sp>
        <p:nvSpPr>
          <p:cNvPr id="35843" name="Content Placeholder 2"/>
          <p:cNvSpPr>
            <a:spLocks noGrp="1"/>
          </p:cNvSpPr>
          <p:nvPr>
            <p:ph idx="1"/>
          </p:nvPr>
        </p:nvSpPr>
        <p:spPr/>
        <p:txBody>
          <a:bodyPr/>
          <a:lstStyle/>
          <a:p>
            <a:r>
              <a:rPr lang="en-GB" altLang="zh-CN" dirty="0" smtClean="0">
                <a:ea typeface="宋体" charset="-122"/>
              </a:rPr>
              <a:t>Discuss the proposed mechanism.</a:t>
            </a:r>
          </a:p>
          <a:p>
            <a:r>
              <a:rPr lang="en-GB" altLang="zh-CN" smtClean="0">
                <a:ea typeface="宋体" charset="-122"/>
              </a:rPr>
              <a:t>If agreed</a:t>
            </a:r>
            <a:r>
              <a:rPr lang="en-GB" altLang="zh-CN" dirty="0" smtClean="0">
                <a:ea typeface="宋体" charset="-122"/>
              </a:rPr>
              <a:t>, the related CRs will be proposed.</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5979</TotalTime>
  <Pages>15</Pages>
  <Words>583</Words>
  <Application>Microsoft Office PowerPoint</Application>
  <PresentationFormat>自定义</PresentationFormat>
  <Paragraphs>59</Paragraphs>
  <Slides>8</Slides>
  <Notes>6</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8</vt:i4>
      </vt:variant>
    </vt:vector>
  </HeadingPairs>
  <TitlesOfParts>
    <vt:vector size="14" baseType="lpstr">
      <vt:lpstr>OMA Template</vt:lpstr>
      <vt:lpstr>3_Custom Design</vt:lpstr>
      <vt:lpstr>2_Custom Design</vt:lpstr>
      <vt:lpstr>Custom Design</vt:lpstr>
      <vt:lpstr>1_Custom Design</vt:lpstr>
      <vt:lpstr>Visio</vt:lpstr>
      <vt:lpstr>OMA-CD-AOI-2013-0100-INP_Upward_Lightweight_Messaging   Upward Lightweight Messaging </vt:lpstr>
      <vt:lpstr>AOI provides downward notifications for applications</vt:lpstr>
      <vt:lpstr>What’s the purpose of AOI?</vt:lpstr>
      <vt:lpstr>AOI solved the issue? Not entirely! </vt:lpstr>
      <vt:lpstr>Can AOI provide upward messaging mechanism?</vt:lpstr>
      <vt:lpstr>What are the advantages?</vt:lpstr>
      <vt:lpstr>The illustrative flow for upward lightweight messaging</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R01</cp:lastModifiedBy>
  <cp:revision>307</cp:revision>
  <cp:lastPrinted>1999-04-27T06:51:51Z</cp:lastPrinted>
  <dcterms:created xsi:type="dcterms:W3CDTF">2002-03-19T14:05:12Z</dcterms:created>
  <dcterms:modified xsi:type="dcterms:W3CDTF">2013-11-15T08:56:31Z</dcterms:modified>
</cp:coreProperties>
</file>