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17"/>
  </p:notesMasterIdLst>
  <p:handoutMasterIdLst>
    <p:handoutMasterId r:id="rId18"/>
  </p:handoutMasterIdLst>
  <p:sldIdLst>
    <p:sldId id="271" r:id="rId3"/>
    <p:sldId id="258" r:id="rId4"/>
    <p:sldId id="259" r:id="rId5"/>
    <p:sldId id="257" r:id="rId6"/>
    <p:sldId id="260" r:id="rId7"/>
    <p:sldId id="261" r:id="rId8"/>
    <p:sldId id="262" r:id="rId9"/>
    <p:sldId id="263" r:id="rId10"/>
    <p:sldId id="265" r:id="rId11"/>
    <p:sldId id="264" r:id="rId12"/>
    <p:sldId id="266" r:id="rId13"/>
    <p:sldId id="267" r:id="rId14"/>
    <p:sldId id="268" r:id="rId15"/>
    <p:sldId id="269" r:id="rId16"/>
  </p:sldIdLst>
  <p:sldSz cx="9144000" cy="6858000" type="screen4x3"/>
  <p:notesSz cx="6858000" cy="9144000"/>
  <p:defaultTextStyle>
    <a:defPPr>
      <a:defRPr lang="ko-KR"/>
    </a:defPPr>
    <a:lvl1pPr marL="0" algn="l" defTabSz="914166" rtl="0" eaLnBrk="1" latinLnBrk="1" hangingPunct="1">
      <a:defRPr sz="1800" kern="1200">
        <a:solidFill>
          <a:schemeClr val="tx1"/>
        </a:solidFill>
        <a:latin typeface="+mn-lt"/>
        <a:ea typeface="+mn-ea"/>
        <a:cs typeface="+mn-cs"/>
      </a:defRPr>
    </a:lvl1pPr>
    <a:lvl2pPr marL="457083" algn="l" defTabSz="914166" rtl="0" eaLnBrk="1" latinLnBrk="1" hangingPunct="1">
      <a:defRPr sz="1800" kern="1200">
        <a:solidFill>
          <a:schemeClr val="tx1"/>
        </a:solidFill>
        <a:latin typeface="+mn-lt"/>
        <a:ea typeface="+mn-ea"/>
        <a:cs typeface="+mn-cs"/>
      </a:defRPr>
    </a:lvl2pPr>
    <a:lvl3pPr marL="914166" algn="l" defTabSz="914166" rtl="0" eaLnBrk="1" latinLnBrk="1" hangingPunct="1">
      <a:defRPr sz="1800" kern="1200">
        <a:solidFill>
          <a:schemeClr val="tx1"/>
        </a:solidFill>
        <a:latin typeface="+mn-lt"/>
        <a:ea typeface="+mn-ea"/>
        <a:cs typeface="+mn-cs"/>
      </a:defRPr>
    </a:lvl3pPr>
    <a:lvl4pPr marL="1371248" algn="l" defTabSz="914166" rtl="0" eaLnBrk="1" latinLnBrk="1" hangingPunct="1">
      <a:defRPr sz="1800" kern="1200">
        <a:solidFill>
          <a:schemeClr val="tx1"/>
        </a:solidFill>
        <a:latin typeface="+mn-lt"/>
        <a:ea typeface="+mn-ea"/>
        <a:cs typeface="+mn-cs"/>
      </a:defRPr>
    </a:lvl4pPr>
    <a:lvl5pPr marL="1828332" algn="l" defTabSz="914166" rtl="0" eaLnBrk="1" latinLnBrk="1" hangingPunct="1">
      <a:defRPr sz="1800" kern="1200">
        <a:solidFill>
          <a:schemeClr val="tx1"/>
        </a:solidFill>
        <a:latin typeface="+mn-lt"/>
        <a:ea typeface="+mn-ea"/>
        <a:cs typeface="+mn-cs"/>
      </a:defRPr>
    </a:lvl5pPr>
    <a:lvl6pPr marL="2285414" algn="l" defTabSz="914166" rtl="0" eaLnBrk="1" latinLnBrk="1" hangingPunct="1">
      <a:defRPr sz="1800" kern="1200">
        <a:solidFill>
          <a:schemeClr val="tx1"/>
        </a:solidFill>
        <a:latin typeface="+mn-lt"/>
        <a:ea typeface="+mn-ea"/>
        <a:cs typeface="+mn-cs"/>
      </a:defRPr>
    </a:lvl6pPr>
    <a:lvl7pPr marL="2742498" algn="l" defTabSz="914166" rtl="0" eaLnBrk="1" latinLnBrk="1" hangingPunct="1">
      <a:defRPr sz="1800" kern="1200">
        <a:solidFill>
          <a:schemeClr val="tx1"/>
        </a:solidFill>
        <a:latin typeface="+mn-lt"/>
        <a:ea typeface="+mn-ea"/>
        <a:cs typeface="+mn-cs"/>
      </a:defRPr>
    </a:lvl7pPr>
    <a:lvl8pPr marL="3199581" algn="l" defTabSz="914166" rtl="0" eaLnBrk="1" latinLnBrk="1" hangingPunct="1">
      <a:defRPr sz="1800" kern="1200">
        <a:solidFill>
          <a:schemeClr val="tx1"/>
        </a:solidFill>
        <a:latin typeface="+mn-lt"/>
        <a:ea typeface="+mn-ea"/>
        <a:cs typeface="+mn-cs"/>
      </a:defRPr>
    </a:lvl8pPr>
    <a:lvl9pPr marL="3656664" algn="l" defTabSz="914166"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7676" autoAdjust="0"/>
    <p:restoredTop sz="94660" autoAdjust="0"/>
  </p:normalViewPr>
  <p:slideViewPr>
    <p:cSldViewPr>
      <p:cViewPr varScale="1">
        <p:scale>
          <a:sx n="117" d="100"/>
          <a:sy n="117" d="100"/>
        </p:scale>
        <p:origin x="-636" y="-96"/>
      </p:cViewPr>
      <p:guideLst>
        <p:guide orient="horz" pos="2160"/>
        <p:guide pos="2880"/>
      </p:guideLst>
    </p:cSldViewPr>
  </p:slideViewPr>
  <p:outlineViewPr>
    <p:cViewPr>
      <p:scale>
        <a:sx n="33" d="100"/>
        <a:sy n="33" d="100"/>
      </p:scale>
      <p:origin x="0" y="2448"/>
    </p:cViewPr>
  </p:outlineViewPr>
  <p:notesTextViewPr>
    <p:cViewPr>
      <p:scale>
        <a:sx n="100" d="100"/>
        <a:sy n="100" d="100"/>
      </p:scale>
      <p:origin x="0" y="0"/>
    </p:cViewPr>
  </p:notesTextViewPr>
  <p:notesViewPr>
    <p:cSldViewPr>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24D00D0-6C66-45EA-A342-89845A41B16C}" type="datetimeFigureOut">
              <a:rPr lang="ko-KR" altLang="en-US" smtClean="0"/>
              <a:pPr/>
              <a:t>2010-01-05</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dirty="0"/>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9BFD4E5-9DF0-4B69-9C6A-EFF0B9B57A63}" type="slidenum">
              <a:rPr lang="ko-KR" altLang="en-US" smtClean="0"/>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1EE8AA-210D-43F8-9B58-F42A0C24FDD7}" type="datetimeFigureOut">
              <a:rPr lang="ko-KR" altLang="en-US" smtClean="0"/>
              <a:pPr/>
              <a:t>2010-01-05</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9F178B-5623-433B-9F22-39DCFD640FFC}"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notesStyle>
    <a:lvl1pPr marL="0" algn="l" defTabSz="914166" rtl="0" eaLnBrk="1" latinLnBrk="1" hangingPunct="1">
      <a:defRPr sz="1200" kern="1200">
        <a:solidFill>
          <a:schemeClr val="tx1"/>
        </a:solidFill>
        <a:latin typeface="+mn-lt"/>
        <a:ea typeface="+mn-ea"/>
        <a:cs typeface="+mn-cs"/>
      </a:defRPr>
    </a:lvl1pPr>
    <a:lvl2pPr marL="457083" algn="l" defTabSz="914166" rtl="0" eaLnBrk="1" latinLnBrk="1" hangingPunct="1">
      <a:defRPr sz="1200" kern="1200">
        <a:solidFill>
          <a:schemeClr val="tx1"/>
        </a:solidFill>
        <a:latin typeface="+mn-lt"/>
        <a:ea typeface="+mn-ea"/>
        <a:cs typeface="+mn-cs"/>
      </a:defRPr>
    </a:lvl2pPr>
    <a:lvl3pPr marL="914166" algn="l" defTabSz="914166" rtl="0" eaLnBrk="1" latinLnBrk="1" hangingPunct="1">
      <a:defRPr sz="1200" kern="1200">
        <a:solidFill>
          <a:schemeClr val="tx1"/>
        </a:solidFill>
        <a:latin typeface="+mn-lt"/>
        <a:ea typeface="+mn-ea"/>
        <a:cs typeface="+mn-cs"/>
      </a:defRPr>
    </a:lvl3pPr>
    <a:lvl4pPr marL="1371248" algn="l" defTabSz="914166" rtl="0" eaLnBrk="1" latinLnBrk="1" hangingPunct="1">
      <a:defRPr sz="1200" kern="1200">
        <a:solidFill>
          <a:schemeClr val="tx1"/>
        </a:solidFill>
        <a:latin typeface="+mn-lt"/>
        <a:ea typeface="+mn-ea"/>
        <a:cs typeface="+mn-cs"/>
      </a:defRPr>
    </a:lvl4pPr>
    <a:lvl5pPr marL="1828332" algn="l" defTabSz="914166" rtl="0" eaLnBrk="1" latinLnBrk="1" hangingPunct="1">
      <a:defRPr sz="1200" kern="1200">
        <a:solidFill>
          <a:schemeClr val="tx1"/>
        </a:solidFill>
        <a:latin typeface="+mn-lt"/>
        <a:ea typeface="+mn-ea"/>
        <a:cs typeface="+mn-cs"/>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a:p>
        </p:txBody>
      </p:sp>
      <p:sp>
        <p:nvSpPr>
          <p:cNvPr id="4" name="슬라이드 번호 개체 틀 3"/>
          <p:cNvSpPr>
            <a:spLocks noGrp="1"/>
          </p:cNvSpPr>
          <p:nvPr>
            <p:ph type="sldNum" sz="quarter" idx="10"/>
          </p:nvPr>
        </p:nvSpPr>
        <p:spPr/>
        <p:txBody>
          <a:bodyPr/>
          <a:lstStyle/>
          <a:p>
            <a:fld id="{409F178B-5623-433B-9F22-39DCFD640FFC}" type="slidenum">
              <a:rPr lang="ko-KR" altLang="en-US" smtClean="0"/>
              <a:pPr/>
              <a:t>2</a:t>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262" y="2129949"/>
            <a:ext cx="7773485" cy="1471122"/>
          </a:xfrm>
        </p:spPr>
        <p:txBody>
          <a:bodyPr/>
          <a:lstStyle/>
          <a:p>
            <a:r>
              <a:rPr lang="ko-KR" altLang="en-US" smtClean="0"/>
              <a:t>마스터 제목 스타일 편집</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342" indent="0" algn="ctr">
              <a:buNone/>
              <a:defRPr/>
            </a:lvl2pPr>
            <a:lvl3pPr marL="892684" indent="0" algn="ctr">
              <a:buNone/>
              <a:defRPr/>
            </a:lvl3pPr>
            <a:lvl4pPr marL="1339026" indent="0" algn="ctr">
              <a:buNone/>
              <a:defRPr/>
            </a:lvl4pPr>
            <a:lvl5pPr marL="1785366" indent="0" algn="ctr">
              <a:buNone/>
              <a:defRPr/>
            </a:lvl5pPr>
            <a:lvl6pPr marL="2231707" indent="0" algn="ctr">
              <a:buNone/>
              <a:defRPr/>
            </a:lvl6pPr>
            <a:lvl7pPr marL="2678049" indent="0" algn="ctr">
              <a:buNone/>
              <a:defRPr/>
            </a:lvl7pPr>
            <a:lvl8pPr marL="3124391" indent="0" algn="ctr">
              <a:buNone/>
              <a:defRPr/>
            </a:lvl8pPr>
            <a:lvl9pPr marL="3570732" indent="0" algn="ctr">
              <a:buNone/>
              <a:defRPr/>
            </a:lvl9pPr>
          </a:lstStyle>
          <a:p>
            <a:r>
              <a:rPr lang="ko-KR" altLang="en-US" smtClean="0"/>
              <a:t>마스터 부제목 스타일 편집</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7" y="227882"/>
            <a:ext cx="2142592" cy="6171269"/>
          </a:xfrm>
        </p:spPr>
        <p:txBody>
          <a:bodyPr vert="eaVert"/>
          <a:lstStyle/>
          <a:p>
            <a:r>
              <a:rPr lang="ko-KR" altLang="en-US" smtClean="0"/>
              <a:t>마스터 제목 스타일 편집</a:t>
            </a:r>
            <a:endParaRPr lang="en-GB"/>
          </a:p>
        </p:txBody>
      </p:sp>
      <p:sp>
        <p:nvSpPr>
          <p:cNvPr id="3" name="Vertical Text Placeholder 2"/>
          <p:cNvSpPr>
            <a:spLocks noGrp="1"/>
          </p:cNvSpPr>
          <p:nvPr>
            <p:ph type="body" orient="vert" idx="1"/>
          </p:nvPr>
        </p:nvSpPr>
        <p:spPr>
          <a:xfrm>
            <a:off x="285265" y="227882"/>
            <a:ext cx="6282043" cy="6171269"/>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dirty="0" smtClean="0"/>
              <a:t>마스터 제목 스타일 편집</a:t>
            </a:r>
            <a:endParaRPr lang="en-GB" dirty="0"/>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9"/>
            <a:ext cx="7771935" cy="1361059"/>
          </a:xfrm>
        </p:spPr>
        <p:txBody>
          <a:bodyPr anchor="t"/>
          <a:lstStyle>
            <a:lvl1pPr algn="l">
              <a:defRPr sz="3900" b="1" cap="all"/>
            </a:lvl1pPr>
          </a:lstStyle>
          <a:p>
            <a:r>
              <a:rPr lang="ko-KR" altLang="en-US" smtClean="0"/>
              <a:t>마스터 제목 스타일 편집</a:t>
            </a:r>
            <a:endParaRPr lang="en-GB"/>
          </a:p>
        </p:txBody>
      </p:sp>
      <p:sp>
        <p:nvSpPr>
          <p:cNvPr id="3" name="Text Placeholder 2"/>
          <p:cNvSpPr>
            <a:spLocks noGrp="1"/>
          </p:cNvSpPr>
          <p:nvPr>
            <p:ph type="body" idx="1"/>
          </p:nvPr>
        </p:nvSpPr>
        <p:spPr>
          <a:xfrm>
            <a:off x="722466" y="2906593"/>
            <a:ext cx="7771935" cy="1500575"/>
          </a:xfrm>
        </p:spPr>
        <p:txBody>
          <a:bodyPr anchor="b"/>
          <a:lstStyle>
            <a:lvl1pPr marL="0" indent="0">
              <a:buNone/>
              <a:defRPr sz="2000"/>
            </a:lvl1pPr>
            <a:lvl2pPr marL="446342" indent="0">
              <a:buNone/>
              <a:defRPr sz="1800"/>
            </a:lvl2pPr>
            <a:lvl3pPr marL="892684" indent="0">
              <a:buNone/>
              <a:defRPr sz="1600"/>
            </a:lvl3pPr>
            <a:lvl4pPr marL="1339026" indent="0">
              <a:buNone/>
              <a:defRPr sz="1400"/>
            </a:lvl4pPr>
            <a:lvl5pPr marL="1785366" indent="0">
              <a:buNone/>
              <a:defRPr sz="1400"/>
            </a:lvl5pPr>
            <a:lvl6pPr marL="2231707" indent="0">
              <a:buNone/>
              <a:defRPr sz="1400"/>
            </a:lvl6pPr>
            <a:lvl7pPr marL="2678049" indent="0">
              <a:buNone/>
              <a:defRPr sz="1400"/>
            </a:lvl7pPr>
            <a:lvl8pPr marL="3124391" indent="0">
              <a:buNone/>
              <a:defRPr sz="1400"/>
            </a:lvl8pPr>
            <a:lvl9pPr marL="3570732" indent="0">
              <a:buNone/>
              <a:defRPr sz="1400"/>
            </a:lvl9pPr>
          </a:lstStyle>
          <a:p>
            <a:pPr lvl="0"/>
            <a:r>
              <a:rPr lang="ko-KR" altLang="en-US" smtClean="0"/>
              <a:t>마스터 텍스트 스타일을 편집합니다</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Content Placeholder 2"/>
          <p:cNvSpPr>
            <a:spLocks noGrp="1"/>
          </p:cNvSpPr>
          <p:nvPr>
            <p:ph sz="half" idx="1"/>
          </p:nvPr>
        </p:nvSpPr>
        <p:spPr>
          <a:xfrm>
            <a:off x="285265" y="1142488"/>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Content Placeholder 3"/>
          <p:cNvSpPr>
            <a:spLocks noGrp="1"/>
          </p:cNvSpPr>
          <p:nvPr>
            <p:ph sz="half" idx="2"/>
          </p:nvPr>
        </p:nvSpPr>
        <p:spPr>
          <a:xfrm>
            <a:off x="4646422" y="1142488"/>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7"/>
            <a:ext cx="8229290" cy="1142483"/>
          </a:xfrm>
        </p:spPr>
        <p:txBody>
          <a:bodyPr/>
          <a:lstStyle>
            <a:lvl1pPr>
              <a:defRPr/>
            </a:lvl1pPr>
          </a:lstStyle>
          <a:p>
            <a:r>
              <a:rPr lang="ko-KR" altLang="en-US" smtClean="0"/>
              <a:t>마스터 제목 스타일 편집</a:t>
            </a:r>
            <a:endParaRPr lang="en-GB"/>
          </a:p>
        </p:txBody>
      </p:sp>
      <p:sp>
        <p:nvSpPr>
          <p:cNvPr id="3" name="Text Placeholder 2"/>
          <p:cNvSpPr>
            <a:spLocks noGrp="1"/>
          </p:cNvSpPr>
          <p:nvPr>
            <p:ph type="body" idx="1"/>
          </p:nvPr>
        </p:nvSpPr>
        <p:spPr>
          <a:xfrm>
            <a:off x="457360" y="1534679"/>
            <a:ext cx="4040228"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457360" y="2174909"/>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5" name="Text Placeholder 4"/>
          <p:cNvSpPr>
            <a:spLocks noGrp="1"/>
          </p:cNvSpPr>
          <p:nvPr>
            <p:ph type="body" sz="quarter" idx="3"/>
          </p:nvPr>
        </p:nvSpPr>
        <p:spPr>
          <a:xfrm>
            <a:off x="4644871" y="1534679"/>
            <a:ext cx="4041779"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4644871" y="2174909"/>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ko-KR" altLang="en-US" smtClean="0"/>
              <a:t>마스터 제목 스타일 편집</a:t>
            </a:r>
            <a:endParaRPr lang="en-GB"/>
          </a:p>
        </p:txBody>
      </p:sp>
      <p:sp>
        <p:nvSpPr>
          <p:cNvPr id="3" name="Content Placeholder 2"/>
          <p:cNvSpPr>
            <a:spLocks noGrp="1"/>
          </p:cNvSpPr>
          <p:nvPr>
            <p:ph idx="1"/>
          </p:nvPr>
        </p:nvSpPr>
        <p:spPr>
          <a:xfrm>
            <a:off x="3575121" y="272836"/>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Text Placeholder 3"/>
          <p:cNvSpPr>
            <a:spLocks noGrp="1"/>
          </p:cNvSpPr>
          <p:nvPr>
            <p:ph type="body" sz="half" idx="2"/>
          </p:nvPr>
        </p:nvSpPr>
        <p:spPr>
          <a:xfrm>
            <a:off x="457355" y="1435472"/>
            <a:ext cx="3007691" cy="4690847"/>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792216" y="4800915"/>
            <a:ext cx="5486711" cy="565816"/>
          </a:xfrm>
        </p:spPr>
        <p:txBody>
          <a:bodyPr anchor="b"/>
          <a:lstStyle>
            <a:lvl1pPr algn="l">
              <a:defRPr sz="2000" b="1"/>
            </a:lvl1pPr>
          </a:lstStyle>
          <a:p>
            <a:r>
              <a:rPr lang="ko-KR" altLang="en-US" smtClean="0"/>
              <a:t>마스터 제목 스타일 편집</a:t>
            </a:r>
            <a:endParaRPr lang="en-GB"/>
          </a:p>
        </p:txBody>
      </p:sp>
      <p:sp>
        <p:nvSpPr>
          <p:cNvPr id="3" name="Picture Placeholder 2"/>
          <p:cNvSpPr>
            <a:spLocks noGrp="1"/>
          </p:cNvSpPr>
          <p:nvPr>
            <p:ph type="pic" idx="1"/>
          </p:nvPr>
        </p:nvSpPr>
        <p:spPr>
          <a:xfrm>
            <a:off x="1792216" y="612322"/>
            <a:ext cx="5486711" cy="4115730"/>
          </a:xfrm>
        </p:spPr>
        <p:txBody>
          <a:bodyPr/>
          <a:lstStyle>
            <a:lvl1pPr marL="0" indent="0">
              <a:buNone/>
              <a:defRPr sz="3100"/>
            </a:lvl1pPr>
            <a:lvl2pPr marL="446342" indent="0">
              <a:buNone/>
              <a:defRPr sz="2700"/>
            </a:lvl2pPr>
            <a:lvl3pPr marL="892684" indent="0">
              <a:buNone/>
              <a:defRPr sz="2300"/>
            </a:lvl3pPr>
            <a:lvl4pPr marL="1339026" indent="0">
              <a:buNone/>
              <a:defRPr sz="2000"/>
            </a:lvl4pPr>
            <a:lvl5pPr marL="1785366" indent="0">
              <a:buNone/>
              <a:defRPr sz="2000"/>
            </a:lvl5pPr>
            <a:lvl6pPr marL="2231707" indent="0">
              <a:buNone/>
              <a:defRPr sz="2000"/>
            </a:lvl6pPr>
            <a:lvl7pPr marL="2678049" indent="0">
              <a:buNone/>
              <a:defRPr sz="2000"/>
            </a:lvl7pPr>
            <a:lvl8pPr marL="3124391" indent="0">
              <a:buNone/>
              <a:defRPr sz="2000"/>
            </a:lvl8pPr>
            <a:lvl9pPr marL="3570732" indent="0">
              <a:buNone/>
              <a:defRPr sz="2000"/>
            </a:lvl9pPr>
          </a:lstStyle>
          <a:p>
            <a:pPr lvl="0"/>
            <a:r>
              <a:rPr lang="ko-KR" altLang="en-US" noProof="0" smtClean="0"/>
              <a:t>그림을 추가하려면 아이콘을 클릭하십시오</a:t>
            </a:r>
            <a:endParaRPr lang="en-GB" noProof="0" smtClean="0"/>
          </a:p>
        </p:txBody>
      </p:sp>
      <p:sp>
        <p:nvSpPr>
          <p:cNvPr id="4" name="Text Placeholder 3"/>
          <p:cNvSpPr>
            <a:spLocks noGrp="1"/>
          </p:cNvSpPr>
          <p:nvPr>
            <p:ph type="body" sz="half" idx="2"/>
          </p:nvPr>
        </p:nvSpPr>
        <p:spPr>
          <a:xfrm>
            <a:off x="1792216" y="5366726"/>
            <a:ext cx="5486711" cy="806094"/>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a:srcRect/>
          <a:stretch>
            <a:fillRect/>
          </a:stretch>
        </p:blipFill>
        <p:spPr bwMode="auto">
          <a:xfrm>
            <a:off x="0" y="0"/>
            <a:ext cx="9144000" cy="6851799"/>
          </a:xfrm>
          <a:prstGeom prst="rect">
            <a:avLst/>
          </a:prstGeom>
          <a:noFill/>
          <a:ln w="9525">
            <a:noFill/>
            <a:miter lim="800000"/>
            <a:headEnd/>
            <a:tailEnd/>
          </a:ln>
        </p:spPr>
      </p:pic>
      <p:sp>
        <p:nvSpPr>
          <p:cNvPr id="186371" name="Rectangle 3"/>
          <p:cNvSpPr>
            <a:spLocks noChangeArrowheads="1"/>
          </p:cNvSpPr>
          <p:nvPr/>
        </p:nvSpPr>
        <p:spPr bwMode="auto">
          <a:xfrm>
            <a:off x="7175052" y="6124765"/>
            <a:ext cx="1590665" cy="477456"/>
          </a:xfrm>
          <a:prstGeom prst="rect">
            <a:avLst/>
          </a:prstGeom>
          <a:noFill/>
          <a:ln w="9525">
            <a:noFill/>
            <a:miter lim="800000"/>
            <a:headEnd/>
            <a:tailEnd/>
          </a:ln>
        </p:spPr>
        <p:txBody>
          <a:bodyPr lIns="89269" tIns="44635" rIns="89269" bIns="44635"/>
          <a:lstStyle/>
          <a:p>
            <a:endParaRPr lang="en-GB" altLang="ko-KR">
              <a:ea typeface="굴림" charset="-127"/>
            </a:endParaRPr>
          </a:p>
        </p:txBody>
      </p:sp>
      <p:sp>
        <p:nvSpPr>
          <p:cNvPr id="186377" name="Line 9"/>
          <p:cNvSpPr>
            <a:spLocks noChangeShapeType="1"/>
          </p:cNvSpPr>
          <p:nvPr/>
        </p:nvSpPr>
        <p:spPr bwMode="auto">
          <a:xfrm>
            <a:off x="293022" y="967313"/>
            <a:ext cx="855796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69" tIns="44635" rIns="89269" bIns="44635"/>
          <a:lstStyle/>
          <a:p>
            <a:pPr>
              <a:defRPr/>
            </a:pPr>
            <a:endParaRPr lang="en-GB"/>
          </a:p>
        </p:txBody>
      </p:sp>
      <p:sp>
        <p:nvSpPr>
          <p:cNvPr id="186382" name="Rectangle 14"/>
          <p:cNvSpPr>
            <a:spLocks noChangeArrowheads="1"/>
          </p:cNvSpPr>
          <p:nvPr/>
        </p:nvSpPr>
        <p:spPr bwMode="auto">
          <a:xfrm>
            <a:off x="0" y="6399146"/>
            <a:ext cx="9144000" cy="74409"/>
          </a:xfrm>
          <a:prstGeom prst="rect">
            <a:avLst/>
          </a:prstGeom>
          <a:solidFill>
            <a:srgbClr val="333399"/>
          </a:solidFill>
          <a:ln w="12700">
            <a:noFill/>
            <a:miter lim="800000"/>
            <a:headEnd/>
            <a:tailEnd/>
          </a:ln>
          <a:effectLst/>
        </p:spPr>
        <p:txBody>
          <a:bodyPr wrap="none" lIns="89269" tIns="44635" rIns="89269" bIns="44635" anchor="ctr"/>
          <a:lstStyle/>
          <a:p>
            <a:endParaRPr lang="en-GB" altLang="ko-KR">
              <a:ea typeface="굴림" charset="-127"/>
            </a:endParaRPr>
          </a:p>
        </p:txBody>
      </p:sp>
      <p:sp>
        <p:nvSpPr>
          <p:cNvPr id="186385" name="Rectangle 17"/>
          <p:cNvSpPr>
            <a:spLocks noChangeArrowheads="1"/>
          </p:cNvSpPr>
          <p:nvPr/>
        </p:nvSpPr>
        <p:spPr bwMode="auto">
          <a:xfrm>
            <a:off x="4" y="6473559"/>
            <a:ext cx="4714872" cy="380027"/>
          </a:xfrm>
          <a:prstGeom prst="rect">
            <a:avLst/>
          </a:prstGeom>
          <a:noFill/>
          <a:ln w="12700">
            <a:noFill/>
            <a:miter lim="800000"/>
            <a:headEnd/>
            <a:tailEnd/>
          </a:ln>
          <a:effectLst/>
        </p:spPr>
        <p:txBody>
          <a:bodyPr wrap="square" lIns="88340" tIns="43396" rIns="88340" bIns="43396">
            <a:spAutoFit/>
          </a:bodyPr>
          <a:lstStyle/>
          <a:p>
            <a:pPr defTabSz="393648">
              <a:tabLst>
                <a:tab pos="5244514" algn="ctr"/>
                <a:tab pos="8964025" algn="r"/>
              </a:tabLst>
              <a:defRPr/>
            </a:pPr>
            <a:r>
              <a:rPr lang="en-GB" sz="1000" b="1" dirty="0">
                <a:cs typeface="Times New Roman" pitchFamily="18" charset="0"/>
              </a:rPr>
              <a:t>© 2009 Open Mobile Alliance Ltd.  All Rights Reserved.</a:t>
            </a:r>
            <a:endParaRPr lang="en-US" altLang="ko-KR" sz="1000" b="1" dirty="0">
              <a:ea typeface="굴림" charset="-127"/>
            </a:endParaRPr>
          </a:p>
          <a:p>
            <a:pPr defTabSz="393648">
              <a:tabLst>
                <a:tab pos="5244514" algn="ctr"/>
                <a:tab pos="8964025" algn="r"/>
              </a:tabLst>
              <a:defRPr/>
            </a:pPr>
            <a:r>
              <a:rPr lang="en-US" altLang="ko-KR" sz="900" b="1" dirty="0">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ea typeface="굴림" charset="-127"/>
            </a:endParaRPr>
          </a:p>
        </p:txBody>
      </p:sp>
      <p:sp>
        <p:nvSpPr>
          <p:cNvPr id="186386" name="Rectangle 18"/>
          <p:cNvSpPr>
            <a:spLocks noChangeArrowheads="1"/>
          </p:cNvSpPr>
          <p:nvPr/>
        </p:nvSpPr>
        <p:spPr bwMode="auto">
          <a:xfrm>
            <a:off x="4798110" y="6500834"/>
            <a:ext cx="3274352" cy="303083"/>
          </a:xfrm>
          <a:prstGeom prst="rect">
            <a:avLst/>
          </a:prstGeom>
          <a:noFill/>
          <a:ln w="12700">
            <a:noFill/>
            <a:miter lim="800000"/>
            <a:headEnd/>
            <a:tailEnd/>
          </a:ln>
          <a:effectLst/>
        </p:spPr>
        <p:txBody>
          <a:bodyPr lIns="88340" tIns="43396" rIns="88340" bIns="43396">
            <a:spAutoFit/>
          </a:bodyPr>
          <a:lstStyle/>
          <a:p>
            <a:pPr algn="ctr" defTabSz="393648">
              <a:tabLst>
                <a:tab pos="5244514" algn="ctr"/>
                <a:tab pos="8964025" algn="r"/>
              </a:tabLst>
              <a:defRPr/>
            </a:pPr>
            <a:r>
              <a:rPr lang="en-US" altLang="ko-KR" sz="1400" b="1" dirty="0" smtClean="0">
                <a:latin typeface="Arial Narrow" pitchFamily="34" charset="0"/>
                <a:ea typeface="굴림" charset="-127"/>
              </a:rPr>
              <a:t>OMA-CD-CPNS-2010-0005</a:t>
            </a:r>
            <a:endParaRPr lang="en-US" altLang="ko-KR" sz="1400" b="1" dirty="0">
              <a:latin typeface="Arial Narrow" pitchFamily="34" charset="0"/>
              <a:ea typeface="굴림" charset="-127"/>
            </a:endParaRPr>
          </a:p>
        </p:txBody>
      </p:sp>
      <p:sp>
        <p:nvSpPr>
          <p:cNvPr id="186387" name="Rectangle 19"/>
          <p:cNvSpPr>
            <a:spLocks noChangeArrowheads="1"/>
          </p:cNvSpPr>
          <p:nvPr/>
        </p:nvSpPr>
        <p:spPr bwMode="auto">
          <a:xfrm>
            <a:off x="7813795" y="6473556"/>
            <a:ext cx="1330205" cy="441595"/>
          </a:xfrm>
          <a:prstGeom prst="rect">
            <a:avLst/>
          </a:prstGeom>
          <a:noFill/>
          <a:ln w="12700">
            <a:noFill/>
            <a:miter lim="800000"/>
            <a:headEnd/>
            <a:tailEnd/>
          </a:ln>
          <a:effectLst/>
        </p:spPr>
        <p:txBody>
          <a:bodyPr lIns="88340" tIns="43396" rIns="88340" bIns="43396">
            <a:spAutoFit/>
          </a:bodyPr>
          <a:lstStyle/>
          <a:p>
            <a:pPr algn="r" defTabSz="393648">
              <a:tabLst>
                <a:tab pos="5244514" algn="ctr"/>
                <a:tab pos="8964025" algn="r"/>
              </a:tabLst>
              <a:defRPr/>
            </a:pPr>
            <a:r>
              <a:rPr lang="en-US" altLang="ko-KR" sz="1800" b="1" dirty="0">
                <a:latin typeface="Arial Narrow" pitchFamily="34" charset="0"/>
                <a:ea typeface="굴림" charset="-127"/>
              </a:rPr>
              <a:t>Slide </a:t>
            </a:r>
            <a:fld id="{3D3011DA-754E-47A7-AA41-AF8E07398F6C}" type="slidenum">
              <a:rPr lang="en-US" altLang="ko-KR" sz="1800" b="1" smtClean="0">
                <a:latin typeface="Arial Narrow" pitchFamily="34" charset="0"/>
                <a:ea typeface="굴림" charset="-127"/>
              </a:rPr>
              <a:pPr algn="r" defTabSz="393648">
                <a:tabLst>
                  <a:tab pos="5244514" algn="ctr"/>
                  <a:tab pos="8964025" algn="r"/>
                </a:tabLst>
                <a:defRPr/>
              </a:pPr>
              <a:t>‹#›</a:t>
            </a:fld>
            <a:r>
              <a:rPr lang="en-US" altLang="ko-KR" sz="1800" b="1" dirty="0">
                <a:latin typeface="Arial Narrow" pitchFamily="34" charset="0"/>
                <a:ea typeface="굴림" charset="-127"/>
              </a:rPr>
              <a:t/>
            </a:r>
            <a:br>
              <a:rPr lang="en-US" altLang="ko-KR" sz="1800" b="1" dirty="0">
                <a:latin typeface="Arial Narrow" pitchFamily="34" charset="0"/>
                <a:ea typeface="굴림" charset="-127"/>
              </a:rPr>
            </a:br>
            <a:r>
              <a:rPr lang="en-US" altLang="ko-KR" sz="500" dirty="0">
                <a:solidFill>
                  <a:srgbClr val="999999"/>
                </a:solidFill>
                <a:ea typeface="굴림" charset="-127"/>
              </a:rPr>
              <a:t>[OMA-Template-SlideDeck-20090101-I]</a:t>
            </a:r>
            <a:endParaRPr lang="en-US" altLang="ko-KR" sz="1800" b="1" dirty="0">
              <a:latin typeface="Arial Narrow" pitchFamily="34" charset="0"/>
              <a:ea typeface="굴림" charset="-127"/>
            </a:endParaRPr>
          </a:p>
        </p:txBody>
      </p:sp>
      <p:sp>
        <p:nvSpPr>
          <p:cNvPr id="1033" name="Rectangle 2"/>
          <p:cNvSpPr>
            <a:spLocks noGrp="1" noChangeArrowheads="1"/>
          </p:cNvSpPr>
          <p:nvPr>
            <p:ph type="title"/>
          </p:nvPr>
        </p:nvSpPr>
        <p:spPr bwMode="auto">
          <a:xfrm>
            <a:off x="299219" y="227877"/>
            <a:ext cx="8544012" cy="686730"/>
          </a:xfrm>
          <a:prstGeom prst="rect">
            <a:avLst/>
          </a:prstGeom>
          <a:noFill/>
          <a:ln w="12700">
            <a:noFill/>
            <a:miter lim="800000"/>
            <a:headEnd/>
            <a:tailEnd/>
          </a:ln>
        </p:spPr>
        <p:txBody>
          <a:bodyPr vert="horz" wrap="square" lIns="88340" tIns="43396" rIns="88340" bIns="43396"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270" y="1142488"/>
            <a:ext cx="8573469" cy="5256663"/>
          </a:xfrm>
          <a:prstGeom prst="rect">
            <a:avLst/>
          </a:prstGeom>
          <a:noFill/>
          <a:ln w="12700">
            <a:noFill/>
            <a:miter lim="800000"/>
            <a:headEnd/>
            <a:tailEnd/>
          </a:ln>
        </p:spPr>
        <p:txBody>
          <a:bodyPr vert="horz" wrap="square" lIns="88340" tIns="43396" rIns="88340" bIns="43396"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743902" rtl="0" eaLnBrk="1" fontAlgn="base" latinLnBrk="1" hangingPunct="1">
        <a:lnSpc>
          <a:spcPct val="90000"/>
        </a:lnSpc>
        <a:spcBef>
          <a:spcPct val="0"/>
        </a:spcBef>
        <a:spcAft>
          <a:spcPct val="0"/>
        </a:spcAft>
        <a:defRPr sz="3100" b="1">
          <a:solidFill>
            <a:schemeClr val="tx1"/>
          </a:solidFill>
          <a:latin typeface="+mj-lt"/>
          <a:ea typeface="+mj-ea"/>
          <a:cs typeface="+mj-cs"/>
        </a:defRPr>
      </a:lvl1pPr>
      <a:lvl2pPr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2pPr>
      <a:lvl3pPr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3pPr>
      <a:lvl4pPr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4pPr>
      <a:lvl5pPr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5pPr>
      <a:lvl6pPr marL="446342"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6pPr>
      <a:lvl7pPr marL="892684"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7pPr>
      <a:lvl8pPr marL="133902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8pPr>
      <a:lvl9pPr marL="178536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9pPr>
    </p:titleStyle>
    <p:bodyStyle>
      <a:lvl1pPr marL="108486" indent="-108486" algn="l" defTabSz="1546697" rtl="0" eaLnBrk="1" fontAlgn="base" latinLnBrk="1" hangingPunct="1">
        <a:spcBef>
          <a:spcPct val="25000"/>
        </a:spcBef>
        <a:spcAft>
          <a:spcPct val="0"/>
        </a:spcAft>
        <a:buClr>
          <a:schemeClr val="tx1"/>
        </a:buClr>
        <a:buSzPct val="80000"/>
        <a:buChar char="•"/>
        <a:defRPr sz="2500">
          <a:solidFill>
            <a:srgbClr val="000066"/>
          </a:solidFill>
          <a:latin typeface="+mn-lt"/>
          <a:ea typeface="+mn-ea"/>
          <a:cs typeface="+mn-cs"/>
        </a:defRPr>
      </a:lvl1pPr>
      <a:lvl2pPr marL="333207" indent="-113136" algn="l" defTabSz="1546697" rtl="0" eaLnBrk="1" fontAlgn="base" latinLnBrk="1" hangingPunct="1">
        <a:spcBef>
          <a:spcPct val="25000"/>
        </a:spcBef>
        <a:spcAft>
          <a:spcPct val="0"/>
        </a:spcAft>
        <a:buClr>
          <a:schemeClr val="tx1"/>
        </a:buClr>
        <a:buSzPct val="80000"/>
        <a:buChar char="•"/>
        <a:defRPr sz="2100">
          <a:solidFill>
            <a:srgbClr val="480024"/>
          </a:solidFill>
          <a:latin typeface="+mn-lt"/>
        </a:defRPr>
      </a:lvl2pPr>
      <a:lvl3pPr marL="556378" indent="-111585" algn="l" defTabSz="1546697" rtl="0" eaLnBrk="1" fontAlgn="base" latinLnBrk="1" hangingPunct="1">
        <a:spcBef>
          <a:spcPct val="25000"/>
        </a:spcBef>
        <a:spcAft>
          <a:spcPct val="0"/>
        </a:spcAft>
        <a:buClr>
          <a:schemeClr val="tx1"/>
        </a:buClr>
        <a:buSzPct val="80000"/>
        <a:buChar char="•"/>
        <a:defRPr sz="2000">
          <a:solidFill>
            <a:srgbClr val="0B2200"/>
          </a:solidFill>
          <a:latin typeface="+mn-lt"/>
        </a:defRPr>
      </a:lvl3pPr>
      <a:lvl4pPr marL="776449" indent="-108486" algn="l" defTabSz="1546697" rtl="0" eaLnBrk="1" fontAlgn="base" latinLnBrk="1" hangingPunct="1">
        <a:spcBef>
          <a:spcPct val="20000"/>
        </a:spcBef>
        <a:spcAft>
          <a:spcPct val="0"/>
        </a:spcAft>
        <a:buClr>
          <a:schemeClr val="tx1"/>
        </a:buClr>
        <a:buSzPct val="80000"/>
        <a:buChar char="•"/>
        <a:defRPr sz="2000">
          <a:solidFill>
            <a:srgbClr val="543800"/>
          </a:solidFill>
          <a:latin typeface="+mn-lt"/>
        </a:defRPr>
      </a:lvl4pPr>
      <a:lvl5pPr marL="1004270"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5pPr>
      <a:lvl6pPr marL="1450610"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6pPr>
      <a:lvl7pPr marL="1896952"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7pPr>
      <a:lvl8pPr marL="2343293"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8pPr>
      <a:lvl9pPr marL="2789635"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684" rtl="0" eaLnBrk="1" latinLnBrk="1" hangingPunct="1">
        <a:defRPr sz="1800" kern="1200">
          <a:solidFill>
            <a:schemeClr val="tx1"/>
          </a:solidFill>
          <a:latin typeface="+mn-lt"/>
          <a:ea typeface="+mn-ea"/>
          <a:cs typeface="+mn-cs"/>
        </a:defRPr>
      </a:lvl1pPr>
      <a:lvl2pPr marL="446342" algn="l" defTabSz="892684" rtl="0" eaLnBrk="1" latinLnBrk="1" hangingPunct="1">
        <a:defRPr sz="1800" kern="1200">
          <a:solidFill>
            <a:schemeClr val="tx1"/>
          </a:solidFill>
          <a:latin typeface="+mn-lt"/>
          <a:ea typeface="+mn-ea"/>
          <a:cs typeface="+mn-cs"/>
        </a:defRPr>
      </a:lvl2pPr>
      <a:lvl3pPr marL="892684" algn="l" defTabSz="892684" rtl="0" eaLnBrk="1" latinLnBrk="1" hangingPunct="1">
        <a:defRPr sz="1800" kern="1200">
          <a:solidFill>
            <a:schemeClr val="tx1"/>
          </a:solidFill>
          <a:latin typeface="+mn-lt"/>
          <a:ea typeface="+mn-ea"/>
          <a:cs typeface="+mn-cs"/>
        </a:defRPr>
      </a:lvl3pPr>
      <a:lvl4pPr marL="1339026" algn="l" defTabSz="892684" rtl="0" eaLnBrk="1" latinLnBrk="1" hangingPunct="1">
        <a:defRPr sz="1800" kern="1200">
          <a:solidFill>
            <a:schemeClr val="tx1"/>
          </a:solidFill>
          <a:latin typeface="+mn-lt"/>
          <a:ea typeface="+mn-ea"/>
          <a:cs typeface="+mn-cs"/>
        </a:defRPr>
      </a:lvl4pPr>
      <a:lvl5pPr marL="1785366" algn="l" defTabSz="892684" rtl="0" eaLnBrk="1" latinLnBrk="1" hangingPunct="1">
        <a:defRPr sz="1800" kern="1200">
          <a:solidFill>
            <a:schemeClr val="tx1"/>
          </a:solidFill>
          <a:latin typeface="+mn-lt"/>
          <a:ea typeface="+mn-ea"/>
          <a:cs typeface="+mn-cs"/>
        </a:defRPr>
      </a:lvl5pPr>
      <a:lvl6pPr marL="2231707" algn="l" defTabSz="892684" rtl="0" eaLnBrk="1" latinLnBrk="1" hangingPunct="1">
        <a:defRPr sz="1800" kern="1200">
          <a:solidFill>
            <a:schemeClr val="tx1"/>
          </a:solidFill>
          <a:latin typeface="+mn-lt"/>
          <a:ea typeface="+mn-ea"/>
          <a:cs typeface="+mn-cs"/>
        </a:defRPr>
      </a:lvl6pPr>
      <a:lvl7pPr marL="2678049" algn="l" defTabSz="892684" rtl="0" eaLnBrk="1" latinLnBrk="1" hangingPunct="1">
        <a:defRPr sz="1800" kern="1200">
          <a:solidFill>
            <a:schemeClr val="tx1"/>
          </a:solidFill>
          <a:latin typeface="+mn-lt"/>
          <a:ea typeface="+mn-ea"/>
          <a:cs typeface="+mn-cs"/>
        </a:defRPr>
      </a:lvl7pPr>
      <a:lvl8pPr marL="3124391" algn="l" defTabSz="892684" rtl="0" eaLnBrk="1" latinLnBrk="1" hangingPunct="1">
        <a:defRPr sz="1800" kern="1200">
          <a:solidFill>
            <a:schemeClr val="tx1"/>
          </a:solidFill>
          <a:latin typeface="+mn-lt"/>
          <a:ea typeface="+mn-ea"/>
          <a:cs typeface="+mn-cs"/>
        </a:defRPr>
      </a:lvl8pPr>
      <a:lvl9pPr marL="3570732" algn="l" defTabSz="892684"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144000" cy="6851799"/>
          </a:xfrm>
          <a:prstGeom prst="rect">
            <a:avLst/>
          </a:prstGeom>
          <a:noFill/>
          <a:ln w="9525">
            <a:noFill/>
            <a:miter lim="800000"/>
            <a:headEnd/>
            <a:tailEnd/>
          </a:ln>
        </p:spPr>
      </p:pic>
      <p:sp>
        <p:nvSpPr>
          <p:cNvPr id="186371" name="Rectangle 3"/>
          <p:cNvSpPr>
            <a:spLocks noChangeArrowheads="1"/>
          </p:cNvSpPr>
          <p:nvPr/>
        </p:nvSpPr>
        <p:spPr bwMode="auto">
          <a:xfrm>
            <a:off x="7175048" y="6124765"/>
            <a:ext cx="1590665" cy="477456"/>
          </a:xfrm>
          <a:prstGeom prst="rect">
            <a:avLst/>
          </a:prstGeom>
          <a:noFill/>
          <a:ln w="9525">
            <a:noFill/>
            <a:miter lim="800000"/>
            <a:headEnd/>
            <a:tailEnd/>
          </a:ln>
        </p:spPr>
        <p:txBody>
          <a:bodyPr lIns="89291" tIns="44646" rIns="89291" bIns="44646"/>
          <a:lstStyle/>
          <a:p>
            <a:pPr eaLnBrk="0" hangingPunct="0">
              <a:lnSpc>
                <a:spcPct val="90000"/>
              </a:lnSpc>
              <a:spcBef>
                <a:spcPct val="0"/>
              </a:spcBef>
              <a:buClrTx/>
              <a:buSzTx/>
              <a:buFontTx/>
              <a:buNone/>
              <a:defRPr/>
            </a:pPr>
            <a:endParaRPr lang="en-GB" altLang="ko-KR" sz="2000">
              <a:latin typeface="Arial" charset="0"/>
            </a:endParaRPr>
          </a:p>
        </p:txBody>
      </p:sp>
      <p:sp>
        <p:nvSpPr>
          <p:cNvPr id="186377" name="Line 9"/>
          <p:cNvSpPr>
            <a:spLocks noChangeShapeType="1"/>
          </p:cNvSpPr>
          <p:nvPr userDrawn="1"/>
        </p:nvSpPr>
        <p:spPr bwMode="auto">
          <a:xfrm>
            <a:off x="293018" y="967313"/>
            <a:ext cx="855796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eaLnBrk="0" hangingPunct="0">
              <a:lnSpc>
                <a:spcPct val="90000"/>
              </a:lnSpc>
              <a:spcBef>
                <a:spcPct val="0"/>
              </a:spcBef>
              <a:buClrTx/>
              <a:buSzTx/>
              <a:buFontTx/>
              <a:buNone/>
              <a:defRPr/>
            </a:pPr>
            <a:endParaRPr lang="en-GB" sz="2000">
              <a:latin typeface="Arial" charset="0"/>
              <a:ea typeface="+mn-ea"/>
            </a:endParaRPr>
          </a:p>
        </p:txBody>
      </p:sp>
      <p:sp>
        <p:nvSpPr>
          <p:cNvPr id="186382" name="Rectangle 14"/>
          <p:cNvSpPr>
            <a:spLocks noChangeArrowheads="1"/>
          </p:cNvSpPr>
          <p:nvPr userDrawn="1"/>
        </p:nvSpPr>
        <p:spPr bwMode="auto">
          <a:xfrm>
            <a:off x="0" y="6399146"/>
            <a:ext cx="9144000" cy="74409"/>
          </a:xfrm>
          <a:prstGeom prst="rect">
            <a:avLst/>
          </a:prstGeom>
          <a:solidFill>
            <a:srgbClr val="333399"/>
          </a:solidFill>
          <a:ln w="12700">
            <a:noFill/>
            <a:miter lim="800000"/>
            <a:headEnd/>
            <a:tailEnd/>
          </a:ln>
          <a:effectLst/>
        </p:spPr>
        <p:txBody>
          <a:bodyPr wrap="none" lIns="89291" tIns="44646" rIns="89291" bIns="44646" anchor="ctr"/>
          <a:lstStyle/>
          <a:p>
            <a:pPr eaLnBrk="0" hangingPunct="0">
              <a:lnSpc>
                <a:spcPct val="90000"/>
              </a:lnSpc>
              <a:spcBef>
                <a:spcPct val="0"/>
              </a:spcBef>
              <a:buClrTx/>
              <a:buSzTx/>
              <a:buFontTx/>
              <a:buNone/>
              <a:defRPr/>
            </a:pPr>
            <a:endParaRPr lang="en-GB" altLang="ko-KR" sz="2000">
              <a:latin typeface="Arial" charset="0"/>
            </a:endParaRPr>
          </a:p>
        </p:txBody>
      </p:sp>
      <p:sp>
        <p:nvSpPr>
          <p:cNvPr id="186385" name="Rectangle 17"/>
          <p:cNvSpPr>
            <a:spLocks noChangeArrowheads="1"/>
          </p:cNvSpPr>
          <p:nvPr userDrawn="1"/>
        </p:nvSpPr>
        <p:spPr bwMode="auto">
          <a:xfrm>
            <a:off x="0" y="6473556"/>
            <a:ext cx="4786314" cy="350807"/>
          </a:xfrm>
          <a:prstGeom prst="rect">
            <a:avLst/>
          </a:prstGeom>
          <a:noFill/>
          <a:ln w="12700">
            <a:noFill/>
            <a:miter lim="800000"/>
            <a:headEnd/>
            <a:tailEnd/>
          </a:ln>
          <a:effectLst/>
        </p:spPr>
        <p:txBody>
          <a:bodyPr wrap="square" lIns="88362" tIns="43405" rIns="88362" bIns="43405">
            <a:spAutoFit/>
          </a:bodyPr>
          <a:lstStyle/>
          <a:p>
            <a:pPr defTabSz="393749" eaLnBrk="0" hangingPunct="0">
              <a:lnSpc>
                <a:spcPct val="90000"/>
              </a:lnSpc>
              <a:spcBef>
                <a:spcPct val="0"/>
              </a:spcBef>
              <a:buClrTx/>
              <a:buSzTx/>
              <a:buFontTx/>
              <a:buNone/>
              <a:tabLst>
                <a:tab pos="5245856" algn="ctr"/>
                <a:tab pos="8966321" algn="r"/>
              </a:tabLst>
              <a:defRPr/>
            </a:pPr>
            <a:r>
              <a:rPr lang="en-GB" sz="1000" b="1" dirty="0">
                <a:latin typeface="Arial" charset="0"/>
                <a:ea typeface="+mn-ea"/>
                <a:cs typeface="Times New Roman" charset="0"/>
              </a:rPr>
              <a:t>© 2009 Open Mobile Alliance Ltd.  All Rights Reserved.</a:t>
            </a:r>
            <a:endParaRPr lang="en-US" altLang="ko-KR" sz="1000" b="1" dirty="0">
              <a:latin typeface="Arial" charset="0"/>
            </a:endParaRPr>
          </a:p>
          <a:p>
            <a:pPr defTabSz="393749" eaLnBrk="0" hangingPunct="0">
              <a:lnSpc>
                <a:spcPct val="90000"/>
              </a:lnSpc>
              <a:spcBef>
                <a:spcPct val="0"/>
              </a:spcBef>
              <a:buClrTx/>
              <a:buSzTx/>
              <a:buFontTx/>
              <a:buNone/>
              <a:tabLst>
                <a:tab pos="5245856" algn="ctr"/>
                <a:tab pos="8966321" algn="r"/>
              </a:tabLst>
              <a:defRPr/>
            </a:pPr>
            <a:r>
              <a:rPr lang="en-US" altLang="ko-KR" sz="900" b="1" dirty="0">
                <a:latin typeface="Arial Narrow" charset="0"/>
                <a:cs typeface="Times New Roman" charset="0"/>
              </a:rPr>
              <a:t>Used with the permission of the Open Mobile Alliance Ltd. under the terms as stated in this document.</a:t>
            </a:r>
            <a:endParaRPr lang="en-US" altLang="ko-KR" sz="900" b="1" dirty="0">
              <a:solidFill>
                <a:srgbClr val="999999"/>
              </a:solidFill>
              <a:latin typeface="Arial Narrow" charset="0"/>
            </a:endParaRPr>
          </a:p>
        </p:txBody>
      </p:sp>
      <p:sp>
        <p:nvSpPr>
          <p:cNvPr id="186386" name="Rectangle 18"/>
          <p:cNvSpPr>
            <a:spLocks noChangeArrowheads="1"/>
          </p:cNvSpPr>
          <p:nvPr userDrawn="1"/>
        </p:nvSpPr>
        <p:spPr bwMode="auto">
          <a:xfrm>
            <a:off x="4613860" y="6473555"/>
            <a:ext cx="3274352" cy="336957"/>
          </a:xfrm>
          <a:prstGeom prst="rect">
            <a:avLst/>
          </a:prstGeom>
          <a:noFill/>
          <a:ln w="12700">
            <a:noFill/>
            <a:miter lim="800000"/>
            <a:headEnd/>
            <a:tailEnd/>
          </a:ln>
          <a:effectLst/>
        </p:spPr>
        <p:txBody>
          <a:bodyPr lIns="88362" tIns="43405" rIns="88362" bIns="43405">
            <a:spAutoFit/>
          </a:bodyPr>
          <a:lstStyle/>
          <a:p>
            <a:pPr algn="ctr" defTabSz="393749" eaLnBrk="0" hangingPunct="0">
              <a:lnSpc>
                <a:spcPct val="90000"/>
              </a:lnSpc>
              <a:spcBef>
                <a:spcPct val="0"/>
              </a:spcBef>
              <a:buClrTx/>
              <a:buSzTx/>
              <a:buFontTx/>
              <a:buNone/>
              <a:tabLst>
                <a:tab pos="5245856" algn="ctr"/>
                <a:tab pos="8966321" algn="r"/>
              </a:tabLst>
            </a:pPr>
            <a:r>
              <a:rPr lang="en-US" altLang="zh-CN" sz="1800" b="1" dirty="0" smtClean="0">
                <a:ea typeface="SimSun" pitchFamily="2" charset="-122"/>
              </a:rPr>
              <a:t>OMA-</a:t>
            </a:r>
            <a:r>
              <a:rPr lang="en-US" altLang="ko-KR" sz="1800" b="1" dirty="0" smtClean="0">
                <a:ea typeface="SimSun" pitchFamily="2" charset="-122"/>
              </a:rPr>
              <a:t>CD</a:t>
            </a:r>
            <a:r>
              <a:rPr lang="en-US" altLang="zh-CN" sz="1800" b="1" dirty="0" smtClean="0">
                <a:ea typeface="SimSun" pitchFamily="2" charset="-122"/>
              </a:rPr>
              <a:t>-CPNS-2010-0005</a:t>
            </a:r>
            <a:endParaRPr lang="en-US" altLang="zh-CN" sz="1800" b="1" dirty="0">
              <a:ea typeface="SimSun" pitchFamily="2" charset="-122"/>
            </a:endParaRPr>
          </a:p>
        </p:txBody>
      </p:sp>
      <p:sp>
        <p:nvSpPr>
          <p:cNvPr id="186387" name="Rectangle 19"/>
          <p:cNvSpPr>
            <a:spLocks noChangeArrowheads="1"/>
          </p:cNvSpPr>
          <p:nvPr userDrawn="1"/>
        </p:nvSpPr>
        <p:spPr bwMode="auto">
          <a:xfrm>
            <a:off x="7813795" y="6473555"/>
            <a:ext cx="1330205" cy="406206"/>
          </a:xfrm>
          <a:prstGeom prst="rect">
            <a:avLst/>
          </a:prstGeom>
          <a:noFill/>
          <a:ln w="12700">
            <a:noFill/>
            <a:miter lim="800000"/>
            <a:headEnd/>
            <a:tailEnd/>
          </a:ln>
          <a:effectLst/>
        </p:spPr>
        <p:txBody>
          <a:bodyPr lIns="88362" tIns="43405" rIns="88362" bIns="43405">
            <a:spAutoFit/>
          </a:bodyPr>
          <a:lstStyle/>
          <a:p>
            <a:pPr algn="r" defTabSz="393749" eaLnBrk="0" hangingPunct="0">
              <a:lnSpc>
                <a:spcPct val="90000"/>
              </a:lnSpc>
              <a:spcBef>
                <a:spcPct val="0"/>
              </a:spcBef>
              <a:buClrTx/>
              <a:buSzTx/>
              <a:buFontTx/>
              <a:buNone/>
              <a:tabLst>
                <a:tab pos="5245856" algn="ctr"/>
                <a:tab pos="8966321" algn="r"/>
              </a:tabLst>
              <a:defRPr/>
            </a:pPr>
            <a:r>
              <a:rPr lang="en-US" altLang="ko-KR" sz="1800" b="1" dirty="0">
                <a:latin typeface="Arial Narrow" charset="0"/>
              </a:rPr>
              <a:t>Slide </a:t>
            </a:r>
            <a:fld id="{5E4D178E-EA35-42EB-A826-EDBC4E2C3CBF}" type="slidenum">
              <a:rPr lang="en-US" altLang="ko-KR" sz="1800" b="1" smtClean="0">
                <a:latin typeface="Arial Narrow" charset="0"/>
              </a:rPr>
              <a:pPr algn="r" defTabSz="393749" eaLnBrk="0" hangingPunct="0">
                <a:lnSpc>
                  <a:spcPct val="90000"/>
                </a:lnSpc>
                <a:spcBef>
                  <a:spcPct val="0"/>
                </a:spcBef>
                <a:buClrTx/>
                <a:buSzTx/>
                <a:buFontTx/>
                <a:buNone/>
                <a:tabLst>
                  <a:tab pos="5245856" algn="ctr"/>
                  <a:tab pos="8966321" algn="r"/>
                </a:tabLst>
                <a:defRPr/>
              </a:pPr>
              <a:t>‹#›</a:t>
            </a:fld>
            <a:r>
              <a:rPr lang="en-US" altLang="ko-KR" sz="1800" b="1" dirty="0">
                <a:latin typeface="Arial Narrow" charset="0"/>
              </a:rPr>
              <a:t/>
            </a:r>
            <a:br>
              <a:rPr lang="en-US" altLang="ko-KR" sz="1800" b="1" dirty="0">
                <a:latin typeface="Arial Narrow" charset="0"/>
              </a:rPr>
            </a:br>
            <a:r>
              <a:rPr lang="en-US" altLang="ko-KR" sz="500" dirty="0">
                <a:solidFill>
                  <a:srgbClr val="999999"/>
                </a:solidFill>
                <a:latin typeface="Arial" charset="0"/>
              </a:rPr>
              <a:t>[OMA-Template-SlideDeck-20090101-I]</a:t>
            </a:r>
            <a:endParaRPr lang="en-US" altLang="ko-KR" sz="1800" b="1" dirty="0">
              <a:latin typeface="Arial Narrow" charset="0"/>
            </a:endParaRPr>
          </a:p>
        </p:txBody>
      </p:sp>
      <p:sp>
        <p:nvSpPr>
          <p:cNvPr id="1033" name="Rectangle 2"/>
          <p:cNvSpPr>
            <a:spLocks noGrp="1" noChangeArrowheads="1"/>
          </p:cNvSpPr>
          <p:nvPr>
            <p:ph type="title"/>
          </p:nvPr>
        </p:nvSpPr>
        <p:spPr bwMode="auto">
          <a:xfrm>
            <a:off x="299219" y="227877"/>
            <a:ext cx="8544012" cy="68673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266" y="1142484"/>
            <a:ext cx="8573469" cy="525666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744093"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4093" rtl="0" eaLnBrk="0" fontAlgn="base" hangingPunct="0">
        <a:lnSpc>
          <a:spcPct val="90000"/>
        </a:lnSpc>
        <a:spcBef>
          <a:spcPct val="0"/>
        </a:spcBef>
        <a:spcAft>
          <a:spcPct val="0"/>
        </a:spcAft>
        <a:defRPr sz="3100" b="1">
          <a:solidFill>
            <a:schemeClr val="tx1"/>
          </a:solidFill>
          <a:latin typeface="Tahoma" pitchFamily="34" charset="0"/>
        </a:defRPr>
      </a:lvl2pPr>
      <a:lvl3pPr algn="ctr" defTabSz="744093" rtl="0" eaLnBrk="0" fontAlgn="base" hangingPunct="0">
        <a:lnSpc>
          <a:spcPct val="90000"/>
        </a:lnSpc>
        <a:spcBef>
          <a:spcPct val="0"/>
        </a:spcBef>
        <a:spcAft>
          <a:spcPct val="0"/>
        </a:spcAft>
        <a:defRPr sz="3100" b="1">
          <a:solidFill>
            <a:schemeClr val="tx1"/>
          </a:solidFill>
          <a:latin typeface="Tahoma" pitchFamily="34" charset="0"/>
        </a:defRPr>
      </a:lvl3pPr>
      <a:lvl4pPr algn="ctr" defTabSz="744093" rtl="0" eaLnBrk="0" fontAlgn="base" hangingPunct="0">
        <a:lnSpc>
          <a:spcPct val="90000"/>
        </a:lnSpc>
        <a:spcBef>
          <a:spcPct val="0"/>
        </a:spcBef>
        <a:spcAft>
          <a:spcPct val="0"/>
        </a:spcAft>
        <a:defRPr sz="3100" b="1">
          <a:solidFill>
            <a:schemeClr val="tx1"/>
          </a:solidFill>
          <a:latin typeface="Tahoma" pitchFamily="34" charset="0"/>
        </a:defRPr>
      </a:lvl4pPr>
      <a:lvl5pPr algn="ctr" defTabSz="744093"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8514" indent="-108514" algn="l" defTabSz="1547093"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3292" indent="-113165" algn="l" defTabSz="1547093" rtl="0" eaLnBrk="0" fontAlgn="base" hangingPunct="0">
        <a:spcBef>
          <a:spcPct val="25000"/>
        </a:spcBef>
        <a:spcAft>
          <a:spcPct val="0"/>
        </a:spcAft>
        <a:buClr>
          <a:schemeClr val="tx1"/>
        </a:buClr>
        <a:buSzPct val="80000"/>
        <a:buChar char="•"/>
        <a:defRPr sz="2100">
          <a:solidFill>
            <a:srgbClr val="480024"/>
          </a:solidFill>
          <a:latin typeface="+mn-lt"/>
        </a:defRPr>
      </a:lvl2pPr>
      <a:lvl3pPr marL="556520" indent="-111614" algn="l" defTabSz="1547093" rtl="0" eaLnBrk="0" fontAlgn="base" hangingPunct="0">
        <a:spcBef>
          <a:spcPct val="25000"/>
        </a:spcBef>
        <a:spcAft>
          <a:spcPct val="0"/>
        </a:spcAft>
        <a:buClr>
          <a:schemeClr val="tx1"/>
        </a:buClr>
        <a:buSzPct val="80000"/>
        <a:buChar char="•"/>
        <a:defRPr sz="2000">
          <a:solidFill>
            <a:srgbClr val="0B2200"/>
          </a:solidFill>
          <a:latin typeface="+mn-lt"/>
        </a:defRPr>
      </a:lvl3pPr>
      <a:lvl4pPr marL="776648" indent="-108514" algn="l" defTabSz="1547093" rtl="0" eaLnBrk="0" fontAlgn="base" hangingPunct="0">
        <a:spcBef>
          <a:spcPct val="20000"/>
        </a:spcBef>
        <a:spcAft>
          <a:spcPct val="0"/>
        </a:spcAft>
        <a:buClr>
          <a:schemeClr val="tx1"/>
        </a:buClr>
        <a:buSzPct val="80000"/>
        <a:buChar char="•"/>
        <a:defRPr>
          <a:solidFill>
            <a:srgbClr val="543800"/>
          </a:solidFill>
          <a:latin typeface="+mn-lt"/>
        </a:defRPr>
      </a:lvl4pPr>
      <a:lvl5pPr marL="1004526"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ungjin43.park@samsung.com" TargetMode="External"/><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srcRect b="6691"/>
          <a:stretch>
            <a:fillRect/>
          </a:stretch>
        </p:blipFill>
        <p:spPr bwMode="auto">
          <a:xfrm>
            <a:off x="0" y="0"/>
            <a:ext cx="9144000" cy="6399146"/>
          </a:xfrm>
          <a:prstGeom prst="rect">
            <a:avLst/>
          </a:prstGeom>
          <a:noFill/>
          <a:ln w="9525">
            <a:noFill/>
            <a:miter lim="800000"/>
            <a:headEnd/>
            <a:tailEnd/>
          </a:ln>
        </p:spPr>
      </p:pic>
      <p:sp>
        <p:nvSpPr>
          <p:cNvPr id="2051" name="Rectangle 27"/>
          <p:cNvSpPr>
            <a:spLocks noChangeArrowheads="1"/>
          </p:cNvSpPr>
          <p:nvPr/>
        </p:nvSpPr>
        <p:spPr bwMode="auto">
          <a:xfrm>
            <a:off x="627894" y="1934627"/>
            <a:ext cx="7888212" cy="2753121"/>
          </a:xfrm>
          <a:prstGeom prst="rect">
            <a:avLst/>
          </a:prstGeom>
          <a:noFill/>
          <a:ln w="12700">
            <a:noFill/>
            <a:miter lim="800000"/>
            <a:headEnd/>
            <a:tailEnd/>
          </a:ln>
        </p:spPr>
        <p:txBody>
          <a:bodyPr lIns="88357" tIns="43402" rIns="88357" bIns="43402"/>
          <a:lstStyle/>
          <a:p>
            <a:pPr defTabSz="744045" eaLnBrk="0" hangingPunct="0">
              <a:lnSpc>
                <a:spcPct val="95000"/>
              </a:lnSpc>
              <a:spcBef>
                <a:spcPct val="0"/>
              </a:spcBef>
              <a:spcAft>
                <a:spcPct val="35000"/>
              </a:spcAft>
              <a:tabLst>
                <a:tab pos="1784159" algn="r"/>
                <a:tab pos="1894216" algn="l"/>
              </a:tabLst>
            </a:pPr>
            <a:r>
              <a:rPr lang="zh-CN" altLang="en-US" sz="2000" b="1" dirty="0">
                <a:latin typeface="Tahoma" pitchFamily="34" charset="0"/>
                <a:ea typeface="SimSun" pitchFamily="2" charset="-122"/>
              </a:rPr>
              <a:t>	</a:t>
            </a:r>
            <a:r>
              <a:rPr lang="en-US" altLang="zh-CN" sz="2000" b="1" dirty="0">
                <a:latin typeface="Tahoma" pitchFamily="34" charset="0"/>
                <a:ea typeface="SimSun" pitchFamily="2" charset="-122"/>
              </a:rPr>
              <a:t>Submitted To:	</a:t>
            </a:r>
            <a:r>
              <a:rPr lang="en-US" altLang="ko-KR" sz="2000" b="1" dirty="0">
                <a:latin typeface="Tahoma" pitchFamily="34" charset="0"/>
                <a:ea typeface="SimSun" pitchFamily="2" charset="-122"/>
              </a:rPr>
              <a:t>CD</a:t>
            </a:r>
            <a:r>
              <a:rPr lang="en-US" altLang="zh-CN" sz="2000" b="1" dirty="0">
                <a:latin typeface="Tahoma" pitchFamily="34" charset="0"/>
                <a:ea typeface="SimSun" pitchFamily="2" charset="-122"/>
              </a:rPr>
              <a:t>-CPNS</a:t>
            </a:r>
          </a:p>
          <a:p>
            <a:pPr defTabSz="744045" eaLnBrk="0" hangingPunct="0">
              <a:lnSpc>
                <a:spcPct val="95000"/>
              </a:lnSpc>
              <a:spcBef>
                <a:spcPct val="0"/>
              </a:spcBef>
              <a:spcAft>
                <a:spcPct val="35000"/>
              </a:spcAft>
              <a:tabLst>
                <a:tab pos="1784159" algn="r"/>
                <a:tab pos="1894216" algn="l"/>
              </a:tabLst>
            </a:pPr>
            <a:r>
              <a:rPr lang="en-US" altLang="zh-CN" sz="2000" b="1" dirty="0">
                <a:latin typeface="Tahoma" pitchFamily="34" charset="0"/>
                <a:ea typeface="SimSun" pitchFamily="2" charset="-122"/>
              </a:rPr>
              <a:t>	Date:	</a:t>
            </a:r>
            <a:r>
              <a:rPr lang="en-US" altLang="ko-KR" sz="2000" b="1" dirty="0" smtClean="0">
                <a:latin typeface="Tahoma" pitchFamily="34" charset="0"/>
                <a:ea typeface="SimSun" pitchFamily="2" charset="-122"/>
              </a:rPr>
              <a:t>4</a:t>
            </a:r>
            <a:r>
              <a:rPr lang="en-US" altLang="ko-KR" sz="2000" b="1" baseline="30000" dirty="0" smtClean="0">
                <a:latin typeface="Tahoma" pitchFamily="34" charset="0"/>
                <a:ea typeface="SimSun" pitchFamily="2" charset="-122"/>
              </a:rPr>
              <a:t>th</a:t>
            </a:r>
            <a:r>
              <a:rPr lang="en-US" altLang="ko-KR" sz="2000" b="1" dirty="0" smtClean="0">
                <a:latin typeface="Tahoma" pitchFamily="34" charset="0"/>
                <a:ea typeface="SimSun" pitchFamily="2" charset="-122"/>
              </a:rPr>
              <a:t> Jan. 2010</a:t>
            </a:r>
            <a:r>
              <a:rPr lang="en-US" altLang="zh-CN" sz="2000" b="1" dirty="0">
                <a:latin typeface="Tahoma" pitchFamily="34" charset="0"/>
                <a:ea typeface="SimSun" pitchFamily="2" charset="-122"/>
              </a:rPr>
              <a:t>	</a:t>
            </a:r>
          </a:p>
          <a:p>
            <a:pPr defTabSz="744045" eaLnBrk="0" hangingPunct="0">
              <a:lnSpc>
                <a:spcPct val="95000"/>
              </a:lnSpc>
              <a:spcBef>
                <a:spcPct val="0"/>
              </a:spcBef>
              <a:spcAft>
                <a:spcPct val="35000"/>
              </a:spcAft>
              <a:tabLst>
                <a:tab pos="1784159" algn="r"/>
                <a:tab pos="1894216" algn="l"/>
              </a:tabLst>
            </a:pPr>
            <a:r>
              <a:rPr lang="en-US" altLang="zh-CN" sz="2000" b="1" dirty="0">
                <a:latin typeface="Tahoma" pitchFamily="34" charset="0"/>
                <a:ea typeface="SimSun" pitchFamily="2" charset="-122"/>
              </a:rPr>
              <a:t>	Availability:	      Public            OMA Confidential</a:t>
            </a:r>
          </a:p>
          <a:p>
            <a:pPr defTabSz="744045" eaLnBrk="0" hangingPunct="0">
              <a:lnSpc>
                <a:spcPct val="95000"/>
              </a:lnSpc>
              <a:spcBef>
                <a:spcPct val="0"/>
              </a:spcBef>
              <a:spcAft>
                <a:spcPct val="35000"/>
              </a:spcAft>
              <a:tabLst>
                <a:tab pos="1784159" algn="r"/>
                <a:tab pos="1894216" algn="l"/>
              </a:tabLs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rPr>
              <a:t>Sungjin Park, </a:t>
            </a:r>
            <a:r>
              <a:rPr lang="en-US" altLang="zh-CN" b="1" dirty="0" smtClean="0">
                <a:latin typeface="Tahoma" pitchFamily="34" charset="0"/>
                <a:ea typeface="SimSun" pitchFamily="2" charset="-122"/>
                <a:hlinkClick r:id="rId3"/>
              </a:rPr>
              <a:t>sungjin43.park@samsung.com</a:t>
            </a:r>
            <a:r>
              <a:rPr lang="en-US" altLang="zh-CN" b="1" dirty="0" smtClean="0">
                <a:latin typeface="Tahoma" pitchFamily="34" charset="0"/>
                <a:ea typeface="SimSun" pitchFamily="2" charset="-122"/>
              </a:rPr>
              <a:t> </a:t>
            </a:r>
            <a:r>
              <a:rPr lang="zh-CN" altLang="en-US" b="1" dirty="0">
                <a:latin typeface="Tahoma" pitchFamily="34" charset="0"/>
                <a:ea typeface="SimSun" pitchFamily="2" charset="-122"/>
              </a:rPr>
              <a:t>	                          </a:t>
            </a:r>
          </a:p>
          <a:p>
            <a:pPr defTabSz="744045" eaLnBrk="0" hangingPunct="0">
              <a:lnSpc>
                <a:spcPct val="95000"/>
              </a:lnSpc>
              <a:spcBef>
                <a:spcPct val="0"/>
              </a:spcBef>
              <a:spcAft>
                <a:spcPct val="35000"/>
              </a:spcAft>
              <a:tabLst>
                <a:tab pos="1784159" algn="r"/>
                <a:tab pos="1894216" algn="l"/>
              </a:tabLst>
            </a:pPr>
            <a:r>
              <a:rPr lang="en-US" altLang="ko-KR" b="1" dirty="0">
                <a:latin typeface="Tahoma" pitchFamily="34" charset="0"/>
                <a:ea typeface="SimSun" pitchFamily="2" charset="-122"/>
              </a:rPr>
              <a:t>	</a:t>
            </a:r>
            <a:r>
              <a:rPr lang="en-US" altLang="zh-CN" b="1" dirty="0">
                <a:latin typeface="Tahoma" pitchFamily="34" charset="0"/>
                <a:ea typeface="SimSun" pitchFamily="2" charset="-122"/>
              </a:rPr>
              <a:t>Source:	</a:t>
            </a:r>
            <a:r>
              <a:rPr lang="en-US" altLang="ko-KR" b="1" dirty="0" smtClean="0">
                <a:latin typeface="Tahoma" pitchFamily="34" charset="0"/>
              </a:rPr>
              <a:t>Samsung</a:t>
            </a:r>
            <a:endParaRPr lang="ko-KR" altLang="en-US" b="1" dirty="0">
              <a:latin typeface="Tahoma" pitchFamily="34" charset="0"/>
            </a:endParaRPr>
          </a:p>
        </p:txBody>
      </p:sp>
      <p:sp>
        <p:nvSpPr>
          <p:cNvPr id="2052" name="Rectangle 26"/>
          <p:cNvSpPr>
            <a:spLocks noGrp="1" noChangeArrowheads="1"/>
          </p:cNvSpPr>
          <p:nvPr>
            <p:ph type="ctrTitle"/>
          </p:nvPr>
        </p:nvSpPr>
        <p:spPr>
          <a:xfrm>
            <a:off x="668205" y="223227"/>
            <a:ext cx="7809143" cy="1613739"/>
          </a:xfrm>
          <a:noFill/>
        </p:spPr>
        <p:txBody>
          <a:bodyPr anchor="t"/>
          <a:lstStyle/>
          <a:p>
            <a:r>
              <a:rPr lang="en-US" altLang="zh-CN" sz="2300" dirty="0" smtClean="0">
                <a:ea typeface="SimSun" pitchFamily="2" charset="-122"/>
              </a:rPr>
              <a:t>OMA-CD-CPNS-2010-0005-INP_Service </a:t>
            </a:r>
            <a:r>
              <a:rPr lang="en-US" altLang="zh-CN" sz="2300" dirty="0" smtClean="0">
                <a:ea typeface="SimSun" pitchFamily="2" charset="-122"/>
              </a:rPr>
              <a:t>Group Management </a:t>
            </a:r>
            <a:r>
              <a:rPr lang="en-US" altLang="ko-KR" sz="2300" dirty="0" smtClean="0">
                <a:ea typeface="SimSun" pitchFamily="2" charset="-122"/>
              </a:rPr>
              <a:t/>
            </a:r>
            <a:br>
              <a:rPr lang="en-US" altLang="ko-KR" sz="2300" dirty="0" smtClean="0">
                <a:ea typeface="SimSun" pitchFamily="2" charset="-122"/>
              </a:rPr>
            </a:br>
            <a:r>
              <a:rPr lang="en-US" altLang="ko-KR" sz="2300" dirty="0" smtClean="0">
                <a:ea typeface="SimSun" pitchFamily="2" charset="-122"/>
              </a:rPr>
              <a:t/>
            </a:r>
            <a:br>
              <a:rPr lang="en-US" altLang="ko-KR" sz="2300" dirty="0" smtClean="0">
                <a:ea typeface="SimSun" pitchFamily="2" charset="-122"/>
              </a:rPr>
            </a:br>
            <a:r>
              <a:rPr lang="en-US" altLang="ko-KR" sz="2700" dirty="0" smtClean="0">
                <a:ea typeface="SimSun" pitchFamily="2" charset="-122"/>
              </a:rPr>
              <a:t>CPNS Service Group Management</a:t>
            </a:r>
            <a:endParaRPr lang="en-US" altLang="zh-CN" sz="2700" dirty="0" smtClean="0">
              <a:ea typeface="SimSun" pitchFamily="2" charset="-122"/>
            </a:endParaRPr>
          </a:p>
        </p:txBody>
      </p:sp>
      <p:sp>
        <p:nvSpPr>
          <p:cNvPr id="2053" name="Text Box 29"/>
          <p:cNvSpPr txBox="1">
            <a:spLocks noChangeArrowheads="1"/>
          </p:cNvSpPr>
          <p:nvPr/>
        </p:nvSpPr>
        <p:spPr bwMode="auto">
          <a:xfrm>
            <a:off x="2679015" y="2709716"/>
            <a:ext cx="280615" cy="341040"/>
          </a:xfrm>
          <a:prstGeom prst="rect">
            <a:avLst/>
          </a:prstGeom>
          <a:noFill/>
          <a:ln w="12700">
            <a:solidFill>
              <a:schemeClr val="tx2"/>
            </a:solidFill>
            <a:miter lim="800000"/>
            <a:headEnd/>
            <a:tailEnd/>
          </a:ln>
        </p:spPr>
        <p:txBody>
          <a:bodyPr lIns="0" tIns="43402" rIns="0" bIns="43402" anchor="ctr"/>
          <a:lstStyle/>
          <a:p>
            <a:pPr algn="ctr" defTabSz="744045" eaLnBrk="0" hangingPunct="0">
              <a:lnSpc>
                <a:spcPct val="90000"/>
              </a:lnSpc>
              <a:spcBef>
                <a:spcPct val="50000"/>
              </a:spcBef>
            </a:pPr>
            <a:r>
              <a:rPr lang="en-US" altLang="zh-CN" b="1" dirty="0">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296039" y="2709716"/>
            <a:ext cx="282165" cy="341040"/>
          </a:xfrm>
          <a:prstGeom prst="rect">
            <a:avLst/>
          </a:prstGeom>
          <a:noFill/>
          <a:ln w="12700">
            <a:solidFill>
              <a:schemeClr val="tx2"/>
            </a:solidFill>
            <a:miter lim="800000"/>
            <a:headEnd/>
            <a:tailEnd/>
          </a:ln>
        </p:spPr>
        <p:txBody>
          <a:bodyPr lIns="0" tIns="43402" rIns="0" bIns="43402" anchor="ctr"/>
          <a:lstStyle/>
          <a:p>
            <a:pPr algn="ctr" defTabSz="744045" eaLnBrk="0" hangingPunct="0">
              <a:lnSpc>
                <a:spcPct val="90000"/>
              </a:lnSpc>
              <a:spcBef>
                <a:spcPct val="50000"/>
              </a:spcBef>
            </a:pPr>
            <a:endParaRPr lang="en-GB" altLang="ko-KR" b="1" dirty="0">
              <a:solidFill>
                <a:srgbClr val="800000"/>
              </a:solidFill>
              <a:latin typeface="Tahoma" pitchFamily="34" charset="0"/>
            </a:endParaRPr>
          </a:p>
        </p:txBody>
      </p:sp>
      <p:sp>
        <p:nvSpPr>
          <p:cNvPr id="2055" name="Text Box 57"/>
          <p:cNvSpPr txBox="1">
            <a:spLocks noChangeArrowheads="1"/>
          </p:cNvSpPr>
          <p:nvPr/>
        </p:nvSpPr>
        <p:spPr bwMode="auto">
          <a:xfrm>
            <a:off x="1265092" y="4886170"/>
            <a:ext cx="6623121" cy="761882"/>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4045" eaLnBrk="0" hangingPunct="0">
              <a:lnSpc>
                <a:spcPct val="90000"/>
              </a:lnSpc>
              <a:spcBef>
                <a:spcPct val="35000"/>
              </a:spcBef>
            </a:pPr>
            <a:r>
              <a:rPr lang="en-US" altLang="zh-CN" sz="900" dirty="0">
                <a:latin typeface="Arial" charset="0"/>
                <a:ea typeface="SimSun" pitchFamily="2" charset="-122"/>
                <a:cs typeface="Times New Roman" pitchFamily="18" charset="0"/>
              </a:rPr>
              <a:t>USE OF THIS DOCUMENT BY NON-OMA MEMBERS IS SUBJECT TO ALL OF THE TERMS AND CONDITIONS OF THE USE AGREEMENT (located at </a:t>
            </a:r>
            <a:r>
              <a:rPr lang="en-US" altLang="zh-CN" sz="900" dirty="0">
                <a:latin typeface="Arial" charset="0"/>
                <a:ea typeface="SimSun" pitchFamily="2" charset="-122"/>
                <a:cs typeface="Times New Roman" pitchFamily="18" charset="0"/>
                <a:hlinkClick r:id="rId4"/>
              </a:rPr>
              <a:t>http://www.openmobilealliance.org/UseAgreement.html</a:t>
            </a:r>
            <a:r>
              <a:rPr lang="en-US" altLang="zh-CN" sz="900" dirty="0">
                <a:latin typeface="Arial" charset="0"/>
                <a:ea typeface="SimSun" pitchFamily="2" charset="-122"/>
                <a:cs typeface="Times New Roman" pitchFamily="18" charset="0"/>
              </a:rPr>
              <a:t>) AND IF YOU HAVE NOT AGREED TO THE TERMS OF THE USE AGREEMENT, YOU DO NOT HAVE THE RIGHT TO USE, COPY OR DISTRIBUTE THIS DOCUMENT.</a:t>
            </a:r>
          </a:p>
          <a:p>
            <a:pPr defTabSz="744045" eaLnBrk="0" hangingPunct="0">
              <a:lnSpc>
                <a:spcPct val="90000"/>
              </a:lnSpc>
              <a:spcBef>
                <a:spcPct val="35000"/>
              </a:spcBef>
            </a:pPr>
            <a:r>
              <a:rPr lang="en-US" altLang="zh-CN" sz="900" dirty="0">
                <a:latin typeface="Arial" charset="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3251" y="5580651"/>
            <a:ext cx="8706800" cy="761882"/>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4045" eaLnBrk="0" hangingPunct="0">
              <a:lnSpc>
                <a:spcPct val="90000"/>
              </a:lnSpc>
              <a:spcBef>
                <a:spcPct val="35000"/>
              </a:spcBef>
            </a:pPr>
            <a:r>
              <a:rPr lang="en-US" altLang="zh-CN" sz="900" b="1" dirty="0">
                <a:latin typeface="Arial" charset="0"/>
                <a:ea typeface="SimSun" pitchFamily="2" charset="-122"/>
                <a:cs typeface="Times New Roman" pitchFamily="18" charset="0"/>
              </a:rPr>
              <a:t>Intellectual Property Rights</a:t>
            </a:r>
          </a:p>
          <a:p>
            <a:pPr defTabSz="744045" eaLnBrk="0" hangingPunct="0">
              <a:lnSpc>
                <a:spcPct val="90000"/>
              </a:lnSpc>
              <a:spcBef>
                <a:spcPct val="35000"/>
              </a:spcBef>
            </a:pPr>
            <a:r>
              <a:rPr lang="en-US" altLang="zh-CN" sz="900" dirty="0">
                <a:latin typeface="Arial" charset="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1" y="1"/>
            <a:ext cx="1551" cy="1551"/>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hangingPunct="0">
              <a:lnSpc>
                <a:spcPct val="90000"/>
              </a:lnSpc>
              <a:spcBef>
                <a:spcPct val="0"/>
              </a:spcBef>
              <a:buClrTx/>
              <a:buSzTx/>
              <a:buFontTx/>
              <a:buNone/>
              <a:defRPr/>
            </a:pPr>
            <a:endParaRPr lang="ko-KR" altLang="en-US" sz="2000" dirty="0">
              <a:latin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42"/>
            <a:ext cx="8229600" cy="654032"/>
          </a:xfrm>
        </p:spPr>
        <p:txBody>
          <a:bodyPr>
            <a:normAutofit fontScale="90000"/>
          </a:bodyPr>
          <a:lstStyle/>
          <a:p>
            <a:r>
              <a:rPr lang="en-US" altLang="ko-KR" sz="3600" dirty="0" smtClean="0"/>
              <a:t>CPNS Requirements on Service Group</a:t>
            </a:r>
            <a:endParaRPr lang="ko-KR" altLang="en-US" sz="3600" dirty="0"/>
          </a:p>
        </p:txBody>
      </p:sp>
      <p:sp>
        <p:nvSpPr>
          <p:cNvPr id="3" name="내용 개체 틀 2"/>
          <p:cNvSpPr>
            <a:spLocks noGrp="1"/>
          </p:cNvSpPr>
          <p:nvPr>
            <p:ph idx="1"/>
          </p:nvPr>
        </p:nvSpPr>
        <p:spPr/>
        <p:txBody>
          <a:bodyPr>
            <a:normAutofit/>
          </a:bodyPr>
          <a:lstStyle/>
          <a:p>
            <a:endParaRPr lang="ko-KR" altLang="en-US" dirty="0" smtClean="0"/>
          </a:p>
          <a:p>
            <a:endParaRPr lang="ko-KR" altLang="en-US" dirty="0" smtClean="0"/>
          </a:p>
          <a:p>
            <a:endParaRPr lang="ko-KR" altLang="en-US" dirty="0" smtClean="0"/>
          </a:p>
          <a:p>
            <a:endParaRPr lang="ko-KR" altLang="en-US" dirty="0" smtClean="0"/>
          </a:p>
        </p:txBody>
      </p:sp>
      <p:graphicFrame>
        <p:nvGraphicFramePr>
          <p:cNvPr id="5" name="표 4"/>
          <p:cNvGraphicFramePr>
            <a:graphicFrameLocks noGrp="1"/>
          </p:cNvGraphicFramePr>
          <p:nvPr/>
        </p:nvGraphicFramePr>
        <p:xfrm>
          <a:off x="642910" y="1571612"/>
          <a:ext cx="7929618" cy="4357718"/>
        </p:xfrm>
        <a:graphic>
          <a:graphicData uri="http://schemas.openxmlformats.org/drawingml/2006/table">
            <a:tbl>
              <a:tblPr firstRow="1" bandRow="1">
                <a:tableStyleId>{93296810-A885-4BE3-A3E7-6D5BEEA58F35}</a:tableStyleId>
              </a:tblPr>
              <a:tblGrid>
                <a:gridCol w="2756773"/>
                <a:gridCol w="5172845"/>
              </a:tblGrid>
              <a:tr h="420229">
                <a:tc>
                  <a:txBody>
                    <a:bodyPr/>
                    <a:lstStyle/>
                    <a:p>
                      <a:pPr latinLnBrk="1"/>
                      <a:r>
                        <a:rPr lang="en-US" altLang="ko-KR" sz="1800" dirty="0" smtClean="0"/>
                        <a:t>Req.</a:t>
                      </a:r>
                      <a:r>
                        <a:rPr lang="en-US" altLang="ko-KR" sz="1800" baseline="0" dirty="0" smtClean="0"/>
                        <a:t> No</a:t>
                      </a:r>
                      <a:endParaRPr lang="ko-KR" altLang="en-US" sz="1800" dirty="0"/>
                    </a:p>
                  </a:txBody>
                  <a:tcPr/>
                </a:tc>
                <a:tc>
                  <a:txBody>
                    <a:bodyPr/>
                    <a:lstStyle/>
                    <a:p>
                      <a:pPr latinLnBrk="1"/>
                      <a:r>
                        <a:rPr lang="en-US" altLang="ko-KR" sz="1800" dirty="0" smtClean="0"/>
                        <a:t>Requirements</a:t>
                      </a:r>
                      <a:endParaRPr lang="ko-KR" altLang="en-US" sz="1800" dirty="0"/>
                    </a:p>
                  </a:txBody>
                  <a:tcPr/>
                </a:tc>
              </a:tr>
              <a:tr h="725327">
                <a:tc>
                  <a:txBody>
                    <a:bodyPr/>
                    <a:lstStyle/>
                    <a:p>
                      <a:pPr latinLnBrk="1"/>
                      <a:r>
                        <a:rPr lang="en-US" sz="1800" dirty="0" smtClean="0"/>
                        <a:t>CPNS-HLF-011</a:t>
                      </a:r>
                      <a:endParaRPr lang="ko-KR" altLang="en-US" sz="1800" dirty="0"/>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sz="1800" dirty="0" smtClean="0"/>
                        <a:t>The CPNS Enabler SHALL be able to create a Service Group for the PNE(s).</a:t>
                      </a:r>
                      <a:endParaRPr lang="ko-KR" altLang="en-US" sz="1800" dirty="0"/>
                    </a:p>
                  </a:txBody>
                  <a:tcPr/>
                </a:tc>
              </a:tr>
              <a:tr h="725327">
                <a:tc>
                  <a:txBody>
                    <a:bodyPr/>
                    <a:lstStyle/>
                    <a:p>
                      <a:pPr latinLnBrk="1"/>
                      <a:r>
                        <a:rPr lang="en-US" sz="1800" dirty="0" smtClean="0"/>
                        <a:t>CPNS-HLF-012</a:t>
                      </a:r>
                      <a:endParaRPr lang="ko-KR" altLang="en-US" sz="1800" dirty="0"/>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sz="1800" dirty="0" smtClean="0"/>
                        <a:t>The CPNS Enabler SHALL be able to invite the PNE(s) for a Service Group.</a:t>
                      </a:r>
                      <a:endParaRPr lang="ko-KR" altLang="en-US" sz="1800" dirty="0"/>
                    </a:p>
                  </a:txBody>
                  <a:tcPr/>
                </a:tc>
              </a:tr>
              <a:tr h="725327">
                <a:tc>
                  <a:txBody>
                    <a:bodyPr/>
                    <a:lstStyle/>
                    <a:p>
                      <a:pPr latinLnBrk="1"/>
                      <a:r>
                        <a:rPr lang="en-US" sz="1800" dirty="0" smtClean="0"/>
                        <a:t>CPNS- HLF-031</a:t>
                      </a:r>
                      <a:endParaRPr lang="ko-KR" altLang="en-US" sz="1800" dirty="0"/>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sz="1800" dirty="0" smtClean="0"/>
                        <a:t>The CPNS Enabler SHALL be able to remove a PNE from a Service Group.</a:t>
                      </a:r>
                      <a:endParaRPr lang="ko-KR" altLang="en-US" sz="1800" dirty="0"/>
                    </a:p>
                  </a:txBody>
                  <a:tcPr/>
                </a:tc>
              </a:tr>
              <a:tr h="725327">
                <a:tc>
                  <a:txBody>
                    <a:bodyPr/>
                    <a:lstStyle/>
                    <a:p>
                      <a:pPr latinLnBrk="1"/>
                      <a:r>
                        <a:rPr lang="en-US" sz="1800" dirty="0" smtClean="0"/>
                        <a:t>CPNS- HLF-032</a:t>
                      </a:r>
                      <a:endParaRPr lang="ko-KR" altLang="en-US" sz="1800" dirty="0"/>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sz="1800" dirty="0" smtClean="0"/>
                        <a:t>The CPNS Enabler SHALL be able to remove a Service Group.</a:t>
                      </a:r>
                      <a:endParaRPr lang="ko-KR" altLang="en-US" sz="1800" dirty="0"/>
                    </a:p>
                  </a:txBody>
                  <a:tcPr/>
                </a:tc>
              </a:tr>
              <a:tr h="1036181">
                <a:tc>
                  <a:txBody>
                    <a:bodyPr/>
                    <a:lstStyle/>
                    <a:p>
                      <a:pPr latinLnBrk="1"/>
                      <a:r>
                        <a:rPr lang="en-US" sz="1800" dirty="0" smtClean="0"/>
                        <a:t>CPNS-HLF-036</a:t>
                      </a:r>
                      <a:endParaRPr lang="ko-KR" altLang="en-US" sz="1800" dirty="0"/>
                    </a:p>
                  </a:txBody>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sz="1800" dirty="0" smtClean="0"/>
                        <a:t>The CPNS Enabler SHALL be able to identify CPNS entities, PN(s) and Service Group(s).</a:t>
                      </a:r>
                      <a:endParaRPr lang="ko-KR" altLang="en-US" sz="1800" dirty="0"/>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42"/>
            <a:ext cx="8229600" cy="582594"/>
          </a:xfrm>
        </p:spPr>
        <p:txBody>
          <a:bodyPr>
            <a:noAutofit/>
          </a:bodyPr>
          <a:lstStyle/>
          <a:p>
            <a:pPr algn="l"/>
            <a:r>
              <a:rPr lang="en-US" altLang="ko-KR" sz="3200" dirty="0" smtClean="0"/>
              <a:t>Proposed flows</a:t>
            </a:r>
            <a:endParaRPr lang="ko-KR" altLang="en-US" sz="3200" dirty="0"/>
          </a:p>
        </p:txBody>
      </p:sp>
      <p:sp>
        <p:nvSpPr>
          <p:cNvPr id="3" name="내용 개체 틀 2"/>
          <p:cNvSpPr>
            <a:spLocks noGrp="1"/>
          </p:cNvSpPr>
          <p:nvPr>
            <p:ph idx="1"/>
          </p:nvPr>
        </p:nvSpPr>
        <p:spPr>
          <a:xfrm>
            <a:off x="428596" y="928674"/>
            <a:ext cx="8229600" cy="5429288"/>
          </a:xfrm>
        </p:spPr>
        <p:txBody>
          <a:bodyPr>
            <a:normAutofit/>
          </a:bodyPr>
          <a:lstStyle/>
          <a:p>
            <a:r>
              <a:rPr lang="en-US" altLang="ko-KR" sz="2200" dirty="0" smtClean="0"/>
              <a:t>Creating a Service Group &amp; Inviting PNEs (Arbitrary) with Service Group Identity</a:t>
            </a:r>
            <a:endParaRPr lang="ko-KR" altLang="en-US" sz="2200" dirty="0"/>
          </a:p>
        </p:txBody>
      </p:sp>
      <p:sp>
        <p:nvSpPr>
          <p:cNvPr id="4" name="직사각형 3"/>
          <p:cNvSpPr/>
          <p:nvPr/>
        </p:nvSpPr>
        <p:spPr>
          <a:xfrm>
            <a:off x="714348" y="1714488"/>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A</a:t>
            </a:r>
            <a:endParaRPr lang="ko-KR" altLang="en-US" dirty="0">
              <a:solidFill>
                <a:schemeClr val="tx1"/>
              </a:solidFill>
            </a:endParaRPr>
          </a:p>
        </p:txBody>
      </p:sp>
      <p:cxnSp>
        <p:nvCxnSpPr>
          <p:cNvPr id="8" name="직선 연결선 7"/>
          <p:cNvCxnSpPr>
            <a:stCxn id="4" idx="2"/>
          </p:cNvCxnSpPr>
          <p:nvPr/>
        </p:nvCxnSpPr>
        <p:spPr>
          <a:xfrm rot="5400000">
            <a:off x="-464379" y="3964781"/>
            <a:ext cx="350046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893873" y="3964785"/>
            <a:ext cx="3499668"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02" y="1714488"/>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CPNS Server</a:t>
            </a:r>
            <a:endParaRPr lang="ko-KR" altLang="en-US" dirty="0">
              <a:solidFill>
                <a:schemeClr val="tx1"/>
              </a:solidFill>
            </a:endParaRPr>
          </a:p>
        </p:txBody>
      </p:sp>
      <p:sp>
        <p:nvSpPr>
          <p:cNvPr id="12" name="직사각형 11"/>
          <p:cNvSpPr/>
          <p:nvPr/>
        </p:nvSpPr>
        <p:spPr>
          <a:xfrm>
            <a:off x="5572136" y="1714488"/>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B</a:t>
            </a:r>
            <a:endParaRPr lang="ko-KR" altLang="en-US" dirty="0">
              <a:solidFill>
                <a:schemeClr val="tx1"/>
              </a:solidFill>
            </a:endParaRPr>
          </a:p>
        </p:txBody>
      </p:sp>
      <p:cxnSp>
        <p:nvCxnSpPr>
          <p:cNvPr id="13" name="직선 연결선 12"/>
          <p:cNvCxnSpPr/>
          <p:nvPr/>
        </p:nvCxnSpPr>
        <p:spPr>
          <a:xfrm rot="5400000">
            <a:off x="4429922" y="3928268"/>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56" y="2643178"/>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79976" y="2285992"/>
            <a:ext cx="1571636" cy="369332"/>
          </a:xfrm>
          <a:prstGeom prst="rect">
            <a:avLst/>
          </a:prstGeom>
          <a:noFill/>
        </p:spPr>
        <p:txBody>
          <a:bodyPr wrap="square" lIns="91417" tIns="45708" rIns="91417" bIns="45708" rtlCol="0">
            <a:spAutoFit/>
          </a:bodyPr>
          <a:lstStyle/>
          <a:p>
            <a:pPr algn="ctr"/>
            <a:r>
              <a:rPr lang="en-US" altLang="ko-KR" dirty="0" smtClean="0"/>
              <a:t>CREATE</a:t>
            </a:r>
            <a:endParaRPr lang="ko-KR" altLang="en-US" dirty="0"/>
          </a:p>
        </p:txBody>
      </p:sp>
      <p:sp>
        <p:nvSpPr>
          <p:cNvPr id="17" name="TextBox 16"/>
          <p:cNvSpPr txBox="1"/>
          <p:nvPr/>
        </p:nvSpPr>
        <p:spPr>
          <a:xfrm>
            <a:off x="1285856" y="2643178"/>
            <a:ext cx="2357454" cy="523220"/>
          </a:xfrm>
          <a:prstGeom prst="rect">
            <a:avLst/>
          </a:prstGeom>
          <a:noFill/>
        </p:spPr>
        <p:txBody>
          <a:bodyPr wrap="square" lIns="91417" tIns="45708" rIns="91417" bIns="45708" rtlCol="0">
            <a:spAutoFit/>
          </a:bodyPr>
          <a:lstStyle/>
          <a:p>
            <a:pPr algn="ctr"/>
            <a:r>
              <a:rPr lang="en-US" altLang="ko-KR" sz="1400" dirty="0" smtClean="0">
                <a:solidFill>
                  <a:srgbClr val="FF0000"/>
                </a:solidFill>
              </a:rPr>
              <a:t>Group-factory-URI,</a:t>
            </a:r>
          </a:p>
          <a:p>
            <a:pPr algn="ctr"/>
            <a:r>
              <a:rPr lang="en-US" altLang="ko-KR" sz="1400" dirty="0" smtClean="0">
                <a:solidFill>
                  <a:srgbClr val="FF0000"/>
                </a:solidFill>
              </a:rPr>
              <a:t>Invited PNEs: B, C  </a:t>
            </a:r>
            <a:endParaRPr lang="ko-KR" altLang="en-US" sz="1400" dirty="0">
              <a:solidFill>
                <a:srgbClr val="FF0000"/>
              </a:solidFill>
            </a:endParaRPr>
          </a:p>
        </p:txBody>
      </p:sp>
      <p:cxnSp>
        <p:nvCxnSpPr>
          <p:cNvPr id="18" name="직선 화살표 연결선 17"/>
          <p:cNvCxnSpPr/>
          <p:nvPr/>
        </p:nvCxnSpPr>
        <p:spPr>
          <a:xfrm>
            <a:off x="3643306" y="4131234"/>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2060" y="3123562"/>
            <a:ext cx="1357322" cy="5911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rgbClr val="FF0000"/>
                </a:solidFill>
              </a:rPr>
              <a:t>Checking Invited PNEs in CREATE command</a:t>
            </a:r>
            <a:endParaRPr lang="ko-KR" altLang="en-US" sz="1200" dirty="0">
              <a:solidFill>
                <a:srgbClr val="FF0000"/>
              </a:solidFill>
            </a:endParaRPr>
          </a:p>
        </p:txBody>
      </p:sp>
      <p:sp>
        <p:nvSpPr>
          <p:cNvPr id="21" name="TextBox 20"/>
          <p:cNvSpPr txBox="1"/>
          <p:nvPr/>
        </p:nvSpPr>
        <p:spPr>
          <a:xfrm>
            <a:off x="3643306" y="3774044"/>
            <a:ext cx="2643206" cy="369332"/>
          </a:xfrm>
          <a:prstGeom prst="rect">
            <a:avLst/>
          </a:prstGeom>
          <a:noFill/>
        </p:spPr>
        <p:txBody>
          <a:bodyPr wrap="square" lIns="91417" tIns="45708" rIns="91417" bIns="45708" rtlCol="0">
            <a:spAutoFit/>
          </a:bodyPr>
          <a:lstStyle/>
          <a:p>
            <a:pPr algn="ctr"/>
            <a:r>
              <a:rPr lang="en-US" altLang="ko-KR" dirty="0" smtClean="0"/>
              <a:t>INVITE (</a:t>
            </a:r>
            <a:r>
              <a:rPr lang="en-US" altLang="ko-KR" sz="1600" dirty="0" smtClean="0">
                <a:solidFill>
                  <a:srgbClr val="FF0000"/>
                </a:solidFill>
              </a:rPr>
              <a:t>Group URI</a:t>
            </a:r>
            <a:r>
              <a:rPr lang="en-US" altLang="ko-KR" dirty="0" smtClean="0"/>
              <a:t>)</a:t>
            </a:r>
            <a:endParaRPr lang="ko-KR" altLang="en-US" dirty="0"/>
          </a:p>
        </p:txBody>
      </p:sp>
      <p:cxnSp>
        <p:nvCxnSpPr>
          <p:cNvPr id="22" name="직선 화살표 연결선 21"/>
          <p:cNvCxnSpPr/>
          <p:nvPr/>
        </p:nvCxnSpPr>
        <p:spPr>
          <a:xfrm>
            <a:off x="3643306" y="4702738"/>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400816" y="4345552"/>
            <a:ext cx="2742952" cy="369332"/>
          </a:xfrm>
          <a:prstGeom prst="rect">
            <a:avLst/>
          </a:prstGeom>
          <a:noFill/>
        </p:spPr>
        <p:txBody>
          <a:bodyPr wrap="square" lIns="91417" tIns="45708" rIns="91417" bIns="45708" rtlCol="0">
            <a:spAutoFit/>
          </a:bodyPr>
          <a:lstStyle/>
          <a:p>
            <a:pPr algn="ctr"/>
            <a:r>
              <a:rPr lang="en-US" altLang="ko-KR" dirty="0" smtClean="0"/>
              <a:t>INVITE (</a:t>
            </a:r>
            <a:r>
              <a:rPr lang="en-US" altLang="ko-KR" dirty="0" smtClean="0">
                <a:solidFill>
                  <a:srgbClr val="FF0000"/>
                </a:solidFill>
              </a:rPr>
              <a:t>Group URI</a:t>
            </a:r>
            <a:r>
              <a:rPr lang="en-US" altLang="ko-KR" dirty="0" smtClean="0"/>
              <a:t>)</a:t>
            </a:r>
            <a:endParaRPr lang="ko-KR" altLang="en-US" dirty="0"/>
          </a:p>
        </p:txBody>
      </p:sp>
      <p:sp>
        <p:nvSpPr>
          <p:cNvPr id="25" name="직사각형 24"/>
          <p:cNvSpPr/>
          <p:nvPr/>
        </p:nvSpPr>
        <p:spPr>
          <a:xfrm>
            <a:off x="7358082" y="1714488"/>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C</a:t>
            </a:r>
            <a:endParaRPr lang="ko-KR" altLang="en-US" dirty="0">
              <a:solidFill>
                <a:schemeClr val="tx1"/>
              </a:solidFill>
            </a:endParaRPr>
          </a:p>
        </p:txBody>
      </p:sp>
      <p:cxnSp>
        <p:nvCxnSpPr>
          <p:cNvPr id="26" name="직선 연결선 25"/>
          <p:cNvCxnSpPr/>
          <p:nvPr/>
        </p:nvCxnSpPr>
        <p:spPr>
          <a:xfrm rot="5400000">
            <a:off x="6287310" y="3928268"/>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643306" y="5131366"/>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56" y="5417118"/>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06" y="5572136"/>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43372" y="4774176"/>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39" name="TextBox 38"/>
          <p:cNvSpPr txBox="1"/>
          <p:nvPr/>
        </p:nvSpPr>
        <p:spPr>
          <a:xfrm>
            <a:off x="6286512" y="5274242"/>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0" name="TextBox 39"/>
          <p:cNvSpPr txBox="1"/>
          <p:nvPr/>
        </p:nvSpPr>
        <p:spPr>
          <a:xfrm>
            <a:off x="1285856" y="5059932"/>
            <a:ext cx="2357454" cy="369332"/>
          </a:xfrm>
          <a:prstGeom prst="rect">
            <a:avLst/>
          </a:prstGeom>
          <a:noFill/>
        </p:spPr>
        <p:txBody>
          <a:bodyPr wrap="square" lIns="91417" tIns="45708" rIns="91417" bIns="45708" rtlCol="0">
            <a:spAutoFit/>
          </a:bodyPr>
          <a:lstStyle/>
          <a:p>
            <a:pPr algn="ctr"/>
            <a:r>
              <a:rPr lang="en-US" altLang="ko-KR" dirty="0" smtClean="0"/>
              <a:t>OK (</a:t>
            </a:r>
            <a:r>
              <a:rPr lang="en-US" altLang="ko-KR" dirty="0" smtClean="0">
                <a:solidFill>
                  <a:srgbClr val="FF0000"/>
                </a:solidFill>
              </a:rPr>
              <a:t>Group URI</a:t>
            </a:r>
            <a:r>
              <a:rPr lang="en-US" altLang="ko-KR" dirty="0" smtClean="0"/>
              <a:t>)</a:t>
            </a:r>
            <a:endParaRPr lang="ko-KR" altLang="en-US" dirty="0"/>
          </a:p>
        </p:txBody>
      </p:sp>
      <p:sp>
        <p:nvSpPr>
          <p:cNvPr id="41" name="TextBox 40"/>
          <p:cNvSpPr txBox="1"/>
          <p:nvPr/>
        </p:nvSpPr>
        <p:spPr>
          <a:xfrm>
            <a:off x="500034" y="5786454"/>
            <a:ext cx="8429684" cy="646325"/>
          </a:xfrm>
          <a:prstGeom prst="rect">
            <a:avLst/>
          </a:prstGeom>
          <a:noFill/>
        </p:spPr>
        <p:txBody>
          <a:bodyPr wrap="square" lIns="91417" tIns="45708" rIns="91417" bIns="45708" rtlCol="0">
            <a:spAutoFit/>
          </a:bodyPr>
          <a:lstStyle/>
          <a:p>
            <a:r>
              <a:rPr lang="en-US" altLang="ko-KR" dirty="0" smtClean="0"/>
              <a:t>NOTE 1. This flow covers HLF-011, 012, 036.</a:t>
            </a:r>
          </a:p>
          <a:p>
            <a:r>
              <a:rPr lang="en-US" altLang="ko-KR" dirty="0" smtClean="0"/>
              <a:t>NOTE 2. PN GW is not shown in the flow, because it only performs forwarding commands.</a:t>
            </a:r>
            <a:endParaRPr lang="ko-KR"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42"/>
            <a:ext cx="8229600" cy="582594"/>
          </a:xfrm>
        </p:spPr>
        <p:txBody>
          <a:bodyPr>
            <a:noAutofit/>
          </a:bodyPr>
          <a:lstStyle/>
          <a:p>
            <a:pPr algn="l"/>
            <a:r>
              <a:rPr lang="en-US" altLang="ko-KR" sz="3200" dirty="0" smtClean="0"/>
              <a:t>Proposed flows</a:t>
            </a:r>
            <a:endParaRPr lang="ko-KR" altLang="en-US" sz="3200" dirty="0"/>
          </a:p>
        </p:txBody>
      </p:sp>
      <p:sp>
        <p:nvSpPr>
          <p:cNvPr id="3" name="내용 개체 틀 2"/>
          <p:cNvSpPr>
            <a:spLocks noGrp="1"/>
          </p:cNvSpPr>
          <p:nvPr>
            <p:ph idx="1"/>
          </p:nvPr>
        </p:nvSpPr>
        <p:spPr>
          <a:xfrm>
            <a:off x="428596" y="928674"/>
            <a:ext cx="8229600" cy="5429288"/>
          </a:xfrm>
        </p:spPr>
        <p:txBody>
          <a:bodyPr>
            <a:normAutofit/>
          </a:bodyPr>
          <a:lstStyle/>
          <a:p>
            <a:r>
              <a:rPr lang="en-US" altLang="ko-KR" sz="2200" dirty="0" smtClean="0"/>
              <a:t>Removing a Service Group</a:t>
            </a:r>
            <a:endParaRPr lang="ko-KR" altLang="en-US" sz="2200" dirty="0"/>
          </a:p>
        </p:txBody>
      </p:sp>
      <p:sp>
        <p:nvSpPr>
          <p:cNvPr id="4" name="직사각형 3"/>
          <p:cNvSpPr/>
          <p:nvPr/>
        </p:nvSpPr>
        <p:spPr>
          <a:xfrm>
            <a:off x="714348" y="1642260"/>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A</a:t>
            </a:r>
            <a:endParaRPr lang="ko-KR" altLang="en-US" dirty="0">
              <a:solidFill>
                <a:schemeClr val="tx1"/>
              </a:solidFill>
            </a:endParaRPr>
          </a:p>
        </p:txBody>
      </p:sp>
      <p:cxnSp>
        <p:nvCxnSpPr>
          <p:cNvPr id="8" name="직선 연결선 7"/>
          <p:cNvCxnSpPr>
            <a:stCxn id="4" idx="2"/>
          </p:cNvCxnSpPr>
          <p:nvPr/>
        </p:nvCxnSpPr>
        <p:spPr>
          <a:xfrm rot="5400000">
            <a:off x="-464379" y="3892553"/>
            <a:ext cx="350046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893873" y="3892557"/>
            <a:ext cx="3499668"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02" y="1642260"/>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CPNS Server</a:t>
            </a:r>
            <a:endParaRPr lang="ko-KR" altLang="en-US" dirty="0">
              <a:solidFill>
                <a:schemeClr val="tx1"/>
              </a:solidFill>
            </a:endParaRPr>
          </a:p>
        </p:txBody>
      </p:sp>
      <p:sp>
        <p:nvSpPr>
          <p:cNvPr id="12" name="직사각형 11"/>
          <p:cNvSpPr/>
          <p:nvPr/>
        </p:nvSpPr>
        <p:spPr>
          <a:xfrm>
            <a:off x="5572136" y="1642260"/>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B</a:t>
            </a:r>
            <a:endParaRPr lang="ko-KR" altLang="en-US" dirty="0">
              <a:solidFill>
                <a:schemeClr val="tx1"/>
              </a:solidFill>
            </a:endParaRPr>
          </a:p>
        </p:txBody>
      </p:sp>
      <p:cxnSp>
        <p:nvCxnSpPr>
          <p:cNvPr id="13" name="직선 연결선 12"/>
          <p:cNvCxnSpPr/>
          <p:nvPr/>
        </p:nvCxnSpPr>
        <p:spPr>
          <a:xfrm rot="5400000">
            <a:off x="4429922" y="3856040"/>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56" y="2570950"/>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79976" y="2213760"/>
            <a:ext cx="1571636" cy="369332"/>
          </a:xfrm>
          <a:prstGeom prst="rect">
            <a:avLst/>
          </a:prstGeom>
          <a:noFill/>
        </p:spPr>
        <p:txBody>
          <a:bodyPr wrap="square" lIns="91417" tIns="45708" rIns="91417" bIns="45708" rtlCol="0">
            <a:spAutoFit/>
          </a:bodyPr>
          <a:lstStyle/>
          <a:p>
            <a:pPr algn="ctr"/>
            <a:r>
              <a:rPr lang="en-US" altLang="ko-KR" dirty="0" smtClean="0"/>
              <a:t>TEAR DOWN</a:t>
            </a:r>
            <a:endParaRPr lang="ko-KR" altLang="en-US" dirty="0"/>
          </a:p>
        </p:txBody>
      </p:sp>
      <p:sp>
        <p:nvSpPr>
          <p:cNvPr id="17" name="TextBox 16"/>
          <p:cNvSpPr txBox="1"/>
          <p:nvPr/>
        </p:nvSpPr>
        <p:spPr>
          <a:xfrm>
            <a:off x="1285856" y="2570952"/>
            <a:ext cx="2357454" cy="307777"/>
          </a:xfrm>
          <a:prstGeom prst="rect">
            <a:avLst/>
          </a:prstGeom>
          <a:noFill/>
        </p:spPr>
        <p:txBody>
          <a:bodyPr wrap="square" lIns="91417" tIns="45708" rIns="91417" bIns="45708" rtlCol="0">
            <a:spAutoFit/>
          </a:bodyPr>
          <a:lstStyle/>
          <a:p>
            <a:pPr algn="ctr"/>
            <a:r>
              <a:rPr lang="en-US" altLang="ko-KR" sz="1400" dirty="0" smtClean="0"/>
              <a:t>Group URI</a:t>
            </a:r>
          </a:p>
        </p:txBody>
      </p:sp>
      <p:cxnSp>
        <p:nvCxnSpPr>
          <p:cNvPr id="18" name="직선 화살표 연결선 17"/>
          <p:cNvCxnSpPr/>
          <p:nvPr/>
        </p:nvCxnSpPr>
        <p:spPr>
          <a:xfrm>
            <a:off x="3643306" y="4059006"/>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881980" y="3051334"/>
            <a:ext cx="1528506" cy="5911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chemeClr val="tx1"/>
                </a:solidFill>
              </a:rPr>
              <a:t>Checking Group URI in TEAR DOWN command</a:t>
            </a:r>
            <a:endParaRPr lang="ko-KR" altLang="en-US" sz="1200" dirty="0">
              <a:solidFill>
                <a:schemeClr val="tx1"/>
              </a:solidFill>
            </a:endParaRPr>
          </a:p>
        </p:txBody>
      </p:sp>
      <p:sp>
        <p:nvSpPr>
          <p:cNvPr id="21" name="TextBox 20"/>
          <p:cNvSpPr txBox="1"/>
          <p:nvPr/>
        </p:nvSpPr>
        <p:spPr>
          <a:xfrm>
            <a:off x="3643306" y="3701818"/>
            <a:ext cx="2643206" cy="369332"/>
          </a:xfrm>
          <a:prstGeom prst="rect">
            <a:avLst/>
          </a:prstGeom>
          <a:noFill/>
        </p:spPr>
        <p:txBody>
          <a:bodyPr wrap="square" lIns="91417" tIns="45708" rIns="91417" bIns="45708" rtlCol="0">
            <a:spAutoFit/>
          </a:bodyPr>
          <a:lstStyle/>
          <a:p>
            <a:pPr algn="ctr"/>
            <a:r>
              <a:rPr lang="en-US" altLang="ko-KR" dirty="0" smtClean="0"/>
              <a:t>TEAR DOWN</a:t>
            </a:r>
            <a:endParaRPr lang="ko-KR" altLang="en-US" dirty="0"/>
          </a:p>
        </p:txBody>
      </p:sp>
      <p:cxnSp>
        <p:nvCxnSpPr>
          <p:cNvPr id="22" name="직선 화살표 연결선 21"/>
          <p:cNvCxnSpPr/>
          <p:nvPr/>
        </p:nvCxnSpPr>
        <p:spPr>
          <a:xfrm>
            <a:off x="3643306" y="4630510"/>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400816" y="4273320"/>
            <a:ext cx="2742952" cy="369332"/>
          </a:xfrm>
          <a:prstGeom prst="rect">
            <a:avLst/>
          </a:prstGeom>
          <a:noFill/>
        </p:spPr>
        <p:txBody>
          <a:bodyPr wrap="square" lIns="91417" tIns="45708" rIns="91417" bIns="45708" rtlCol="0">
            <a:spAutoFit/>
          </a:bodyPr>
          <a:lstStyle/>
          <a:p>
            <a:pPr algn="ctr"/>
            <a:r>
              <a:rPr lang="en-US" altLang="ko-KR" dirty="0" smtClean="0"/>
              <a:t>TEAR DOWN</a:t>
            </a:r>
            <a:endParaRPr lang="ko-KR" altLang="en-US" dirty="0"/>
          </a:p>
        </p:txBody>
      </p:sp>
      <p:sp>
        <p:nvSpPr>
          <p:cNvPr id="25" name="직사각형 24"/>
          <p:cNvSpPr/>
          <p:nvPr/>
        </p:nvSpPr>
        <p:spPr>
          <a:xfrm>
            <a:off x="7358082" y="1642260"/>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C</a:t>
            </a:r>
            <a:endParaRPr lang="ko-KR" altLang="en-US" dirty="0">
              <a:solidFill>
                <a:schemeClr val="tx1"/>
              </a:solidFill>
            </a:endParaRPr>
          </a:p>
        </p:txBody>
      </p:sp>
      <p:cxnSp>
        <p:nvCxnSpPr>
          <p:cNvPr id="26" name="직선 연결선 25"/>
          <p:cNvCxnSpPr/>
          <p:nvPr/>
        </p:nvCxnSpPr>
        <p:spPr>
          <a:xfrm rot="5400000">
            <a:off x="6287310" y="3856040"/>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643306" y="5059138"/>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56" y="5488560"/>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06" y="5298530"/>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43372" y="4701948"/>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39" name="TextBox 38"/>
          <p:cNvSpPr txBox="1"/>
          <p:nvPr/>
        </p:nvSpPr>
        <p:spPr>
          <a:xfrm>
            <a:off x="6286512" y="5000640"/>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0" name="TextBox 39"/>
          <p:cNvSpPr txBox="1"/>
          <p:nvPr/>
        </p:nvSpPr>
        <p:spPr>
          <a:xfrm>
            <a:off x="1285856" y="5131370"/>
            <a:ext cx="2357454"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1" name="TextBox 40"/>
          <p:cNvSpPr txBox="1"/>
          <p:nvPr/>
        </p:nvSpPr>
        <p:spPr>
          <a:xfrm>
            <a:off x="500034" y="5715016"/>
            <a:ext cx="8429684" cy="646325"/>
          </a:xfrm>
          <a:prstGeom prst="rect">
            <a:avLst/>
          </a:prstGeom>
          <a:noFill/>
        </p:spPr>
        <p:txBody>
          <a:bodyPr wrap="square" lIns="91417" tIns="45708" rIns="91417" bIns="45708" rtlCol="0">
            <a:spAutoFit/>
          </a:bodyPr>
          <a:lstStyle/>
          <a:p>
            <a:r>
              <a:rPr lang="en-US" altLang="ko-KR" dirty="0" smtClean="0"/>
              <a:t>NOTE 1. This flow covers HLF-032.</a:t>
            </a:r>
          </a:p>
          <a:p>
            <a:r>
              <a:rPr lang="en-US" altLang="ko-KR" dirty="0" smtClean="0"/>
              <a:t>NOTE 2. PN GW is not shown in the flow, because it only performs forwarding commands.</a:t>
            </a:r>
            <a:endParaRPr lang="ko-KR"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42"/>
            <a:ext cx="8229600" cy="582594"/>
          </a:xfrm>
        </p:spPr>
        <p:txBody>
          <a:bodyPr>
            <a:noAutofit/>
          </a:bodyPr>
          <a:lstStyle/>
          <a:p>
            <a:pPr algn="l"/>
            <a:r>
              <a:rPr lang="en-US" altLang="ko-KR" sz="3200" dirty="0" smtClean="0"/>
              <a:t>Proposed flows</a:t>
            </a:r>
            <a:endParaRPr lang="ko-KR" altLang="en-US" sz="3200" dirty="0"/>
          </a:p>
        </p:txBody>
      </p:sp>
      <p:sp>
        <p:nvSpPr>
          <p:cNvPr id="3" name="내용 개체 틀 2"/>
          <p:cNvSpPr>
            <a:spLocks noGrp="1"/>
          </p:cNvSpPr>
          <p:nvPr>
            <p:ph idx="1"/>
          </p:nvPr>
        </p:nvSpPr>
        <p:spPr>
          <a:xfrm>
            <a:off x="428596" y="928674"/>
            <a:ext cx="8229600" cy="5429288"/>
          </a:xfrm>
        </p:spPr>
        <p:txBody>
          <a:bodyPr>
            <a:normAutofit/>
          </a:bodyPr>
          <a:lstStyle/>
          <a:p>
            <a:r>
              <a:rPr lang="en-US" altLang="ko-KR" sz="2200" dirty="0" smtClean="0"/>
              <a:t>Removing a PNE from a Service Group</a:t>
            </a:r>
            <a:endParaRPr lang="ko-KR" altLang="en-US" sz="2200" dirty="0"/>
          </a:p>
        </p:txBody>
      </p:sp>
      <p:sp>
        <p:nvSpPr>
          <p:cNvPr id="4" name="직사각형 3"/>
          <p:cNvSpPr/>
          <p:nvPr/>
        </p:nvSpPr>
        <p:spPr>
          <a:xfrm>
            <a:off x="714348" y="1642260"/>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A</a:t>
            </a:r>
            <a:endParaRPr lang="ko-KR" altLang="en-US" dirty="0">
              <a:solidFill>
                <a:schemeClr val="tx1"/>
              </a:solidFill>
            </a:endParaRPr>
          </a:p>
        </p:txBody>
      </p:sp>
      <p:cxnSp>
        <p:nvCxnSpPr>
          <p:cNvPr id="8" name="직선 연결선 7"/>
          <p:cNvCxnSpPr>
            <a:stCxn id="4" idx="2"/>
          </p:cNvCxnSpPr>
          <p:nvPr/>
        </p:nvCxnSpPr>
        <p:spPr>
          <a:xfrm rot="5400000">
            <a:off x="-464379" y="3892553"/>
            <a:ext cx="350046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893873" y="3892557"/>
            <a:ext cx="3499668"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02" y="1642260"/>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CPNS Server</a:t>
            </a:r>
            <a:endParaRPr lang="ko-KR" altLang="en-US" dirty="0">
              <a:solidFill>
                <a:schemeClr val="tx1"/>
              </a:solidFill>
            </a:endParaRPr>
          </a:p>
        </p:txBody>
      </p:sp>
      <p:sp>
        <p:nvSpPr>
          <p:cNvPr id="12" name="직사각형 11"/>
          <p:cNvSpPr/>
          <p:nvPr/>
        </p:nvSpPr>
        <p:spPr>
          <a:xfrm>
            <a:off x="5572136" y="1642260"/>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B</a:t>
            </a:r>
            <a:endParaRPr lang="ko-KR" altLang="en-US" dirty="0">
              <a:solidFill>
                <a:schemeClr val="tx1"/>
              </a:solidFill>
            </a:endParaRPr>
          </a:p>
        </p:txBody>
      </p:sp>
      <p:cxnSp>
        <p:nvCxnSpPr>
          <p:cNvPr id="13" name="직선 연결선 12"/>
          <p:cNvCxnSpPr/>
          <p:nvPr/>
        </p:nvCxnSpPr>
        <p:spPr>
          <a:xfrm rot="5400000">
            <a:off x="4429922" y="3856040"/>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56" y="2570950"/>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79976" y="2213760"/>
            <a:ext cx="1571636" cy="369332"/>
          </a:xfrm>
          <a:prstGeom prst="rect">
            <a:avLst/>
          </a:prstGeom>
          <a:noFill/>
        </p:spPr>
        <p:txBody>
          <a:bodyPr wrap="square" lIns="91417" tIns="45708" rIns="91417" bIns="45708" rtlCol="0">
            <a:spAutoFit/>
          </a:bodyPr>
          <a:lstStyle/>
          <a:p>
            <a:pPr algn="ctr"/>
            <a:r>
              <a:rPr lang="en-US" altLang="ko-KR" dirty="0" smtClean="0"/>
              <a:t>EXPEL</a:t>
            </a:r>
            <a:endParaRPr lang="ko-KR" altLang="en-US" dirty="0"/>
          </a:p>
        </p:txBody>
      </p:sp>
      <p:sp>
        <p:nvSpPr>
          <p:cNvPr id="17" name="TextBox 16"/>
          <p:cNvSpPr txBox="1"/>
          <p:nvPr/>
        </p:nvSpPr>
        <p:spPr>
          <a:xfrm>
            <a:off x="1285856" y="2570950"/>
            <a:ext cx="2357454" cy="523220"/>
          </a:xfrm>
          <a:prstGeom prst="rect">
            <a:avLst/>
          </a:prstGeom>
          <a:noFill/>
        </p:spPr>
        <p:txBody>
          <a:bodyPr wrap="square" lIns="91417" tIns="45708" rIns="91417" bIns="45708" rtlCol="0">
            <a:spAutoFit/>
          </a:bodyPr>
          <a:lstStyle/>
          <a:p>
            <a:pPr algn="ctr"/>
            <a:r>
              <a:rPr lang="en-US" altLang="ko-KR" sz="1400" dirty="0" smtClean="0">
                <a:solidFill>
                  <a:srgbClr val="FF0000"/>
                </a:solidFill>
              </a:rPr>
              <a:t>Group URI, </a:t>
            </a:r>
          </a:p>
          <a:p>
            <a:pPr algn="ctr"/>
            <a:r>
              <a:rPr lang="en-US" altLang="ko-KR" sz="1400" dirty="0" smtClean="0">
                <a:solidFill>
                  <a:srgbClr val="FF0000"/>
                </a:solidFill>
              </a:rPr>
              <a:t>To be expelled PNE: B  </a:t>
            </a:r>
            <a:endParaRPr lang="ko-KR" altLang="en-US" sz="1400" dirty="0">
              <a:solidFill>
                <a:srgbClr val="FF0000"/>
              </a:solidFill>
            </a:endParaRPr>
          </a:p>
        </p:txBody>
      </p:sp>
      <p:cxnSp>
        <p:nvCxnSpPr>
          <p:cNvPr id="18" name="직선 화살표 연결선 17"/>
          <p:cNvCxnSpPr/>
          <p:nvPr/>
        </p:nvCxnSpPr>
        <p:spPr>
          <a:xfrm>
            <a:off x="3643306" y="4202676"/>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2060" y="3143248"/>
            <a:ext cx="1357322" cy="5911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rgbClr val="FF0000"/>
                </a:solidFill>
              </a:rPr>
              <a:t>Checking PNE in EXPEL command</a:t>
            </a:r>
            <a:endParaRPr lang="ko-KR" altLang="en-US" sz="1200" dirty="0">
              <a:solidFill>
                <a:srgbClr val="FF0000"/>
              </a:solidFill>
            </a:endParaRPr>
          </a:p>
        </p:txBody>
      </p:sp>
      <p:sp>
        <p:nvSpPr>
          <p:cNvPr id="21" name="TextBox 20"/>
          <p:cNvSpPr txBox="1"/>
          <p:nvPr/>
        </p:nvSpPr>
        <p:spPr>
          <a:xfrm>
            <a:off x="3643306" y="3845490"/>
            <a:ext cx="2643206" cy="369332"/>
          </a:xfrm>
          <a:prstGeom prst="rect">
            <a:avLst/>
          </a:prstGeom>
          <a:noFill/>
        </p:spPr>
        <p:txBody>
          <a:bodyPr wrap="square" lIns="91417" tIns="45708" rIns="91417" bIns="45708" rtlCol="0">
            <a:spAutoFit/>
          </a:bodyPr>
          <a:lstStyle/>
          <a:p>
            <a:pPr algn="ctr"/>
            <a:r>
              <a:rPr lang="en-US" altLang="ko-KR" dirty="0" smtClean="0"/>
              <a:t>EXPEL</a:t>
            </a:r>
            <a:endParaRPr lang="ko-KR" altLang="en-US" dirty="0"/>
          </a:p>
        </p:txBody>
      </p:sp>
      <p:sp>
        <p:nvSpPr>
          <p:cNvPr id="25" name="직사각형 24"/>
          <p:cNvSpPr/>
          <p:nvPr/>
        </p:nvSpPr>
        <p:spPr>
          <a:xfrm>
            <a:off x="7358082" y="1642260"/>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PNE C</a:t>
            </a:r>
            <a:endParaRPr lang="ko-KR" altLang="en-US" dirty="0">
              <a:solidFill>
                <a:schemeClr val="tx1"/>
              </a:solidFill>
            </a:endParaRPr>
          </a:p>
        </p:txBody>
      </p:sp>
      <p:cxnSp>
        <p:nvCxnSpPr>
          <p:cNvPr id="26" name="직선 연결선 25"/>
          <p:cNvCxnSpPr/>
          <p:nvPr/>
        </p:nvCxnSpPr>
        <p:spPr>
          <a:xfrm rot="5400000">
            <a:off x="6287310" y="3856040"/>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643306" y="4643446"/>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56" y="5344890"/>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43372" y="4286260"/>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0" name="TextBox 39"/>
          <p:cNvSpPr txBox="1"/>
          <p:nvPr/>
        </p:nvSpPr>
        <p:spPr>
          <a:xfrm>
            <a:off x="1285856" y="4987700"/>
            <a:ext cx="2357454"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1" name="TextBox 40"/>
          <p:cNvSpPr txBox="1"/>
          <p:nvPr/>
        </p:nvSpPr>
        <p:spPr>
          <a:xfrm>
            <a:off x="500034" y="5715016"/>
            <a:ext cx="8429684" cy="646325"/>
          </a:xfrm>
          <a:prstGeom prst="rect">
            <a:avLst/>
          </a:prstGeom>
          <a:noFill/>
        </p:spPr>
        <p:txBody>
          <a:bodyPr wrap="square" lIns="91417" tIns="45708" rIns="91417" bIns="45708" rtlCol="0">
            <a:spAutoFit/>
          </a:bodyPr>
          <a:lstStyle/>
          <a:p>
            <a:r>
              <a:rPr lang="en-US" altLang="ko-KR" dirty="0" smtClean="0"/>
              <a:t>NOTE 1. This flow covers HLF-031.</a:t>
            </a:r>
          </a:p>
          <a:p>
            <a:r>
              <a:rPr lang="en-US" altLang="ko-KR" dirty="0" smtClean="0"/>
              <a:t>NOTE 2. PN GW is not shown in the flow, because it only performs forwarding commands.</a:t>
            </a:r>
            <a:endParaRPr lang="ko-KR"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Conclusion</a:t>
            </a:r>
            <a:endParaRPr lang="ko-KR" altLang="en-US" dirty="0"/>
          </a:p>
        </p:txBody>
      </p:sp>
      <p:sp>
        <p:nvSpPr>
          <p:cNvPr id="3" name="내용 개체 틀 2"/>
          <p:cNvSpPr>
            <a:spLocks noGrp="1"/>
          </p:cNvSpPr>
          <p:nvPr>
            <p:ph idx="1"/>
          </p:nvPr>
        </p:nvSpPr>
        <p:spPr/>
        <p:txBody>
          <a:bodyPr>
            <a:normAutofit/>
          </a:bodyPr>
          <a:lstStyle/>
          <a:p>
            <a:r>
              <a:rPr lang="en-US" altLang="ko-KR" dirty="0" smtClean="0"/>
              <a:t>The CPNS Enabler needs its own commands such as CREATE, INVITE, TEAR DOWN, EXPEL.</a:t>
            </a:r>
          </a:p>
          <a:p>
            <a:pPr lvl="1"/>
            <a:r>
              <a:rPr lang="en-US" altLang="ko-KR" dirty="0" smtClean="0"/>
              <a:t>The command name can be changeable.</a:t>
            </a:r>
          </a:p>
          <a:p>
            <a:pPr lvl="1">
              <a:buNone/>
            </a:pPr>
            <a:endParaRPr lang="en-US" altLang="ko-KR" dirty="0" smtClean="0"/>
          </a:p>
          <a:p>
            <a:r>
              <a:rPr lang="en-US" altLang="ko-KR" dirty="0" smtClean="0"/>
              <a:t>The CPNS Enabler can create a service group in a way of arbitrary.  </a:t>
            </a:r>
          </a:p>
          <a:p>
            <a:pPr lvl="1"/>
            <a:r>
              <a:rPr lang="en-US" altLang="ko-KR" dirty="0" smtClean="0"/>
              <a:t>In addition, it is possible to create a service group with the information provided by shared group XDMS.</a:t>
            </a:r>
          </a:p>
          <a:p>
            <a:pPr lvl="1"/>
            <a:r>
              <a:rPr lang="en-US" altLang="ko-KR" dirty="0" smtClean="0"/>
              <a:t>However, it seems redundant to use XDMS in CPNS requirements perspective.</a:t>
            </a:r>
          </a:p>
          <a:p>
            <a:endParaRPr lang="en-US" altLang="ko-KR" dirty="0" smtClean="0"/>
          </a:p>
          <a:p>
            <a:r>
              <a:rPr lang="en-US" altLang="ko-KR" dirty="0" smtClean="0"/>
              <a:t>The proposed flow is discussed and agreed in order to incoporated into AD. </a:t>
            </a:r>
            <a:endParaRPr lang="ko-KR"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Goal</a:t>
            </a:r>
            <a:endParaRPr lang="ko-KR" altLang="en-US" dirty="0"/>
          </a:p>
        </p:txBody>
      </p:sp>
      <p:sp>
        <p:nvSpPr>
          <p:cNvPr id="3" name="내용 개체 틀 2"/>
          <p:cNvSpPr>
            <a:spLocks noGrp="1"/>
          </p:cNvSpPr>
          <p:nvPr>
            <p:ph idx="1"/>
          </p:nvPr>
        </p:nvSpPr>
        <p:spPr/>
        <p:txBody>
          <a:bodyPr>
            <a:normAutofit/>
          </a:bodyPr>
          <a:lstStyle/>
          <a:p>
            <a:r>
              <a:rPr lang="en-US" altLang="ko-KR" dirty="0" smtClean="0"/>
              <a:t>This Input contribution provides</a:t>
            </a:r>
          </a:p>
          <a:p>
            <a:pPr lvl="1"/>
            <a:r>
              <a:rPr lang="en-US" altLang="ko-KR" dirty="0" smtClean="0"/>
              <a:t>The explanation on what the issue is</a:t>
            </a:r>
          </a:p>
          <a:p>
            <a:pPr lvl="1"/>
            <a:r>
              <a:rPr lang="en-US" altLang="ko-KR" dirty="0" smtClean="0"/>
              <a:t>The example of a group establishment in PoC</a:t>
            </a:r>
          </a:p>
          <a:p>
            <a:pPr lvl="2"/>
            <a:r>
              <a:rPr lang="en-US" altLang="ko-KR" dirty="0" smtClean="0"/>
              <a:t>Ad-hoc Group</a:t>
            </a:r>
          </a:p>
          <a:p>
            <a:pPr lvl="2"/>
            <a:r>
              <a:rPr lang="en-US" altLang="ko-KR" dirty="0" smtClean="0"/>
              <a:t>Pre-defined Group</a:t>
            </a:r>
          </a:p>
          <a:p>
            <a:pPr lvl="2"/>
            <a:r>
              <a:rPr lang="en-US" altLang="ko-KR" dirty="0" smtClean="0"/>
              <a:t>Ad-hoc Group with multiple groups</a:t>
            </a:r>
          </a:p>
          <a:p>
            <a:pPr lvl="1"/>
            <a:r>
              <a:rPr lang="en-US" altLang="ko-KR" dirty="0" smtClean="0"/>
              <a:t>Proposal on establishment of CPNS Service Group</a:t>
            </a:r>
          </a:p>
          <a:p>
            <a:pPr lvl="2"/>
            <a:r>
              <a:rPr lang="en-US" altLang="ko-KR" dirty="0" smtClean="0"/>
              <a:t>CPNS Requirements on Service group</a:t>
            </a:r>
          </a:p>
          <a:p>
            <a:pPr lvl="2"/>
            <a:r>
              <a:rPr lang="en-US" altLang="ko-KR" dirty="0" smtClean="0"/>
              <a:t>Proposed flow</a:t>
            </a:r>
          </a:p>
          <a:p>
            <a:pPr lvl="1"/>
            <a:r>
              <a:rPr lang="en-US" altLang="ko-KR" dirty="0" smtClean="0"/>
              <a:t>Conclusion</a:t>
            </a:r>
          </a:p>
          <a:p>
            <a:pPr lvl="2"/>
            <a:endParaRPr lang="en-US" altLang="ko-KR" dirty="0" smtClean="0"/>
          </a:p>
          <a:p>
            <a:pPr lvl="1"/>
            <a:endParaRPr lang="ko-KR"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Issues</a:t>
            </a:r>
            <a:endParaRPr lang="ko-KR" altLang="en-US" dirty="0"/>
          </a:p>
        </p:txBody>
      </p:sp>
      <p:sp>
        <p:nvSpPr>
          <p:cNvPr id="3" name="내용 개체 틀 2"/>
          <p:cNvSpPr>
            <a:spLocks noGrp="1"/>
          </p:cNvSpPr>
          <p:nvPr>
            <p:ph idx="1"/>
          </p:nvPr>
        </p:nvSpPr>
        <p:spPr/>
        <p:txBody>
          <a:bodyPr/>
          <a:lstStyle/>
          <a:p>
            <a:r>
              <a:rPr lang="en-US" altLang="ko-KR" dirty="0" smtClean="0"/>
              <a:t>Using XDMS</a:t>
            </a:r>
            <a:r>
              <a:rPr lang="ko-KR" altLang="en-US" dirty="0" smtClean="0"/>
              <a:t> </a:t>
            </a:r>
            <a:r>
              <a:rPr lang="en-US" altLang="ko-KR" dirty="0" smtClean="0"/>
              <a:t>in case of the establishment of CPNS Service group</a:t>
            </a:r>
          </a:p>
          <a:p>
            <a:pPr lvl="1"/>
            <a:r>
              <a:rPr lang="ko-KR" altLang="en-US" dirty="0" smtClean="0"/>
              <a:t> </a:t>
            </a:r>
            <a:r>
              <a:rPr lang="en-US" altLang="ko-KR" dirty="0" smtClean="0"/>
              <a:t>Does XDMS cover all cases in CPNS;</a:t>
            </a:r>
          </a:p>
          <a:p>
            <a:pPr lvl="2"/>
            <a:r>
              <a:rPr lang="en-US" altLang="ko-KR" dirty="0" smtClean="0"/>
              <a:t>Creating a service group arbitrarily?</a:t>
            </a:r>
          </a:p>
          <a:p>
            <a:pPr lvl="2"/>
            <a:r>
              <a:rPr lang="en-US" altLang="ko-KR" dirty="0" smtClean="0"/>
              <a:t>Creating a service group pre-defined?  </a:t>
            </a:r>
            <a:r>
              <a:rPr lang="ko-KR" altLang="en-US" dirty="0" smtClean="0"/>
              <a:t>       </a:t>
            </a:r>
            <a:endParaRPr lang="en-US" altLang="ko-KR" dirty="0" smtClean="0"/>
          </a:p>
          <a:p>
            <a:pPr lvl="1"/>
            <a:r>
              <a:rPr lang="en-US" altLang="ko-KR" dirty="0"/>
              <a:t> </a:t>
            </a:r>
            <a:r>
              <a:rPr lang="en-US" altLang="ko-KR" dirty="0" smtClean="0"/>
              <a:t>How does other Enabler uses XDMS?</a:t>
            </a:r>
            <a:r>
              <a:rPr lang="ko-KR" altLang="en-US" dirty="0" smtClean="0"/>
              <a:t>    </a:t>
            </a:r>
            <a:endParaRPr lang="en-US" altLang="ko-KR" dirty="0" smtClean="0"/>
          </a:p>
          <a:p>
            <a:pPr lvl="1"/>
            <a:r>
              <a:rPr lang="ko-KR" altLang="en-US" dirty="0" smtClean="0"/>
              <a:t> </a:t>
            </a:r>
            <a:r>
              <a:rPr lang="en-US" altLang="ko-KR" dirty="0" smtClean="0"/>
              <a:t>What is the ideal flow in order to satisfy CPNS Requirements on Service group? </a:t>
            </a:r>
            <a:r>
              <a:rPr lang="ko-KR" altLang="en-US" dirty="0" smtClean="0"/>
              <a:t>       </a:t>
            </a:r>
            <a:endParaRPr lang="ko-KR"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Group establishment in PoC</a:t>
            </a:r>
            <a:endParaRPr lang="ko-KR" altLang="en-US" dirty="0"/>
          </a:p>
        </p:txBody>
      </p:sp>
      <p:sp>
        <p:nvSpPr>
          <p:cNvPr id="3" name="내용 개체 틀 2"/>
          <p:cNvSpPr>
            <a:spLocks noGrp="1"/>
          </p:cNvSpPr>
          <p:nvPr>
            <p:ph idx="1"/>
          </p:nvPr>
        </p:nvSpPr>
        <p:spPr>
          <a:xfrm>
            <a:off x="457200" y="985818"/>
            <a:ext cx="8229600" cy="5429288"/>
          </a:xfrm>
        </p:spPr>
        <p:txBody>
          <a:bodyPr/>
          <a:lstStyle/>
          <a:p>
            <a:r>
              <a:rPr lang="en-US" altLang="ko-KR" dirty="0" smtClean="0"/>
              <a:t>Ad-hoc Group (Arbitrary)</a:t>
            </a:r>
            <a:endParaRPr lang="ko-KR" altLang="en-US" dirty="0"/>
          </a:p>
        </p:txBody>
      </p:sp>
      <p:sp>
        <p:nvSpPr>
          <p:cNvPr id="4" name="직사각형 3"/>
          <p:cNvSpPr/>
          <p:nvPr/>
        </p:nvSpPr>
        <p:spPr>
          <a:xfrm>
            <a:off x="714348" y="200024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A</a:t>
            </a:r>
            <a:endParaRPr lang="ko-KR" altLang="en-US" dirty="0">
              <a:solidFill>
                <a:schemeClr val="tx1"/>
              </a:solidFill>
            </a:endParaRPr>
          </a:p>
        </p:txBody>
      </p:sp>
      <p:cxnSp>
        <p:nvCxnSpPr>
          <p:cNvPr id="8" name="직선 연결선 7"/>
          <p:cNvCxnSpPr>
            <a:stCxn id="4" idx="2"/>
          </p:cNvCxnSpPr>
          <p:nvPr/>
        </p:nvCxnSpPr>
        <p:spPr>
          <a:xfrm rot="5400000">
            <a:off x="-464379" y="4250537"/>
            <a:ext cx="350046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893873" y="4250541"/>
            <a:ext cx="3499668"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02" y="200024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Server</a:t>
            </a:r>
            <a:endParaRPr lang="ko-KR" altLang="en-US" dirty="0">
              <a:solidFill>
                <a:schemeClr val="tx1"/>
              </a:solidFill>
            </a:endParaRPr>
          </a:p>
        </p:txBody>
      </p:sp>
      <p:sp>
        <p:nvSpPr>
          <p:cNvPr id="12" name="직사각형 11"/>
          <p:cNvSpPr/>
          <p:nvPr/>
        </p:nvSpPr>
        <p:spPr>
          <a:xfrm>
            <a:off x="5572136" y="200024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B</a:t>
            </a:r>
            <a:endParaRPr lang="ko-KR" altLang="en-US" dirty="0">
              <a:solidFill>
                <a:schemeClr val="tx1"/>
              </a:solidFill>
            </a:endParaRPr>
          </a:p>
        </p:txBody>
      </p:sp>
      <p:cxnSp>
        <p:nvCxnSpPr>
          <p:cNvPr id="13" name="직선 연결선 12"/>
          <p:cNvCxnSpPr/>
          <p:nvPr/>
        </p:nvCxnSpPr>
        <p:spPr>
          <a:xfrm rot="5400000">
            <a:off x="4429922" y="4214024"/>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56" y="2928934"/>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79976" y="2571748"/>
            <a:ext cx="1571636" cy="369332"/>
          </a:xfrm>
          <a:prstGeom prst="rect">
            <a:avLst/>
          </a:prstGeom>
          <a:noFill/>
        </p:spPr>
        <p:txBody>
          <a:bodyPr wrap="square" lIns="91417" tIns="45708" rIns="91417" bIns="45708" rtlCol="0">
            <a:spAutoFit/>
          </a:bodyPr>
          <a:lstStyle/>
          <a:p>
            <a:pPr algn="ctr"/>
            <a:r>
              <a:rPr lang="en-US" altLang="ko-KR" dirty="0" smtClean="0"/>
              <a:t>INVITE</a:t>
            </a:r>
            <a:endParaRPr lang="ko-KR" altLang="en-US" dirty="0"/>
          </a:p>
        </p:txBody>
      </p:sp>
      <p:sp>
        <p:nvSpPr>
          <p:cNvPr id="17" name="TextBox 16"/>
          <p:cNvSpPr txBox="1"/>
          <p:nvPr/>
        </p:nvSpPr>
        <p:spPr>
          <a:xfrm>
            <a:off x="1285856" y="2928934"/>
            <a:ext cx="2357454" cy="523220"/>
          </a:xfrm>
          <a:prstGeom prst="rect">
            <a:avLst/>
          </a:prstGeom>
          <a:noFill/>
        </p:spPr>
        <p:txBody>
          <a:bodyPr wrap="square" lIns="91417" tIns="45708" rIns="91417" bIns="45708" rtlCol="0">
            <a:spAutoFit/>
          </a:bodyPr>
          <a:lstStyle/>
          <a:p>
            <a:pPr algn="ctr"/>
            <a:r>
              <a:rPr lang="en-US" altLang="ko-KR" sz="1400" dirty="0" smtClean="0">
                <a:solidFill>
                  <a:srgbClr val="FF0000"/>
                </a:solidFill>
              </a:rPr>
              <a:t>Conf-factory-URI,</a:t>
            </a:r>
          </a:p>
          <a:p>
            <a:pPr algn="ctr"/>
            <a:r>
              <a:rPr lang="en-US" altLang="ko-KR" sz="1400" dirty="0" smtClean="0">
                <a:solidFill>
                  <a:srgbClr val="FF0000"/>
                </a:solidFill>
              </a:rPr>
              <a:t>Invited members: B, C, D  </a:t>
            </a:r>
            <a:endParaRPr lang="ko-KR" altLang="en-US" sz="1400" dirty="0">
              <a:solidFill>
                <a:srgbClr val="FF0000"/>
              </a:solidFill>
            </a:endParaRPr>
          </a:p>
        </p:txBody>
      </p:sp>
      <p:cxnSp>
        <p:nvCxnSpPr>
          <p:cNvPr id="18" name="직선 화살표 연결선 17"/>
          <p:cNvCxnSpPr/>
          <p:nvPr/>
        </p:nvCxnSpPr>
        <p:spPr>
          <a:xfrm>
            <a:off x="3643306" y="4416990"/>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2060" y="3409318"/>
            <a:ext cx="1357322" cy="5911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rgbClr val="FF0000"/>
                </a:solidFill>
              </a:rPr>
              <a:t>Checking Invited members in INVITE</a:t>
            </a:r>
            <a:endParaRPr lang="ko-KR" altLang="en-US" sz="1200" dirty="0">
              <a:solidFill>
                <a:srgbClr val="FF0000"/>
              </a:solidFill>
            </a:endParaRPr>
          </a:p>
        </p:txBody>
      </p:sp>
      <p:sp>
        <p:nvSpPr>
          <p:cNvPr id="21" name="TextBox 20"/>
          <p:cNvSpPr txBox="1"/>
          <p:nvPr/>
        </p:nvSpPr>
        <p:spPr>
          <a:xfrm>
            <a:off x="3643306" y="4059800"/>
            <a:ext cx="2643206" cy="369332"/>
          </a:xfrm>
          <a:prstGeom prst="rect">
            <a:avLst/>
          </a:prstGeom>
          <a:noFill/>
        </p:spPr>
        <p:txBody>
          <a:bodyPr wrap="square" lIns="91417" tIns="45708" rIns="91417" bIns="45708" rtlCol="0">
            <a:spAutoFit/>
          </a:bodyPr>
          <a:lstStyle/>
          <a:p>
            <a:pPr algn="ctr"/>
            <a:r>
              <a:rPr lang="en-US" altLang="ko-KR" dirty="0" smtClean="0"/>
              <a:t>INVITE (</a:t>
            </a:r>
            <a:r>
              <a:rPr lang="en-US" altLang="ko-KR" sz="1600" dirty="0" smtClean="0">
                <a:solidFill>
                  <a:srgbClr val="FF0000"/>
                </a:solidFill>
              </a:rPr>
              <a:t>conference URI</a:t>
            </a:r>
            <a:r>
              <a:rPr lang="en-US" altLang="ko-KR" dirty="0" smtClean="0"/>
              <a:t>)</a:t>
            </a:r>
            <a:endParaRPr lang="ko-KR" altLang="en-US" dirty="0"/>
          </a:p>
        </p:txBody>
      </p:sp>
      <p:cxnSp>
        <p:nvCxnSpPr>
          <p:cNvPr id="22" name="직선 화살표 연결선 21"/>
          <p:cNvCxnSpPr/>
          <p:nvPr/>
        </p:nvCxnSpPr>
        <p:spPr>
          <a:xfrm>
            <a:off x="3643306" y="4988494"/>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400816" y="4631308"/>
            <a:ext cx="2742952" cy="369332"/>
          </a:xfrm>
          <a:prstGeom prst="rect">
            <a:avLst/>
          </a:prstGeom>
          <a:noFill/>
        </p:spPr>
        <p:txBody>
          <a:bodyPr wrap="square" lIns="91417" tIns="45708" rIns="91417" bIns="45708" rtlCol="0">
            <a:spAutoFit/>
          </a:bodyPr>
          <a:lstStyle/>
          <a:p>
            <a:pPr algn="ctr"/>
            <a:r>
              <a:rPr lang="en-US" altLang="ko-KR" dirty="0" smtClean="0"/>
              <a:t>INVITE (</a:t>
            </a:r>
            <a:r>
              <a:rPr lang="en-US" altLang="ko-KR" dirty="0" smtClean="0">
                <a:solidFill>
                  <a:srgbClr val="FF0000"/>
                </a:solidFill>
              </a:rPr>
              <a:t>conference URI</a:t>
            </a:r>
            <a:r>
              <a:rPr lang="en-US" altLang="ko-KR" dirty="0" smtClean="0"/>
              <a:t>)</a:t>
            </a:r>
            <a:endParaRPr lang="ko-KR" altLang="en-US" dirty="0"/>
          </a:p>
        </p:txBody>
      </p:sp>
      <p:sp>
        <p:nvSpPr>
          <p:cNvPr id="25" name="직사각형 24"/>
          <p:cNvSpPr/>
          <p:nvPr/>
        </p:nvSpPr>
        <p:spPr>
          <a:xfrm>
            <a:off x="7358082" y="2000244"/>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C,D</a:t>
            </a:r>
            <a:endParaRPr lang="ko-KR" altLang="en-US" dirty="0">
              <a:solidFill>
                <a:schemeClr val="tx1"/>
              </a:solidFill>
            </a:endParaRPr>
          </a:p>
        </p:txBody>
      </p:sp>
      <p:cxnSp>
        <p:nvCxnSpPr>
          <p:cNvPr id="26" name="직선 연결선 25"/>
          <p:cNvCxnSpPr/>
          <p:nvPr/>
        </p:nvCxnSpPr>
        <p:spPr>
          <a:xfrm rot="5400000">
            <a:off x="6287310" y="4214024"/>
            <a:ext cx="342902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643306" y="5417122"/>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56" y="5702874"/>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06" y="5857892"/>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43372" y="5059932"/>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39" name="TextBox 38"/>
          <p:cNvSpPr txBox="1"/>
          <p:nvPr/>
        </p:nvSpPr>
        <p:spPr>
          <a:xfrm>
            <a:off x="6286512" y="5559999"/>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0" name="TextBox 39"/>
          <p:cNvSpPr txBox="1"/>
          <p:nvPr/>
        </p:nvSpPr>
        <p:spPr>
          <a:xfrm>
            <a:off x="1285856" y="5345688"/>
            <a:ext cx="2357454" cy="369332"/>
          </a:xfrm>
          <a:prstGeom prst="rect">
            <a:avLst/>
          </a:prstGeom>
          <a:noFill/>
        </p:spPr>
        <p:txBody>
          <a:bodyPr wrap="square" lIns="91417" tIns="45708" rIns="91417" bIns="45708" rtlCol="0">
            <a:spAutoFit/>
          </a:bodyPr>
          <a:lstStyle/>
          <a:p>
            <a:pPr algn="ctr"/>
            <a:r>
              <a:rPr lang="en-US" altLang="ko-KR" dirty="0" smtClean="0"/>
              <a:t>OK (</a:t>
            </a:r>
            <a:r>
              <a:rPr lang="en-US" altLang="ko-KR" dirty="0" smtClean="0">
                <a:solidFill>
                  <a:srgbClr val="FF0000"/>
                </a:solidFill>
              </a:rPr>
              <a:t>conference URI</a:t>
            </a:r>
            <a:r>
              <a:rPr lang="en-US" altLang="ko-KR" dirty="0" smtClean="0"/>
              <a:t>)</a:t>
            </a:r>
            <a:endParaRPr lang="ko-KR" altLang="en-US" dirty="0"/>
          </a:p>
        </p:txBody>
      </p:sp>
      <p:sp>
        <p:nvSpPr>
          <p:cNvPr id="41" name="TextBox 40"/>
          <p:cNvSpPr txBox="1"/>
          <p:nvPr/>
        </p:nvSpPr>
        <p:spPr>
          <a:xfrm>
            <a:off x="571472" y="6000768"/>
            <a:ext cx="8001056" cy="369332"/>
          </a:xfrm>
          <a:prstGeom prst="rect">
            <a:avLst/>
          </a:prstGeom>
          <a:noFill/>
        </p:spPr>
        <p:txBody>
          <a:bodyPr wrap="square" lIns="91417" tIns="45708" rIns="91417" bIns="45708" rtlCol="0">
            <a:spAutoFit/>
          </a:bodyPr>
          <a:lstStyle/>
          <a:p>
            <a:r>
              <a:rPr lang="en-US" altLang="ko-KR" dirty="0" smtClean="0"/>
              <a:t>NOTE: INVITE is PoC Command, not XDMS.</a:t>
            </a:r>
            <a:endParaRPr lang="ko-KR"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직사각형 41"/>
          <p:cNvSpPr/>
          <p:nvPr/>
        </p:nvSpPr>
        <p:spPr>
          <a:xfrm>
            <a:off x="4500562" y="1070752"/>
            <a:ext cx="1500198" cy="785818"/>
          </a:xfrm>
          <a:prstGeom prst="rect">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ko-KR" altLang="en-US"/>
          </a:p>
        </p:txBody>
      </p:sp>
      <p:sp>
        <p:nvSpPr>
          <p:cNvPr id="2" name="제목 1"/>
          <p:cNvSpPr>
            <a:spLocks noGrp="1"/>
          </p:cNvSpPr>
          <p:nvPr>
            <p:ph type="title"/>
          </p:nvPr>
        </p:nvSpPr>
        <p:spPr>
          <a:xfrm>
            <a:off x="457200" y="274642"/>
            <a:ext cx="8229600" cy="725470"/>
          </a:xfrm>
        </p:spPr>
        <p:txBody>
          <a:bodyPr>
            <a:normAutofit/>
          </a:bodyPr>
          <a:lstStyle/>
          <a:p>
            <a:r>
              <a:rPr lang="en-US" altLang="ko-KR" dirty="0" smtClean="0"/>
              <a:t>Group establishment in PoC</a:t>
            </a:r>
            <a:endParaRPr lang="ko-KR" altLang="en-US" dirty="0"/>
          </a:p>
        </p:txBody>
      </p:sp>
      <p:sp>
        <p:nvSpPr>
          <p:cNvPr id="3" name="내용 개체 틀 2"/>
          <p:cNvSpPr>
            <a:spLocks noGrp="1"/>
          </p:cNvSpPr>
          <p:nvPr>
            <p:ph idx="1"/>
          </p:nvPr>
        </p:nvSpPr>
        <p:spPr>
          <a:xfrm>
            <a:off x="457200" y="1000108"/>
            <a:ext cx="8229600" cy="5643602"/>
          </a:xfrm>
        </p:spPr>
        <p:txBody>
          <a:bodyPr/>
          <a:lstStyle/>
          <a:p>
            <a:r>
              <a:rPr lang="en-US" altLang="ko-KR" dirty="0" smtClean="0"/>
              <a:t>Pre-defined Group</a:t>
            </a:r>
            <a:endParaRPr lang="ko-KR" altLang="en-US" dirty="0"/>
          </a:p>
        </p:txBody>
      </p:sp>
      <p:sp>
        <p:nvSpPr>
          <p:cNvPr id="4" name="직사각형 3"/>
          <p:cNvSpPr/>
          <p:nvPr/>
        </p:nvSpPr>
        <p:spPr>
          <a:xfrm>
            <a:off x="571472" y="171369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A</a:t>
            </a:r>
            <a:endParaRPr lang="ko-KR" altLang="en-US" dirty="0">
              <a:solidFill>
                <a:schemeClr val="tx1"/>
              </a:solidFill>
            </a:endParaRPr>
          </a:p>
        </p:txBody>
      </p:sp>
      <p:cxnSp>
        <p:nvCxnSpPr>
          <p:cNvPr id="8" name="직선 연결선 7"/>
          <p:cNvCxnSpPr>
            <a:stCxn id="4" idx="2"/>
          </p:cNvCxnSpPr>
          <p:nvPr/>
        </p:nvCxnSpPr>
        <p:spPr>
          <a:xfrm rot="5400000">
            <a:off x="-607255" y="3963991"/>
            <a:ext cx="350046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750993" y="3963991"/>
            <a:ext cx="3499668"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2928927" y="171369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Server</a:t>
            </a:r>
            <a:endParaRPr lang="ko-KR" altLang="en-US" dirty="0">
              <a:solidFill>
                <a:schemeClr val="tx1"/>
              </a:solidFill>
            </a:endParaRPr>
          </a:p>
        </p:txBody>
      </p:sp>
      <p:sp>
        <p:nvSpPr>
          <p:cNvPr id="12" name="직사각형 11"/>
          <p:cNvSpPr/>
          <p:nvPr/>
        </p:nvSpPr>
        <p:spPr>
          <a:xfrm>
            <a:off x="6072202" y="171369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B</a:t>
            </a:r>
            <a:endParaRPr lang="ko-KR" altLang="en-US" dirty="0">
              <a:solidFill>
                <a:schemeClr val="tx1"/>
              </a:solidFill>
            </a:endParaRPr>
          </a:p>
        </p:txBody>
      </p:sp>
      <p:cxnSp>
        <p:nvCxnSpPr>
          <p:cNvPr id="13" name="직선 연결선 12"/>
          <p:cNvCxnSpPr/>
          <p:nvPr/>
        </p:nvCxnSpPr>
        <p:spPr>
          <a:xfrm rot="5400000">
            <a:off x="4965703" y="3963197"/>
            <a:ext cx="350046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142980" y="2642388"/>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537100" y="2285198"/>
            <a:ext cx="1571636" cy="369332"/>
          </a:xfrm>
          <a:prstGeom prst="rect">
            <a:avLst/>
          </a:prstGeom>
          <a:noFill/>
        </p:spPr>
        <p:txBody>
          <a:bodyPr wrap="square" lIns="91417" tIns="45708" rIns="91417" bIns="45708" rtlCol="0">
            <a:spAutoFit/>
          </a:bodyPr>
          <a:lstStyle/>
          <a:p>
            <a:pPr algn="ctr"/>
            <a:r>
              <a:rPr lang="en-US" altLang="ko-KR" dirty="0" smtClean="0"/>
              <a:t>INVITE</a:t>
            </a:r>
            <a:endParaRPr lang="ko-KR" altLang="en-US" dirty="0"/>
          </a:p>
        </p:txBody>
      </p:sp>
      <p:sp>
        <p:nvSpPr>
          <p:cNvPr id="17" name="TextBox 16"/>
          <p:cNvSpPr txBox="1"/>
          <p:nvPr/>
        </p:nvSpPr>
        <p:spPr>
          <a:xfrm>
            <a:off x="1428732" y="2642392"/>
            <a:ext cx="1714512" cy="307777"/>
          </a:xfrm>
          <a:prstGeom prst="rect">
            <a:avLst/>
          </a:prstGeom>
          <a:noFill/>
        </p:spPr>
        <p:txBody>
          <a:bodyPr wrap="square" lIns="91417" tIns="45708" rIns="91417" bIns="45708" rtlCol="0">
            <a:spAutoFit/>
          </a:bodyPr>
          <a:lstStyle/>
          <a:p>
            <a:pPr algn="ctr"/>
            <a:r>
              <a:rPr lang="en-US" altLang="ko-KR" sz="1400" dirty="0" smtClean="0">
                <a:solidFill>
                  <a:srgbClr val="FF0000"/>
                </a:solidFill>
              </a:rPr>
              <a:t>Group URI: friend  </a:t>
            </a:r>
            <a:endParaRPr lang="ko-KR" altLang="en-US" sz="1400" dirty="0">
              <a:solidFill>
                <a:srgbClr val="FF0000"/>
              </a:solidFill>
            </a:endParaRPr>
          </a:p>
        </p:txBody>
      </p:sp>
      <p:cxnSp>
        <p:nvCxnSpPr>
          <p:cNvPr id="18" name="직선 화살표 연결선 17"/>
          <p:cNvCxnSpPr/>
          <p:nvPr/>
        </p:nvCxnSpPr>
        <p:spPr>
          <a:xfrm>
            <a:off x="3500434" y="4559072"/>
            <a:ext cx="3214710"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829184" y="2928140"/>
            <a:ext cx="1357322" cy="5197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rgbClr val="FF0000"/>
                </a:solidFill>
              </a:rPr>
              <a:t>Checking Group URI in INVITE</a:t>
            </a:r>
            <a:endParaRPr lang="ko-KR" altLang="en-US" sz="1200" dirty="0">
              <a:solidFill>
                <a:srgbClr val="FF0000"/>
              </a:solidFill>
            </a:endParaRPr>
          </a:p>
        </p:txBody>
      </p:sp>
      <p:sp>
        <p:nvSpPr>
          <p:cNvPr id="21" name="TextBox 20"/>
          <p:cNvSpPr txBox="1"/>
          <p:nvPr/>
        </p:nvSpPr>
        <p:spPr>
          <a:xfrm>
            <a:off x="4000496" y="4214028"/>
            <a:ext cx="2214578" cy="369332"/>
          </a:xfrm>
          <a:prstGeom prst="rect">
            <a:avLst/>
          </a:prstGeom>
          <a:noFill/>
        </p:spPr>
        <p:txBody>
          <a:bodyPr wrap="square" lIns="91417" tIns="45708" rIns="91417" bIns="45708" rtlCol="0">
            <a:spAutoFit/>
          </a:bodyPr>
          <a:lstStyle/>
          <a:p>
            <a:pPr algn="ctr"/>
            <a:r>
              <a:rPr lang="en-US" altLang="ko-KR" dirty="0" smtClean="0"/>
              <a:t>INVITE (</a:t>
            </a:r>
            <a:r>
              <a:rPr lang="en-US" altLang="ko-KR" dirty="0" smtClean="0">
                <a:solidFill>
                  <a:srgbClr val="FF0000"/>
                </a:solidFill>
              </a:rPr>
              <a:t>friend</a:t>
            </a:r>
            <a:r>
              <a:rPr lang="en-US" altLang="ko-KR" dirty="0" smtClean="0"/>
              <a:t>)</a:t>
            </a:r>
            <a:endParaRPr lang="ko-KR" altLang="en-US" dirty="0"/>
          </a:p>
        </p:txBody>
      </p:sp>
      <p:cxnSp>
        <p:nvCxnSpPr>
          <p:cNvPr id="22" name="직선 화살표 연결선 21"/>
          <p:cNvCxnSpPr/>
          <p:nvPr/>
        </p:nvCxnSpPr>
        <p:spPr>
          <a:xfrm>
            <a:off x="3500430" y="4916262"/>
            <a:ext cx="4572032"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257940" y="4559076"/>
            <a:ext cx="2242886" cy="369332"/>
          </a:xfrm>
          <a:prstGeom prst="rect">
            <a:avLst/>
          </a:prstGeom>
          <a:noFill/>
        </p:spPr>
        <p:txBody>
          <a:bodyPr wrap="square" lIns="91417" tIns="45708" rIns="91417" bIns="45708" rtlCol="0">
            <a:spAutoFit/>
          </a:bodyPr>
          <a:lstStyle/>
          <a:p>
            <a:pPr algn="ctr"/>
            <a:r>
              <a:rPr lang="en-US" altLang="ko-KR" dirty="0" smtClean="0"/>
              <a:t>INVITE C, D (</a:t>
            </a:r>
            <a:r>
              <a:rPr lang="en-US" altLang="ko-KR" dirty="0" smtClean="0">
                <a:solidFill>
                  <a:srgbClr val="FF0000"/>
                </a:solidFill>
              </a:rPr>
              <a:t>friend</a:t>
            </a:r>
            <a:r>
              <a:rPr lang="en-US" altLang="ko-KR" dirty="0" smtClean="0"/>
              <a:t>)</a:t>
            </a:r>
            <a:endParaRPr lang="ko-KR" altLang="en-US" dirty="0"/>
          </a:p>
        </p:txBody>
      </p:sp>
      <p:sp>
        <p:nvSpPr>
          <p:cNvPr id="25" name="직사각형 24"/>
          <p:cNvSpPr/>
          <p:nvPr/>
        </p:nvSpPr>
        <p:spPr>
          <a:xfrm>
            <a:off x="7429520" y="1713694"/>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C,D</a:t>
            </a:r>
            <a:endParaRPr lang="ko-KR" altLang="en-US" dirty="0">
              <a:solidFill>
                <a:schemeClr val="tx1"/>
              </a:solidFill>
            </a:endParaRPr>
          </a:p>
        </p:txBody>
      </p:sp>
      <p:cxnSp>
        <p:nvCxnSpPr>
          <p:cNvPr id="26" name="직선 연결선 25"/>
          <p:cNvCxnSpPr/>
          <p:nvPr/>
        </p:nvCxnSpPr>
        <p:spPr>
          <a:xfrm rot="5400000">
            <a:off x="6323025" y="3963197"/>
            <a:ext cx="350046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500434" y="5273451"/>
            <a:ext cx="3214710"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142980" y="5416327"/>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500430" y="5630641"/>
            <a:ext cx="4572032"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000496" y="4916265"/>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39" name="TextBox 38"/>
          <p:cNvSpPr txBox="1"/>
          <p:nvPr/>
        </p:nvSpPr>
        <p:spPr>
          <a:xfrm>
            <a:off x="6143636" y="5273455"/>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0" name="TextBox 39"/>
          <p:cNvSpPr txBox="1"/>
          <p:nvPr/>
        </p:nvSpPr>
        <p:spPr>
          <a:xfrm>
            <a:off x="1500166" y="5059137"/>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1" name="TextBox 40"/>
          <p:cNvSpPr txBox="1"/>
          <p:nvPr/>
        </p:nvSpPr>
        <p:spPr>
          <a:xfrm>
            <a:off x="357158" y="5786454"/>
            <a:ext cx="8001056" cy="646331"/>
          </a:xfrm>
          <a:prstGeom prst="rect">
            <a:avLst/>
          </a:prstGeom>
          <a:noFill/>
        </p:spPr>
        <p:txBody>
          <a:bodyPr wrap="square" lIns="91417" tIns="45708" rIns="91417" bIns="45708" rtlCol="0">
            <a:spAutoFit/>
          </a:bodyPr>
          <a:lstStyle/>
          <a:p>
            <a:r>
              <a:rPr lang="en-US" altLang="ko-KR" dirty="0" smtClean="0"/>
              <a:t>NOTE: INVITE is PoC Command, not XDMS.</a:t>
            </a:r>
          </a:p>
          <a:p>
            <a:r>
              <a:rPr lang="en-US" altLang="ko-KR" dirty="0"/>
              <a:t> </a:t>
            </a:r>
            <a:r>
              <a:rPr lang="en-US" altLang="ko-KR" dirty="0" smtClean="0"/>
              <a:t>        GET &amp; OK are provided by XDMS.</a:t>
            </a:r>
            <a:endParaRPr lang="ko-KR" altLang="en-US" dirty="0"/>
          </a:p>
        </p:txBody>
      </p:sp>
      <p:cxnSp>
        <p:nvCxnSpPr>
          <p:cNvPr id="28" name="직선 연결선 27"/>
          <p:cNvCxnSpPr/>
          <p:nvPr/>
        </p:nvCxnSpPr>
        <p:spPr>
          <a:xfrm rot="5400000">
            <a:off x="3179753" y="3963197"/>
            <a:ext cx="3500462" cy="1588"/>
          </a:xfrm>
          <a:prstGeom prst="line">
            <a:avLst/>
          </a:prstGeom>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466058" y="1168072"/>
            <a:ext cx="1571636" cy="461665"/>
          </a:xfrm>
          <a:prstGeom prst="rect">
            <a:avLst/>
          </a:prstGeom>
          <a:noFill/>
        </p:spPr>
        <p:txBody>
          <a:bodyPr wrap="square" lIns="91417" tIns="45708" rIns="91417" bIns="45708" rtlCol="0">
            <a:spAutoFit/>
          </a:bodyPr>
          <a:lstStyle/>
          <a:p>
            <a:pPr algn="ctr"/>
            <a:r>
              <a:rPr lang="en-US" altLang="ko-KR" sz="1200" dirty="0" smtClean="0">
                <a:solidFill>
                  <a:srgbClr val="FF0000"/>
                </a:solidFill>
              </a:rPr>
              <a:t>Group URI: friend</a:t>
            </a:r>
          </a:p>
          <a:p>
            <a:pPr algn="ctr"/>
            <a:r>
              <a:rPr lang="en-US" altLang="ko-KR" sz="1200" dirty="0" smtClean="0">
                <a:solidFill>
                  <a:srgbClr val="FF0000"/>
                </a:solidFill>
              </a:rPr>
              <a:t>Member list: B, C, D  </a:t>
            </a:r>
            <a:endParaRPr lang="ko-KR" altLang="en-US" sz="1200" dirty="0">
              <a:solidFill>
                <a:srgbClr val="FF0000"/>
              </a:solidFill>
            </a:endParaRPr>
          </a:p>
        </p:txBody>
      </p:sp>
      <p:sp>
        <p:nvSpPr>
          <p:cNvPr id="27" name="직사각형 26"/>
          <p:cNvSpPr/>
          <p:nvPr/>
        </p:nvSpPr>
        <p:spPr>
          <a:xfrm>
            <a:off x="4357690" y="171369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Shared XDMS</a:t>
            </a:r>
            <a:endParaRPr lang="ko-KR" altLang="en-US" dirty="0">
              <a:solidFill>
                <a:schemeClr val="tx1"/>
              </a:solidFill>
            </a:endParaRPr>
          </a:p>
        </p:txBody>
      </p:sp>
      <p:cxnSp>
        <p:nvCxnSpPr>
          <p:cNvPr id="48" name="직선 화살표 연결선 47"/>
          <p:cNvCxnSpPr/>
          <p:nvPr/>
        </p:nvCxnSpPr>
        <p:spPr>
          <a:xfrm>
            <a:off x="3500430" y="3759518"/>
            <a:ext cx="142876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직선 화살표 연결선 49"/>
          <p:cNvCxnSpPr/>
          <p:nvPr/>
        </p:nvCxnSpPr>
        <p:spPr>
          <a:xfrm rot="10800000">
            <a:off x="3500430" y="4115119"/>
            <a:ext cx="142876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3428992" y="3473770"/>
            <a:ext cx="1571636" cy="369332"/>
          </a:xfrm>
          <a:prstGeom prst="rect">
            <a:avLst/>
          </a:prstGeom>
          <a:noFill/>
        </p:spPr>
        <p:txBody>
          <a:bodyPr wrap="square" lIns="91417" tIns="45708" rIns="91417" bIns="45708" rtlCol="0">
            <a:spAutoFit/>
          </a:bodyPr>
          <a:lstStyle/>
          <a:p>
            <a:pPr algn="ctr"/>
            <a:r>
              <a:rPr lang="en-US" altLang="ko-KR" dirty="0" smtClean="0">
                <a:solidFill>
                  <a:srgbClr val="FF0000"/>
                </a:solidFill>
              </a:rPr>
              <a:t>GET (friend)</a:t>
            </a:r>
            <a:endParaRPr lang="ko-KR" altLang="en-US" dirty="0">
              <a:solidFill>
                <a:srgbClr val="FF0000"/>
              </a:solidFill>
            </a:endParaRPr>
          </a:p>
        </p:txBody>
      </p:sp>
      <p:sp>
        <p:nvSpPr>
          <p:cNvPr id="52" name="TextBox 51"/>
          <p:cNvSpPr txBox="1"/>
          <p:nvPr/>
        </p:nvSpPr>
        <p:spPr>
          <a:xfrm>
            <a:off x="3411740" y="3802648"/>
            <a:ext cx="1571636" cy="369332"/>
          </a:xfrm>
          <a:prstGeom prst="rect">
            <a:avLst/>
          </a:prstGeom>
          <a:noFill/>
        </p:spPr>
        <p:txBody>
          <a:bodyPr wrap="square" lIns="91417" tIns="45708" rIns="91417" bIns="45708" rtlCol="0">
            <a:spAutoFit/>
          </a:bodyPr>
          <a:lstStyle/>
          <a:p>
            <a:pPr algn="ctr"/>
            <a:r>
              <a:rPr lang="en-US" altLang="ko-KR" dirty="0" smtClean="0">
                <a:solidFill>
                  <a:srgbClr val="FF0000"/>
                </a:solidFill>
              </a:rPr>
              <a:t>OK (B, C, D)</a:t>
            </a:r>
            <a:endParaRPr lang="ko-KR" altLang="en-US"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직사각형 41"/>
          <p:cNvSpPr/>
          <p:nvPr/>
        </p:nvSpPr>
        <p:spPr>
          <a:xfrm>
            <a:off x="4643438" y="1214422"/>
            <a:ext cx="1500198" cy="785818"/>
          </a:xfrm>
          <a:prstGeom prst="rect">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ko-KR" altLang="en-US"/>
          </a:p>
        </p:txBody>
      </p:sp>
      <p:sp>
        <p:nvSpPr>
          <p:cNvPr id="2" name="제목 1"/>
          <p:cNvSpPr>
            <a:spLocks noGrp="1"/>
          </p:cNvSpPr>
          <p:nvPr>
            <p:ph type="title"/>
          </p:nvPr>
        </p:nvSpPr>
        <p:spPr>
          <a:xfrm>
            <a:off x="457200" y="274642"/>
            <a:ext cx="8229600" cy="725470"/>
          </a:xfrm>
        </p:spPr>
        <p:txBody>
          <a:bodyPr>
            <a:normAutofit/>
          </a:bodyPr>
          <a:lstStyle/>
          <a:p>
            <a:r>
              <a:rPr lang="en-US" altLang="ko-KR" dirty="0" smtClean="0"/>
              <a:t>Group establishment in PoC</a:t>
            </a:r>
            <a:endParaRPr lang="ko-KR" altLang="en-US" dirty="0"/>
          </a:p>
        </p:txBody>
      </p:sp>
      <p:sp>
        <p:nvSpPr>
          <p:cNvPr id="3" name="내용 개체 틀 2"/>
          <p:cNvSpPr>
            <a:spLocks noGrp="1"/>
          </p:cNvSpPr>
          <p:nvPr>
            <p:ph idx="1"/>
          </p:nvPr>
        </p:nvSpPr>
        <p:spPr>
          <a:xfrm>
            <a:off x="428596" y="928670"/>
            <a:ext cx="8229600" cy="5643602"/>
          </a:xfrm>
        </p:spPr>
        <p:txBody>
          <a:bodyPr/>
          <a:lstStyle/>
          <a:p>
            <a:r>
              <a:rPr lang="en-US" altLang="ko-KR" dirty="0" smtClean="0"/>
              <a:t>Ad-hoc Group with Multiple groups</a:t>
            </a:r>
            <a:endParaRPr lang="ko-KR" altLang="en-US" dirty="0"/>
          </a:p>
        </p:txBody>
      </p:sp>
      <p:sp>
        <p:nvSpPr>
          <p:cNvPr id="4" name="직사각형 3"/>
          <p:cNvSpPr/>
          <p:nvPr/>
        </p:nvSpPr>
        <p:spPr>
          <a:xfrm>
            <a:off x="714348" y="185736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A</a:t>
            </a:r>
            <a:endParaRPr lang="ko-KR" altLang="en-US" dirty="0">
              <a:solidFill>
                <a:schemeClr val="tx1"/>
              </a:solidFill>
            </a:endParaRPr>
          </a:p>
        </p:txBody>
      </p:sp>
      <p:cxnSp>
        <p:nvCxnSpPr>
          <p:cNvPr id="8" name="직선 연결선 7"/>
          <p:cNvCxnSpPr>
            <a:stCxn id="4" idx="2"/>
          </p:cNvCxnSpPr>
          <p:nvPr/>
        </p:nvCxnSpPr>
        <p:spPr>
          <a:xfrm rot="5400000">
            <a:off x="-750131" y="4393413"/>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608117" y="4393417"/>
            <a:ext cx="4071172"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03" y="185736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Server</a:t>
            </a:r>
            <a:endParaRPr lang="ko-KR" altLang="en-US" dirty="0">
              <a:solidFill>
                <a:schemeClr val="tx1"/>
              </a:solidFill>
            </a:endParaRPr>
          </a:p>
        </p:txBody>
      </p:sp>
      <p:sp>
        <p:nvSpPr>
          <p:cNvPr id="12" name="직사각형 11"/>
          <p:cNvSpPr/>
          <p:nvPr/>
        </p:nvSpPr>
        <p:spPr>
          <a:xfrm>
            <a:off x="6215078" y="185736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B</a:t>
            </a:r>
            <a:endParaRPr lang="ko-KR" altLang="en-US" dirty="0">
              <a:solidFill>
                <a:schemeClr val="tx1"/>
              </a:solidFill>
            </a:endParaRPr>
          </a:p>
        </p:txBody>
      </p:sp>
      <p:cxnSp>
        <p:nvCxnSpPr>
          <p:cNvPr id="13" name="직선 연결선 12"/>
          <p:cNvCxnSpPr/>
          <p:nvPr/>
        </p:nvCxnSpPr>
        <p:spPr>
          <a:xfrm rot="5400000">
            <a:off x="4822827" y="4392619"/>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56" y="2786058"/>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79976" y="2428868"/>
            <a:ext cx="1571636" cy="369332"/>
          </a:xfrm>
          <a:prstGeom prst="rect">
            <a:avLst/>
          </a:prstGeom>
          <a:noFill/>
        </p:spPr>
        <p:txBody>
          <a:bodyPr wrap="square" lIns="91417" tIns="45708" rIns="91417" bIns="45708" rtlCol="0">
            <a:spAutoFit/>
          </a:bodyPr>
          <a:lstStyle/>
          <a:p>
            <a:pPr algn="ctr"/>
            <a:r>
              <a:rPr lang="en-US" altLang="ko-KR" dirty="0" smtClean="0"/>
              <a:t>INVITE</a:t>
            </a:r>
            <a:endParaRPr lang="ko-KR" altLang="en-US" dirty="0"/>
          </a:p>
        </p:txBody>
      </p:sp>
      <p:sp>
        <p:nvSpPr>
          <p:cNvPr id="17" name="TextBox 16"/>
          <p:cNvSpPr txBox="1"/>
          <p:nvPr/>
        </p:nvSpPr>
        <p:spPr>
          <a:xfrm>
            <a:off x="1357290" y="2786062"/>
            <a:ext cx="2214578" cy="738664"/>
          </a:xfrm>
          <a:prstGeom prst="rect">
            <a:avLst/>
          </a:prstGeom>
          <a:noFill/>
        </p:spPr>
        <p:txBody>
          <a:bodyPr wrap="square" lIns="91417" tIns="45708" rIns="91417" bIns="45708" rtlCol="0">
            <a:spAutoFit/>
          </a:bodyPr>
          <a:lstStyle/>
          <a:p>
            <a:pPr algn="ctr"/>
            <a:r>
              <a:rPr lang="en-US" altLang="ko-KR" sz="1400" dirty="0" smtClean="0">
                <a:solidFill>
                  <a:srgbClr val="FF0000"/>
                </a:solidFill>
              </a:rPr>
              <a:t>Conf-factory-URI</a:t>
            </a:r>
          </a:p>
          <a:p>
            <a:pPr algn="ctr"/>
            <a:r>
              <a:rPr lang="en-US" altLang="ko-KR" sz="1400" dirty="0" smtClean="0">
                <a:solidFill>
                  <a:srgbClr val="FF0000"/>
                </a:solidFill>
              </a:rPr>
              <a:t>Invited members: B, friend (as Group URI) </a:t>
            </a:r>
            <a:endParaRPr lang="ko-KR" altLang="en-US" sz="1400" dirty="0">
              <a:solidFill>
                <a:srgbClr val="FF0000"/>
              </a:solidFill>
            </a:endParaRPr>
          </a:p>
        </p:txBody>
      </p:sp>
      <p:cxnSp>
        <p:nvCxnSpPr>
          <p:cNvPr id="18" name="직선 화살표 연결선 17"/>
          <p:cNvCxnSpPr/>
          <p:nvPr/>
        </p:nvCxnSpPr>
        <p:spPr>
          <a:xfrm>
            <a:off x="3643310" y="4383572"/>
            <a:ext cx="3214710"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831614" y="3500438"/>
            <a:ext cx="1643074"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rgbClr val="FF0000"/>
                </a:solidFill>
              </a:rPr>
              <a:t>Checking Invited members in INVITE &amp; finding Group URI</a:t>
            </a:r>
            <a:endParaRPr lang="ko-KR" altLang="en-US" sz="1200" dirty="0">
              <a:solidFill>
                <a:srgbClr val="FF0000"/>
              </a:solidFill>
            </a:endParaRPr>
          </a:p>
        </p:txBody>
      </p:sp>
      <p:sp>
        <p:nvSpPr>
          <p:cNvPr id="21" name="TextBox 20"/>
          <p:cNvSpPr txBox="1"/>
          <p:nvPr/>
        </p:nvSpPr>
        <p:spPr>
          <a:xfrm>
            <a:off x="4143372" y="4038524"/>
            <a:ext cx="2786082" cy="369332"/>
          </a:xfrm>
          <a:prstGeom prst="rect">
            <a:avLst/>
          </a:prstGeom>
          <a:noFill/>
        </p:spPr>
        <p:txBody>
          <a:bodyPr wrap="square" lIns="91417" tIns="45708" rIns="91417" bIns="45708" rtlCol="0">
            <a:spAutoFit/>
          </a:bodyPr>
          <a:lstStyle/>
          <a:p>
            <a:pPr algn="ctr"/>
            <a:r>
              <a:rPr lang="en-US" altLang="ko-KR" dirty="0" smtClean="0"/>
              <a:t>INVITE (</a:t>
            </a:r>
            <a:r>
              <a:rPr lang="en-US" altLang="ko-KR" dirty="0" smtClean="0">
                <a:solidFill>
                  <a:srgbClr val="FF0000"/>
                </a:solidFill>
              </a:rPr>
              <a:t>conference URI</a:t>
            </a:r>
            <a:r>
              <a:rPr lang="en-US" altLang="ko-KR" dirty="0" smtClean="0"/>
              <a:t>)</a:t>
            </a:r>
            <a:endParaRPr lang="ko-KR" altLang="en-US" dirty="0"/>
          </a:p>
        </p:txBody>
      </p:sp>
      <p:cxnSp>
        <p:nvCxnSpPr>
          <p:cNvPr id="22" name="직선 화살표 연결선 21"/>
          <p:cNvCxnSpPr/>
          <p:nvPr/>
        </p:nvCxnSpPr>
        <p:spPr>
          <a:xfrm>
            <a:off x="3643306" y="5455142"/>
            <a:ext cx="4572032"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400816" y="5097956"/>
            <a:ext cx="3600208" cy="369332"/>
          </a:xfrm>
          <a:prstGeom prst="rect">
            <a:avLst/>
          </a:prstGeom>
          <a:noFill/>
        </p:spPr>
        <p:txBody>
          <a:bodyPr wrap="square" lIns="91417" tIns="45708" rIns="91417" bIns="45708" rtlCol="0">
            <a:spAutoFit/>
          </a:bodyPr>
          <a:lstStyle/>
          <a:p>
            <a:pPr algn="ctr"/>
            <a:r>
              <a:rPr lang="en-US" altLang="ko-KR" dirty="0" smtClean="0"/>
              <a:t>INVITE C, D (</a:t>
            </a:r>
            <a:r>
              <a:rPr lang="en-US" altLang="ko-KR" dirty="0" smtClean="0">
                <a:solidFill>
                  <a:srgbClr val="FF0000"/>
                </a:solidFill>
              </a:rPr>
              <a:t>conference URI</a:t>
            </a:r>
            <a:r>
              <a:rPr lang="en-US" altLang="ko-KR" dirty="0" smtClean="0"/>
              <a:t>)</a:t>
            </a:r>
            <a:endParaRPr lang="ko-KR" altLang="en-US" dirty="0"/>
          </a:p>
        </p:txBody>
      </p:sp>
      <p:sp>
        <p:nvSpPr>
          <p:cNvPr id="25" name="직사각형 24"/>
          <p:cNvSpPr/>
          <p:nvPr/>
        </p:nvSpPr>
        <p:spPr>
          <a:xfrm>
            <a:off x="7572396" y="1857364"/>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C,D</a:t>
            </a:r>
            <a:endParaRPr lang="ko-KR" altLang="en-US" dirty="0">
              <a:solidFill>
                <a:schemeClr val="tx1"/>
              </a:solidFill>
            </a:endParaRPr>
          </a:p>
        </p:txBody>
      </p:sp>
      <p:cxnSp>
        <p:nvCxnSpPr>
          <p:cNvPr id="26" name="직선 연결선 25"/>
          <p:cNvCxnSpPr/>
          <p:nvPr/>
        </p:nvCxnSpPr>
        <p:spPr>
          <a:xfrm rot="5400000">
            <a:off x="6180149" y="4392619"/>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643310" y="5955208"/>
            <a:ext cx="3214710"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56" y="6345816"/>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06" y="6312398"/>
            <a:ext cx="4572032" cy="121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43372" y="5598018"/>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39" name="TextBox 38"/>
          <p:cNvSpPr txBox="1"/>
          <p:nvPr/>
        </p:nvSpPr>
        <p:spPr>
          <a:xfrm>
            <a:off x="6500826" y="5988626"/>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0" name="TextBox 39"/>
          <p:cNvSpPr txBox="1"/>
          <p:nvPr/>
        </p:nvSpPr>
        <p:spPr>
          <a:xfrm>
            <a:off x="1214414" y="5988626"/>
            <a:ext cx="2571768" cy="369332"/>
          </a:xfrm>
          <a:prstGeom prst="rect">
            <a:avLst/>
          </a:prstGeom>
          <a:noFill/>
        </p:spPr>
        <p:txBody>
          <a:bodyPr wrap="square" lIns="91417" tIns="45708" rIns="91417" bIns="45708" rtlCol="0">
            <a:spAutoFit/>
          </a:bodyPr>
          <a:lstStyle/>
          <a:p>
            <a:pPr algn="ctr"/>
            <a:r>
              <a:rPr lang="en-US" altLang="ko-KR" dirty="0" smtClean="0"/>
              <a:t>OK (</a:t>
            </a:r>
            <a:r>
              <a:rPr lang="en-US" altLang="ko-KR" dirty="0" smtClean="0">
                <a:solidFill>
                  <a:srgbClr val="FF0000"/>
                </a:solidFill>
              </a:rPr>
              <a:t>conference URI</a:t>
            </a:r>
            <a:r>
              <a:rPr lang="en-US" altLang="ko-KR" dirty="0" smtClean="0"/>
              <a:t>)</a:t>
            </a:r>
            <a:endParaRPr lang="ko-KR" altLang="en-US" dirty="0"/>
          </a:p>
        </p:txBody>
      </p:sp>
      <p:cxnSp>
        <p:nvCxnSpPr>
          <p:cNvPr id="28" name="직선 연결선 27"/>
          <p:cNvCxnSpPr/>
          <p:nvPr/>
        </p:nvCxnSpPr>
        <p:spPr>
          <a:xfrm rot="5400000">
            <a:off x="3036881" y="4392619"/>
            <a:ext cx="4071966" cy="1588"/>
          </a:xfrm>
          <a:prstGeom prst="line">
            <a:avLst/>
          </a:prstGeom>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608934" y="1311742"/>
            <a:ext cx="1571636" cy="461665"/>
          </a:xfrm>
          <a:prstGeom prst="rect">
            <a:avLst/>
          </a:prstGeom>
          <a:noFill/>
        </p:spPr>
        <p:txBody>
          <a:bodyPr wrap="square" lIns="91417" tIns="45708" rIns="91417" bIns="45708" rtlCol="0">
            <a:spAutoFit/>
          </a:bodyPr>
          <a:lstStyle/>
          <a:p>
            <a:pPr algn="ctr"/>
            <a:r>
              <a:rPr lang="en-US" altLang="ko-KR" sz="1200" dirty="0" smtClean="0">
                <a:solidFill>
                  <a:srgbClr val="FF0000"/>
                </a:solidFill>
              </a:rPr>
              <a:t>Group URI: friend</a:t>
            </a:r>
          </a:p>
          <a:p>
            <a:pPr algn="ctr"/>
            <a:r>
              <a:rPr lang="en-US" altLang="ko-KR" sz="1200" dirty="0" smtClean="0">
                <a:solidFill>
                  <a:srgbClr val="FF0000"/>
                </a:solidFill>
              </a:rPr>
              <a:t>Member list: C, D  </a:t>
            </a:r>
            <a:endParaRPr lang="ko-KR" altLang="en-US" sz="1200" dirty="0">
              <a:solidFill>
                <a:srgbClr val="FF0000"/>
              </a:solidFill>
            </a:endParaRPr>
          </a:p>
        </p:txBody>
      </p:sp>
      <p:sp>
        <p:nvSpPr>
          <p:cNvPr id="27" name="직사각형 26"/>
          <p:cNvSpPr/>
          <p:nvPr/>
        </p:nvSpPr>
        <p:spPr>
          <a:xfrm>
            <a:off x="4500566" y="185736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Shared XDMS</a:t>
            </a:r>
            <a:endParaRPr lang="ko-KR" altLang="en-US" dirty="0">
              <a:solidFill>
                <a:schemeClr val="tx1"/>
              </a:solidFill>
            </a:endParaRPr>
          </a:p>
        </p:txBody>
      </p:sp>
      <p:cxnSp>
        <p:nvCxnSpPr>
          <p:cNvPr id="48" name="직선 화살표 연결선 47"/>
          <p:cNvCxnSpPr/>
          <p:nvPr/>
        </p:nvCxnSpPr>
        <p:spPr>
          <a:xfrm>
            <a:off x="3643306" y="4714884"/>
            <a:ext cx="142876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직선 화살표 연결선 49"/>
          <p:cNvCxnSpPr/>
          <p:nvPr/>
        </p:nvCxnSpPr>
        <p:spPr>
          <a:xfrm rot="10800000">
            <a:off x="3643306" y="5070485"/>
            <a:ext cx="142876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3571868" y="4383576"/>
            <a:ext cx="1571636" cy="369332"/>
          </a:xfrm>
          <a:prstGeom prst="rect">
            <a:avLst/>
          </a:prstGeom>
          <a:noFill/>
        </p:spPr>
        <p:txBody>
          <a:bodyPr wrap="square" lIns="91417" tIns="45708" rIns="91417" bIns="45708" rtlCol="0">
            <a:spAutoFit/>
          </a:bodyPr>
          <a:lstStyle/>
          <a:p>
            <a:pPr algn="ctr"/>
            <a:r>
              <a:rPr lang="en-US" altLang="ko-KR" dirty="0" smtClean="0">
                <a:solidFill>
                  <a:srgbClr val="FF0000"/>
                </a:solidFill>
              </a:rPr>
              <a:t>GET (friend)</a:t>
            </a:r>
            <a:endParaRPr lang="ko-KR" altLang="en-US" dirty="0">
              <a:solidFill>
                <a:srgbClr val="FF0000"/>
              </a:solidFill>
            </a:endParaRPr>
          </a:p>
        </p:txBody>
      </p:sp>
      <p:sp>
        <p:nvSpPr>
          <p:cNvPr id="52" name="TextBox 51"/>
          <p:cNvSpPr txBox="1"/>
          <p:nvPr/>
        </p:nvSpPr>
        <p:spPr>
          <a:xfrm>
            <a:off x="3554616" y="4758014"/>
            <a:ext cx="1571636" cy="369332"/>
          </a:xfrm>
          <a:prstGeom prst="rect">
            <a:avLst/>
          </a:prstGeom>
          <a:noFill/>
        </p:spPr>
        <p:txBody>
          <a:bodyPr wrap="square" lIns="91417" tIns="45708" rIns="91417" bIns="45708" rtlCol="0">
            <a:spAutoFit/>
          </a:bodyPr>
          <a:lstStyle/>
          <a:p>
            <a:pPr algn="ctr"/>
            <a:r>
              <a:rPr lang="en-US" altLang="ko-KR" dirty="0" smtClean="0">
                <a:solidFill>
                  <a:srgbClr val="FF0000"/>
                </a:solidFill>
              </a:rPr>
              <a:t>OK (C, D)</a:t>
            </a:r>
            <a:endParaRPr lang="ko-KR" altLang="en-US"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Remove PoC Group</a:t>
            </a:r>
            <a:endParaRPr lang="ko-KR" altLang="en-US" dirty="0"/>
          </a:p>
        </p:txBody>
      </p:sp>
      <p:sp>
        <p:nvSpPr>
          <p:cNvPr id="4" name="직사각형 3"/>
          <p:cNvSpPr/>
          <p:nvPr/>
        </p:nvSpPr>
        <p:spPr>
          <a:xfrm>
            <a:off x="714348" y="194094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A</a:t>
            </a:r>
            <a:endParaRPr lang="ko-KR" altLang="en-US" dirty="0">
              <a:solidFill>
                <a:schemeClr val="tx1"/>
              </a:solidFill>
            </a:endParaRPr>
          </a:p>
        </p:txBody>
      </p:sp>
      <p:cxnSp>
        <p:nvCxnSpPr>
          <p:cNvPr id="8" name="직선 연결선 7"/>
          <p:cNvCxnSpPr>
            <a:stCxn id="4" idx="2"/>
          </p:cNvCxnSpPr>
          <p:nvPr/>
        </p:nvCxnSpPr>
        <p:spPr>
          <a:xfrm rot="5400000">
            <a:off x="-178627" y="3905485"/>
            <a:ext cx="292895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2179625" y="3905489"/>
            <a:ext cx="2928164"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02" y="194094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Server</a:t>
            </a:r>
            <a:endParaRPr lang="ko-KR" altLang="en-US" dirty="0">
              <a:solidFill>
                <a:schemeClr val="tx1"/>
              </a:solidFill>
            </a:endParaRPr>
          </a:p>
        </p:txBody>
      </p:sp>
      <p:sp>
        <p:nvSpPr>
          <p:cNvPr id="12" name="직사각형 11"/>
          <p:cNvSpPr/>
          <p:nvPr/>
        </p:nvSpPr>
        <p:spPr>
          <a:xfrm>
            <a:off x="5572136" y="1940944"/>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B</a:t>
            </a:r>
            <a:endParaRPr lang="ko-KR" altLang="en-US" dirty="0">
              <a:solidFill>
                <a:schemeClr val="tx1"/>
              </a:solidFill>
            </a:endParaRPr>
          </a:p>
        </p:txBody>
      </p:sp>
      <p:cxnSp>
        <p:nvCxnSpPr>
          <p:cNvPr id="13" name="직선 연결선 12"/>
          <p:cNvCxnSpPr/>
          <p:nvPr/>
        </p:nvCxnSpPr>
        <p:spPr>
          <a:xfrm rot="5400000">
            <a:off x="4679951" y="3904691"/>
            <a:ext cx="292895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56" y="2869634"/>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79976" y="2512448"/>
            <a:ext cx="1571636" cy="369332"/>
          </a:xfrm>
          <a:prstGeom prst="rect">
            <a:avLst/>
          </a:prstGeom>
          <a:noFill/>
        </p:spPr>
        <p:txBody>
          <a:bodyPr wrap="square" lIns="91417" tIns="45708" rIns="91417" bIns="45708" rtlCol="0">
            <a:spAutoFit/>
          </a:bodyPr>
          <a:lstStyle/>
          <a:p>
            <a:pPr algn="ctr"/>
            <a:r>
              <a:rPr lang="en-US" altLang="ko-KR" dirty="0" smtClean="0"/>
              <a:t>BYE</a:t>
            </a:r>
            <a:endParaRPr lang="ko-KR" altLang="en-US" dirty="0"/>
          </a:p>
        </p:txBody>
      </p:sp>
      <p:sp>
        <p:nvSpPr>
          <p:cNvPr id="17" name="TextBox 16"/>
          <p:cNvSpPr txBox="1"/>
          <p:nvPr/>
        </p:nvSpPr>
        <p:spPr>
          <a:xfrm>
            <a:off x="1428731" y="2869634"/>
            <a:ext cx="2000264" cy="307777"/>
          </a:xfrm>
          <a:prstGeom prst="rect">
            <a:avLst/>
          </a:prstGeom>
          <a:noFill/>
        </p:spPr>
        <p:txBody>
          <a:bodyPr wrap="square" lIns="91417" tIns="45708" rIns="91417" bIns="45708" rtlCol="0">
            <a:spAutoFit/>
          </a:bodyPr>
          <a:lstStyle/>
          <a:p>
            <a:pPr algn="ctr"/>
            <a:r>
              <a:rPr lang="en-US" altLang="ko-KR" sz="1400" dirty="0" smtClean="0">
                <a:solidFill>
                  <a:srgbClr val="FF0000"/>
                </a:solidFill>
              </a:rPr>
              <a:t>PoC Session URI</a:t>
            </a:r>
            <a:endParaRPr lang="ko-KR" altLang="en-US" sz="1400" dirty="0">
              <a:solidFill>
                <a:srgbClr val="FF0000"/>
              </a:solidFill>
            </a:endParaRPr>
          </a:p>
        </p:txBody>
      </p:sp>
      <p:cxnSp>
        <p:nvCxnSpPr>
          <p:cNvPr id="18" name="직선 화살표 연결선 17"/>
          <p:cNvCxnSpPr/>
          <p:nvPr/>
        </p:nvCxnSpPr>
        <p:spPr>
          <a:xfrm>
            <a:off x="3643306" y="4012642"/>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2060" y="3369700"/>
            <a:ext cx="1357322" cy="2857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rgbClr val="FF0000"/>
                </a:solidFill>
              </a:rPr>
              <a:t>Forwarding</a:t>
            </a:r>
            <a:endParaRPr lang="ko-KR" altLang="en-US" sz="1200" dirty="0">
              <a:solidFill>
                <a:srgbClr val="FF0000"/>
              </a:solidFill>
            </a:endParaRPr>
          </a:p>
        </p:txBody>
      </p:sp>
      <p:sp>
        <p:nvSpPr>
          <p:cNvPr id="21" name="TextBox 20"/>
          <p:cNvSpPr txBox="1"/>
          <p:nvPr/>
        </p:nvSpPr>
        <p:spPr>
          <a:xfrm>
            <a:off x="4143372" y="3655452"/>
            <a:ext cx="1571636" cy="369332"/>
          </a:xfrm>
          <a:prstGeom prst="rect">
            <a:avLst/>
          </a:prstGeom>
          <a:noFill/>
        </p:spPr>
        <p:txBody>
          <a:bodyPr wrap="square" lIns="91417" tIns="45708" rIns="91417" bIns="45708" rtlCol="0">
            <a:spAutoFit/>
          </a:bodyPr>
          <a:lstStyle/>
          <a:p>
            <a:pPr algn="ctr"/>
            <a:r>
              <a:rPr lang="en-US" altLang="ko-KR" dirty="0" smtClean="0"/>
              <a:t>BYE</a:t>
            </a:r>
            <a:endParaRPr lang="ko-KR" altLang="en-US" dirty="0"/>
          </a:p>
        </p:txBody>
      </p:sp>
      <p:sp>
        <p:nvSpPr>
          <p:cNvPr id="25" name="직사각형 24"/>
          <p:cNvSpPr/>
          <p:nvPr/>
        </p:nvSpPr>
        <p:spPr>
          <a:xfrm>
            <a:off x="7358082" y="1940944"/>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C,D</a:t>
            </a:r>
            <a:endParaRPr lang="ko-KR" altLang="en-US" dirty="0">
              <a:solidFill>
                <a:schemeClr val="tx1"/>
              </a:solidFill>
            </a:endParaRPr>
          </a:p>
        </p:txBody>
      </p:sp>
      <p:cxnSp>
        <p:nvCxnSpPr>
          <p:cNvPr id="26" name="직선 연결선 25"/>
          <p:cNvCxnSpPr/>
          <p:nvPr/>
        </p:nvCxnSpPr>
        <p:spPr>
          <a:xfrm rot="5400000">
            <a:off x="6537339" y="3904691"/>
            <a:ext cx="292895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06" y="4868309"/>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143372" y="4512708"/>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1" name="TextBox 40"/>
          <p:cNvSpPr txBox="1"/>
          <p:nvPr/>
        </p:nvSpPr>
        <p:spPr>
          <a:xfrm>
            <a:off x="571472" y="5857892"/>
            <a:ext cx="8001056" cy="369332"/>
          </a:xfrm>
          <a:prstGeom prst="rect">
            <a:avLst/>
          </a:prstGeom>
          <a:noFill/>
        </p:spPr>
        <p:txBody>
          <a:bodyPr wrap="square" lIns="91417" tIns="45708" rIns="91417" bIns="45708" rtlCol="0">
            <a:spAutoFit/>
          </a:bodyPr>
          <a:lstStyle/>
          <a:p>
            <a:r>
              <a:rPr lang="en-US" altLang="ko-KR" dirty="0" smtClean="0"/>
              <a:t>NOTE: REFER &amp; BYE are PoC Commands, not XDMS.</a:t>
            </a:r>
            <a:endParaRPr lang="ko-KR" altLang="en-US" dirty="0"/>
          </a:p>
        </p:txBody>
      </p:sp>
      <p:sp>
        <p:nvSpPr>
          <p:cNvPr id="28" name="TextBox 27"/>
          <p:cNvSpPr txBox="1"/>
          <p:nvPr/>
        </p:nvSpPr>
        <p:spPr>
          <a:xfrm>
            <a:off x="500034" y="1214422"/>
            <a:ext cx="8358246" cy="369332"/>
          </a:xfrm>
          <a:prstGeom prst="rect">
            <a:avLst/>
          </a:prstGeom>
          <a:noFill/>
        </p:spPr>
        <p:txBody>
          <a:bodyPr wrap="square" lIns="91417" tIns="45708" rIns="91417" bIns="45708" rtlCol="0">
            <a:spAutoFit/>
          </a:bodyPr>
          <a:lstStyle/>
          <a:p>
            <a:r>
              <a:rPr lang="en-US" altLang="ko-KR" dirty="0" smtClean="0"/>
              <a:t>A is authorized to remove the group. (E.g., A is the originator of the group.)</a:t>
            </a:r>
            <a:endParaRPr lang="ko-KR" altLang="en-US" dirty="0"/>
          </a:p>
        </p:txBody>
      </p:sp>
      <p:cxnSp>
        <p:nvCxnSpPr>
          <p:cNvPr id="29" name="직선 화살표 연결선 28"/>
          <p:cNvCxnSpPr/>
          <p:nvPr/>
        </p:nvCxnSpPr>
        <p:spPr>
          <a:xfrm>
            <a:off x="3643306" y="4441270"/>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857884" y="4084080"/>
            <a:ext cx="1571636" cy="369332"/>
          </a:xfrm>
          <a:prstGeom prst="rect">
            <a:avLst/>
          </a:prstGeom>
          <a:noFill/>
        </p:spPr>
        <p:txBody>
          <a:bodyPr wrap="square" lIns="91417" tIns="45708" rIns="91417" bIns="45708" rtlCol="0">
            <a:spAutoFit/>
          </a:bodyPr>
          <a:lstStyle/>
          <a:p>
            <a:pPr algn="ctr"/>
            <a:r>
              <a:rPr lang="en-US" altLang="ko-KR" dirty="0" smtClean="0"/>
              <a:t>BYE</a:t>
            </a:r>
            <a:endParaRPr lang="ko-KR" altLang="en-US" dirty="0"/>
          </a:p>
        </p:txBody>
      </p:sp>
      <p:cxnSp>
        <p:nvCxnSpPr>
          <p:cNvPr id="32" name="직선 화살표 연결선 31"/>
          <p:cNvCxnSpPr/>
          <p:nvPr/>
        </p:nvCxnSpPr>
        <p:spPr>
          <a:xfrm rot="10800000">
            <a:off x="3643306" y="5157239"/>
            <a:ext cx="43577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857884" y="4800053"/>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cxnSp>
        <p:nvCxnSpPr>
          <p:cNvPr id="42" name="직선 화살표 연결선 41"/>
          <p:cNvCxnSpPr/>
          <p:nvPr/>
        </p:nvCxnSpPr>
        <p:spPr>
          <a:xfrm rot="10800000">
            <a:off x="1285856" y="5298526"/>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643042" y="4941340"/>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Remove member in PoC Group</a:t>
            </a:r>
            <a:endParaRPr lang="ko-KR" altLang="en-US" dirty="0"/>
          </a:p>
        </p:txBody>
      </p:sp>
      <p:sp>
        <p:nvSpPr>
          <p:cNvPr id="4" name="직사각형 3"/>
          <p:cNvSpPr/>
          <p:nvPr/>
        </p:nvSpPr>
        <p:spPr>
          <a:xfrm>
            <a:off x="714348" y="1857368"/>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A</a:t>
            </a:r>
            <a:endParaRPr lang="ko-KR" altLang="en-US" dirty="0">
              <a:solidFill>
                <a:schemeClr val="tx1"/>
              </a:solidFill>
            </a:endParaRPr>
          </a:p>
        </p:txBody>
      </p:sp>
      <p:cxnSp>
        <p:nvCxnSpPr>
          <p:cNvPr id="8" name="직선 연결선 7"/>
          <p:cNvCxnSpPr>
            <a:stCxn id="4" idx="2"/>
          </p:cNvCxnSpPr>
          <p:nvPr/>
        </p:nvCxnSpPr>
        <p:spPr>
          <a:xfrm rot="5400000">
            <a:off x="-178627" y="3821909"/>
            <a:ext cx="292895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2179625" y="3821913"/>
            <a:ext cx="2928164" cy="7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02" y="1857368"/>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Server</a:t>
            </a:r>
            <a:endParaRPr lang="ko-KR" altLang="en-US" dirty="0">
              <a:solidFill>
                <a:schemeClr val="tx1"/>
              </a:solidFill>
            </a:endParaRPr>
          </a:p>
        </p:txBody>
      </p:sp>
      <p:sp>
        <p:nvSpPr>
          <p:cNvPr id="12" name="직사각형 11"/>
          <p:cNvSpPr/>
          <p:nvPr/>
        </p:nvSpPr>
        <p:spPr>
          <a:xfrm>
            <a:off x="5572136" y="1857368"/>
            <a:ext cx="1143008"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B</a:t>
            </a:r>
            <a:endParaRPr lang="ko-KR" altLang="en-US" dirty="0">
              <a:solidFill>
                <a:schemeClr val="tx1"/>
              </a:solidFill>
            </a:endParaRPr>
          </a:p>
        </p:txBody>
      </p:sp>
      <p:cxnSp>
        <p:nvCxnSpPr>
          <p:cNvPr id="13" name="직선 연결선 12"/>
          <p:cNvCxnSpPr/>
          <p:nvPr/>
        </p:nvCxnSpPr>
        <p:spPr>
          <a:xfrm rot="5400000">
            <a:off x="4679951" y="3821115"/>
            <a:ext cx="292895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56" y="2786058"/>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79976" y="2428872"/>
            <a:ext cx="1571636" cy="369332"/>
          </a:xfrm>
          <a:prstGeom prst="rect">
            <a:avLst/>
          </a:prstGeom>
          <a:noFill/>
        </p:spPr>
        <p:txBody>
          <a:bodyPr wrap="square" lIns="91417" tIns="45708" rIns="91417" bIns="45708" rtlCol="0">
            <a:spAutoFit/>
          </a:bodyPr>
          <a:lstStyle/>
          <a:p>
            <a:pPr algn="ctr"/>
            <a:r>
              <a:rPr lang="en-US" altLang="ko-KR" dirty="0" smtClean="0"/>
              <a:t>REFER</a:t>
            </a:r>
            <a:endParaRPr lang="ko-KR" altLang="en-US" dirty="0"/>
          </a:p>
        </p:txBody>
      </p:sp>
      <p:sp>
        <p:nvSpPr>
          <p:cNvPr id="17" name="TextBox 16"/>
          <p:cNvSpPr txBox="1"/>
          <p:nvPr/>
        </p:nvSpPr>
        <p:spPr>
          <a:xfrm>
            <a:off x="1428731" y="2786058"/>
            <a:ext cx="2000264" cy="523220"/>
          </a:xfrm>
          <a:prstGeom prst="rect">
            <a:avLst/>
          </a:prstGeom>
          <a:noFill/>
        </p:spPr>
        <p:txBody>
          <a:bodyPr wrap="square" lIns="91417" tIns="45708" rIns="91417" bIns="45708" rtlCol="0">
            <a:spAutoFit/>
          </a:bodyPr>
          <a:lstStyle/>
          <a:p>
            <a:pPr algn="ctr"/>
            <a:r>
              <a:rPr lang="en-US" altLang="ko-KR" sz="1400" dirty="0" smtClean="0">
                <a:solidFill>
                  <a:srgbClr val="FF0000"/>
                </a:solidFill>
              </a:rPr>
              <a:t>REFER-To: PoC Client B; method BYE</a:t>
            </a:r>
            <a:endParaRPr lang="ko-KR" altLang="en-US" sz="1400" dirty="0">
              <a:solidFill>
                <a:srgbClr val="FF0000"/>
              </a:solidFill>
            </a:endParaRPr>
          </a:p>
        </p:txBody>
      </p:sp>
      <p:cxnSp>
        <p:nvCxnSpPr>
          <p:cNvPr id="18" name="직선 화살표 연결선 17"/>
          <p:cNvCxnSpPr/>
          <p:nvPr/>
        </p:nvCxnSpPr>
        <p:spPr>
          <a:xfrm>
            <a:off x="3643306" y="4357694"/>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2060" y="3286124"/>
            <a:ext cx="1357322" cy="5911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sz="1200" dirty="0" smtClean="0">
                <a:solidFill>
                  <a:srgbClr val="FF0000"/>
                </a:solidFill>
              </a:rPr>
              <a:t>Checking REFER-To Header in REFER</a:t>
            </a:r>
            <a:endParaRPr lang="ko-KR" altLang="en-US" sz="1200" dirty="0">
              <a:solidFill>
                <a:srgbClr val="FF0000"/>
              </a:solidFill>
            </a:endParaRPr>
          </a:p>
        </p:txBody>
      </p:sp>
      <p:sp>
        <p:nvSpPr>
          <p:cNvPr id="21" name="TextBox 20"/>
          <p:cNvSpPr txBox="1"/>
          <p:nvPr/>
        </p:nvSpPr>
        <p:spPr>
          <a:xfrm>
            <a:off x="4143372" y="3929066"/>
            <a:ext cx="1571636" cy="369332"/>
          </a:xfrm>
          <a:prstGeom prst="rect">
            <a:avLst/>
          </a:prstGeom>
          <a:noFill/>
        </p:spPr>
        <p:txBody>
          <a:bodyPr wrap="square" lIns="91417" tIns="45708" rIns="91417" bIns="45708" rtlCol="0">
            <a:spAutoFit/>
          </a:bodyPr>
          <a:lstStyle/>
          <a:p>
            <a:pPr algn="ctr"/>
            <a:r>
              <a:rPr lang="en-US" altLang="ko-KR" dirty="0" smtClean="0"/>
              <a:t>BYE</a:t>
            </a:r>
            <a:endParaRPr lang="ko-KR" altLang="en-US" dirty="0"/>
          </a:p>
        </p:txBody>
      </p:sp>
      <p:sp>
        <p:nvSpPr>
          <p:cNvPr id="25" name="직사각형 24"/>
          <p:cNvSpPr/>
          <p:nvPr/>
        </p:nvSpPr>
        <p:spPr>
          <a:xfrm>
            <a:off x="7358082" y="1857368"/>
            <a:ext cx="1285884" cy="5000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r>
              <a:rPr lang="en-US" altLang="ko-KR" dirty="0" smtClean="0">
                <a:solidFill>
                  <a:schemeClr val="tx1"/>
                </a:solidFill>
              </a:rPr>
              <a:t>PoC Client C,D</a:t>
            </a:r>
            <a:endParaRPr lang="ko-KR" altLang="en-US" dirty="0">
              <a:solidFill>
                <a:schemeClr val="tx1"/>
              </a:solidFill>
            </a:endParaRPr>
          </a:p>
        </p:txBody>
      </p:sp>
      <p:cxnSp>
        <p:nvCxnSpPr>
          <p:cNvPr id="26" name="직선 연결선 25"/>
          <p:cNvCxnSpPr/>
          <p:nvPr/>
        </p:nvCxnSpPr>
        <p:spPr>
          <a:xfrm rot="5400000">
            <a:off x="6537339" y="3821115"/>
            <a:ext cx="292895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56" y="4143380"/>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06" y="4784733"/>
            <a:ext cx="25003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143372" y="4429132"/>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0" name="TextBox 39"/>
          <p:cNvSpPr txBox="1"/>
          <p:nvPr/>
        </p:nvSpPr>
        <p:spPr>
          <a:xfrm>
            <a:off x="1643042" y="3786194"/>
            <a:ext cx="1571636" cy="369332"/>
          </a:xfrm>
          <a:prstGeom prst="rect">
            <a:avLst/>
          </a:prstGeom>
          <a:noFill/>
        </p:spPr>
        <p:txBody>
          <a:bodyPr wrap="square" lIns="91417" tIns="45708" rIns="91417" bIns="45708" rtlCol="0">
            <a:spAutoFit/>
          </a:bodyPr>
          <a:lstStyle/>
          <a:p>
            <a:pPr algn="ctr"/>
            <a:r>
              <a:rPr lang="en-US" altLang="ko-KR" dirty="0" smtClean="0"/>
              <a:t>OK</a:t>
            </a:r>
            <a:endParaRPr lang="ko-KR" altLang="en-US" dirty="0"/>
          </a:p>
        </p:txBody>
      </p:sp>
      <p:sp>
        <p:nvSpPr>
          <p:cNvPr id="41" name="TextBox 40"/>
          <p:cNvSpPr txBox="1"/>
          <p:nvPr/>
        </p:nvSpPr>
        <p:spPr>
          <a:xfrm>
            <a:off x="571472" y="5929330"/>
            <a:ext cx="8001056" cy="369332"/>
          </a:xfrm>
          <a:prstGeom prst="rect">
            <a:avLst/>
          </a:prstGeom>
          <a:noFill/>
        </p:spPr>
        <p:txBody>
          <a:bodyPr wrap="square" lIns="91417" tIns="45708" rIns="91417" bIns="45708" rtlCol="0">
            <a:spAutoFit/>
          </a:bodyPr>
          <a:lstStyle/>
          <a:p>
            <a:r>
              <a:rPr lang="en-US" altLang="ko-KR" dirty="0" smtClean="0"/>
              <a:t>NOTE: REFER &amp; BYE are PoC Commands, not XDMS.</a:t>
            </a:r>
            <a:endParaRPr lang="ko-KR" altLang="en-US" dirty="0"/>
          </a:p>
        </p:txBody>
      </p:sp>
      <p:sp>
        <p:nvSpPr>
          <p:cNvPr id="28" name="TextBox 27"/>
          <p:cNvSpPr txBox="1"/>
          <p:nvPr/>
        </p:nvSpPr>
        <p:spPr>
          <a:xfrm>
            <a:off x="357158" y="1142984"/>
            <a:ext cx="8358246" cy="369332"/>
          </a:xfrm>
          <a:prstGeom prst="rect">
            <a:avLst/>
          </a:prstGeom>
          <a:noFill/>
        </p:spPr>
        <p:txBody>
          <a:bodyPr wrap="square" lIns="91417" tIns="45708" rIns="91417" bIns="45708" rtlCol="0">
            <a:spAutoFit/>
          </a:bodyPr>
          <a:lstStyle/>
          <a:p>
            <a:r>
              <a:rPr lang="en-US" altLang="ko-KR" dirty="0" smtClean="0"/>
              <a:t>  A,B,C,D are one group. A is authorized to remove members from the group.</a:t>
            </a:r>
            <a:endParaRPr lang="ko-KR"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Analysis</a:t>
            </a:r>
            <a:endParaRPr lang="ko-KR" altLang="en-US" dirty="0"/>
          </a:p>
        </p:txBody>
      </p:sp>
      <p:sp>
        <p:nvSpPr>
          <p:cNvPr id="3" name="내용 개체 틀 2"/>
          <p:cNvSpPr>
            <a:spLocks noGrp="1"/>
          </p:cNvSpPr>
          <p:nvPr>
            <p:ph idx="1"/>
          </p:nvPr>
        </p:nvSpPr>
        <p:spPr>
          <a:xfrm>
            <a:off x="457204" y="1357298"/>
            <a:ext cx="8543956" cy="5000660"/>
          </a:xfrm>
        </p:spPr>
        <p:txBody>
          <a:bodyPr>
            <a:normAutofit fontScale="77500" lnSpcReduction="20000"/>
          </a:bodyPr>
          <a:lstStyle/>
          <a:p>
            <a:r>
              <a:rPr lang="en-US" altLang="ko-KR" dirty="0" smtClean="0"/>
              <a:t>Based on PoC specification,</a:t>
            </a:r>
          </a:p>
          <a:p>
            <a:pPr>
              <a:buNone/>
            </a:pPr>
            <a:r>
              <a:rPr lang="en-US" altLang="ko-KR" dirty="0" smtClean="0"/>
              <a:t> </a:t>
            </a:r>
          </a:p>
          <a:p>
            <a:pPr lvl="1"/>
            <a:r>
              <a:rPr lang="en-US" altLang="ko-KR" sz="2900" dirty="0" smtClean="0"/>
              <a:t>XDMS is used for </a:t>
            </a:r>
            <a:r>
              <a:rPr lang="en-US" altLang="ko-KR" sz="2900" b="1" dirty="0" smtClean="0">
                <a:solidFill>
                  <a:srgbClr val="FF0000"/>
                </a:solidFill>
              </a:rPr>
              <a:t>providing group member information</a:t>
            </a:r>
            <a:r>
              <a:rPr lang="en-US" altLang="ko-KR" sz="2900" b="1" dirty="0" smtClean="0"/>
              <a:t> </a:t>
            </a:r>
            <a:r>
              <a:rPr lang="en-US" altLang="ko-KR" sz="2900" dirty="0" smtClean="0"/>
              <a:t>on the group corresponding the group uri.</a:t>
            </a:r>
          </a:p>
          <a:p>
            <a:pPr lvl="1"/>
            <a:endParaRPr lang="en-US" altLang="ko-KR" sz="2900" dirty="0" smtClean="0"/>
          </a:p>
          <a:p>
            <a:pPr lvl="1"/>
            <a:r>
              <a:rPr lang="en-US" altLang="ko-KR" sz="2900" b="1" dirty="0" smtClean="0">
                <a:solidFill>
                  <a:srgbClr val="FF0000"/>
                </a:solidFill>
              </a:rPr>
              <a:t>PoC uses its own commands </a:t>
            </a:r>
            <a:r>
              <a:rPr lang="en-US" altLang="ko-KR" sz="2900" dirty="0" smtClean="0"/>
              <a:t>for creating group, Inviting members, removing group and member. (e.g., INVITE, BYE)</a:t>
            </a:r>
          </a:p>
          <a:p>
            <a:pPr lvl="1"/>
            <a:endParaRPr lang="en-US" altLang="ko-KR" sz="2900" dirty="0" smtClean="0"/>
          </a:p>
          <a:p>
            <a:pPr lvl="1"/>
            <a:r>
              <a:rPr lang="en-US" altLang="ko-KR" sz="2900" dirty="0" smtClean="0"/>
              <a:t>XDMS</a:t>
            </a:r>
            <a:r>
              <a:rPr lang="ko-KR" altLang="en-US" sz="2900" dirty="0" smtClean="0"/>
              <a:t> </a:t>
            </a:r>
            <a:r>
              <a:rPr lang="en-US" altLang="ko-KR" sz="2900" dirty="0" smtClean="0"/>
              <a:t>only </a:t>
            </a:r>
            <a:r>
              <a:rPr lang="en-US" altLang="ko-KR" sz="2900" b="1" dirty="0" smtClean="0">
                <a:solidFill>
                  <a:srgbClr val="FF0000"/>
                </a:solidFill>
              </a:rPr>
              <a:t>provides commands regarding providing information</a:t>
            </a:r>
            <a:r>
              <a:rPr lang="en-US" altLang="ko-KR" sz="2900" dirty="0" smtClean="0"/>
              <a:t> in PoC Enabler perspectives.</a:t>
            </a:r>
          </a:p>
          <a:p>
            <a:pPr lvl="1">
              <a:buNone/>
            </a:pPr>
            <a:r>
              <a:rPr lang="ko-KR" altLang="en-US" sz="2900" dirty="0" smtClean="0"/>
              <a:t>     </a:t>
            </a:r>
            <a:endParaRPr lang="en-US" altLang="ko-KR" sz="2900" dirty="0" smtClean="0"/>
          </a:p>
          <a:p>
            <a:pPr lvl="1"/>
            <a:r>
              <a:rPr lang="en-US" altLang="ko-KR" sz="2900" dirty="0" smtClean="0"/>
              <a:t>PoC Group URI </a:t>
            </a:r>
          </a:p>
          <a:p>
            <a:pPr lvl="2"/>
            <a:r>
              <a:rPr lang="en-US" altLang="ko-KR" sz="2600" dirty="0" smtClean="0"/>
              <a:t>is </a:t>
            </a:r>
            <a:r>
              <a:rPr lang="en-US" altLang="ko-KR" sz="2600" b="1" dirty="0" smtClean="0">
                <a:solidFill>
                  <a:srgbClr val="FF0000"/>
                </a:solidFill>
              </a:rPr>
              <a:t>allocated by PoC Server</a:t>
            </a:r>
            <a:r>
              <a:rPr lang="en-US" altLang="ko-KR" sz="2600" dirty="0" smtClean="0"/>
              <a:t>, in case of Ad-hoc group</a:t>
            </a:r>
          </a:p>
          <a:p>
            <a:pPr lvl="2"/>
            <a:r>
              <a:rPr lang="en-US" altLang="ko-KR" sz="2600" dirty="0" smtClean="0"/>
              <a:t>is </a:t>
            </a:r>
            <a:r>
              <a:rPr lang="en-US" altLang="ko-KR" sz="2600" b="1" dirty="0" smtClean="0">
                <a:solidFill>
                  <a:srgbClr val="FF0000"/>
                </a:solidFill>
              </a:rPr>
              <a:t>used as Group URI, </a:t>
            </a:r>
            <a:r>
              <a:rPr lang="en-US" altLang="ko-KR" sz="2600" dirty="0" smtClean="0"/>
              <a:t>in case of </a:t>
            </a:r>
            <a:r>
              <a:rPr lang="en-US" altLang="ko-KR" sz="2600" b="1" dirty="0" smtClean="0">
                <a:solidFill>
                  <a:srgbClr val="FF0000"/>
                </a:solidFill>
              </a:rPr>
              <a:t>Pre-defined group</a:t>
            </a:r>
            <a:endParaRPr lang="ko-KR" altLang="en-US" sz="2600" b="1" dirty="0">
              <a:solidFill>
                <a:srgbClr val="FF0000"/>
              </a:solidFill>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332</TotalTime>
  <Words>1118</Words>
  <Application>Microsoft Office PowerPoint</Application>
  <PresentationFormat>화면 슬라이드 쇼(4:3)</PresentationFormat>
  <Paragraphs>199</Paragraphs>
  <Slides>14</Slides>
  <Notes>1</Notes>
  <HiddenSlides>0</HiddenSlides>
  <MMClips>0</MMClips>
  <ScaleCrop>false</ScaleCrop>
  <HeadingPairs>
    <vt:vector size="4" baseType="variant">
      <vt:variant>
        <vt:lpstr>테마</vt:lpstr>
      </vt:variant>
      <vt:variant>
        <vt:i4>2</vt:i4>
      </vt:variant>
      <vt:variant>
        <vt:lpstr>슬라이드 제목</vt:lpstr>
      </vt:variant>
      <vt:variant>
        <vt:i4>14</vt:i4>
      </vt:variant>
    </vt:vector>
  </HeadingPairs>
  <TitlesOfParts>
    <vt:vector size="16" baseType="lpstr">
      <vt:lpstr>OMA Template</vt:lpstr>
      <vt:lpstr>1_OMA Template</vt:lpstr>
      <vt:lpstr>OMA-CD-CPNS-2010-0005-INP_Service Group Management   CPNS Service Group Management</vt:lpstr>
      <vt:lpstr>Goal</vt:lpstr>
      <vt:lpstr>Issues</vt:lpstr>
      <vt:lpstr>Group establishment in PoC</vt:lpstr>
      <vt:lpstr>Group establishment in PoC</vt:lpstr>
      <vt:lpstr>Group establishment in PoC</vt:lpstr>
      <vt:lpstr>Remove PoC Group</vt:lpstr>
      <vt:lpstr>Remove member in PoC Group</vt:lpstr>
      <vt:lpstr>Analysis</vt:lpstr>
      <vt:lpstr>CPNS Requirements on Service Group</vt:lpstr>
      <vt:lpstr>Proposed flows</vt:lpstr>
      <vt:lpstr>Proposed flows</vt:lpstr>
      <vt:lpstr>Proposed flows</vt:lpstr>
      <vt:lpstr>Conclusion</vt:lpstr>
    </vt:vector>
  </TitlesOfParts>
  <Company>Samsung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Group Management</dc:title>
  <dc:creator>Sungjin, Samsung</dc:creator>
  <cp:lastModifiedBy>Sungjin, Samsung</cp:lastModifiedBy>
  <cp:revision>26</cp:revision>
  <dcterms:created xsi:type="dcterms:W3CDTF">2009-11-16T09:08:49Z</dcterms:created>
  <dcterms:modified xsi:type="dcterms:W3CDTF">2010-01-04T18:23:49Z</dcterms:modified>
</cp:coreProperties>
</file>