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Default Extension="bin" ContentType="application/vnd.openxmlformats-officedocument.oleObject"/>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Lst>
  <p:notesMasterIdLst>
    <p:notesMasterId r:id="rId14"/>
  </p:notesMasterIdLst>
  <p:handoutMasterIdLst>
    <p:handoutMasterId r:id="rId15"/>
  </p:handoutMasterIdLst>
  <p:sldIdLst>
    <p:sldId id="284" r:id="rId3"/>
    <p:sldId id="277" r:id="rId4"/>
    <p:sldId id="273" r:id="rId5"/>
    <p:sldId id="272" r:id="rId6"/>
    <p:sldId id="264" r:id="rId7"/>
    <p:sldId id="278" r:id="rId8"/>
    <p:sldId id="282" r:id="rId9"/>
    <p:sldId id="280" r:id="rId10"/>
    <p:sldId id="283" r:id="rId11"/>
    <p:sldId id="276" r:id="rId12"/>
    <p:sldId id="281" r:id="rId13"/>
  </p:sldIdLst>
  <p:sldSz cx="9144000" cy="6858000" type="screen4x3"/>
  <p:notesSz cx="6858000" cy="9144000"/>
  <p:defaultTextStyle>
    <a:defPPr>
      <a:defRPr lang="ko-KR"/>
    </a:defPPr>
    <a:lvl1pPr algn="l" defTabSz="912813" rtl="0" fontAlgn="base">
      <a:spcBef>
        <a:spcPct val="0"/>
      </a:spcBef>
      <a:spcAft>
        <a:spcPct val="0"/>
      </a:spcAft>
      <a:defRPr kumimoji="1" kern="1200">
        <a:solidFill>
          <a:schemeClr val="tx1"/>
        </a:solidFill>
        <a:latin typeface="Arial" charset="0"/>
        <a:ea typeface="ＭＳ Ｐゴシック" pitchFamily="34" charset="-128"/>
        <a:cs typeface="Arial" charset="0"/>
      </a:defRPr>
    </a:lvl1pPr>
    <a:lvl2pPr marL="455613" indent="1588" algn="l" defTabSz="912813" rtl="0" fontAlgn="base">
      <a:spcBef>
        <a:spcPct val="0"/>
      </a:spcBef>
      <a:spcAft>
        <a:spcPct val="0"/>
      </a:spcAft>
      <a:defRPr kumimoji="1" kern="1200">
        <a:solidFill>
          <a:schemeClr val="tx1"/>
        </a:solidFill>
        <a:latin typeface="Arial" charset="0"/>
        <a:ea typeface="ＭＳ Ｐゴシック" pitchFamily="34" charset="-128"/>
        <a:cs typeface="Arial" charset="0"/>
      </a:defRPr>
    </a:lvl2pPr>
    <a:lvl3pPr marL="912813" indent="1588" algn="l" defTabSz="912813" rtl="0" fontAlgn="base">
      <a:spcBef>
        <a:spcPct val="0"/>
      </a:spcBef>
      <a:spcAft>
        <a:spcPct val="0"/>
      </a:spcAft>
      <a:defRPr kumimoji="1" kern="1200">
        <a:solidFill>
          <a:schemeClr val="tx1"/>
        </a:solidFill>
        <a:latin typeface="Arial" charset="0"/>
        <a:ea typeface="ＭＳ Ｐゴシック" pitchFamily="34" charset="-128"/>
        <a:cs typeface="Arial" charset="0"/>
      </a:defRPr>
    </a:lvl3pPr>
    <a:lvl4pPr marL="1370013" indent="1588" algn="l" defTabSz="912813" rtl="0" fontAlgn="base">
      <a:spcBef>
        <a:spcPct val="0"/>
      </a:spcBef>
      <a:spcAft>
        <a:spcPct val="0"/>
      </a:spcAft>
      <a:defRPr kumimoji="1" kern="1200">
        <a:solidFill>
          <a:schemeClr val="tx1"/>
        </a:solidFill>
        <a:latin typeface="Arial" charset="0"/>
        <a:ea typeface="ＭＳ Ｐゴシック" pitchFamily="34" charset="-128"/>
        <a:cs typeface="Arial" charset="0"/>
      </a:defRPr>
    </a:lvl4pPr>
    <a:lvl5pPr marL="1827213" indent="1588" algn="l" defTabSz="912813" rtl="0" fontAlgn="base">
      <a:spcBef>
        <a:spcPct val="0"/>
      </a:spcBef>
      <a:spcAft>
        <a:spcPct val="0"/>
      </a:spcAft>
      <a:defRPr kumimoji="1" kern="1200">
        <a:solidFill>
          <a:schemeClr val="tx1"/>
        </a:solidFill>
        <a:latin typeface="Arial" charset="0"/>
        <a:ea typeface="ＭＳ Ｐゴシック" pitchFamily="34" charset="-128"/>
        <a:cs typeface="Arial" charset="0"/>
      </a:defRPr>
    </a:lvl5pPr>
    <a:lvl6pPr marL="2286000" algn="l" defTabSz="914400" rtl="0" eaLnBrk="1" latinLnBrk="0" hangingPunct="1">
      <a:defRPr kumimoji="1" kern="1200">
        <a:solidFill>
          <a:schemeClr val="tx1"/>
        </a:solidFill>
        <a:latin typeface="Arial" charset="0"/>
        <a:ea typeface="ＭＳ Ｐゴシック" pitchFamily="34" charset="-128"/>
        <a:cs typeface="Arial" charset="0"/>
      </a:defRPr>
    </a:lvl6pPr>
    <a:lvl7pPr marL="2743200" algn="l" defTabSz="914400" rtl="0" eaLnBrk="1" latinLnBrk="0" hangingPunct="1">
      <a:defRPr kumimoji="1" kern="1200">
        <a:solidFill>
          <a:schemeClr val="tx1"/>
        </a:solidFill>
        <a:latin typeface="Arial" charset="0"/>
        <a:ea typeface="ＭＳ Ｐゴシック" pitchFamily="34" charset="-128"/>
        <a:cs typeface="Arial" charset="0"/>
      </a:defRPr>
    </a:lvl7pPr>
    <a:lvl8pPr marL="3200400" algn="l" defTabSz="914400" rtl="0" eaLnBrk="1" latinLnBrk="0" hangingPunct="1">
      <a:defRPr kumimoji="1" kern="1200">
        <a:solidFill>
          <a:schemeClr val="tx1"/>
        </a:solidFill>
        <a:latin typeface="Arial" charset="0"/>
        <a:ea typeface="ＭＳ Ｐゴシック" pitchFamily="34" charset="-128"/>
        <a:cs typeface="Arial" charset="0"/>
      </a:defRPr>
    </a:lvl8pPr>
    <a:lvl9pPr marL="3657600" algn="l" defTabSz="914400" rtl="0" eaLnBrk="1" latinLnBrk="0" hangingPunct="1">
      <a:defRPr kumimoji="1" kern="1200">
        <a:solidFill>
          <a:schemeClr val="tx1"/>
        </a:solidFill>
        <a:latin typeface="Arial" charset="0"/>
        <a:ea typeface="ＭＳ Ｐゴシック" pitchFamily="34" charset="-128"/>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보통 스타일 2 - 강조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1936" autoAdjust="0"/>
    <p:restoredTop sz="94660" autoAdjust="0"/>
  </p:normalViewPr>
  <p:slideViewPr>
    <p:cSldViewPr snapToGrid="0">
      <p:cViewPr varScale="1">
        <p:scale>
          <a:sx n="81" d="100"/>
          <a:sy n="81" d="100"/>
        </p:scale>
        <p:origin x="-966" y="-84"/>
      </p:cViewPr>
      <p:guideLst>
        <p:guide orient="horz" pos="2160"/>
        <p:guide pos="2880"/>
      </p:guideLst>
    </p:cSldViewPr>
  </p:slideViewPr>
  <p:outlineViewPr>
    <p:cViewPr>
      <p:scale>
        <a:sx n="33" d="100"/>
        <a:sy n="33" d="100"/>
      </p:scale>
      <p:origin x="0" y="2448"/>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8" d="100"/>
          <a:sy n="88" d="100"/>
        </p:scale>
        <p:origin x="-2310" y="-11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14166" fontAlgn="auto" latinLnBrk="1">
              <a:spcBef>
                <a:spcPts val="0"/>
              </a:spcBef>
              <a:spcAft>
                <a:spcPts val="0"/>
              </a:spcAft>
              <a:defRPr kumimoji="0" sz="1200">
                <a:latin typeface="+mn-lt"/>
                <a:ea typeface="+mn-ea"/>
                <a:cs typeface="+mn-cs"/>
              </a:defRPr>
            </a:lvl1pPr>
          </a:lstStyle>
          <a:p>
            <a:pPr>
              <a:defRPr/>
            </a:pPr>
            <a:endParaRPr lang="ko-KR" altLang="en-US"/>
          </a:p>
        </p:txBody>
      </p:sp>
      <p:sp>
        <p:nvSpPr>
          <p:cNvPr id="3" name="날짜 개체 틀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defTabSz="914166" fontAlgn="auto" latinLnBrk="1">
              <a:spcBef>
                <a:spcPts val="0"/>
              </a:spcBef>
              <a:spcAft>
                <a:spcPts val="0"/>
              </a:spcAft>
              <a:defRPr kumimoji="0" sz="1200">
                <a:latin typeface="+mn-lt"/>
                <a:ea typeface="+mn-ea"/>
                <a:cs typeface="+mn-cs"/>
              </a:defRPr>
            </a:lvl1pPr>
          </a:lstStyle>
          <a:p>
            <a:pPr>
              <a:defRPr/>
            </a:pPr>
            <a:fld id="{9FF84F62-A711-40EE-B828-31EBF8137045}" type="datetimeFigureOut">
              <a:rPr lang="ko-KR" altLang="en-US"/>
              <a:pPr>
                <a:defRPr/>
              </a:pPr>
              <a:t>2010-01-18</a:t>
            </a:fld>
            <a:endParaRPr lang="ko-KR" altLang="en-US"/>
          </a:p>
        </p:txBody>
      </p:sp>
      <p:sp>
        <p:nvSpPr>
          <p:cNvPr id="4" name="바닥글 개체 틀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defTabSz="914166" fontAlgn="auto" latinLnBrk="1">
              <a:spcBef>
                <a:spcPts val="0"/>
              </a:spcBef>
              <a:spcAft>
                <a:spcPts val="0"/>
              </a:spcAft>
              <a:defRPr kumimoji="0" sz="1200">
                <a:latin typeface="+mn-lt"/>
                <a:ea typeface="+mn-ea"/>
                <a:cs typeface="+mn-cs"/>
              </a:defRPr>
            </a:lvl1pPr>
          </a:lstStyle>
          <a:p>
            <a:pPr>
              <a:defRPr/>
            </a:pPr>
            <a:endParaRPr lang="ko-KR" altLang="en-US"/>
          </a:p>
        </p:txBody>
      </p:sp>
      <p:sp>
        <p:nvSpPr>
          <p:cNvPr id="5" name="슬라이드 번호 개체 틀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defTabSz="914166" fontAlgn="auto" latinLnBrk="1">
              <a:spcBef>
                <a:spcPts val="0"/>
              </a:spcBef>
              <a:spcAft>
                <a:spcPts val="0"/>
              </a:spcAft>
              <a:defRPr kumimoji="0" sz="1200">
                <a:latin typeface="+mn-lt"/>
                <a:ea typeface="+mn-ea"/>
                <a:cs typeface="+mn-cs"/>
              </a:defRPr>
            </a:lvl1pPr>
          </a:lstStyle>
          <a:p>
            <a:pPr>
              <a:defRPr/>
            </a:pPr>
            <a:fld id="{9345BBFE-07F7-4A87-9730-38794A0CA3BB}" type="slidenum">
              <a:rPr lang="ko-KR" altLang="en-US"/>
              <a:pPr>
                <a:defRPr/>
              </a:pPr>
              <a:t>‹#›</a:t>
            </a:fld>
            <a:endParaRPr lang="ko-KR"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14166" fontAlgn="auto" latinLnBrk="1">
              <a:spcBef>
                <a:spcPts val="0"/>
              </a:spcBef>
              <a:spcAft>
                <a:spcPts val="0"/>
              </a:spcAft>
              <a:defRPr kumimoji="0" sz="1200">
                <a:latin typeface="+mn-lt"/>
                <a:ea typeface="+mn-ea"/>
                <a:cs typeface="+mn-cs"/>
              </a:defRPr>
            </a:lvl1pPr>
          </a:lstStyle>
          <a:p>
            <a:pPr>
              <a:defRPr/>
            </a:pPr>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914166" fontAlgn="auto" latinLnBrk="1">
              <a:spcBef>
                <a:spcPts val="0"/>
              </a:spcBef>
              <a:spcAft>
                <a:spcPts val="0"/>
              </a:spcAft>
              <a:defRPr kumimoji="0" sz="1200">
                <a:latin typeface="+mn-lt"/>
                <a:ea typeface="+mn-ea"/>
                <a:cs typeface="+mn-cs"/>
              </a:defRPr>
            </a:lvl1pPr>
          </a:lstStyle>
          <a:p>
            <a:pPr>
              <a:defRPr/>
            </a:pPr>
            <a:fld id="{359F5AD9-CFF2-44E5-8C3F-CECEAF29E7DF}" type="datetimeFigureOut">
              <a:rPr lang="ko-KR" altLang="en-US"/>
              <a:pPr>
                <a:defRPr/>
              </a:pPr>
              <a:t>2010-01-18</a:t>
            </a:fld>
            <a:endParaRPr lang="ko-KR" altLang="en-US"/>
          </a:p>
        </p:txBody>
      </p:sp>
      <p:sp>
        <p:nvSpPr>
          <p:cNvPr id="4" name="슬라이드 이미지 개체 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ko-KR" altLang="en-US" noProof="0"/>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ko-KR" altLang="en-US" noProof="0" smtClean="0"/>
              <a:t>마스터 텍스트 스타일을 편집합니다</a:t>
            </a:r>
          </a:p>
          <a:p>
            <a:pPr lvl="1"/>
            <a:r>
              <a:rPr lang="ko-KR" altLang="en-US" noProof="0" smtClean="0"/>
              <a:t>둘째 수준</a:t>
            </a:r>
          </a:p>
          <a:p>
            <a:pPr lvl="2"/>
            <a:r>
              <a:rPr lang="ko-KR" altLang="en-US" noProof="0" smtClean="0"/>
              <a:t>셋째 수준</a:t>
            </a:r>
          </a:p>
          <a:p>
            <a:pPr lvl="3"/>
            <a:r>
              <a:rPr lang="ko-KR" altLang="en-US" noProof="0" smtClean="0"/>
              <a:t>넷째 수준</a:t>
            </a:r>
          </a:p>
          <a:p>
            <a:pPr lvl="4"/>
            <a:r>
              <a:rPr lang="ko-KR" altLang="en-US" noProof="0" smtClean="0"/>
              <a:t>다섯째 수준</a:t>
            </a:r>
            <a:endParaRPr lang="ko-KR" altLang="en-US" noProof="0"/>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914166" fontAlgn="auto" latinLnBrk="1">
              <a:spcBef>
                <a:spcPts val="0"/>
              </a:spcBef>
              <a:spcAft>
                <a:spcPts val="0"/>
              </a:spcAft>
              <a:defRPr kumimoji="0" sz="1200">
                <a:latin typeface="+mn-lt"/>
                <a:ea typeface="+mn-ea"/>
                <a:cs typeface="+mn-cs"/>
              </a:defRPr>
            </a:lvl1pPr>
          </a:lstStyle>
          <a:p>
            <a:pPr>
              <a:defRPr/>
            </a:pPr>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defTabSz="914166" fontAlgn="auto" latinLnBrk="1">
              <a:spcBef>
                <a:spcPts val="0"/>
              </a:spcBef>
              <a:spcAft>
                <a:spcPts val="0"/>
              </a:spcAft>
              <a:defRPr kumimoji="0" sz="1200">
                <a:latin typeface="+mn-lt"/>
                <a:ea typeface="+mn-ea"/>
                <a:cs typeface="+mn-cs"/>
              </a:defRPr>
            </a:lvl1pPr>
          </a:lstStyle>
          <a:p>
            <a:pPr>
              <a:defRPr/>
            </a:pPr>
            <a:fld id="{304D6476-2C97-444F-9872-1567F4439388}" type="slidenum">
              <a:rPr lang="ko-KR" altLang="en-US"/>
              <a:pPr>
                <a:defRPr/>
              </a:pPr>
              <a:t>‹#›</a:t>
            </a:fld>
            <a:endParaRPr lang="ko-KR" altLang="en-US"/>
          </a:p>
        </p:txBody>
      </p:sp>
    </p:spTree>
  </p:cSld>
  <p:clrMap bg1="lt1" tx1="dk1" bg2="lt2" tx2="dk2" accent1="accent1" accent2="accent2" accent3="accent3" accent4="accent4" accent5="accent5" accent6="accent6" hlink="hlink" folHlink="folHlink"/>
  <p:notesStyle>
    <a:lvl1pPr algn="l" defTabSz="912813" rtl="0" eaLnBrk="0" fontAlgn="base" latinLnBrk="1" hangingPunct="0">
      <a:spcBef>
        <a:spcPct val="30000"/>
      </a:spcBef>
      <a:spcAft>
        <a:spcPct val="0"/>
      </a:spcAft>
      <a:defRPr sz="1200" kern="1200">
        <a:solidFill>
          <a:schemeClr val="tx1"/>
        </a:solidFill>
        <a:latin typeface="+mn-lt"/>
        <a:ea typeface="+mn-ea"/>
        <a:cs typeface="맑은 고딕"/>
      </a:defRPr>
    </a:lvl1pPr>
    <a:lvl2pPr marL="455613" algn="l" defTabSz="912813" rtl="0" eaLnBrk="0" fontAlgn="base" latinLnBrk="1" hangingPunct="0">
      <a:spcBef>
        <a:spcPct val="30000"/>
      </a:spcBef>
      <a:spcAft>
        <a:spcPct val="0"/>
      </a:spcAft>
      <a:defRPr sz="1200" kern="1200">
        <a:solidFill>
          <a:schemeClr val="tx1"/>
        </a:solidFill>
        <a:latin typeface="+mn-lt"/>
        <a:ea typeface="+mn-ea"/>
        <a:cs typeface="맑은 고딕"/>
      </a:defRPr>
    </a:lvl2pPr>
    <a:lvl3pPr marL="912813" algn="l" defTabSz="912813" rtl="0" eaLnBrk="0" fontAlgn="base" latinLnBrk="1" hangingPunct="0">
      <a:spcBef>
        <a:spcPct val="30000"/>
      </a:spcBef>
      <a:spcAft>
        <a:spcPct val="0"/>
      </a:spcAft>
      <a:defRPr sz="1200" kern="1200">
        <a:solidFill>
          <a:schemeClr val="tx1"/>
        </a:solidFill>
        <a:latin typeface="+mn-lt"/>
        <a:ea typeface="+mn-ea"/>
        <a:cs typeface="맑은 고딕"/>
      </a:defRPr>
    </a:lvl3pPr>
    <a:lvl4pPr marL="1370013" algn="l" defTabSz="912813" rtl="0" eaLnBrk="0" fontAlgn="base" latinLnBrk="1" hangingPunct="0">
      <a:spcBef>
        <a:spcPct val="30000"/>
      </a:spcBef>
      <a:spcAft>
        <a:spcPct val="0"/>
      </a:spcAft>
      <a:defRPr sz="1200" kern="1200">
        <a:solidFill>
          <a:schemeClr val="tx1"/>
        </a:solidFill>
        <a:latin typeface="+mn-lt"/>
        <a:ea typeface="+mn-ea"/>
        <a:cs typeface="맑은 고딕"/>
      </a:defRPr>
    </a:lvl4pPr>
    <a:lvl5pPr marL="1827213" algn="l" defTabSz="912813" rtl="0" eaLnBrk="0" fontAlgn="base" latinLnBrk="1" hangingPunct="0">
      <a:spcBef>
        <a:spcPct val="30000"/>
      </a:spcBef>
      <a:spcAft>
        <a:spcPct val="0"/>
      </a:spcAft>
      <a:defRPr sz="1200" kern="1200">
        <a:solidFill>
          <a:schemeClr val="tx1"/>
        </a:solidFill>
        <a:latin typeface="+mn-lt"/>
        <a:ea typeface="+mn-ea"/>
        <a:cs typeface="맑은 고딕"/>
      </a:defRPr>
    </a:lvl5pPr>
    <a:lvl6pPr marL="2285414" algn="l" defTabSz="914166" rtl="0" eaLnBrk="1" latinLnBrk="1" hangingPunct="1">
      <a:defRPr sz="1200" kern="1200">
        <a:solidFill>
          <a:schemeClr val="tx1"/>
        </a:solidFill>
        <a:latin typeface="+mn-lt"/>
        <a:ea typeface="+mn-ea"/>
        <a:cs typeface="+mn-cs"/>
      </a:defRPr>
    </a:lvl6pPr>
    <a:lvl7pPr marL="2742498" algn="l" defTabSz="914166" rtl="0" eaLnBrk="1" latinLnBrk="1" hangingPunct="1">
      <a:defRPr sz="1200" kern="1200">
        <a:solidFill>
          <a:schemeClr val="tx1"/>
        </a:solidFill>
        <a:latin typeface="+mn-lt"/>
        <a:ea typeface="+mn-ea"/>
        <a:cs typeface="+mn-cs"/>
      </a:defRPr>
    </a:lvl7pPr>
    <a:lvl8pPr marL="3199581" algn="l" defTabSz="914166" rtl="0" eaLnBrk="1" latinLnBrk="1" hangingPunct="1">
      <a:defRPr sz="1200" kern="1200">
        <a:solidFill>
          <a:schemeClr val="tx1"/>
        </a:solidFill>
        <a:latin typeface="+mn-lt"/>
        <a:ea typeface="+mn-ea"/>
        <a:cs typeface="+mn-cs"/>
      </a:defRPr>
    </a:lvl8pPr>
    <a:lvl9pPr marL="3656664" algn="l" defTabSz="914166" rtl="0" eaLnBrk="1" latinLnBrk="1"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Title 1"/>
          <p:cNvSpPr>
            <a:spLocks noGrp="1"/>
          </p:cNvSpPr>
          <p:nvPr>
            <p:ph type="ctrTitle"/>
          </p:nvPr>
        </p:nvSpPr>
        <p:spPr>
          <a:xfrm>
            <a:off x="685262" y="2129949"/>
            <a:ext cx="7773485" cy="1471122"/>
          </a:xfrm>
        </p:spPr>
        <p:txBody>
          <a:bodyPr/>
          <a:lstStyle/>
          <a:p>
            <a:r>
              <a:rPr lang="ko-KR" altLang="en-US" smtClean="0"/>
              <a:t>마스터 제목 스타일 편집</a:t>
            </a:r>
            <a:endParaRPr lang="en-GB"/>
          </a:p>
        </p:txBody>
      </p:sp>
      <p:sp>
        <p:nvSpPr>
          <p:cNvPr id="3" name="Subtitle 2"/>
          <p:cNvSpPr>
            <a:spLocks noGrp="1"/>
          </p:cNvSpPr>
          <p:nvPr>
            <p:ph type="subTitle" idx="1"/>
          </p:nvPr>
        </p:nvSpPr>
        <p:spPr>
          <a:xfrm>
            <a:off x="1372065" y="3886304"/>
            <a:ext cx="6399870" cy="1753254"/>
          </a:xfrm>
        </p:spPr>
        <p:txBody>
          <a:bodyPr/>
          <a:lstStyle>
            <a:lvl1pPr marL="0" indent="0" algn="ctr">
              <a:buNone/>
              <a:defRPr/>
            </a:lvl1pPr>
            <a:lvl2pPr marL="446342" indent="0" algn="ctr">
              <a:buNone/>
              <a:defRPr/>
            </a:lvl2pPr>
            <a:lvl3pPr marL="892684" indent="0" algn="ctr">
              <a:buNone/>
              <a:defRPr/>
            </a:lvl3pPr>
            <a:lvl4pPr marL="1339026" indent="0" algn="ctr">
              <a:buNone/>
              <a:defRPr/>
            </a:lvl4pPr>
            <a:lvl5pPr marL="1785366" indent="0" algn="ctr">
              <a:buNone/>
              <a:defRPr/>
            </a:lvl5pPr>
            <a:lvl6pPr marL="2231707" indent="0" algn="ctr">
              <a:buNone/>
              <a:defRPr/>
            </a:lvl6pPr>
            <a:lvl7pPr marL="2678049" indent="0" algn="ctr">
              <a:buNone/>
              <a:defRPr/>
            </a:lvl7pPr>
            <a:lvl8pPr marL="3124391" indent="0" algn="ctr">
              <a:buNone/>
              <a:defRPr/>
            </a:lvl8pPr>
            <a:lvl9pPr marL="3570732" indent="0" algn="ctr">
              <a:buNone/>
              <a:defRPr/>
            </a:lvl9pPr>
          </a:lstStyle>
          <a:p>
            <a:r>
              <a:rPr lang="ko-KR" altLang="en-US" smtClean="0"/>
              <a:t>마스터 부제목 스타일 편집</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GB"/>
          </a:p>
        </p:txBody>
      </p:sp>
      <p:sp>
        <p:nvSpPr>
          <p:cNvPr id="3" name="Vertical Text Placeholder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16147" y="227882"/>
            <a:ext cx="2142592" cy="6171269"/>
          </a:xfrm>
        </p:spPr>
        <p:txBody>
          <a:bodyPr vert="eaVert"/>
          <a:lstStyle/>
          <a:p>
            <a:r>
              <a:rPr lang="ko-KR" altLang="en-US" smtClean="0"/>
              <a:t>마스터 제목 스타일 편집</a:t>
            </a:r>
            <a:endParaRPr lang="en-GB"/>
          </a:p>
        </p:txBody>
      </p:sp>
      <p:sp>
        <p:nvSpPr>
          <p:cNvPr id="3" name="Vertical Text Placeholder 2"/>
          <p:cNvSpPr>
            <a:spLocks noGrp="1"/>
          </p:cNvSpPr>
          <p:nvPr>
            <p:ph type="body" orient="vert" idx="1"/>
          </p:nvPr>
        </p:nvSpPr>
        <p:spPr>
          <a:xfrm>
            <a:off x="285265" y="227882"/>
            <a:ext cx="6282043" cy="6171269"/>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258" y="2129949"/>
            <a:ext cx="7773485" cy="1471122"/>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2065" y="3886304"/>
            <a:ext cx="6399870" cy="1753254"/>
          </a:xfrm>
        </p:spPr>
        <p:txBody>
          <a:bodyPr/>
          <a:lstStyle>
            <a:lvl1pPr marL="0" indent="0" algn="ctr">
              <a:buNone/>
              <a:defRPr/>
            </a:lvl1pPr>
            <a:lvl2pPr marL="446456" indent="0" algn="ctr">
              <a:buNone/>
              <a:defRPr/>
            </a:lvl2pPr>
            <a:lvl3pPr marL="892912" indent="0" algn="ctr">
              <a:buNone/>
              <a:defRPr/>
            </a:lvl3pPr>
            <a:lvl4pPr marL="1339367" indent="0" algn="ctr">
              <a:buNone/>
              <a:defRPr/>
            </a:lvl4pPr>
            <a:lvl5pPr marL="1785823" indent="0" algn="ctr">
              <a:buNone/>
              <a:defRPr/>
            </a:lvl5pPr>
            <a:lvl6pPr marL="2232279" indent="0" algn="ctr">
              <a:buNone/>
              <a:defRPr/>
            </a:lvl6pPr>
            <a:lvl7pPr marL="2678735" indent="0" algn="ctr">
              <a:buNone/>
              <a:defRPr/>
            </a:lvl7pPr>
            <a:lvl8pPr marL="3125191" indent="0" algn="ctr">
              <a:buNone/>
              <a:defRPr/>
            </a:lvl8pPr>
            <a:lvl9pPr marL="3571646" indent="0" algn="ctr">
              <a:buNone/>
              <a:defRPr/>
            </a:lvl9pPr>
          </a:lstStyle>
          <a:p>
            <a:r>
              <a:rPr lang="en-US" smtClean="0"/>
              <a:t>Click to edit Master subtitle style</a:t>
            </a:r>
            <a:endParaRPr lang="en-GB"/>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466" y="4407165"/>
            <a:ext cx="7771935" cy="1361059"/>
          </a:xfrm>
        </p:spPr>
        <p:txBody>
          <a:bodyPr anchor="t"/>
          <a:lstStyle>
            <a:lvl1pPr algn="l">
              <a:defRPr sz="3900" b="1" cap="all"/>
            </a:lvl1pPr>
          </a:lstStyle>
          <a:p>
            <a:r>
              <a:rPr lang="en-US" smtClean="0"/>
              <a:t>Click to edit Master title style</a:t>
            </a:r>
            <a:endParaRPr lang="en-GB"/>
          </a:p>
        </p:txBody>
      </p:sp>
      <p:sp>
        <p:nvSpPr>
          <p:cNvPr id="3" name="Text Placeholder 2"/>
          <p:cNvSpPr>
            <a:spLocks noGrp="1"/>
          </p:cNvSpPr>
          <p:nvPr>
            <p:ph type="body" idx="1"/>
          </p:nvPr>
        </p:nvSpPr>
        <p:spPr>
          <a:xfrm>
            <a:off x="722466" y="2906590"/>
            <a:ext cx="7771935" cy="1500575"/>
          </a:xfrm>
        </p:spPr>
        <p:txBody>
          <a:bodyPr anchor="b"/>
          <a:lstStyle>
            <a:lvl1pPr marL="0" indent="0">
              <a:buNone/>
              <a:defRPr sz="2000"/>
            </a:lvl1pPr>
            <a:lvl2pPr marL="446456" indent="0">
              <a:buNone/>
              <a:defRPr sz="1800"/>
            </a:lvl2pPr>
            <a:lvl3pPr marL="892912" indent="0">
              <a:buNone/>
              <a:defRPr sz="1600"/>
            </a:lvl3pPr>
            <a:lvl4pPr marL="1339367" indent="0">
              <a:buNone/>
              <a:defRPr sz="1400"/>
            </a:lvl4pPr>
            <a:lvl5pPr marL="1785823" indent="0">
              <a:buNone/>
              <a:defRPr sz="1400"/>
            </a:lvl5pPr>
            <a:lvl6pPr marL="2232279" indent="0">
              <a:buNone/>
              <a:defRPr sz="1400"/>
            </a:lvl6pPr>
            <a:lvl7pPr marL="2678735" indent="0">
              <a:buNone/>
              <a:defRPr sz="1400"/>
            </a:lvl7pPr>
            <a:lvl8pPr marL="3125191" indent="0">
              <a:buNone/>
              <a:defRPr sz="1400"/>
            </a:lvl8pPr>
            <a:lvl9pPr marL="3571646" indent="0">
              <a:buNone/>
              <a:defRPr sz="1400"/>
            </a:lvl9pPr>
          </a:lstStyle>
          <a:p>
            <a:pPr lvl="0"/>
            <a:r>
              <a:rPr lang="en-US" smtClean="0"/>
              <a:t>Click to edit Master text styles</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85265" y="1142484"/>
            <a:ext cx="4212318" cy="525666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6418" y="1142484"/>
            <a:ext cx="4212317" cy="525666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355" y="274383"/>
            <a:ext cx="8229290" cy="1142483"/>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356" y="1534679"/>
            <a:ext cx="4040228" cy="640225"/>
          </a:xfrm>
        </p:spPr>
        <p:txBody>
          <a:bodyPr anchor="b"/>
          <a:lstStyle>
            <a:lvl1pPr marL="0" indent="0">
              <a:buNone/>
              <a:defRPr sz="2300" b="1"/>
            </a:lvl1pPr>
            <a:lvl2pPr marL="446456" indent="0">
              <a:buNone/>
              <a:defRPr sz="2000" b="1"/>
            </a:lvl2pPr>
            <a:lvl3pPr marL="892912" indent="0">
              <a:buNone/>
              <a:defRPr sz="1800" b="1"/>
            </a:lvl3pPr>
            <a:lvl4pPr marL="1339367" indent="0">
              <a:buNone/>
              <a:defRPr sz="1600" b="1"/>
            </a:lvl4pPr>
            <a:lvl5pPr marL="1785823" indent="0">
              <a:buNone/>
              <a:defRPr sz="1600" b="1"/>
            </a:lvl5pPr>
            <a:lvl6pPr marL="2232279" indent="0">
              <a:buNone/>
              <a:defRPr sz="1600" b="1"/>
            </a:lvl6pPr>
            <a:lvl7pPr marL="2678735" indent="0">
              <a:buNone/>
              <a:defRPr sz="1600" b="1"/>
            </a:lvl7pPr>
            <a:lvl8pPr marL="3125191" indent="0">
              <a:buNone/>
              <a:defRPr sz="1600" b="1"/>
            </a:lvl8pPr>
            <a:lvl9pPr marL="3571646"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356" y="2174905"/>
            <a:ext cx="4040228" cy="3951410"/>
          </a:xfrm>
        </p:spPr>
        <p:txBody>
          <a:bodyPr/>
          <a:lstStyle>
            <a:lvl1pPr>
              <a:defRPr sz="23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4867" y="1534679"/>
            <a:ext cx="4041779" cy="640225"/>
          </a:xfrm>
        </p:spPr>
        <p:txBody>
          <a:bodyPr anchor="b"/>
          <a:lstStyle>
            <a:lvl1pPr marL="0" indent="0">
              <a:buNone/>
              <a:defRPr sz="2300" b="1"/>
            </a:lvl1pPr>
            <a:lvl2pPr marL="446456" indent="0">
              <a:buNone/>
              <a:defRPr sz="2000" b="1"/>
            </a:lvl2pPr>
            <a:lvl3pPr marL="892912" indent="0">
              <a:buNone/>
              <a:defRPr sz="1800" b="1"/>
            </a:lvl3pPr>
            <a:lvl4pPr marL="1339367" indent="0">
              <a:buNone/>
              <a:defRPr sz="1600" b="1"/>
            </a:lvl4pPr>
            <a:lvl5pPr marL="1785823" indent="0">
              <a:buNone/>
              <a:defRPr sz="1600" b="1"/>
            </a:lvl5pPr>
            <a:lvl6pPr marL="2232279" indent="0">
              <a:buNone/>
              <a:defRPr sz="1600" b="1"/>
            </a:lvl6pPr>
            <a:lvl7pPr marL="2678735" indent="0">
              <a:buNone/>
              <a:defRPr sz="1600" b="1"/>
            </a:lvl7pPr>
            <a:lvl8pPr marL="3125191" indent="0">
              <a:buNone/>
              <a:defRPr sz="1600" b="1"/>
            </a:lvl8pPr>
            <a:lvl9pPr marL="3571646"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4867" y="2174905"/>
            <a:ext cx="4041779" cy="3951410"/>
          </a:xfrm>
        </p:spPr>
        <p:txBody>
          <a:bodyPr/>
          <a:lstStyle>
            <a:lvl1pPr>
              <a:defRPr sz="23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355" y="272832"/>
            <a:ext cx="3007691" cy="1162636"/>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121" y="272832"/>
            <a:ext cx="5111524" cy="5853483"/>
          </a:xfrm>
        </p:spPr>
        <p:txBody>
          <a:bodyPr/>
          <a:lstStyle>
            <a:lvl1pPr>
              <a:defRPr sz="31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355" y="1435468"/>
            <a:ext cx="3007691" cy="4690847"/>
          </a:xfrm>
        </p:spPr>
        <p:txBody>
          <a:bodyPr/>
          <a:lstStyle>
            <a:lvl1pPr marL="0" indent="0">
              <a:buNone/>
              <a:defRPr sz="1400"/>
            </a:lvl1pPr>
            <a:lvl2pPr marL="446456" indent="0">
              <a:buNone/>
              <a:defRPr sz="1200"/>
            </a:lvl2pPr>
            <a:lvl3pPr marL="892912" indent="0">
              <a:buNone/>
              <a:defRPr sz="1000"/>
            </a:lvl3pPr>
            <a:lvl4pPr marL="1339367" indent="0">
              <a:buNone/>
              <a:defRPr sz="900"/>
            </a:lvl4pPr>
            <a:lvl5pPr marL="1785823" indent="0">
              <a:buNone/>
              <a:defRPr sz="900"/>
            </a:lvl5pPr>
            <a:lvl6pPr marL="2232279" indent="0">
              <a:buNone/>
              <a:defRPr sz="900"/>
            </a:lvl6pPr>
            <a:lvl7pPr marL="2678735" indent="0">
              <a:buNone/>
              <a:defRPr sz="900"/>
            </a:lvl7pPr>
            <a:lvl8pPr marL="3125191" indent="0">
              <a:buNone/>
              <a:defRPr sz="900"/>
            </a:lvl8pPr>
            <a:lvl9pPr marL="3571646" indent="0">
              <a:buNone/>
              <a:defRPr sz="900"/>
            </a:lvl9pPr>
          </a:lstStyle>
          <a:p>
            <a:pPr lvl="0"/>
            <a:r>
              <a:rPr lang="en-US"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dirty="0" smtClean="0"/>
              <a:t>마스터 제목 스타일 편집</a:t>
            </a:r>
            <a:endParaRPr lang="en-GB" dirty="0"/>
          </a:p>
        </p:txBody>
      </p:sp>
      <p:sp>
        <p:nvSpPr>
          <p:cNvPr id="3" name="Content Placeholder 2"/>
          <p:cNvSpPr>
            <a:spLocks noGrp="1"/>
          </p:cNvSpPr>
          <p:nvPr>
            <p:ph idx="1"/>
          </p:nvPr>
        </p:nvSpPr>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12" y="4800911"/>
            <a:ext cx="5486711" cy="565816"/>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12" y="612322"/>
            <a:ext cx="5486711" cy="4115730"/>
          </a:xfrm>
        </p:spPr>
        <p:txBody>
          <a:bodyPr/>
          <a:lstStyle>
            <a:lvl1pPr marL="0" indent="0">
              <a:buNone/>
              <a:defRPr sz="3100"/>
            </a:lvl1pPr>
            <a:lvl2pPr marL="446456" indent="0">
              <a:buNone/>
              <a:defRPr sz="2700"/>
            </a:lvl2pPr>
            <a:lvl3pPr marL="892912" indent="0">
              <a:buNone/>
              <a:defRPr sz="2300"/>
            </a:lvl3pPr>
            <a:lvl4pPr marL="1339367" indent="0">
              <a:buNone/>
              <a:defRPr sz="2000"/>
            </a:lvl4pPr>
            <a:lvl5pPr marL="1785823" indent="0">
              <a:buNone/>
              <a:defRPr sz="2000"/>
            </a:lvl5pPr>
            <a:lvl6pPr marL="2232279" indent="0">
              <a:buNone/>
              <a:defRPr sz="2000"/>
            </a:lvl6pPr>
            <a:lvl7pPr marL="2678735" indent="0">
              <a:buNone/>
              <a:defRPr sz="2000"/>
            </a:lvl7pPr>
            <a:lvl8pPr marL="3125191" indent="0">
              <a:buNone/>
              <a:defRPr sz="2000"/>
            </a:lvl8pPr>
            <a:lvl9pPr marL="3571646" indent="0">
              <a:buNone/>
              <a:defRPr sz="2000"/>
            </a:lvl9pPr>
          </a:lstStyle>
          <a:p>
            <a:pPr lvl="0"/>
            <a:endParaRPr lang="en-GB" noProof="0" smtClean="0"/>
          </a:p>
        </p:txBody>
      </p:sp>
      <p:sp>
        <p:nvSpPr>
          <p:cNvPr id="4" name="Text Placeholder 3"/>
          <p:cNvSpPr>
            <a:spLocks noGrp="1"/>
          </p:cNvSpPr>
          <p:nvPr>
            <p:ph type="body" sz="half" idx="2"/>
          </p:nvPr>
        </p:nvSpPr>
        <p:spPr>
          <a:xfrm>
            <a:off x="1792212" y="5366726"/>
            <a:ext cx="5486711" cy="806094"/>
          </a:xfrm>
        </p:spPr>
        <p:txBody>
          <a:bodyPr/>
          <a:lstStyle>
            <a:lvl1pPr marL="0" indent="0">
              <a:buNone/>
              <a:defRPr sz="1400"/>
            </a:lvl1pPr>
            <a:lvl2pPr marL="446456" indent="0">
              <a:buNone/>
              <a:defRPr sz="1200"/>
            </a:lvl2pPr>
            <a:lvl3pPr marL="892912" indent="0">
              <a:buNone/>
              <a:defRPr sz="1000"/>
            </a:lvl3pPr>
            <a:lvl4pPr marL="1339367" indent="0">
              <a:buNone/>
              <a:defRPr sz="900"/>
            </a:lvl4pPr>
            <a:lvl5pPr marL="1785823" indent="0">
              <a:buNone/>
              <a:defRPr sz="900"/>
            </a:lvl5pPr>
            <a:lvl6pPr marL="2232279" indent="0">
              <a:buNone/>
              <a:defRPr sz="900"/>
            </a:lvl6pPr>
            <a:lvl7pPr marL="2678735" indent="0">
              <a:buNone/>
              <a:defRPr sz="900"/>
            </a:lvl7pPr>
            <a:lvl8pPr marL="3125191" indent="0">
              <a:buNone/>
              <a:defRPr sz="900"/>
            </a:lvl8pPr>
            <a:lvl9pPr marL="3571646" indent="0">
              <a:buNone/>
              <a:defRPr sz="900"/>
            </a:lvl9pPr>
          </a:lstStyle>
          <a:p>
            <a:pPr lvl="0"/>
            <a:r>
              <a:rPr lang="en-US" smtClean="0"/>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16143" y="227878"/>
            <a:ext cx="2142592" cy="6171269"/>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85265" y="227878"/>
            <a:ext cx="6282043" cy="617126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Title 1"/>
          <p:cNvSpPr>
            <a:spLocks noGrp="1"/>
          </p:cNvSpPr>
          <p:nvPr>
            <p:ph type="title"/>
          </p:nvPr>
        </p:nvSpPr>
        <p:spPr>
          <a:xfrm>
            <a:off x="722466" y="4407169"/>
            <a:ext cx="7771935" cy="1361059"/>
          </a:xfrm>
        </p:spPr>
        <p:txBody>
          <a:bodyPr anchor="t"/>
          <a:lstStyle>
            <a:lvl1pPr algn="l">
              <a:defRPr sz="3900" b="1" cap="all"/>
            </a:lvl1pPr>
          </a:lstStyle>
          <a:p>
            <a:r>
              <a:rPr lang="ko-KR" altLang="en-US" smtClean="0"/>
              <a:t>마스터 제목 스타일 편집</a:t>
            </a:r>
            <a:endParaRPr lang="en-GB"/>
          </a:p>
        </p:txBody>
      </p:sp>
      <p:sp>
        <p:nvSpPr>
          <p:cNvPr id="3" name="Text Placeholder 2"/>
          <p:cNvSpPr>
            <a:spLocks noGrp="1"/>
          </p:cNvSpPr>
          <p:nvPr>
            <p:ph type="body" idx="1"/>
          </p:nvPr>
        </p:nvSpPr>
        <p:spPr>
          <a:xfrm>
            <a:off x="722466" y="2906593"/>
            <a:ext cx="7771935" cy="1500575"/>
          </a:xfrm>
        </p:spPr>
        <p:txBody>
          <a:bodyPr anchor="b"/>
          <a:lstStyle>
            <a:lvl1pPr marL="0" indent="0">
              <a:buNone/>
              <a:defRPr sz="2000"/>
            </a:lvl1pPr>
            <a:lvl2pPr marL="446342" indent="0">
              <a:buNone/>
              <a:defRPr sz="1800"/>
            </a:lvl2pPr>
            <a:lvl3pPr marL="892684" indent="0">
              <a:buNone/>
              <a:defRPr sz="1600"/>
            </a:lvl3pPr>
            <a:lvl4pPr marL="1339026" indent="0">
              <a:buNone/>
              <a:defRPr sz="1400"/>
            </a:lvl4pPr>
            <a:lvl5pPr marL="1785366" indent="0">
              <a:buNone/>
              <a:defRPr sz="1400"/>
            </a:lvl5pPr>
            <a:lvl6pPr marL="2231707" indent="0">
              <a:buNone/>
              <a:defRPr sz="1400"/>
            </a:lvl6pPr>
            <a:lvl7pPr marL="2678049" indent="0">
              <a:buNone/>
              <a:defRPr sz="1400"/>
            </a:lvl7pPr>
            <a:lvl8pPr marL="3124391" indent="0">
              <a:buNone/>
              <a:defRPr sz="1400"/>
            </a:lvl8pPr>
            <a:lvl9pPr marL="3570732" indent="0">
              <a:buNone/>
              <a:defRPr sz="1400"/>
            </a:lvl9pPr>
          </a:lstStyle>
          <a:p>
            <a:pPr lvl="0"/>
            <a:r>
              <a:rPr lang="ko-KR" altLang="en-US" smtClean="0"/>
              <a:t>마스터 텍스트 스타일을 편집합니다</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GB"/>
          </a:p>
        </p:txBody>
      </p:sp>
      <p:sp>
        <p:nvSpPr>
          <p:cNvPr id="3" name="Content Placeholder 2"/>
          <p:cNvSpPr>
            <a:spLocks noGrp="1"/>
          </p:cNvSpPr>
          <p:nvPr>
            <p:ph sz="half" idx="1"/>
          </p:nvPr>
        </p:nvSpPr>
        <p:spPr>
          <a:xfrm>
            <a:off x="285265" y="1142488"/>
            <a:ext cx="4212318" cy="525666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GB"/>
          </a:p>
        </p:txBody>
      </p:sp>
      <p:sp>
        <p:nvSpPr>
          <p:cNvPr id="4" name="Content Placeholder 3"/>
          <p:cNvSpPr>
            <a:spLocks noGrp="1"/>
          </p:cNvSpPr>
          <p:nvPr>
            <p:ph sz="half" idx="2"/>
          </p:nvPr>
        </p:nvSpPr>
        <p:spPr>
          <a:xfrm>
            <a:off x="4646422" y="1142488"/>
            <a:ext cx="4212317" cy="525666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Title 1"/>
          <p:cNvSpPr>
            <a:spLocks noGrp="1"/>
          </p:cNvSpPr>
          <p:nvPr>
            <p:ph type="title"/>
          </p:nvPr>
        </p:nvSpPr>
        <p:spPr>
          <a:xfrm>
            <a:off x="457355" y="274387"/>
            <a:ext cx="8229290" cy="1142483"/>
          </a:xfrm>
        </p:spPr>
        <p:txBody>
          <a:bodyPr/>
          <a:lstStyle>
            <a:lvl1pPr>
              <a:defRPr/>
            </a:lvl1pPr>
          </a:lstStyle>
          <a:p>
            <a:r>
              <a:rPr lang="ko-KR" altLang="en-US" smtClean="0"/>
              <a:t>마스터 제목 스타일 편집</a:t>
            </a:r>
            <a:endParaRPr lang="en-GB"/>
          </a:p>
        </p:txBody>
      </p:sp>
      <p:sp>
        <p:nvSpPr>
          <p:cNvPr id="3" name="Text Placeholder 2"/>
          <p:cNvSpPr>
            <a:spLocks noGrp="1"/>
          </p:cNvSpPr>
          <p:nvPr>
            <p:ph type="body" idx="1"/>
          </p:nvPr>
        </p:nvSpPr>
        <p:spPr>
          <a:xfrm>
            <a:off x="457360" y="1534679"/>
            <a:ext cx="4040228" cy="640225"/>
          </a:xfrm>
        </p:spPr>
        <p:txBody>
          <a:bodyPr anchor="b"/>
          <a:lstStyle>
            <a:lvl1pPr marL="0" indent="0">
              <a:buNone/>
              <a:defRPr sz="2300" b="1"/>
            </a:lvl1pPr>
            <a:lvl2pPr marL="446342" indent="0">
              <a:buNone/>
              <a:defRPr sz="2000" b="1"/>
            </a:lvl2pPr>
            <a:lvl3pPr marL="892684" indent="0">
              <a:buNone/>
              <a:defRPr sz="1800" b="1"/>
            </a:lvl3pPr>
            <a:lvl4pPr marL="1339026" indent="0">
              <a:buNone/>
              <a:defRPr sz="1600" b="1"/>
            </a:lvl4pPr>
            <a:lvl5pPr marL="1785366" indent="0">
              <a:buNone/>
              <a:defRPr sz="1600" b="1"/>
            </a:lvl5pPr>
            <a:lvl6pPr marL="2231707" indent="0">
              <a:buNone/>
              <a:defRPr sz="1600" b="1"/>
            </a:lvl6pPr>
            <a:lvl7pPr marL="2678049" indent="0">
              <a:buNone/>
              <a:defRPr sz="1600" b="1"/>
            </a:lvl7pPr>
            <a:lvl8pPr marL="3124391" indent="0">
              <a:buNone/>
              <a:defRPr sz="1600" b="1"/>
            </a:lvl8pPr>
            <a:lvl9pPr marL="3570732" indent="0">
              <a:buNone/>
              <a:defRPr sz="1600" b="1"/>
            </a:lvl9pPr>
          </a:lstStyle>
          <a:p>
            <a:pPr lvl="0"/>
            <a:r>
              <a:rPr lang="ko-KR" altLang="en-US" smtClean="0"/>
              <a:t>마스터 텍스트 스타일을 편집합니다</a:t>
            </a:r>
          </a:p>
        </p:txBody>
      </p:sp>
      <p:sp>
        <p:nvSpPr>
          <p:cNvPr id="4" name="Content Placeholder 3"/>
          <p:cNvSpPr>
            <a:spLocks noGrp="1"/>
          </p:cNvSpPr>
          <p:nvPr>
            <p:ph sz="half" idx="2"/>
          </p:nvPr>
        </p:nvSpPr>
        <p:spPr>
          <a:xfrm>
            <a:off x="457360" y="2174909"/>
            <a:ext cx="4040228" cy="3951410"/>
          </a:xfrm>
        </p:spPr>
        <p:txBody>
          <a:bodyPr/>
          <a:lstStyle>
            <a:lvl1pPr>
              <a:defRPr sz="23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GB"/>
          </a:p>
        </p:txBody>
      </p:sp>
      <p:sp>
        <p:nvSpPr>
          <p:cNvPr id="5" name="Text Placeholder 4"/>
          <p:cNvSpPr>
            <a:spLocks noGrp="1"/>
          </p:cNvSpPr>
          <p:nvPr>
            <p:ph type="body" sz="quarter" idx="3"/>
          </p:nvPr>
        </p:nvSpPr>
        <p:spPr>
          <a:xfrm>
            <a:off x="4644871" y="1534679"/>
            <a:ext cx="4041779" cy="640225"/>
          </a:xfrm>
        </p:spPr>
        <p:txBody>
          <a:bodyPr anchor="b"/>
          <a:lstStyle>
            <a:lvl1pPr marL="0" indent="0">
              <a:buNone/>
              <a:defRPr sz="2300" b="1"/>
            </a:lvl1pPr>
            <a:lvl2pPr marL="446342" indent="0">
              <a:buNone/>
              <a:defRPr sz="2000" b="1"/>
            </a:lvl2pPr>
            <a:lvl3pPr marL="892684" indent="0">
              <a:buNone/>
              <a:defRPr sz="1800" b="1"/>
            </a:lvl3pPr>
            <a:lvl4pPr marL="1339026" indent="0">
              <a:buNone/>
              <a:defRPr sz="1600" b="1"/>
            </a:lvl4pPr>
            <a:lvl5pPr marL="1785366" indent="0">
              <a:buNone/>
              <a:defRPr sz="1600" b="1"/>
            </a:lvl5pPr>
            <a:lvl6pPr marL="2231707" indent="0">
              <a:buNone/>
              <a:defRPr sz="1600" b="1"/>
            </a:lvl6pPr>
            <a:lvl7pPr marL="2678049" indent="0">
              <a:buNone/>
              <a:defRPr sz="1600" b="1"/>
            </a:lvl7pPr>
            <a:lvl8pPr marL="3124391" indent="0">
              <a:buNone/>
              <a:defRPr sz="1600" b="1"/>
            </a:lvl8pPr>
            <a:lvl9pPr marL="3570732" indent="0">
              <a:buNone/>
              <a:defRPr sz="1600" b="1"/>
            </a:lvl9pPr>
          </a:lstStyle>
          <a:p>
            <a:pPr lvl="0"/>
            <a:r>
              <a:rPr lang="ko-KR" altLang="en-US" smtClean="0"/>
              <a:t>마스터 텍스트 스타일을 편집합니다</a:t>
            </a:r>
          </a:p>
        </p:txBody>
      </p:sp>
      <p:sp>
        <p:nvSpPr>
          <p:cNvPr id="6" name="Content Placeholder 5"/>
          <p:cNvSpPr>
            <a:spLocks noGrp="1"/>
          </p:cNvSpPr>
          <p:nvPr>
            <p:ph sz="quarter" idx="4"/>
          </p:nvPr>
        </p:nvSpPr>
        <p:spPr>
          <a:xfrm>
            <a:off x="4644871" y="2174909"/>
            <a:ext cx="4041779" cy="3951410"/>
          </a:xfrm>
        </p:spPr>
        <p:txBody>
          <a:bodyPr/>
          <a:lstStyle>
            <a:lvl1pPr>
              <a:defRPr sz="23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Title 1"/>
          <p:cNvSpPr>
            <a:spLocks noGrp="1"/>
          </p:cNvSpPr>
          <p:nvPr>
            <p:ph type="title"/>
          </p:nvPr>
        </p:nvSpPr>
        <p:spPr>
          <a:xfrm>
            <a:off x="457355" y="272832"/>
            <a:ext cx="3007691" cy="1162636"/>
          </a:xfrm>
        </p:spPr>
        <p:txBody>
          <a:bodyPr anchor="b"/>
          <a:lstStyle>
            <a:lvl1pPr algn="l">
              <a:defRPr sz="2000" b="1"/>
            </a:lvl1pPr>
          </a:lstStyle>
          <a:p>
            <a:r>
              <a:rPr lang="ko-KR" altLang="en-US" smtClean="0"/>
              <a:t>마스터 제목 스타일 편집</a:t>
            </a:r>
            <a:endParaRPr lang="en-GB"/>
          </a:p>
        </p:txBody>
      </p:sp>
      <p:sp>
        <p:nvSpPr>
          <p:cNvPr id="3" name="Content Placeholder 2"/>
          <p:cNvSpPr>
            <a:spLocks noGrp="1"/>
          </p:cNvSpPr>
          <p:nvPr>
            <p:ph idx="1"/>
          </p:nvPr>
        </p:nvSpPr>
        <p:spPr>
          <a:xfrm>
            <a:off x="3575121" y="272836"/>
            <a:ext cx="5111524" cy="5853483"/>
          </a:xfrm>
        </p:spPr>
        <p:txBody>
          <a:bodyPr/>
          <a:lstStyle>
            <a:lvl1pPr>
              <a:defRPr sz="31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GB"/>
          </a:p>
        </p:txBody>
      </p:sp>
      <p:sp>
        <p:nvSpPr>
          <p:cNvPr id="4" name="Text Placeholder 3"/>
          <p:cNvSpPr>
            <a:spLocks noGrp="1"/>
          </p:cNvSpPr>
          <p:nvPr>
            <p:ph type="body" sz="half" idx="2"/>
          </p:nvPr>
        </p:nvSpPr>
        <p:spPr>
          <a:xfrm>
            <a:off x="457355" y="1435472"/>
            <a:ext cx="3007691" cy="4690847"/>
          </a:xfrm>
        </p:spPr>
        <p:txBody>
          <a:bodyPr/>
          <a:lstStyle>
            <a:lvl1pPr marL="0" indent="0">
              <a:buNone/>
              <a:defRPr sz="1400"/>
            </a:lvl1pPr>
            <a:lvl2pPr marL="446342" indent="0">
              <a:buNone/>
              <a:defRPr sz="1200"/>
            </a:lvl2pPr>
            <a:lvl3pPr marL="892684" indent="0">
              <a:buNone/>
              <a:defRPr sz="1000"/>
            </a:lvl3pPr>
            <a:lvl4pPr marL="1339026" indent="0">
              <a:buNone/>
              <a:defRPr sz="900"/>
            </a:lvl4pPr>
            <a:lvl5pPr marL="1785366" indent="0">
              <a:buNone/>
              <a:defRPr sz="900"/>
            </a:lvl5pPr>
            <a:lvl6pPr marL="2231707" indent="0">
              <a:buNone/>
              <a:defRPr sz="900"/>
            </a:lvl6pPr>
            <a:lvl7pPr marL="2678049" indent="0">
              <a:buNone/>
              <a:defRPr sz="900"/>
            </a:lvl7pPr>
            <a:lvl8pPr marL="3124391" indent="0">
              <a:buNone/>
              <a:defRPr sz="900"/>
            </a:lvl8pPr>
            <a:lvl9pPr marL="3570732" indent="0">
              <a:buNone/>
              <a:defRPr sz="900"/>
            </a:lvl9pPr>
          </a:lstStyle>
          <a:p>
            <a:pPr lvl="0"/>
            <a:r>
              <a:rPr lang="ko-KR" altLang="en-US" smtClean="0"/>
              <a:t>마스터 텍스트 스타일을 편집합니다</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Title 1"/>
          <p:cNvSpPr>
            <a:spLocks noGrp="1"/>
          </p:cNvSpPr>
          <p:nvPr>
            <p:ph type="title"/>
          </p:nvPr>
        </p:nvSpPr>
        <p:spPr>
          <a:xfrm>
            <a:off x="1792216" y="4800915"/>
            <a:ext cx="5486711" cy="565816"/>
          </a:xfrm>
        </p:spPr>
        <p:txBody>
          <a:bodyPr anchor="b"/>
          <a:lstStyle>
            <a:lvl1pPr algn="l">
              <a:defRPr sz="2000" b="1"/>
            </a:lvl1pPr>
          </a:lstStyle>
          <a:p>
            <a:r>
              <a:rPr lang="ko-KR" altLang="en-US" smtClean="0"/>
              <a:t>마스터 제목 스타일 편집</a:t>
            </a:r>
            <a:endParaRPr lang="en-GB"/>
          </a:p>
        </p:txBody>
      </p:sp>
      <p:sp>
        <p:nvSpPr>
          <p:cNvPr id="3" name="Picture Placeholder 2"/>
          <p:cNvSpPr>
            <a:spLocks noGrp="1"/>
          </p:cNvSpPr>
          <p:nvPr>
            <p:ph type="pic" idx="1"/>
          </p:nvPr>
        </p:nvSpPr>
        <p:spPr>
          <a:xfrm>
            <a:off x="1792216" y="612322"/>
            <a:ext cx="5486711" cy="4115730"/>
          </a:xfrm>
        </p:spPr>
        <p:txBody>
          <a:bodyPr/>
          <a:lstStyle>
            <a:lvl1pPr marL="0" indent="0">
              <a:buNone/>
              <a:defRPr sz="3100"/>
            </a:lvl1pPr>
            <a:lvl2pPr marL="446342" indent="0">
              <a:buNone/>
              <a:defRPr sz="2700"/>
            </a:lvl2pPr>
            <a:lvl3pPr marL="892684" indent="0">
              <a:buNone/>
              <a:defRPr sz="2300"/>
            </a:lvl3pPr>
            <a:lvl4pPr marL="1339026" indent="0">
              <a:buNone/>
              <a:defRPr sz="2000"/>
            </a:lvl4pPr>
            <a:lvl5pPr marL="1785366" indent="0">
              <a:buNone/>
              <a:defRPr sz="2000"/>
            </a:lvl5pPr>
            <a:lvl6pPr marL="2231707" indent="0">
              <a:buNone/>
              <a:defRPr sz="2000"/>
            </a:lvl6pPr>
            <a:lvl7pPr marL="2678049" indent="0">
              <a:buNone/>
              <a:defRPr sz="2000"/>
            </a:lvl7pPr>
            <a:lvl8pPr marL="3124391" indent="0">
              <a:buNone/>
              <a:defRPr sz="2000"/>
            </a:lvl8pPr>
            <a:lvl9pPr marL="3570732" indent="0">
              <a:buNone/>
              <a:defRPr sz="2000"/>
            </a:lvl9pPr>
          </a:lstStyle>
          <a:p>
            <a:pPr lvl="0"/>
            <a:r>
              <a:rPr lang="ko-KR" altLang="en-US" noProof="0" smtClean="0"/>
              <a:t>그림을 추가하려면 아이콘을 클릭하십시오</a:t>
            </a:r>
            <a:endParaRPr lang="en-GB" noProof="0" smtClean="0"/>
          </a:p>
        </p:txBody>
      </p:sp>
      <p:sp>
        <p:nvSpPr>
          <p:cNvPr id="4" name="Text Placeholder 3"/>
          <p:cNvSpPr>
            <a:spLocks noGrp="1"/>
          </p:cNvSpPr>
          <p:nvPr>
            <p:ph type="body" sz="half" idx="2"/>
          </p:nvPr>
        </p:nvSpPr>
        <p:spPr>
          <a:xfrm>
            <a:off x="1792216" y="5366726"/>
            <a:ext cx="5486711" cy="806094"/>
          </a:xfrm>
        </p:spPr>
        <p:txBody>
          <a:bodyPr/>
          <a:lstStyle>
            <a:lvl1pPr marL="0" indent="0">
              <a:buNone/>
              <a:defRPr sz="1400"/>
            </a:lvl1pPr>
            <a:lvl2pPr marL="446342" indent="0">
              <a:buNone/>
              <a:defRPr sz="1200"/>
            </a:lvl2pPr>
            <a:lvl3pPr marL="892684" indent="0">
              <a:buNone/>
              <a:defRPr sz="1000"/>
            </a:lvl3pPr>
            <a:lvl4pPr marL="1339026" indent="0">
              <a:buNone/>
              <a:defRPr sz="900"/>
            </a:lvl4pPr>
            <a:lvl5pPr marL="1785366" indent="0">
              <a:buNone/>
              <a:defRPr sz="900"/>
            </a:lvl5pPr>
            <a:lvl6pPr marL="2231707" indent="0">
              <a:buNone/>
              <a:defRPr sz="900"/>
            </a:lvl6pPr>
            <a:lvl7pPr marL="2678049" indent="0">
              <a:buNone/>
              <a:defRPr sz="900"/>
            </a:lvl7pPr>
            <a:lvl8pPr marL="3124391" indent="0">
              <a:buNone/>
              <a:defRPr sz="900"/>
            </a:lvl8pPr>
            <a:lvl9pPr marL="3570732" indent="0">
              <a:buNone/>
              <a:defRPr sz="900"/>
            </a:lvl9pPr>
          </a:lstStyle>
          <a:p>
            <a:pPr lvl="0"/>
            <a:r>
              <a:rPr lang="ko-KR" altLang="en-US" smtClean="0"/>
              <a:t>마스터 텍스트 스타일을 편집합니다</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p:nvPicPr>
        <p:blipFill>
          <a:blip r:embed="rId13"/>
          <a:srcRect/>
          <a:stretch>
            <a:fillRect/>
          </a:stretch>
        </p:blipFill>
        <p:spPr bwMode="auto">
          <a:xfrm>
            <a:off x="0" y="0"/>
            <a:ext cx="9144000" cy="6851650"/>
          </a:xfrm>
          <a:prstGeom prst="rect">
            <a:avLst/>
          </a:prstGeom>
          <a:noFill/>
          <a:ln w="9525">
            <a:noFill/>
            <a:miter lim="800000"/>
            <a:headEnd/>
            <a:tailEnd/>
          </a:ln>
        </p:spPr>
      </p:pic>
      <p:sp>
        <p:nvSpPr>
          <p:cNvPr id="186371" name="Rectangle 3"/>
          <p:cNvSpPr>
            <a:spLocks noChangeArrowheads="1"/>
          </p:cNvSpPr>
          <p:nvPr/>
        </p:nvSpPr>
        <p:spPr bwMode="auto">
          <a:xfrm>
            <a:off x="7175500" y="6124575"/>
            <a:ext cx="1590675" cy="477838"/>
          </a:xfrm>
          <a:prstGeom prst="rect">
            <a:avLst/>
          </a:prstGeom>
          <a:noFill/>
          <a:ln w="9525">
            <a:noFill/>
            <a:miter lim="800000"/>
            <a:headEnd/>
            <a:tailEnd/>
          </a:ln>
        </p:spPr>
        <p:txBody>
          <a:bodyPr lIns="89269" tIns="44635" rIns="89269" bIns="44635"/>
          <a:lstStyle/>
          <a:p>
            <a:pPr latinLnBrk="1">
              <a:defRPr/>
            </a:pPr>
            <a:endParaRPr kumimoji="0" lang="en-GB" altLang="ko-KR">
              <a:latin typeface="Arial Narrow" pitchFamily="34" charset="0"/>
              <a:ea typeface="Gulim" pitchFamily="34" charset="-127"/>
            </a:endParaRPr>
          </a:p>
        </p:txBody>
      </p:sp>
      <p:sp>
        <p:nvSpPr>
          <p:cNvPr id="186377" name="Line 9"/>
          <p:cNvSpPr>
            <a:spLocks noChangeShapeType="1"/>
          </p:cNvSpPr>
          <p:nvPr/>
        </p:nvSpPr>
        <p:spPr bwMode="auto">
          <a:xfrm>
            <a:off x="293688" y="966788"/>
            <a:ext cx="8556625"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lIns="89269" tIns="44635" rIns="89269" bIns="44635"/>
          <a:lstStyle/>
          <a:p>
            <a:pPr defTabSz="914166" fontAlgn="auto" latinLnBrk="1">
              <a:spcBef>
                <a:spcPts val="0"/>
              </a:spcBef>
              <a:spcAft>
                <a:spcPts val="0"/>
              </a:spcAft>
              <a:defRPr/>
            </a:pPr>
            <a:endParaRPr kumimoji="0" lang="en-GB">
              <a:latin typeface="+mn-lt"/>
              <a:ea typeface="+mn-ea"/>
              <a:cs typeface="+mn-cs"/>
            </a:endParaRPr>
          </a:p>
        </p:txBody>
      </p:sp>
      <p:sp>
        <p:nvSpPr>
          <p:cNvPr id="186382" name="Rectangle 14"/>
          <p:cNvSpPr>
            <a:spLocks noChangeArrowheads="1"/>
          </p:cNvSpPr>
          <p:nvPr/>
        </p:nvSpPr>
        <p:spPr bwMode="auto">
          <a:xfrm>
            <a:off x="0" y="6399213"/>
            <a:ext cx="9144000" cy="74612"/>
          </a:xfrm>
          <a:prstGeom prst="rect">
            <a:avLst/>
          </a:prstGeom>
          <a:solidFill>
            <a:srgbClr val="333399"/>
          </a:solidFill>
          <a:ln w="12700">
            <a:noFill/>
            <a:miter lim="800000"/>
            <a:headEnd/>
            <a:tailEnd/>
          </a:ln>
          <a:effectLst/>
        </p:spPr>
        <p:txBody>
          <a:bodyPr wrap="none" lIns="89269" tIns="44635" rIns="89269" bIns="44635" anchor="ctr"/>
          <a:lstStyle/>
          <a:p>
            <a:pPr latinLnBrk="1">
              <a:defRPr/>
            </a:pPr>
            <a:endParaRPr kumimoji="0" lang="en-GB" altLang="ko-KR">
              <a:latin typeface="Arial Narrow" pitchFamily="34" charset="0"/>
              <a:ea typeface="Gulim" pitchFamily="34" charset="-127"/>
            </a:endParaRPr>
          </a:p>
        </p:txBody>
      </p:sp>
      <p:sp>
        <p:nvSpPr>
          <p:cNvPr id="186385" name="Rectangle 17"/>
          <p:cNvSpPr>
            <a:spLocks noChangeArrowheads="1"/>
          </p:cNvSpPr>
          <p:nvPr/>
        </p:nvSpPr>
        <p:spPr bwMode="auto">
          <a:xfrm>
            <a:off x="0" y="6473825"/>
            <a:ext cx="4714875" cy="379413"/>
          </a:xfrm>
          <a:prstGeom prst="rect">
            <a:avLst/>
          </a:prstGeom>
          <a:noFill/>
          <a:ln w="12700">
            <a:noFill/>
            <a:miter lim="800000"/>
            <a:headEnd/>
            <a:tailEnd/>
          </a:ln>
          <a:effectLst/>
        </p:spPr>
        <p:txBody>
          <a:bodyPr lIns="88340" tIns="43396" rIns="88340" bIns="43396">
            <a:spAutoFit/>
          </a:bodyPr>
          <a:lstStyle/>
          <a:p>
            <a:pPr defTabSz="392113" latinLnBrk="1">
              <a:tabLst>
                <a:tab pos="5243513" algn="ctr"/>
                <a:tab pos="8963025" algn="r"/>
              </a:tabLst>
              <a:defRPr/>
            </a:pPr>
            <a:r>
              <a:rPr kumimoji="0" lang="en-GB" sz="1000" b="1">
                <a:latin typeface="Arial Narrow" pitchFamily="34" charset="0"/>
                <a:ea typeface="+mn-ea"/>
                <a:cs typeface="Times New Roman" pitchFamily="18" charset="0"/>
              </a:rPr>
              <a:t>© 2009 Open Mobile Alliance Ltd.  All Rights Reserved.</a:t>
            </a:r>
            <a:endParaRPr kumimoji="0" lang="en-US" altLang="ko-KR" sz="1000" b="1">
              <a:latin typeface="Arial Narrow" pitchFamily="34" charset="0"/>
              <a:ea typeface="Gulim" pitchFamily="34" charset="-127"/>
            </a:endParaRPr>
          </a:p>
          <a:p>
            <a:pPr defTabSz="392113" latinLnBrk="1">
              <a:tabLst>
                <a:tab pos="5243513" algn="ctr"/>
                <a:tab pos="8963025" algn="r"/>
              </a:tabLst>
              <a:defRPr/>
            </a:pPr>
            <a:r>
              <a:rPr kumimoji="0" lang="en-US" altLang="ko-KR" sz="900" b="1">
                <a:latin typeface="Arial Narrow" pitchFamily="34" charset="0"/>
                <a:ea typeface="Gulim" pitchFamily="34" charset="-127"/>
                <a:cs typeface="Times New Roman" pitchFamily="18" charset="0"/>
              </a:rPr>
              <a:t>Used with the permission of the Open Mobile Alliance Ltd. under the terms as stated in this document.</a:t>
            </a:r>
            <a:endParaRPr kumimoji="0" lang="en-US" altLang="ko-KR" sz="900" b="1">
              <a:solidFill>
                <a:srgbClr val="999999"/>
              </a:solidFill>
              <a:latin typeface="Arial Narrow" pitchFamily="34" charset="0"/>
              <a:ea typeface="Gulim" pitchFamily="34" charset="-127"/>
            </a:endParaRPr>
          </a:p>
        </p:txBody>
      </p:sp>
      <p:sp>
        <p:nvSpPr>
          <p:cNvPr id="186386" name="Rectangle 18"/>
          <p:cNvSpPr>
            <a:spLocks noChangeArrowheads="1"/>
          </p:cNvSpPr>
          <p:nvPr/>
        </p:nvSpPr>
        <p:spPr bwMode="auto">
          <a:xfrm>
            <a:off x="4797425" y="6500813"/>
            <a:ext cx="3275013" cy="303212"/>
          </a:xfrm>
          <a:prstGeom prst="rect">
            <a:avLst/>
          </a:prstGeom>
          <a:noFill/>
          <a:ln w="12700">
            <a:noFill/>
            <a:miter lim="800000"/>
            <a:headEnd/>
            <a:tailEnd/>
          </a:ln>
          <a:effectLst/>
        </p:spPr>
        <p:txBody>
          <a:bodyPr lIns="88340" tIns="43396" rIns="88340" bIns="43396">
            <a:spAutoFit/>
          </a:bodyPr>
          <a:lstStyle/>
          <a:p>
            <a:pPr algn="ctr" defTabSz="393648" fontAlgn="auto" latinLnBrk="1">
              <a:spcBef>
                <a:spcPts val="0"/>
              </a:spcBef>
              <a:spcAft>
                <a:spcPts val="0"/>
              </a:spcAft>
              <a:tabLst>
                <a:tab pos="5244514" algn="ctr"/>
                <a:tab pos="8964025" algn="r"/>
              </a:tabLst>
              <a:defRPr/>
            </a:pPr>
            <a:r>
              <a:rPr kumimoji="0" lang="en-US" altLang="ko-KR" sz="1400" b="1" dirty="0">
                <a:latin typeface="Arial Narrow" pitchFamily="34" charset="0"/>
                <a:ea typeface="굴림" charset="-127"/>
                <a:cs typeface="+mn-cs"/>
              </a:rPr>
              <a:t>OMA-CD-CPNS-2010-0005</a:t>
            </a:r>
          </a:p>
        </p:txBody>
      </p:sp>
      <p:sp>
        <p:nvSpPr>
          <p:cNvPr id="186387" name="Rectangle 19"/>
          <p:cNvSpPr>
            <a:spLocks noChangeArrowheads="1"/>
          </p:cNvSpPr>
          <p:nvPr/>
        </p:nvSpPr>
        <p:spPr bwMode="auto">
          <a:xfrm>
            <a:off x="7813675" y="6473825"/>
            <a:ext cx="1330325" cy="436563"/>
          </a:xfrm>
          <a:prstGeom prst="rect">
            <a:avLst/>
          </a:prstGeom>
          <a:noFill/>
          <a:ln w="12700">
            <a:noFill/>
            <a:miter lim="800000"/>
            <a:headEnd/>
            <a:tailEnd/>
          </a:ln>
          <a:effectLst/>
        </p:spPr>
        <p:txBody>
          <a:bodyPr lIns="88340" tIns="43396" rIns="88340" bIns="43396">
            <a:spAutoFit/>
          </a:bodyPr>
          <a:lstStyle/>
          <a:p>
            <a:pPr algn="r" defTabSz="392113" latinLnBrk="1">
              <a:tabLst>
                <a:tab pos="5243513" algn="ctr"/>
                <a:tab pos="8963025" algn="r"/>
              </a:tabLst>
              <a:defRPr/>
            </a:pPr>
            <a:r>
              <a:rPr kumimoji="0" lang="en-US" altLang="ko-KR" b="1">
                <a:latin typeface="Arial Narrow" pitchFamily="34" charset="0"/>
                <a:ea typeface="Gulim" pitchFamily="34" charset="-127"/>
              </a:rPr>
              <a:t>Slide </a:t>
            </a:r>
            <a:fld id="{41254A8F-C82D-4AC0-87FC-03645E8002D6}" type="slidenum">
              <a:rPr kumimoji="0" lang="en-US" altLang="ko-KR" b="1">
                <a:latin typeface="Arial Narrow" pitchFamily="34" charset="0"/>
                <a:ea typeface="Gulim" pitchFamily="34" charset="-127"/>
              </a:rPr>
              <a:pPr algn="r" defTabSz="392113" latinLnBrk="1">
                <a:tabLst>
                  <a:tab pos="5243513" algn="ctr"/>
                  <a:tab pos="8963025" algn="r"/>
                </a:tabLst>
                <a:defRPr/>
              </a:pPr>
              <a:t>‹#›</a:t>
            </a:fld>
            <a:r>
              <a:rPr kumimoji="0" lang="en-US" altLang="ko-KR" b="1">
                <a:latin typeface="Arial Narrow" pitchFamily="34" charset="0"/>
                <a:ea typeface="Gulim" pitchFamily="34" charset="-127"/>
              </a:rPr>
              <a:t/>
            </a:r>
            <a:br>
              <a:rPr kumimoji="0" lang="en-US" altLang="ko-KR" b="1">
                <a:latin typeface="Arial Narrow" pitchFamily="34" charset="0"/>
                <a:ea typeface="Gulim" pitchFamily="34" charset="-127"/>
              </a:rPr>
            </a:br>
            <a:r>
              <a:rPr kumimoji="0" lang="en-US" altLang="ko-KR" sz="500">
                <a:solidFill>
                  <a:srgbClr val="999999"/>
                </a:solidFill>
                <a:latin typeface="Arial Narrow" pitchFamily="34" charset="0"/>
                <a:ea typeface="Gulim" pitchFamily="34" charset="-127"/>
              </a:rPr>
              <a:t>[OMA-Template-SlideDeck-20090101-I]</a:t>
            </a:r>
            <a:endParaRPr kumimoji="0" lang="en-US" altLang="ko-KR" b="1">
              <a:latin typeface="Arial Narrow" pitchFamily="34" charset="0"/>
              <a:ea typeface="Gulim" pitchFamily="34" charset="-127"/>
            </a:endParaRPr>
          </a:p>
        </p:txBody>
      </p:sp>
      <p:sp>
        <p:nvSpPr>
          <p:cNvPr id="1033" name="Rectangle 2"/>
          <p:cNvSpPr>
            <a:spLocks noGrp="1" noChangeArrowheads="1"/>
          </p:cNvSpPr>
          <p:nvPr>
            <p:ph type="title"/>
          </p:nvPr>
        </p:nvSpPr>
        <p:spPr bwMode="auto">
          <a:xfrm>
            <a:off x="298450" y="228600"/>
            <a:ext cx="8545513" cy="685800"/>
          </a:xfrm>
          <a:prstGeom prst="rect">
            <a:avLst/>
          </a:prstGeom>
          <a:noFill/>
          <a:ln w="12700">
            <a:noFill/>
            <a:miter lim="800000"/>
            <a:headEnd/>
            <a:tailEnd/>
          </a:ln>
        </p:spPr>
        <p:txBody>
          <a:bodyPr vert="horz" wrap="square" lIns="88340" tIns="43396" rIns="88340" bIns="43396" numCol="1" anchor="ctr" anchorCtr="0" compatLnSpc="1">
            <a:prstTxWarp prst="textNoShape">
              <a:avLst/>
            </a:prstTxWarp>
          </a:bodyPr>
          <a:lstStyle/>
          <a:p>
            <a:pPr lvl="0"/>
            <a:endParaRPr lang="en-GB" altLang="ko-KR" smtClean="0"/>
          </a:p>
        </p:txBody>
      </p:sp>
      <p:sp>
        <p:nvSpPr>
          <p:cNvPr id="1034" name="Rectangle 5"/>
          <p:cNvSpPr>
            <a:spLocks noGrp="1" noChangeArrowheads="1"/>
          </p:cNvSpPr>
          <p:nvPr>
            <p:ph type="body" idx="1"/>
          </p:nvPr>
        </p:nvSpPr>
        <p:spPr bwMode="auto">
          <a:xfrm>
            <a:off x="285750" y="1143000"/>
            <a:ext cx="8572500" cy="5256213"/>
          </a:xfrm>
          <a:prstGeom prst="rect">
            <a:avLst/>
          </a:prstGeom>
          <a:noFill/>
          <a:ln w="12700">
            <a:noFill/>
            <a:miter lim="800000"/>
            <a:headEnd/>
            <a:tailEnd/>
          </a:ln>
        </p:spPr>
        <p:txBody>
          <a:bodyPr vert="horz" wrap="square" lIns="88340" tIns="43396" rIns="88340" bIns="43396" numCol="1" anchor="t" anchorCtr="0" compatLnSpc="1">
            <a:prstTxWarp prst="textNoShape">
              <a:avLst/>
            </a:prstTxWarp>
          </a:bodyPr>
          <a:lstStyle/>
          <a:p>
            <a:pPr lvl="0"/>
            <a:r>
              <a:rPr lang="en-US" altLang="ko-KR" smtClean="0"/>
              <a:t>1st Level Bullet</a:t>
            </a:r>
          </a:p>
          <a:p>
            <a:pPr lvl="1"/>
            <a:r>
              <a:rPr lang="en-US" altLang="ko-KR" smtClean="0"/>
              <a:t>2nd Level Bullet</a:t>
            </a:r>
          </a:p>
          <a:p>
            <a:pPr lvl="2"/>
            <a:r>
              <a:rPr lang="en-US" altLang="ko-KR" smtClean="0"/>
              <a:t>3rd Level Bullet</a:t>
            </a:r>
          </a:p>
          <a:p>
            <a:pPr lvl="3"/>
            <a:r>
              <a:rPr lang="en-US" altLang="ko-KR" smtClean="0"/>
              <a:t>4th Level Bullet</a:t>
            </a:r>
          </a:p>
          <a:p>
            <a:pPr lvl="4"/>
            <a:r>
              <a:rPr lang="en-US" altLang="ko-KR" smtClean="0"/>
              <a:t>5th Level Bullet</a:t>
            </a:r>
          </a:p>
        </p:txBody>
      </p:sp>
    </p:spTree>
  </p:cSld>
  <p:clrMap bg1="lt1" tx1="dk1" bg2="lt2" tx2="dk2" accent1="accent1" accent2="accent2" accent3="accent3" accent4="accent4" accent5="accent5" accent6="accent6" hlink="hlink" folHlink="folHlink"/>
  <p:sldLayoutIdLst>
    <p:sldLayoutId id="2147483695" r:id="rId1"/>
    <p:sldLayoutId id="2147483694" r:id="rId2"/>
    <p:sldLayoutId id="2147483693" r:id="rId3"/>
    <p:sldLayoutId id="2147483692" r:id="rId4"/>
    <p:sldLayoutId id="2147483691" r:id="rId5"/>
    <p:sldLayoutId id="2147483690" r:id="rId6"/>
    <p:sldLayoutId id="2147483689" r:id="rId7"/>
    <p:sldLayoutId id="2147483688" r:id="rId8"/>
    <p:sldLayoutId id="2147483687" r:id="rId9"/>
    <p:sldLayoutId id="2147483686" r:id="rId10"/>
    <p:sldLayoutId id="2147483685" r:id="rId11"/>
  </p:sldLayoutIdLst>
  <p:txStyles>
    <p:titleStyle>
      <a:lvl1pPr algn="ctr" defTabSz="742950" rtl="0" eaLnBrk="0" fontAlgn="base" latinLnBrk="1" hangingPunct="0">
        <a:lnSpc>
          <a:spcPct val="90000"/>
        </a:lnSpc>
        <a:spcBef>
          <a:spcPct val="0"/>
        </a:spcBef>
        <a:spcAft>
          <a:spcPct val="0"/>
        </a:spcAft>
        <a:defRPr sz="3100" b="1">
          <a:solidFill>
            <a:schemeClr val="tx1"/>
          </a:solidFill>
          <a:latin typeface="+mj-lt"/>
          <a:ea typeface="+mj-ea"/>
          <a:cs typeface="+mj-cs"/>
        </a:defRPr>
      </a:lvl1pPr>
      <a:lvl2pPr algn="ctr" defTabSz="742950" rtl="0" eaLnBrk="0" fontAlgn="base" latinLnBrk="1" hangingPunct="0">
        <a:lnSpc>
          <a:spcPct val="90000"/>
        </a:lnSpc>
        <a:spcBef>
          <a:spcPct val="0"/>
        </a:spcBef>
        <a:spcAft>
          <a:spcPct val="0"/>
        </a:spcAft>
        <a:defRPr sz="3100" b="1">
          <a:solidFill>
            <a:schemeClr val="tx1"/>
          </a:solidFill>
          <a:latin typeface="Tahoma" pitchFamily="34" charset="0"/>
        </a:defRPr>
      </a:lvl2pPr>
      <a:lvl3pPr algn="ctr" defTabSz="742950" rtl="0" eaLnBrk="0" fontAlgn="base" latinLnBrk="1" hangingPunct="0">
        <a:lnSpc>
          <a:spcPct val="90000"/>
        </a:lnSpc>
        <a:spcBef>
          <a:spcPct val="0"/>
        </a:spcBef>
        <a:spcAft>
          <a:spcPct val="0"/>
        </a:spcAft>
        <a:defRPr sz="3100" b="1">
          <a:solidFill>
            <a:schemeClr val="tx1"/>
          </a:solidFill>
          <a:latin typeface="Tahoma" pitchFamily="34" charset="0"/>
        </a:defRPr>
      </a:lvl3pPr>
      <a:lvl4pPr algn="ctr" defTabSz="742950" rtl="0" eaLnBrk="0" fontAlgn="base" latinLnBrk="1" hangingPunct="0">
        <a:lnSpc>
          <a:spcPct val="90000"/>
        </a:lnSpc>
        <a:spcBef>
          <a:spcPct val="0"/>
        </a:spcBef>
        <a:spcAft>
          <a:spcPct val="0"/>
        </a:spcAft>
        <a:defRPr sz="3100" b="1">
          <a:solidFill>
            <a:schemeClr val="tx1"/>
          </a:solidFill>
          <a:latin typeface="Tahoma" pitchFamily="34" charset="0"/>
        </a:defRPr>
      </a:lvl4pPr>
      <a:lvl5pPr algn="ctr" defTabSz="742950" rtl="0" eaLnBrk="0" fontAlgn="base" latinLnBrk="1" hangingPunct="0">
        <a:lnSpc>
          <a:spcPct val="90000"/>
        </a:lnSpc>
        <a:spcBef>
          <a:spcPct val="0"/>
        </a:spcBef>
        <a:spcAft>
          <a:spcPct val="0"/>
        </a:spcAft>
        <a:defRPr sz="3100" b="1">
          <a:solidFill>
            <a:schemeClr val="tx1"/>
          </a:solidFill>
          <a:latin typeface="Tahoma" pitchFamily="34" charset="0"/>
        </a:defRPr>
      </a:lvl5pPr>
      <a:lvl6pPr marL="446342" algn="ctr" defTabSz="743902" rtl="0" eaLnBrk="1" fontAlgn="base" latinLnBrk="1" hangingPunct="1">
        <a:lnSpc>
          <a:spcPct val="90000"/>
        </a:lnSpc>
        <a:spcBef>
          <a:spcPct val="0"/>
        </a:spcBef>
        <a:spcAft>
          <a:spcPct val="0"/>
        </a:spcAft>
        <a:defRPr sz="3100" b="1">
          <a:solidFill>
            <a:schemeClr val="tx1"/>
          </a:solidFill>
          <a:latin typeface="Tahoma" pitchFamily="34" charset="0"/>
        </a:defRPr>
      </a:lvl6pPr>
      <a:lvl7pPr marL="892684" algn="ctr" defTabSz="743902" rtl="0" eaLnBrk="1" fontAlgn="base" latinLnBrk="1" hangingPunct="1">
        <a:lnSpc>
          <a:spcPct val="90000"/>
        </a:lnSpc>
        <a:spcBef>
          <a:spcPct val="0"/>
        </a:spcBef>
        <a:spcAft>
          <a:spcPct val="0"/>
        </a:spcAft>
        <a:defRPr sz="3100" b="1">
          <a:solidFill>
            <a:schemeClr val="tx1"/>
          </a:solidFill>
          <a:latin typeface="Tahoma" pitchFamily="34" charset="0"/>
        </a:defRPr>
      </a:lvl7pPr>
      <a:lvl8pPr marL="1339026" algn="ctr" defTabSz="743902" rtl="0" eaLnBrk="1" fontAlgn="base" latinLnBrk="1" hangingPunct="1">
        <a:lnSpc>
          <a:spcPct val="90000"/>
        </a:lnSpc>
        <a:spcBef>
          <a:spcPct val="0"/>
        </a:spcBef>
        <a:spcAft>
          <a:spcPct val="0"/>
        </a:spcAft>
        <a:defRPr sz="3100" b="1">
          <a:solidFill>
            <a:schemeClr val="tx1"/>
          </a:solidFill>
          <a:latin typeface="Tahoma" pitchFamily="34" charset="0"/>
        </a:defRPr>
      </a:lvl8pPr>
      <a:lvl9pPr marL="1785366" algn="ctr" defTabSz="743902" rtl="0" eaLnBrk="1" fontAlgn="base" latinLnBrk="1" hangingPunct="1">
        <a:lnSpc>
          <a:spcPct val="90000"/>
        </a:lnSpc>
        <a:spcBef>
          <a:spcPct val="0"/>
        </a:spcBef>
        <a:spcAft>
          <a:spcPct val="0"/>
        </a:spcAft>
        <a:defRPr sz="3100" b="1">
          <a:solidFill>
            <a:schemeClr val="tx1"/>
          </a:solidFill>
          <a:latin typeface="Tahoma" pitchFamily="34" charset="0"/>
        </a:defRPr>
      </a:lvl9pPr>
    </p:titleStyle>
    <p:bodyStyle>
      <a:lvl1pPr marL="107950" indent="-107950" algn="l" defTabSz="1546225" rtl="0" eaLnBrk="0" fontAlgn="base" latinLnBrk="1" hangingPunct="0">
        <a:spcBef>
          <a:spcPct val="25000"/>
        </a:spcBef>
        <a:spcAft>
          <a:spcPct val="0"/>
        </a:spcAft>
        <a:buClr>
          <a:schemeClr val="tx1"/>
        </a:buClr>
        <a:buSzPct val="80000"/>
        <a:buChar char="•"/>
        <a:defRPr sz="2500">
          <a:solidFill>
            <a:srgbClr val="000066"/>
          </a:solidFill>
          <a:latin typeface="+mn-lt"/>
          <a:ea typeface="+mn-ea"/>
          <a:cs typeface="+mn-cs"/>
        </a:defRPr>
      </a:lvl1pPr>
      <a:lvl2pPr marL="331788" indent="-112713" algn="l" defTabSz="1546225" rtl="0" eaLnBrk="0" fontAlgn="base" latinLnBrk="1" hangingPunct="0">
        <a:spcBef>
          <a:spcPct val="25000"/>
        </a:spcBef>
        <a:spcAft>
          <a:spcPct val="0"/>
        </a:spcAft>
        <a:buClr>
          <a:schemeClr val="tx1"/>
        </a:buClr>
        <a:buSzPct val="80000"/>
        <a:buChar char="•"/>
        <a:defRPr sz="2100">
          <a:solidFill>
            <a:srgbClr val="480024"/>
          </a:solidFill>
          <a:latin typeface="+mn-lt"/>
        </a:defRPr>
      </a:lvl2pPr>
      <a:lvl3pPr marL="555625" indent="-111125" algn="l" defTabSz="1546225" rtl="0" eaLnBrk="0" fontAlgn="base" latinLnBrk="1" hangingPunct="0">
        <a:spcBef>
          <a:spcPct val="25000"/>
        </a:spcBef>
        <a:spcAft>
          <a:spcPct val="0"/>
        </a:spcAft>
        <a:buClr>
          <a:schemeClr val="tx1"/>
        </a:buClr>
        <a:buSzPct val="80000"/>
        <a:buChar char="•"/>
        <a:defRPr sz="2000">
          <a:solidFill>
            <a:srgbClr val="0B2200"/>
          </a:solidFill>
          <a:latin typeface="+mn-lt"/>
        </a:defRPr>
      </a:lvl3pPr>
      <a:lvl4pPr marL="776288" indent="-107950" algn="l" defTabSz="1546225" rtl="0" eaLnBrk="0" fontAlgn="base" latinLnBrk="1" hangingPunct="0">
        <a:spcBef>
          <a:spcPct val="20000"/>
        </a:spcBef>
        <a:spcAft>
          <a:spcPct val="0"/>
        </a:spcAft>
        <a:buClr>
          <a:schemeClr val="tx1"/>
        </a:buClr>
        <a:buSzPct val="80000"/>
        <a:buChar char="•"/>
        <a:defRPr sz="2000">
          <a:solidFill>
            <a:srgbClr val="543800"/>
          </a:solidFill>
          <a:latin typeface="+mn-lt"/>
        </a:defRPr>
      </a:lvl4pPr>
      <a:lvl5pPr marL="1003300" indent="-115888" algn="l" defTabSz="1546225" rtl="0" eaLnBrk="0" fontAlgn="base" latinLnBrk="1" hangingPunct="0">
        <a:spcBef>
          <a:spcPct val="20000"/>
        </a:spcBef>
        <a:spcAft>
          <a:spcPct val="0"/>
        </a:spcAft>
        <a:buClr>
          <a:schemeClr val="tx1"/>
        </a:buClr>
        <a:buSzPct val="80000"/>
        <a:buChar char="•"/>
        <a:defRPr sz="1600">
          <a:solidFill>
            <a:srgbClr val="330066"/>
          </a:solidFill>
          <a:latin typeface="+mn-lt"/>
        </a:defRPr>
      </a:lvl5pPr>
      <a:lvl6pPr marL="1450610" indent="-116235" algn="l" defTabSz="1546697" rtl="0" eaLnBrk="1" fontAlgn="base" latinLnBrk="1" hangingPunct="1">
        <a:spcBef>
          <a:spcPct val="20000"/>
        </a:spcBef>
        <a:spcAft>
          <a:spcPct val="0"/>
        </a:spcAft>
        <a:buClr>
          <a:schemeClr val="tx1"/>
        </a:buClr>
        <a:buSzPct val="80000"/>
        <a:buChar char="•"/>
        <a:defRPr sz="1600">
          <a:solidFill>
            <a:srgbClr val="330066"/>
          </a:solidFill>
          <a:latin typeface="+mn-lt"/>
        </a:defRPr>
      </a:lvl6pPr>
      <a:lvl7pPr marL="1896952" indent="-116235" algn="l" defTabSz="1546697" rtl="0" eaLnBrk="1" fontAlgn="base" latinLnBrk="1" hangingPunct="1">
        <a:spcBef>
          <a:spcPct val="20000"/>
        </a:spcBef>
        <a:spcAft>
          <a:spcPct val="0"/>
        </a:spcAft>
        <a:buClr>
          <a:schemeClr val="tx1"/>
        </a:buClr>
        <a:buSzPct val="80000"/>
        <a:buChar char="•"/>
        <a:defRPr sz="1600">
          <a:solidFill>
            <a:srgbClr val="330066"/>
          </a:solidFill>
          <a:latin typeface="+mn-lt"/>
        </a:defRPr>
      </a:lvl7pPr>
      <a:lvl8pPr marL="2343293" indent="-116235" algn="l" defTabSz="1546697" rtl="0" eaLnBrk="1" fontAlgn="base" latinLnBrk="1" hangingPunct="1">
        <a:spcBef>
          <a:spcPct val="20000"/>
        </a:spcBef>
        <a:spcAft>
          <a:spcPct val="0"/>
        </a:spcAft>
        <a:buClr>
          <a:schemeClr val="tx1"/>
        </a:buClr>
        <a:buSzPct val="80000"/>
        <a:buChar char="•"/>
        <a:defRPr sz="1600">
          <a:solidFill>
            <a:srgbClr val="330066"/>
          </a:solidFill>
          <a:latin typeface="+mn-lt"/>
        </a:defRPr>
      </a:lvl8pPr>
      <a:lvl9pPr marL="2789635" indent="-116235" algn="l" defTabSz="1546697" rtl="0" eaLnBrk="1" fontAlgn="base" latinLnBrk="1" hangingPunct="1">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892684" rtl="0" eaLnBrk="1" latinLnBrk="1" hangingPunct="1">
        <a:defRPr sz="1800" kern="1200">
          <a:solidFill>
            <a:schemeClr val="tx1"/>
          </a:solidFill>
          <a:latin typeface="+mn-lt"/>
          <a:ea typeface="+mn-ea"/>
          <a:cs typeface="+mn-cs"/>
        </a:defRPr>
      </a:lvl1pPr>
      <a:lvl2pPr marL="446342" algn="l" defTabSz="892684" rtl="0" eaLnBrk="1" latinLnBrk="1" hangingPunct="1">
        <a:defRPr sz="1800" kern="1200">
          <a:solidFill>
            <a:schemeClr val="tx1"/>
          </a:solidFill>
          <a:latin typeface="+mn-lt"/>
          <a:ea typeface="+mn-ea"/>
          <a:cs typeface="+mn-cs"/>
        </a:defRPr>
      </a:lvl2pPr>
      <a:lvl3pPr marL="892684" algn="l" defTabSz="892684" rtl="0" eaLnBrk="1" latinLnBrk="1" hangingPunct="1">
        <a:defRPr sz="1800" kern="1200">
          <a:solidFill>
            <a:schemeClr val="tx1"/>
          </a:solidFill>
          <a:latin typeface="+mn-lt"/>
          <a:ea typeface="+mn-ea"/>
          <a:cs typeface="+mn-cs"/>
        </a:defRPr>
      </a:lvl3pPr>
      <a:lvl4pPr marL="1339026" algn="l" defTabSz="892684" rtl="0" eaLnBrk="1" latinLnBrk="1" hangingPunct="1">
        <a:defRPr sz="1800" kern="1200">
          <a:solidFill>
            <a:schemeClr val="tx1"/>
          </a:solidFill>
          <a:latin typeface="+mn-lt"/>
          <a:ea typeface="+mn-ea"/>
          <a:cs typeface="+mn-cs"/>
        </a:defRPr>
      </a:lvl4pPr>
      <a:lvl5pPr marL="1785366" algn="l" defTabSz="892684" rtl="0" eaLnBrk="1" latinLnBrk="1" hangingPunct="1">
        <a:defRPr sz="1800" kern="1200">
          <a:solidFill>
            <a:schemeClr val="tx1"/>
          </a:solidFill>
          <a:latin typeface="+mn-lt"/>
          <a:ea typeface="+mn-ea"/>
          <a:cs typeface="+mn-cs"/>
        </a:defRPr>
      </a:lvl5pPr>
      <a:lvl6pPr marL="2231707" algn="l" defTabSz="892684" rtl="0" eaLnBrk="1" latinLnBrk="1" hangingPunct="1">
        <a:defRPr sz="1800" kern="1200">
          <a:solidFill>
            <a:schemeClr val="tx1"/>
          </a:solidFill>
          <a:latin typeface="+mn-lt"/>
          <a:ea typeface="+mn-ea"/>
          <a:cs typeface="+mn-cs"/>
        </a:defRPr>
      </a:lvl6pPr>
      <a:lvl7pPr marL="2678049" algn="l" defTabSz="892684" rtl="0" eaLnBrk="1" latinLnBrk="1" hangingPunct="1">
        <a:defRPr sz="1800" kern="1200">
          <a:solidFill>
            <a:schemeClr val="tx1"/>
          </a:solidFill>
          <a:latin typeface="+mn-lt"/>
          <a:ea typeface="+mn-ea"/>
          <a:cs typeface="+mn-cs"/>
        </a:defRPr>
      </a:lvl7pPr>
      <a:lvl8pPr marL="3124391" algn="l" defTabSz="892684" rtl="0" eaLnBrk="1" latinLnBrk="1" hangingPunct="1">
        <a:defRPr sz="1800" kern="1200">
          <a:solidFill>
            <a:schemeClr val="tx1"/>
          </a:solidFill>
          <a:latin typeface="+mn-lt"/>
          <a:ea typeface="+mn-ea"/>
          <a:cs typeface="+mn-cs"/>
        </a:defRPr>
      </a:lvl8pPr>
      <a:lvl9pPr marL="3570732" algn="l" defTabSz="892684" rtl="0" eaLnBrk="1" latinLnBrk="1"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314" name="Picture 25" descr="oma bg_v3_2"/>
          <p:cNvPicPr>
            <a:picLocks noChangeAspect="1" noChangeArrowheads="1"/>
          </p:cNvPicPr>
          <p:nvPr userDrawn="1"/>
        </p:nvPicPr>
        <p:blipFill>
          <a:blip r:embed="rId13"/>
          <a:srcRect/>
          <a:stretch>
            <a:fillRect/>
          </a:stretch>
        </p:blipFill>
        <p:spPr bwMode="auto">
          <a:xfrm>
            <a:off x="0" y="0"/>
            <a:ext cx="9144000" cy="6851650"/>
          </a:xfrm>
          <a:prstGeom prst="rect">
            <a:avLst/>
          </a:prstGeom>
          <a:noFill/>
          <a:ln w="9525">
            <a:noFill/>
            <a:miter lim="800000"/>
            <a:headEnd/>
            <a:tailEnd/>
          </a:ln>
        </p:spPr>
      </p:pic>
      <p:sp>
        <p:nvSpPr>
          <p:cNvPr id="186371" name="Rectangle 3"/>
          <p:cNvSpPr>
            <a:spLocks noChangeArrowheads="1"/>
          </p:cNvSpPr>
          <p:nvPr/>
        </p:nvSpPr>
        <p:spPr bwMode="auto">
          <a:xfrm>
            <a:off x="7175500" y="6124575"/>
            <a:ext cx="1590675" cy="477838"/>
          </a:xfrm>
          <a:prstGeom prst="rect">
            <a:avLst/>
          </a:prstGeom>
          <a:noFill/>
          <a:ln w="9525">
            <a:noFill/>
            <a:miter lim="800000"/>
            <a:headEnd/>
            <a:tailEnd/>
          </a:ln>
        </p:spPr>
        <p:txBody>
          <a:bodyPr lIns="89291" tIns="44646" rIns="89291" bIns="44646"/>
          <a:lstStyle/>
          <a:p>
            <a:pPr eaLnBrk="0" latinLnBrk="1" hangingPunct="0">
              <a:lnSpc>
                <a:spcPct val="90000"/>
              </a:lnSpc>
              <a:defRPr/>
            </a:pPr>
            <a:endParaRPr kumimoji="0" lang="en-GB" altLang="ko-KR" sz="2000">
              <a:ea typeface="Gulim" pitchFamily="34" charset="-127"/>
            </a:endParaRPr>
          </a:p>
        </p:txBody>
      </p:sp>
      <p:sp>
        <p:nvSpPr>
          <p:cNvPr id="186377" name="Line 9"/>
          <p:cNvSpPr>
            <a:spLocks noChangeShapeType="1"/>
          </p:cNvSpPr>
          <p:nvPr userDrawn="1"/>
        </p:nvSpPr>
        <p:spPr bwMode="auto">
          <a:xfrm>
            <a:off x="293688" y="966788"/>
            <a:ext cx="8556625"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lIns="89291" tIns="44646" rIns="89291" bIns="44646"/>
          <a:lstStyle/>
          <a:p>
            <a:pPr defTabSz="914166" eaLnBrk="0" fontAlgn="auto" latinLnBrk="1" hangingPunct="0">
              <a:lnSpc>
                <a:spcPct val="90000"/>
              </a:lnSpc>
              <a:spcAft>
                <a:spcPts val="0"/>
              </a:spcAft>
              <a:defRPr/>
            </a:pPr>
            <a:endParaRPr kumimoji="0" lang="en-GB" sz="2000">
              <a:ea typeface="+mn-ea"/>
              <a:cs typeface="+mn-cs"/>
            </a:endParaRPr>
          </a:p>
        </p:txBody>
      </p:sp>
      <p:sp>
        <p:nvSpPr>
          <p:cNvPr id="186382" name="Rectangle 14"/>
          <p:cNvSpPr>
            <a:spLocks noChangeArrowheads="1"/>
          </p:cNvSpPr>
          <p:nvPr userDrawn="1"/>
        </p:nvSpPr>
        <p:spPr bwMode="auto">
          <a:xfrm>
            <a:off x="0" y="6399213"/>
            <a:ext cx="9144000" cy="74612"/>
          </a:xfrm>
          <a:prstGeom prst="rect">
            <a:avLst/>
          </a:prstGeom>
          <a:solidFill>
            <a:srgbClr val="333399"/>
          </a:solidFill>
          <a:ln w="12700">
            <a:noFill/>
            <a:miter lim="800000"/>
            <a:headEnd/>
            <a:tailEnd/>
          </a:ln>
          <a:effectLst/>
        </p:spPr>
        <p:txBody>
          <a:bodyPr wrap="none" lIns="89291" tIns="44646" rIns="89291" bIns="44646" anchor="ctr"/>
          <a:lstStyle/>
          <a:p>
            <a:pPr eaLnBrk="0" latinLnBrk="1" hangingPunct="0">
              <a:lnSpc>
                <a:spcPct val="90000"/>
              </a:lnSpc>
              <a:defRPr/>
            </a:pPr>
            <a:endParaRPr kumimoji="0" lang="en-GB" altLang="ko-KR" sz="2000">
              <a:ea typeface="Gulim" pitchFamily="34" charset="-127"/>
            </a:endParaRPr>
          </a:p>
        </p:txBody>
      </p:sp>
      <p:sp>
        <p:nvSpPr>
          <p:cNvPr id="186385" name="Rectangle 17"/>
          <p:cNvSpPr>
            <a:spLocks noChangeArrowheads="1"/>
          </p:cNvSpPr>
          <p:nvPr userDrawn="1"/>
        </p:nvSpPr>
        <p:spPr bwMode="auto">
          <a:xfrm>
            <a:off x="0" y="6473825"/>
            <a:ext cx="4786313" cy="350838"/>
          </a:xfrm>
          <a:prstGeom prst="rect">
            <a:avLst/>
          </a:prstGeom>
          <a:noFill/>
          <a:ln w="12700">
            <a:noFill/>
            <a:miter lim="800000"/>
            <a:headEnd/>
            <a:tailEnd/>
          </a:ln>
          <a:effectLst/>
        </p:spPr>
        <p:txBody>
          <a:bodyPr lIns="88362" tIns="43405" rIns="88362" bIns="43405">
            <a:spAutoFit/>
          </a:bodyPr>
          <a:lstStyle/>
          <a:p>
            <a:pPr defTabSz="393700" eaLnBrk="0" latinLnBrk="1" hangingPunct="0">
              <a:lnSpc>
                <a:spcPct val="90000"/>
              </a:lnSpc>
              <a:tabLst>
                <a:tab pos="5245100" algn="ctr"/>
                <a:tab pos="8966200" algn="r"/>
              </a:tabLst>
              <a:defRPr/>
            </a:pPr>
            <a:r>
              <a:rPr kumimoji="0" lang="en-GB" sz="1000" b="1">
                <a:ea typeface="+mn-ea"/>
                <a:cs typeface="Times New Roman" pitchFamily="18" charset="0"/>
              </a:rPr>
              <a:t>© 2009 Open Mobile Alliance Ltd.  All Rights Reserved.</a:t>
            </a:r>
            <a:endParaRPr kumimoji="0" lang="en-US" altLang="ko-KR" sz="1000" b="1">
              <a:ea typeface="Gulim" pitchFamily="34" charset="-127"/>
            </a:endParaRPr>
          </a:p>
          <a:p>
            <a:pPr defTabSz="393700" eaLnBrk="0" latinLnBrk="1" hangingPunct="0">
              <a:lnSpc>
                <a:spcPct val="90000"/>
              </a:lnSpc>
              <a:tabLst>
                <a:tab pos="5245100" algn="ctr"/>
                <a:tab pos="8966200" algn="r"/>
              </a:tabLst>
              <a:defRPr/>
            </a:pPr>
            <a:r>
              <a:rPr kumimoji="0" lang="en-US" altLang="ko-KR" sz="900" b="1">
                <a:latin typeface="Arial Narrow" pitchFamily="34" charset="0"/>
                <a:ea typeface="Gulim" pitchFamily="34" charset="-127"/>
                <a:cs typeface="Times New Roman" pitchFamily="18" charset="0"/>
              </a:rPr>
              <a:t>Used with the permission of the Open Mobile Alliance Ltd. under the terms as stated in this document.</a:t>
            </a:r>
            <a:endParaRPr kumimoji="0" lang="en-US" altLang="ko-KR" sz="900" b="1">
              <a:solidFill>
                <a:srgbClr val="999999"/>
              </a:solidFill>
              <a:latin typeface="Arial Narrow" pitchFamily="34" charset="0"/>
              <a:ea typeface="Gulim" pitchFamily="34" charset="-127"/>
            </a:endParaRPr>
          </a:p>
        </p:txBody>
      </p:sp>
      <p:sp>
        <p:nvSpPr>
          <p:cNvPr id="186386" name="Rectangle 18"/>
          <p:cNvSpPr>
            <a:spLocks noChangeArrowheads="1"/>
          </p:cNvSpPr>
          <p:nvPr userDrawn="1"/>
        </p:nvSpPr>
        <p:spPr bwMode="auto">
          <a:xfrm>
            <a:off x="4613275" y="6473825"/>
            <a:ext cx="3275013" cy="333375"/>
          </a:xfrm>
          <a:prstGeom prst="rect">
            <a:avLst/>
          </a:prstGeom>
          <a:noFill/>
          <a:ln w="12700">
            <a:noFill/>
            <a:miter lim="800000"/>
            <a:headEnd/>
            <a:tailEnd/>
          </a:ln>
          <a:effectLst/>
        </p:spPr>
        <p:txBody>
          <a:bodyPr lIns="88362" tIns="43405" rIns="88362" bIns="43405">
            <a:spAutoFit/>
          </a:bodyPr>
          <a:lstStyle/>
          <a:p>
            <a:pPr algn="ctr" defTabSz="393700" eaLnBrk="0" latinLnBrk="1" hangingPunct="0">
              <a:lnSpc>
                <a:spcPct val="90000"/>
              </a:lnSpc>
              <a:tabLst>
                <a:tab pos="5245100" algn="ctr"/>
                <a:tab pos="8966200" algn="r"/>
              </a:tabLst>
            </a:pPr>
            <a:r>
              <a:rPr kumimoji="0" lang="en-US" altLang="zh-CN" b="1">
                <a:latin typeface="Arial Narrow" pitchFamily="34" charset="0"/>
                <a:ea typeface="SimSun" pitchFamily="2" charset="-122"/>
              </a:rPr>
              <a:t>OMA-</a:t>
            </a:r>
            <a:r>
              <a:rPr kumimoji="0" lang="en-US" altLang="ko-KR" b="1">
                <a:latin typeface="Arial Narrow" pitchFamily="34" charset="0"/>
                <a:ea typeface="SimSun" pitchFamily="2" charset="-122"/>
              </a:rPr>
              <a:t>CD</a:t>
            </a:r>
            <a:r>
              <a:rPr kumimoji="0" lang="en-US" altLang="zh-CN" b="1">
                <a:latin typeface="Arial Narrow" pitchFamily="34" charset="0"/>
                <a:ea typeface="SimSun" pitchFamily="2" charset="-122"/>
              </a:rPr>
              <a:t>-CPNS-2010-0016</a:t>
            </a:r>
          </a:p>
        </p:txBody>
      </p:sp>
      <p:sp>
        <p:nvSpPr>
          <p:cNvPr id="186387" name="Rectangle 19"/>
          <p:cNvSpPr>
            <a:spLocks noChangeArrowheads="1"/>
          </p:cNvSpPr>
          <p:nvPr userDrawn="1"/>
        </p:nvSpPr>
        <p:spPr bwMode="auto">
          <a:xfrm>
            <a:off x="7813675" y="6473825"/>
            <a:ext cx="1330325" cy="401638"/>
          </a:xfrm>
          <a:prstGeom prst="rect">
            <a:avLst/>
          </a:prstGeom>
          <a:noFill/>
          <a:ln w="12700">
            <a:noFill/>
            <a:miter lim="800000"/>
            <a:headEnd/>
            <a:tailEnd/>
          </a:ln>
          <a:effectLst/>
        </p:spPr>
        <p:txBody>
          <a:bodyPr lIns="88362" tIns="43405" rIns="88362" bIns="43405">
            <a:spAutoFit/>
          </a:bodyPr>
          <a:lstStyle/>
          <a:p>
            <a:pPr algn="r" defTabSz="393700" eaLnBrk="0" latinLnBrk="1" hangingPunct="0">
              <a:lnSpc>
                <a:spcPct val="90000"/>
              </a:lnSpc>
              <a:tabLst>
                <a:tab pos="5245100" algn="ctr"/>
                <a:tab pos="8966200" algn="r"/>
              </a:tabLst>
              <a:defRPr/>
            </a:pPr>
            <a:r>
              <a:rPr kumimoji="0" lang="en-US" altLang="ko-KR" b="1">
                <a:latin typeface="Arial Narrow" pitchFamily="34" charset="0"/>
                <a:ea typeface="Gulim" pitchFamily="34" charset="-127"/>
              </a:rPr>
              <a:t>Slide </a:t>
            </a:r>
            <a:fld id="{6BD129F8-CF3D-4AF1-AC1C-1CA467060FE5}" type="slidenum">
              <a:rPr kumimoji="0" lang="en-US" altLang="ko-KR" b="1">
                <a:latin typeface="Arial Narrow" pitchFamily="34" charset="0"/>
                <a:ea typeface="Gulim" pitchFamily="34" charset="-127"/>
              </a:rPr>
              <a:pPr algn="r" defTabSz="393700" eaLnBrk="0" latinLnBrk="1" hangingPunct="0">
                <a:lnSpc>
                  <a:spcPct val="90000"/>
                </a:lnSpc>
                <a:tabLst>
                  <a:tab pos="5245100" algn="ctr"/>
                  <a:tab pos="8966200" algn="r"/>
                </a:tabLst>
                <a:defRPr/>
              </a:pPr>
              <a:t>‹#›</a:t>
            </a:fld>
            <a:r>
              <a:rPr kumimoji="0" lang="en-US" altLang="ko-KR" b="1">
                <a:latin typeface="Arial Narrow" pitchFamily="34" charset="0"/>
                <a:ea typeface="Gulim" pitchFamily="34" charset="-127"/>
              </a:rPr>
              <a:t/>
            </a:r>
            <a:br>
              <a:rPr kumimoji="0" lang="en-US" altLang="ko-KR" b="1">
                <a:latin typeface="Arial Narrow" pitchFamily="34" charset="0"/>
                <a:ea typeface="Gulim" pitchFamily="34" charset="-127"/>
              </a:rPr>
            </a:br>
            <a:r>
              <a:rPr kumimoji="0" lang="en-US" altLang="ko-KR" sz="500">
                <a:solidFill>
                  <a:srgbClr val="999999"/>
                </a:solidFill>
                <a:ea typeface="Gulim" pitchFamily="34" charset="-127"/>
              </a:rPr>
              <a:t>[OMA-Template-SlideDeck-20090101-I]</a:t>
            </a:r>
            <a:endParaRPr kumimoji="0" lang="en-US" altLang="ko-KR" b="1">
              <a:latin typeface="Arial Narrow" pitchFamily="34" charset="0"/>
              <a:ea typeface="Gulim" pitchFamily="34" charset="-127"/>
            </a:endParaRPr>
          </a:p>
        </p:txBody>
      </p:sp>
      <p:sp>
        <p:nvSpPr>
          <p:cNvPr id="13321" name="Rectangle 2"/>
          <p:cNvSpPr>
            <a:spLocks noGrp="1" noChangeArrowheads="1"/>
          </p:cNvSpPr>
          <p:nvPr>
            <p:ph type="title"/>
          </p:nvPr>
        </p:nvSpPr>
        <p:spPr bwMode="auto">
          <a:xfrm>
            <a:off x="298450" y="228600"/>
            <a:ext cx="8545513" cy="685800"/>
          </a:xfrm>
          <a:prstGeom prst="rect">
            <a:avLst/>
          </a:prstGeom>
          <a:noFill/>
          <a:ln w="12700">
            <a:noFill/>
            <a:miter lim="800000"/>
            <a:headEnd/>
            <a:tailEnd/>
          </a:ln>
        </p:spPr>
        <p:txBody>
          <a:bodyPr vert="horz" wrap="square" lIns="88362" tIns="43405" rIns="88362" bIns="43405" numCol="1" anchor="ctr" anchorCtr="0" compatLnSpc="1">
            <a:prstTxWarp prst="textNoShape">
              <a:avLst/>
            </a:prstTxWarp>
          </a:bodyPr>
          <a:lstStyle/>
          <a:p>
            <a:pPr lvl="0"/>
            <a:endParaRPr lang="en-GB" altLang="ko-KR" smtClean="0"/>
          </a:p>
        </p:txBody>
      </p:sp>
      <p:sp>
        <p:nvSpPr>
          <p:cNvPr id="13322" name="Rectangle 5"/>
          <p:cNvSpPr>
            <a:spLocks noGrp="1" noChangeArrowheads="1"/>
          </p:cNvSpPr>
          <p:nvPr>
            <p:ph type="body" idx="1"/>
          </p:nvPr>
        </p:nvSpPr>
        <p:spPr bwMode="auto">
          <a:xfrm>
            <a:off x="285750" y="1143000"/>
            <a:ext cx="8572500" cy="5256213"/>
          </a:xfrm>
          <a:prstGeom prst="rect">
            <a:avLst/>
          </a:prstGeom>
          <a:noFill/>
          <a:ln w="12700">
            <a:noFill/>
            <a:miter lim="800000"/>
            <a:headEnd/>
            <a:tailEnd/>
          </a:ln>
        </p:spPr>
        <p:txBody>
          <a:bodyPr vert="horz" wrap="square" lIns="88362" tIns="43405" rIns="88362" bIns="43405"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706" r:id="rId1"/>
    <p:sldLayoutId id="2147483705" r:id="rId2"/>
    <p:sldLayoutId id="2147483704" r:id="rId3"/>
    <p:sldLayoutId id="2147483703" r:id="rId4"/>
    <p:sldLayoutId id="2147483702" r:id="rId5"/>
    <p:sldLayoutId id="2147483701" r:id="rId6"/>
    <p:sldLayoutId id="2147483700" r:id="rId7"/>
    <p:sldLayoutId id="2147483699" r:id="rId8"/>
    <p:sldLayoutId id="2147483698" r:id="rId9"/>
    <p:sldLayoutId id="2147483697" r:id="rId10"/>
    <p:sldLayoutId id="2147483696" r:id="rId11"/>
  </p:sldLayoutIdLst>
  <p:txStyles>
    <p:titleStyle>
      <a:lvl1pPr algn="ctr" defTabSz="742950" rtl="0" eaLnBrk="0" fontAlgn="base" hangingPunct="0">
        <a:lnSpc>
          <a:spcPct val="90000"/>
        </a:lnSpc>
        <a:spcBef>
          <a:spcPct val="0"/>
        </a:spcBef>
        <a:spcAft>
          <a:spcPct val="0"/>
        </a:spcAft>
        <a:defRPr sz="3100" b="1">
          <a:solidFill>
            <a:schemeClr val="tx1"/>
          </a:solidFill>
          <a:latin typeface="+mj-lt"/>
          <a:ea typeface="+mj-ea"/>
          <a:cs typeface="+mj-cs"/>
        </a:defRPr>
      </a:lvl1pPr>
      <a:lvl2pPr algn="ctr" defTabSz="742950" rtl="0" eaLnBrk="0" fontAlgn="base" hangingPunct="0">
        <a:lnSpc>
          <a:spcPct val="90000"/>
        </a:lnSpc>
        <a:spcBef>
          <a:spcPct val="0"/>
        </a:spcBef>
        <a:spcAft>
          <a:spcPct val="0"/>
        </a:spcAft>
        <a:defRPr sz="3100" b="1">
          <a:solidFill>
            <a:schemeClr val="tx1"/>
          </a:solidFill>
          <a:latin typeface="Tahoma" pitchFamily="34" charset="0"/>
        </a:defRPr>
      </a:lvl2pPr>
      <a:lvl3pPr algn="ctr" defTabSz="742950" rtl="0" eaLnBrk="0" fontAlgn="base" hangingPunct="0">
        <a:lnSpc>
          <a:spcPct val="90000"/>
        </a:lnSpc>
        <a:spcBef>
          <a:spcPct val="0"/>
        </a:spcBef>
        <a:spcAft>
          <a:spcPct val="0"/>
        </a:spcAft>
        <a:defRPr sz="3100" b="1">
          <a:solidFill>
            <a:schemeClr val="tx1"/>
          </a:solidFill>
          <a:latin typeface="Tahoma" pitchFamily="34" charset="0"/>
        </a:defRPr>
      </a:lvl3pPr>
      <a:lvl4pPr algn="ctr" defTabSz="742950" rtl="0" eaLnBrk="0" fontAlgn="base" hangingPunct="0">
        <a:lnSpc>
          <a:spcPct val="90000"/>
        </a:lnSpc>
        <a:spcBef>
          <a:spcPct val="0"/>
        </a:spcBef>
        <a:spcAft>
          <a:spcPct val="0"/>
        </a:spcAft>
        <a:defRPr sz="3100" b="1">
          <a:solidFill>
            <a:schemeClr val="tx1"/>
          </a:solidFill>
          <a:latin typeface="Tahoma" pitchFamily="34" charset="0"/>
        </a:defRPr>
      </a:lvl4pPr>
      <a:lvl5pPr algn="ctr" defTabSz="742950" rtl="0" eaLnBrk="0" fontAlgn="base" hangingPunct="0">
        <a:lnSpc>
          <a:spcPct val="90000"/>
        </a:lnSpc>
        <a:spcBef>
          <a:spcPct val="0"/>
        </a:spcBef>
        <a:spcAft>
          <a:spcPct val="0"/>
        </a:spcAft>
        <a:defRPr sz="3100" b="1">
          <a:solidFill>
            <a:schemeClr val="tx1"/>
          </a:solidFill>
          <a:latin typeface="Tahoma" pitchFamily="34" charset="0"/>
        </a:defRPr>
      </a:lvl5pPr>
      <a:lvl6pPr marL="446456" algn="ctr" defTabSz="744093" rtl="0" eaLnBrk="0" fontAlgn="base" hangingPunct="0">
        <a:lnSpc>
          <a:spcPct val="90000"/>
        </a:lnSpc>
        <a:spcBef>
          <a:spcPct val="0"/>
        </a:spcBef>
        <a:spcAft>
          <a:spcPct val="0"/>
        </a:spcAft>
        <a:defRPr sz="3100" b="1">
          <a:solidFill>
            <a:schemeClr val="tx1"/>
          </a:solidFill>
          <a:latin typeface="Tahoma" pitchFamily="34" charset="0"/>
        </a:defRPr>
      </a:lvl6pPr>
      <a:lvl7pPr marL="892912" algn="ctr" defTabSz="744093" rtl="0" eaLnBrk="0" fontAlgn="base" hangingPunct="0">
        <a:lnSpc>
          <a:spcPct val="90000"/>
        </a:lnSpc>
        <a:spcBef>
          <a:spcPct val="0"/>
        </a:spcBef>
        <a:spcAft>
          <a:spcPct val="0"/>
        </a:spcAft>
        <a:defRPr sz="3100" b="1">
          <a:solidFill>
            <a:schemeClr val="tx1"/>
          </a:solidFill>
          <a:latin typeface="Tahoma" pitchFamily="34" charset="0"/>
        </a:defRPr>
      </a:lvl7pPr>
      <a:lvl8pPr marL="1339367" algn="ctr" defTabSz="744093" rtl="0" eaLnBrk="0" fontAlgn="base" hangingPunct="0">
        <a:lnSpc>
          <a:spcPct val="90000"/>
        </a:lnSpc>
        <a:spcBef>
          <a:spcPct val="0"/>
        </a:spcBef>
        <a:spcAft>
          <a:spcPct val="0"/>
        </a:spcAft>
        <a:defRPr sz="3100" b="1">
          <a:solidFill>
            <a:schemeClr val="tx1"/>
          </a:solidFill>
          <a:latin typeface="Tahoma" pitchFamily="34" charset="0"/>
        </a:defRPr>
      </a:lvl8pPr>
      <a:lvl9pPr marL="1785823" algn="ctr" defTabSz="744093" rtl="0" eaLnBrk="0" fontAlgn="base" hangingPunct="0">
        <a:lnSpc>
          <a:spcPct val="90000"/>
        </a:lnSpc>
        <a:spcBef>
          <a:spcPct val="0"/>
        </a:spcBef>
        <a:spcAft>
          <a:spcPct val="0"/>
        </a:spcAft>
        <a:defRPr sz="3100" b="1">
          <a:solidFill>
            <a:schemeClr val="tx1"/>
          </a:solidFill>
          <a:latin typeface="Tahoma" pitchFamily="34" charset="0"/>
        </a:defRPr>
      </a:lvl9pPr>
    </p:titleStyle>
    <p:bodyStyle>
      <a:lvl1pPr marL="107950" indent="-107950" algn="l" defTabSz="1546225" rtl="0" eaLnBrk="0" fontAlgn="base" hangingPunct="0">
        <a:spcBef>
          <a:spcPct val="25000"/>
        </a:spcBef>
        <a:spcAft>
          <a:spcPct val="0"/>
        </a:spcAft>
        <a:buClr>
          <a:schemeClr val="tx1"/>
        </a:buClr>
        <a:buSzPct val="80000"/>
        <a:buChar char="•"/>
        <a:defRPr sz="2500">
          <a:solidFill>
            <a:srgbClr val="000066"/>
          </a:solidFill>
          <a:latin typeface="+mn-lt"/>
          <a:ea typeface="+mn-ea"/>
          <a:cs typeface="+mn-cs"/>
        </a:defRPr>
      </a:lvl1pPr>
      <a:lvl2pPr marL="331788" indent="-112713" algn="l" defTabSz="1546225" rtl="0" eaLnBrk="0" fontAlgn="base" hangingPunct="0">
        <a:spcBef>
          <a:spcPct val="25000"/>
        </a:spcBef>
        <a:spcAft>
          <a:spcPct val="0"/>
        </a:spcAft>
        <a:buClr>
          <a:schemeClr val="tx1"/>
        </a:buClr>
        <a:buSzPct val="80000"/>
        <a:buChar char="•"/>
        <a:defRPr sz="2100">
          <a:solidFill>
            <a:srgbClr val="480024"/>
          </a:solidFill>
          <a:latin typeface="+mn-lt"/>
        </a:defRPr>
      </a:lvl2pPr>
      <a:lvl3pPr marL="555625" indent="-111125" algn="l" defTabSz="1546225" rtl="0" eaLnBrk="0" fontAlgn="base" hangingPunct="0">
        <a:spcBef>
          <a:spcPct val="25000"/>
        </a:spcBef>
        <a:spcAft>
          <a:spcPct val="0"/>
        </a:spcAft>
        <a:buClr>
          <a:schemeClr val="tx1"/>
        </a:buClr>
        <a:buSzPct val="80000"/>
        <a:buChar char="•"/>
        <a:defRPr sz="2000">
          <a:solidFill>
            <a:srgbClr val="0B2200"/>
          </a:solidFill>
          <a:latin typeface="+mn-lt"/>
        </a:defRPr>
      </a:lvl3pPr>
      <a:lvl4pPr marL="776288" indent="-107950" algn="l" defTabSz="1546225" rtl="0" eaLnBrk="0" fontAlgn="base" hangingPunct="0">
        <a:spcBef>
          <a:spcPct val="20000"/>
        </a:spcBef>
        <a:spcAft>
          <a:spcPct val="0"/>
        </a:spcAft>
        <a:buClr>
          <a:schemeClr val="tx1"/>
        </a:buClr>
        <a:buSzPct val="80000"/>
        <a:buChar char="•"/>
        <a:defRPr sz="2000">
          <a:solidFill>
            <a:srgbClr val="543800"/>
          </a:solidFill>
          <a:latin typeface="+mn-lt"/>
        </a:defRPr>
      </a:lvl4pPr>
      <a:lvl5pPr marL="1003300" indent="-115888" algn="l" defTabSz="1546225" rtl="0" eaLnBrk="0" fontAlgn="base" hangingPunct="0">
        <a:spcBef>
          <a:spcPct val="20000"/>
        </a:spcBef>
        <a:spcAft>
          <a:spcPct val="0"/>
        </a:spcAft>
        <a:buClr>
          <a:schemeClr val="tx1"/>
        </a:buClr>
        <a:buSzPct val="80000"/>
        <a:buChar char="•"/>
        <a:defRPr sz="1600">
          <a:solidFill>
            <a:srgbClr val="330066"/>
          </a:solidFill>
          <a:latin typeface="+mn-lt"/>
        </a:defRPr>
      </a:lvl5pPr>
      <a:lvl6pPr marL="1450981" indent="-116265" algn="l" defTabSz="1547093" rtl="0" eaLnBrk="0" fontAlgn="base" hangingPunct="0">
        <a:spcBef>
          <a:spcPct val="20000"/>
        </a:spcBef>
        <a:spcAft>
          <a:spcPct val="0"/>
        </a:spcAft>
        <a:buClr>
          <a:schemeClr val="tx1"/>
        </a:buClr>
        <a:buSzPct val="80000"/>
        <a:buChar char="•"/>
        <a:defRPr sz="1600">
          <a:solidFill>
            <a:srgbClr val="330066"/>
          </a:solidFill>
          <a:latin typeface="+mn-lt"/>
        </a:defRPr>
      </a:lvl6pPr>
      <a:lvl7pPr marL="1897437" indent="-116265" algn="l" defTabSz="1547093" rtl="0" eaLnBrk="0" fontAlgn="base" hangingPunct="0">
        <a:spcBef>
          <a:spcPct val="20000"/>
        </a:spcBef>
        <a:spcAft>
          <a:spcPct val="0"/>
        </a:spcAft>
        <a:buClr>
          <a:schemeClr val="tx1"/>
        </a:buClr>
        <a:buSzPct val="80000"/>
        <a:buChar char="•"/>
        <a:defRPr sz="1600">
          <a:solidFill>
            <a:srgbClr val="330066"/>
          </a:solidFill>
          <a:latin typeface="+mn-lt"/>
        </a:defRPr>
      </a:lvl7pPr>
      <a:lvl8pPr marL="2343893" indent="-116265" algn="l" defTabSz="1547093" rtl="0" eaLnBrk="0" fontAlgn="base" hangingPunct="0">
        <a:spcBef>
          <a:spcPct val="20000"/>
        </a:spcBef>
        <a:spcAft>
          <a:spcPct val="0"/>
        </a:spcAft>
        <a:buClr>
          <a:schemeClr val="tx1"/>
        </a:buClr>
        <a:buSzPct val="80000"/>
        <a:buChar char="•"/>
        <a:defRPr sz="1600">
          <a:solidFill>
            <a:srgbClr val="330066"/>
          </a:solidFill>
          <a:latin typeface="+mn-lt"/>
        </a:defRPr>
      </a:lvl8pPr>
      <a:lvl9pPr marL="2790349" indent="-116265" algn="l" defTabSz="1547093"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892912" rtl="0" eaLnBrk="1" latinLnBrk="0" hangingPunct="1">
        <a:defRPr sz="1800" kern="1200">
          <a:solidFill>
            <a:schemeClr val="tx1"/>
          </a:solidFill>
          <a:latin typeface="+mn-lt"/>
          <a:ea typeface="+mn-ea"/>
          <a:cs typeface="+mn-cs"/>
        </a:defRPr>
      </a:lvl1pPr>
      <a:lvl2pPr marL="446456" algn="l" defTabSz="892912" rtl="0" eaLnBrk="1" latinLnBrk="0" hangingPunct="1">
        <a:defRPr sz="1800" kern="1200">
          <a:solidFill>
            <a:schemeClr val="tx1"/>
          </a:solidFill>
          <a:latin typeface="+mn-lt"/>
          <a:ea typeface="+mn-ea"/>
          <a:cs typeface="+mn-cs"/>
        </a:defRPr>
      </a:lvl2pPr>
      <a:lvl3pPr marL="892912" algn="l" defTabSz="892912" rtl="0" eaLnBrk="1" latinLnBrk="0" hangingPunct="1">
        <a:defRPr sz="1800" kern="1200">
          <a:solidFill>
            <a:schemeClr val="tx1"/>
          </a:solidFill>
          <a:latin typeface="+mn-lt"/>
          <a:ea typeface="+mn-ea"/>
          <a:cs typeface="+mn-cs"/>
        </a:defRPr>
      </a:lvl3pPr>
      <a:lvl4pPr marL="1339367" algn="l" defTabSz="892912" rtl="0" eaLnBrk="1" latinLnBrk="0" hangingPunct="1">
        <a:defRPr sz="1800" kern="1200">
          <a:solidFill>
            <a:schemeClr val="tx1"/>
          </a:solidFill>
          <a:latin typeface="+mn-lt"/>
          <a:ea typeface="+mn-ea"/>
          <a:cs typeface="+mn-cs"/>
        </a:defRPr>
      </a:lvl4pPr>
      <a:lvl5pPr marL="1785823" algn="l" defTabSz="892912" rtl="0" eaLnBrk="1" latinLnBrk="0" hangingPunct="1">
        <a:defRPr sz="1800" kern="1200">
          <a:solidFill>
            <a:schemeClr val="tx1"/>
          </a:solidFill>
          <a:latin typeface="+mn-lt"/>
          <a:ea typeface="+mn-ea"/>
          <a:cs typeface="+mn-cs"/>
        </a:defRPr>
      </a:lvl5pPr>
      <a:lvl6pPr marL="2232279" algn="l" defTabSz="892912" rtl="0" eaLnBrk="1" latinLnBrk="0" hangingPunct="1">
        <a:defRPr sz="1800" kern="1200">
          <a:solidFill>
            <a:schemeClr val="tx1"/>
          </a:solidFill>
          <a:latin typeface="+mn-lt"/>
          <a:ea typeface="+mn-ea"/>
          <a:cs typeface="+mn-cs"/>
        </a:defRPr>
      </a:lvl6pPr>
      <a:lvl7pPr marL="2678735" algn="l" defTabSz="892912" rtl="0" eaLnBrk="1" latinLnBrk="0" hangingPunct="1">
        <a:defRPr sz="1800" kern="1200">
          <a:solidFill>
            <a:schemeClr val="tx1"/>
          </a:solidFill>
          <a:latin typeface="+mn-lt"/>
          <a:ea typeface="+mn-ea"/>
          <a:cs typeface="+mn-cs"/>
        </a:defRPr>
      </a:lvl7pPr>
      <a:lvl8pPr marL="3125191" algn="l" defTabSz="892912" rtl="0" eaLnBrk="1" latinLnBrk="0" hangingPunct="1">
        <a:defRPr sz="1800" kern="1200">
          <a:solidFill>
            <a:schemeClr val="tx1"/>
          </a:solidFill>
          <a:latin typeface="+mn-lt"/>
          <a:ea typeface="+mn-ea"/>
          <a:cs typeface="+mn-cs"/>
        </a:defRPr>
      </a:lvl8pPr>
      <a:lvl9pPr marL="3571646" algn="l" defTabSz="89291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www.openmobilealliance.org/UseAgreement.html" TargetMode="External"/><Relationship Id="rId3" Type="http://schemas.openxmlformats.org/officeDocument/2006/relationships/hyperlink" Target="mailto:johan.hjelm@ericsson.com" TargetMode="External"/><Relationship Id="rId7" Type="http://schemas.openxmlformats.org/officeDocument/2006/relationships/hyperlink" Target="mailto:chiba@kddi.com" TargetMode="External"/><Relationship Id="rId2" Type="http://schemas.openxmlformats.org/officeDocument/2006/relationships/image" Target="../media/image2.jpeg"/><Relationship Id="rId1" Type="http://schemas.openxmlformats.org/officeDocument/2006/relationships/slideLayout" Target="../slideLayouts/slideLayout18.xml"/><Relationship Id="rId6" Type="http://schemas.openxmlformats.org/officeDocument/2006/relationships/hyperlink" Target="mailto:yi-ishikawa@kddi.com" TargetMode="External"/><Relationship Id="rId5" Type="http://schemas.openxmlformats.org/officeDocument/2006/relationships/hyperlink" Target="mailto:ta-matsunaka@kddi.com" TargetMode="External"/><Relationship Id="rId4" Type="http://schemas.openxmlformats.org/officeDocument/2006/relationships/hyperlink" Target="mailto:ta-warabino@kddi.com"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3.xml"/><Relationship Id="rId1" Type="http://schemas.openxmlformats.org/officeDocument/2006/relationships/vmlDrawing" Target="../drawings/vmlDrawing1.v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51" descr="oma bg_v3_strong_2"/>
          <p:cNvPicPr>
            <a:picLocks noChangeAspect="1" noChangeArrowheads="1"/>
          </p:cNvPicPr>
          <p:nvPr/>
        </p:nvPicPr>
        <p:blipFill>
          <a:blip r:embed="rId2"/>
          <a:srcRect b="6691"/>
          <a:stretch>
            <a:fillRect/>
          </a:stretch>
        </p:blipFill>
        <p:spPr bwMode="auto">
          <a:xfrm>
            <a:off x="0" y="0"/>
            <a:ext cx="9144000" cy="6399213"/>
          </a:xfrm>
          <a:prstGeom prst="rect">
            <a:avLst/>
          </a:prstGeom>
          <a:noFill/>
          <a:ln w="9525">
            <a:noFill/>
            <a:miter lim="800000"/>
            <a:headEnd/>
            <a:tailEnd/>
          </a:ln>
        </p:spPr>
      </p:pic>
      <p:sp>
        <p:nvSpPr>
          <p:cNvPr id="27650" name="Rectangle 27"/>
          <p:cNvSpPr>
            <a:spLocks noChangeArrowheads="1"/>
          </p:cNvSpPr>
          <p:nvPr/>
        </p:nvSpPr>
        <p:spPr bwMode="auto">
          <a:xfrm>
            <a:off x="628650" y="1868488"/>
            <a:ext cx="7886700" cy="2752725"/>
          </a:xfrm>
          <a:prstGeom prst="rect">
            <a:avLst/>
          </a:prstGeom>
          <a:noFill/>
          <a:ln w="12700">
            <a:noFill/>
            <a:miter lim="800000"/>
            <a:headEnd/>
            <a:tailEnd/>
          </a:ln>
        </p:spPr>
        <p:txBody>
          <a:bodyPr lIns="88357" tIns="43402" rIns="88357" bIns="43402"/>
          <a:lstStyle/>
          <a:p>
            <a:pPr defTabSz="742950" eaLnBrk="0" latinLnBrk="1" hangingPunct="0">
              <a:lnSpc>
                <a:spcPct val="95000"/>
              </a:lnSpc>
              <a:spcAft>
                <a:spcPct val="20000"/>
              </a:spcAft>
              <a:tabLst>
                <a:tab pos="1782763" algn="r"/>
                <a:tab pos="1893888" algn="l"/>
              </a:tabLst>
            </a:pPr>
            <a:r>
              <a:rPr kumimoji="0" lang="zh-CN" altLang="en-US" sz="2000" b="1">
                <a:latin typeface="Tahoma" pitchFamily="34" charset="0"/>
                <a:ea typeface="SimSun" pitchFamily="2" charset="-122"/>
              </a:rPr>
              <a:t>	</a:t>
            </a:r>
            <a:r>
              <a:rPr kumimoji="0" lang="en-US" altLang="zh-CN" sz="2000" b="1">
                <a:latin typeface="Tahoma" pitchFamily="34" charset="0"/>
                <a:ea typeface="SimSun" pitchFamily="2" charset="-122"/>
              </a:rPr>
              <a:t>Submitted To:	</a:t>
            </a:r>
            <a:r>
              <a:rPr kumimoji="0" lang="en-US" altLang="ko-KR" sz="2000" b="1">
                <a:latin typeface="Tahoma" pitchFamily="34" charset="0"/>
                <a:ea typeface="SimSun" pitchFamily="2" charset="-122"/>
              </a:rPr>
              <a:t>CD</a:t>
            </a:r>
            <a:r>
              <a:rPr kumimoji="0" lang="en-US" altLang="zh-CN" sz="2000" b="1">
                <a:latin typeface="Tahoma" pitchFamily="34" charset="0"/>
                <a:ea typeface="SimSun" pitchFamily="2" charset="-122"/>
              </a:rPr>
              <a:t>-CPNS</a:t>
            </a:r>
          </a:p>
          <a:p>
            <a:pPr defTabSz="742950" eaLnBrk="0" latinLnBrk="1" hangingPunct="0">
              <a:lnSpc>
                <a:spcPct val="95000"/>
              </a:lnSpc>
              <a:spcAft>
                <a:spcPct val="20000"/>
              </a:spcAft>
              <a:tabLst>
                <a:tab pos="1782763" algn="r"/>
                <a:tab pos="1893888" algn="l"/>
              </a:tabLst>
            </a:pPr>
            <a:r>
              <a:rPr kumimoji="0" lang="en-US" altLang="zh-CN" sz="2000" b="1">
                <a:latin typeface="Tahoma" pitchFamily="34" charset="0"/>
                <a:ea typeface="SimSun" pitchFamily="2" charset="-122"/>
              </a:rPr>
              <a:t>	Date:	</a:t>
            </a:r>
            <a:r>
              <a:rPr kumimoji="0" lang="en-US" altLang="ko-KR" sz="2000" b="1">
                <a:latin typeface="Tahoma" pitchFamily="34" charset="0"/>
                <a:ea typeface="SimSun" pitchFamily="2" charset="-122"/>
              </a:rPr>
              <a:t>22</a:t>
            </a:r>
            <a:r>
              <a:rPr kumimoji="0" lang="en-US" altLang="ko-KR" sz="2000" b="1" baseline="30000">
                <a:latin typeface="Tahoma" pitchFamily="34" charset="0"/>
                <a:ea typeface="SimSun" pitchFamily="2" charset="-122"/>
              </a:rPr>
              <a:t>th</a:t>
            </a:r>
            <a:r>
              <a:rPr kumimoji="0" lang="en-US" altLang="ko-KR" sz="2000" b="1">
                <a:latin typeface="Tahoma" pitchFamily="34" charset="0"/>
                <a:ea typeface="SimSun" pitchFamily="2" charset="-122"/>
              </a:rPr>
              <a:t> Jan. 2010</a:t>
            </a:r>
            <a:r>
              <a:rPr kumimoji="0" lang="en-US" altLang="zh-CN" sz="2000" b="1">
                <a:latin typeface="Tahoma" pitchFamily="34" charset="0"/>
                <a:ea typeface="SimSun" pitchFamily="2" charset="-122"/>
              </a:rPr>
              <a:t>	</a:t>
            </a:r>
          </a:p>
          <a:p>
            <a:pPr defTabSz="742950" eaLnBrk="0" latinLnBrk="1" hangingPunct="0">
              <a:lnSpc>
                <a:spcPct val="95000"/>
              </a:lnSpc>
              <a:spcAft>
                <a:spcPct val="20000"/>
              </a:spcAft>
              <a:tabLst>
                <a:tab pos="1782763" algn="r"/>
                <a:tab pos="1893888" algn="l"/>
              </a:tabLst>
            </a:pPr>
            <a:r>
              <a:rPr kumimoji="0" lang="en-US" altLang="zh-CN" sz="2000" b="1">
                <a:latin typeface="Tahoma" pitchFamily="34" charset="0"/>
                <a:ea typeface="SimSun" pitchFamily="2" charset="-122"/>
              </a:rPr>
              <a:t>	Availability:	      Public            OMA Confidential</a:t>
            </a:r>
          </a:p>
          <a:p>
            <a:pPr defTabSz="742950" eaLnBrk="0" latinLnBrk="1" hangingPunct="0">
              <a:lnSpc>
                <a:spcPct val="95000"/>
              </a:lnSpc>
              <a:spcAft>
                <a:spcPct val="20000"/>
              </a:spcAft>
              <a:tabLst>
                <a:tab pos="1782763" algn="r"/>
                <a:tab pos="1893888" algn="l"/>
              </a:tabLst>
            </a:pPr>
            <a:r>
              <a:rPr kumimoji="0" lang="en-US" altLang="zh-CN" sz="1600" b="1">
                <a:latin typeface="Tahoma" pitchFamily="34" charset="0"/>
                <a:ea typeface="SimSun" pitchFamily="2" charset="-122"/>
              </a:rPr>
              <a:t>	Contact:	Johan Hjelm, </a:t>
            </a:r>
            <a:r>
              <a:rPr kumimoji="0" lang="en-US" altLang="zh-CN" sz="1600" b="1">
                <a:latin typeface="Tahoma" pitchFamily="34" charset="0"/>
                <a:ea typeface="SimSun" pitchFamily="2" charset="-122"/>
                <a:hlinkClick r:id="rId3"/>
              </a:rPr>
              <a:t>johan.hjelm@ericsson.com</a:t>
            </a:r>
            <a:endParaRPr kumimoji="0" lang="en-US" altLang="ja-JP" sz="1600" b="1">
              <a:latin typeface="Tahoma" pitchFamily="34" charset="0"/>
              <a:ea typeface="SimSun" pitchFamily="2" charset="-122"/>
            </a:endParaRPr>
          </a:p>
          <a:p>
            <a:pPr defTabSz="742950" eaLnBrk="0" latinLnBrk="1" hangingPunct="0">
              <a:lnSpc>
                <a:spcPct val="95000"/>
              </a:lnSpc>
              <a:spcAft>
                <a:spcPct val="20000"/>
              </a:spcAft>
              <a:tabLst>
                <a:tab pos="1782763" algn="r"/>
                <a:tab pos="1893888" algn="l"/>
              </a:tabLst>
            </a:pPr>
            <a:r>
              <a:rPr kumimoji="0" lang="en-US" altLang="ja-JP" sz="1600" b="1">
                <a:latin typeface="Tahoma" pitchFamily="34" charset="0"/>
              </a:rPr>
              <a:t>		Takayuki Warabino, </a:t>
            </a:r>
            <a:r>
              <a:rPr kumimoji="0" lang="en-US" altLang="ja-JP" sz="1600" b="1">
                <a:latin typeface="Tahoma" pitchFamily="34" charset="0"/>
                <a:hlinkClick r:id="rId4"/>
              </a:rPr>
              <a:t>ta-warabino@kddi.com</a:t>
            </a:r>
            <a:endParaRPr kumimoji="0" lang="en-US" altLang="ja-JP" sz="1600" b="1">
              <a:latin typeface="Tahoma" pitchFamily="34" charset="0"/>
            </a:endParaRPr>
          </a:p>
          <a:p>
            <a:pPr defTabSz="742950">
              <a:lnSpc>
                <a:spcPct val="95000"/>
              </a:lnSpc>
              <a:spcAft>
                <a:spcPct val="20000"/>
              </a:spcAft>
              <a:tabLst>
                <a:tab pos="1782763" algn="r"/>
                <a:tab pos="1893888" algn="l"/>
              </a:tabLst>
            </a:pPr>
            <a:r>
              <a:rPr kumimoji="0" lang="en-US" altLang="ja-JP" sz="1600" b="1">
                <a:latin typeface="Tahoma" pitchFamily="34" charset="0"/>
              </a:rPr>
              <a:t>                               Takashi Matsunaka, </a:t>
            </a:r>
            <a:r>
              <a:rPr kumimoji="0" lang="en-US" altLang="ja-JP" sz="1600" b="1">
                <a:latin typeface="Tahoma" pitchFamily="34" charset="0"/>
                <a:hlinkClick r:id="rId5"/>
              </a:rPr>
              <a:t>ta-matsunaka@kddi.com</a:t>
            </a:r>
            <a:endParaRPr kumimoji="0" lang="en-US" altLang="ja-JP" sz="1600" b="1">
              <a:latin typeface="Tahoma" pitchFamily="34" charset="0"/>
            </a:endParaRPr>
          </a:p>
          <a:p>
            <a:pPr defTabSz="742950">
              <a:lnSpc>
                <a:spcPct val="95000"/>
              </a:lnSpc>
              <a:spcAft>
                <a:spcPct val="20000"/>
              </a:spcAft>
              <a:tabLst>
                <a:tab pos="1782763" algn="r"/>
                <a:tab pos="1893888" algn="l"/>
              </a:tabLst>
            </a:pPr>
            <a:r>
              <a:rPr kumimoji="0" lang="en-US" altLang="ja-JP" sz="1600" b="1">
                <a:latin typeface="Tahoma" pitchFamily="34" charset="0"/>
              </a:rPr>
              <a:t>                               Yuichi Ishikawa, </a:t>
            </a:r>
            <a:r>
              <a:rPr kumimoji="0" lang="en-US" altLang="ja-JP" sz="1600" b="1">
                <a:latin typeface="Tahoma" pitchFamily="34" charset="0"/>
                <a:hlinkClick r:id="rId6"/>
              </a:rPr>
              <a:t>yi-ishikawa@kddi.com</a:t>
            </a:r>
            <a:endParaRPr kumimoji="0" lang="en-US" altLang="ja-JP" sz="1600" b="1">
              <a:latin typeface="Tahoma" pitchFamily="34" charset="0"/>
            </a:endParaRPr>
          </a:p>
          <a:p>
            <a:pPr defTabSz="742950">
              <a:lnSpc>
                <a:spcPct val="95000"/>
              </a:lnSpc>
              <a:spcAft>
                <a:spcPct val="20000"/>
              </a:spcAft>
              <a:tabLst>
                <a:tab pos="1782763" algn="r"/>
                <a:tab pos="1893888" algn="l"/>
              </a:tabLst>
            </a:pPr>
            <a:r>
              <a:rPr kumimoji="0" lang="en-US" altLang="ja-JP" sz="1600" b="1">
                <a:latin typeface="Tahoma" pitchFamily="34" charset="0"/>
              </a:rPr>
              <a:t>                               Tet Chiba, </a:t>
            </a:r>
            <a:r>
              <a:rPr kumimoji="0" lang="en-US" altLang="ja-JP" sz="1600" b="1">
                <a:latin typeface="Tahoma" pitchFamily="34" charset="0"/>
                <a:hlinkClick r:id="rId7"/>
              </a:rPr>
              <a:t>chiba@kddi.com</a:t>
            </a:r>
            <a:endParaRPr kumimoji="0" lang="zh-CN" altLang="en-US" sz="1600" b="1">
              <a:latin typeface="Tahoma" pitchFamily="34" charset="0"/>
              <a:ea typeface="SimSun" pitchFamily="2" charset="-122"/>
            </a:endParaRPr>
          </a:p>
          <a:p>
            <a:pPr defTabSz="742950" eaLnBrk="0" latinLnBrk="1" hangingPunct="0">
              <a:lnSpc>
                <a:spcPct val="95000"/>
              </a:lnSpc>
              <a:spcAft>
                <a:spcPct val="20000"/>
              </a:spcAft>
              <a:tabLst>
                <a:tab pos="1782763" algn="r"/>
                <a:tab pos="1893888" algn="l"/>
              </a:tabLst>
            </a:pPr>
            <a:r>
              <a:rPr kumimoji="0" lang="en-US" altLang="ko-KR" b="1">
                <a:latin typeface="Tahoma" pitchFamily="34" charset="0"/>
                <a:ea typeface="SimSun" pitchFamily="2" charset="-122"/>
              </a:rPr>
              <a:t>	</a:t>
            </a:r>
            <a:r>
              <a:rPr kumimoji="0" lang="en-US" altLang="zh-CN" b="1">
                <a:latin typeface="Tahoma" pitchFamily="34" charset="0"/>
                <a:ea typeface="SimSun" pitchFamily="2" charset="-122"/>
              </a:rPr>
              <a:t>Source:	</a:t>
            </a:r>
            <a:r>
              <a:rPr kumimoji="0" lang="en-US" altLang="ko-KR" b="1">
                <a:latin typeface="Tahoma" pitchFamily="34" charset="0"/>
                <a:ea typeface="Gulim" pitchFamily="34" charset="-127"/>
              </a:rPr>
              <a:t>Ericsson</a:t>
            </a:r>
            <a:r>
              <a:rPr kumimoji="0" lang="en-US" altLang="ja-JP" b="1">
                <a:latin typeface="Tahoma" pitchFamily="34" charset="0"/>
                <a:ea typeface="Gulim" pitchFamily="34" charset="-127"/>
              </a:rPr>
              <a:t>, KDDI</a:t>
            </a:r>
            <a:endParaRPr kumimoji="0" lang="ko-KR" altLang="en-US" b="1">
              <a:latin typeface="Tahoma" pitchFamily="34" charset="0"/>
              <a:ea typeface="Gulim" pitchFamily="34" charset="-127"/>
            </a:endParaRPr>
          </a:p>
        </p:txBody>
      </p:sp>
      <p:sp>
        <p:nvSpPr>
          <p:cNvPr id="27651" name="Rectangle 26"/>
          <p:cNvSpPr>
            <a:spLocks noGrp="1" noChangeArrowheads="1"/>
          </p:cNvSpPr>
          <p:nvPr>
            <p:ph type="ctrTitle" idx="4294967295"/>
          </p:nvPr>
        </p:nvSpPr>
        <p:spPr>
          <a:xfrm>
            <a:off x="279400" y="223838"/>
            <a:ext cx="8712200" cy="1612900"/>
          </a:xfrm>
        </p:spPr>
        <p:txBody>
          <a:bodyPr anchor="t"/>
          <a:lstStyle/>
          <a:p>
            <a:r>
              <a:rPr lang="en-US" altLang="zh-CN" sz="1400" smtClean="0">
                <a:ea typeface="SimSun" pitchFamily="2" charset="-122"/>
              </a:rPr>
              <a:t>OMA-CD-CPNS-2010-00XX-INP_Service Group and Personal Network Management Introduction to PAG</a:t>
            </a:r>
            <a:r>
              <a:rPr lang="en-US" altLang="ja-JP" sz="1400" smtClean="0">
                <a:ea typeface="SimSun" pitchFamily="2" charset="-122"/>
              </a:rPr>
              <a:t/>
            </a:r>
            <a:br>
              <a:rPr lang="en-US" altLang="ja-JP" sz="1400" smtClean="0">
                <a:ea typeface="SimSun" pitchFamily="2" charset="-122"/>
              </a:rPr>
            </a:br>
            <a:r>
              <a:rPr lang="en-US" altLang="ja-JP" sz="1400" smtClean="0">
                <a:ea typeface="SimSun" pitchFamily="2" charset="-122"/>
              </a:rPr>
              <a:t/>
            </a:r>
            <a:br>
              <a:rPr lang="en-US" altLang="ja-JP" sz="1400" smtClean="0">
                <a:ea typeface="SimSun" pitchFamily="2" charset="-122"/>
              </a:rPr>
            </a:br>
            <a:r>
              <a:rPr lang="en-US" altLang="ko-KR" sz="2700" smtClean="0">
                <a:ea typeface="SimSun" pitchFamily="2" charset="-122"/>
              </a:rPr>
              <a:t>CPNS Service Group Management and Personal Network Introduction to PAG</a:t>
            </a:r>
            <a:endParaRPr lang="en-US" altLang="zh-CN" sz="2700" smtClean="0">
              <a:ea typeface="SimSun" pitchFamily="2" charset="-122"/>
            </a:endParaRPr>
          </a:p>
        </p:txBody>
      </p:sp>
      <p:sp>
        <p:nvSpPr>
          <p:cNvPr id="27652" name="Text Box 29"/>
          <p:cNvSpPr txBox="1">
            <a:spLocks noChangeArrowheads="1"/>
          </p:cNvSpPr>
          <p:nvPr/>
        </p:nvSpPr>
        <p:spPr bwMode="auto">
          <a:xfrm>
            <a:off x="2593975" y="2605088"/>
            <a:ext cx="279400" cy="341312"/>
          </a:xfrm>
          <a:prstGeom prst="rect">
            <a:avLst/>
          </a:prstGeom>
          <a:noFill/>
          <a:ln w="12700">
            <a:solidFill>
              <a:schemeClr val="tx2"/>
            </a:solidFill>
            <a:miter lim="800000"/>
            <a:headEnd/>
            <a:tailEnd/>
          </a:ln>
        </p:spPr>
        <p:txBody>
          <a:bodyPr lIns="0" tIns="43402" rIns="0" bIns="43402" anchor="ctr"/>
          <a:lstStyle/>
          <a:p>
            <a:pPr algn="ctr" defTabSz="742950" eaLnBrk="0" latinLnBrk="1" hangingPunct="0">
              <a:lnSpc>
                <a:spcPct val="90000"/>
              </a:lnSpc>
              <a:spcBef>
                <a:spcPct val="50000"/>
              </a:spcBef>
            </a:pPr>
            <a:r>
              <a:rPr kumimoji="0" lang="en-US" altLang="zh-CN" b="1">
                <a:solidFill>
                  <a:srgbClr val="800000"/>
                </a:solidFill>
                <a:latin typeface="Tahoma" pitchFamily="34" charset="0"/>
                <a:ea typeface="SimSun" pitchFamily="2" charset="-122"/>
              </a:rPr>
              <a:t>X</a:t>
            </a:r>
          </a:p>
        </p:txBody>
      </p:sp>
      <p:sp>
        <p:nvSpPr>
          <p:cNvPr id="27653" name="Text Box 30"/>
          <p:cNvSpPr txBox="1">
            <a:spLocks noChangeArrowheads="1"/>
          </p:cNvSpPr>
          <p:nvPr/>
        </p:nvSpPr>
        <p:spPr bwMode="auto">
          <a:xfrm>
            <a:off x="4210050" y="2605088"/>
            <a:ext cx="282575" cy="341312"/>
          </a:xfrm>
          <a:prstGeom prst="rect">
            <a:avLst/>
          </a:prstGeom>
          <a:noFill/>
          <a:ln w="12700">
            <a:solidFill>
              <a:schemeClr val="tx2"/>
            </a:solidFill>
            <a:miter lim="800000"/>
            <a:headEnd/>
            <a:tailEnd/>
          </a:ln>
        </p:spPr>
        <p:txBody>
          <a:bodyPr lIns="0" tIns="43402" rIns="0" bIns="43402" anchor="ctr"/>
          <a:lstStyle/>
          <a:p>
            <a:pPr algn="ctr" defTabSz="742950" eaLnBrk="0" latinLnBrk="1" hangingPunct="0">
              <a:lnSpc>
                <a:spcPct val="90000"/>
              </a:lnSpc>
              <a:spcBef>
                <a:spcPct val="50000"/>
              </a:spcBef>
            </a:pPr>
            <a:endParaRPr kumimoji="0" lang="en-GB" altLang="ko-KR" b="1">
              <a:solidFill>
                <a:srgbClr val="800000"/>
              </a:solidFill>
              <a:latin typeface="Tahoma" pitchFamily="34" charset="0"/>
              <a:ea typeface="Gulim" pitchFamily="34" charset="-127"/>
            </a:endParaRPr>
          </a:p>
        </p:txBody>
      </p:sp>
      <p:sp>
        <p:nvSpPr>
          <p:cNvPr id="27654" name="Text Box 57"/>
          <p:cNvSpPr txBox="1">
            <a:spLocks noChangeArrowheads="1"/>
          </p:cNvSpPr>
          <p:nvPr/>
        </p:nvSpPr>
        <p:spPr bwMode="auto">
          <a:xfrm>
            <a:off x="1220788" y="4824413"/>
            <a:ext cx="6738937" cy="631825"/>
          </a:xfrm>
          <a:prstGeom prst="rect">
            <a:avLst/>
          </a:prstGeom>
          <a:solidFill>
            <a:srgbClr val="EAEAEA"/>
          </a:solidFill>
          <a:ln w="6350">
            <a:solidFill>
              <a:schemeClr val="tx1"/>
            </a:solidFill>
            <a:miter lim="800000"/>
            <a:headEnd/>
            <a:tailEnd/>
          </a:ln>
        </p:spPr>
        <p:txBody>
          <a:bodyPr lIns="89285" tIns="44644" rIns="89285" bIns="44644">
            <a:spAutoFit/>
          </a:bodyPr>
          <a:lstStyle/>
          <a:p>
            <a:pPr defTabSz="742950" eaLnBrk="0" latinLnBrk="1" hangingPunct="0">
              <a:lnSpc>
                <a:spcPct val="90000"/>
              </a:lnSpc>
              <a:spcBef>
                <a:spcPct val="35000"/>
              </a:spcBef>
            </a:pPr>
            <a:r>
              <a:rPr kumimoji="0" lang="en-US" altLang="zh-CN" sz="900">
                <a:ea typeface="SimSun" pitchFamily="2" charset="-122"/>
                <a:cs typeface="Times New Roman" pitchFamily="18" charset="0"/>
              </a:rPr>
              <a:t>USE OF THIS DOCUMENT BY NON-OMA MEMBERS IS SUBJECT TO ALL OF THE TERMS AND CONDITIONS OF THE USE AGREEMENT (located at </a:t>
            </a:r>
            <a:r>
              <a:rPr kumimoji="0" lang="en-US" altLang="zh-CN" sz="900">
                <a:ea typeface="SimSun" pitchFamily="2" charset="-122"/>
                <a:cs typeface="Times New Roman" pitchFamily="18" charset="0"/>
                <a:hlinkClick r:id="rId8"/>
              </a:rPr>
              <a:t>http://www.openmobilealliance.org/UseAgreement.html</a:t>
            </a:r>
            <a:r>
              <a:rPr kumimoji="0" lang="en-US" altLang="zh-CN" sz="900">
                <a:ea typeface="SimSun" pitchFamily="2" charset="-122"/>
                <a:cs typeface="Times New Roman" pitchFamily="18" charset="0"/>
              </a:rPr>
              <a:t>) AND IF YOU HAVE NOT AGREED TO THE TERMS OF THE USE AGREEMENT, YOU DO NOT HAVE THE RIGHT TO USE, COPY OR DISTRIBUTE THIS DOCUMENT.</a:t>
            </a:r>
          </a:p>
          <a:p>
            <a:pPr defTabSz="742950" eaLnBrk="0" latinLnBrk="1" hangingPunct="0">
              <a:lnSpc>
                <a:spcPct val="90000"/>
              </a:lnSpc>
              <a:spcBef>
                <a:spcPct val="35000"/>
              </a:spcBef>
            </a:pPr>
            <a:r>
              <a:rPr kumimoji="0" lang="en-US" altLang="zh-CN" sz="900">
                <a:ea typeface="SimSun" pitchFamily="2" charset="-122"/>
                <a:cs typeface="Times New Roman" pitchFamily="18" charset="0"/>
              </a:rPr>
              <a:t>THIS DOCUMENT IS PROVIDED ON AN "AS IS" "AS AVAILABLE" AND "WITH ALL FAULTS" BASIS.</a:t>
            </a:r>
          </a:p>
        </p:txBody>
      </p:sp>
      <p:sp>
        <p:nvSpPr>
          <p:cNvPr id="27655" name="Text Box 59"/>
          <p:cNvSpPr txBox="1">
            <a:spLocks noChangeArrowheads="1"/>
          </p:cNvSpPr>
          <p:nvPr/>
        </p:nvSpPr>
        <p:spPr bwMode="auto">
          <a:xfrm>
            <a:off x="223838" y="5580063"/>
            <a:ext cx="8705850" cy="762000"/>
          </a:xfrm>
          <a:prstGeom prst="rect">
            <a:avLst/>
          </a:prstGeom>
          <a:solidFill>
            <a:srgbClr val="FFFF99"/>
          </a:solidFill>
          <a:ln w="6350">
            <a:solidFill>
              <a:schemeClr val="tx1"/>
            </a:solidFill>
            <a:miter lim="800000"/>
            <a:headEnd/>
            <a:tailEnd/>
          </a:ln>
        </p:spPr>
        <p:txBody>
          <a:bodyPr lIns="89285" tIns="44644" rIns="89285" bIns="44644">
            <a:spAutoFit/>
          </a:bodyPr>
          <a:lstStyle/>
          <a:p>
            <a:pPr algn="ctr" defTabSz="742950" eaLnBrk="0" latinLnBrk="1" hangingPunct="0">
              <a:lnSpc>
                <a:spcPct val="90000"/>
              </a:lnSpc>
              <a:spcBef>
                <a:spcPct val="35000"/>
              </a:spcBef>
            </a:pPr>
            <a:r>
              <a:rPr kumimoji="0" lang="en-US" altLang="zh-CN" sz="900" b="1">
                <a:ea typeface="SimSun" pitchFamily="2" charset="-122"/>
                <a:cs typeface="Times New Roman" pitchFamily="18" charset="0"/>
              </a:rPr>
              <a:t>Intellectual Property Rights</a:t>
            </a:r>
          </a:p>
          <a:p>
            <a:pPr defTabSz="742950" eaLnBrk="0" latinLnBrk="1" hangingPunct="0">
              <a:lnSpc>
                <a:spcPct val="90000"/>
              </a:lnSpc>
              <a:spcBef>
                <a:spcPct val="35000"/>
              </a:spcBef>
            </a:pPr>
            <a:r>
              <a:rPr kumimoji="0" lang="en-US" altLang="zh-CN" sz="900">
                <a:ea typeface="SimSun" pitchFamily="2"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2060" name="DtsShapeName" descr="14242@B3294359@BCBG79EDD69C783D9080E&lt;U80FAEE46420W!!!!!BIHO@]E46420!!!!@@5E9@41107DB846@061107DB846@06!!!!!!!!!!!!!!!!!!!!!!!!!!!!!!!!!!!!!!!!!!!!!!!!!!!!80IAQ80IASV56111!!!!!!BIHO@]v56111!!!!@@5E9641100182EEGB3NL@,SDP,BQOR,3118,1105,HOQ^Rvhubihof/qqu!!!!!!!!!!!!!!!!!!!!!!!!!!!!!!!!!!!!!!!!!!!!!!!!!!!!!!!!!!!!!!!!!!!!!!!!!!!!!!!!!!!!!!!!!!!!!!!!!!!!!!!!!!!!!!!!!!!!!!!!!!!!!!!!!!!!!!!!!!!!!!!!!!!!!!!!!!!!!!!!!!!!!!!!!!!!!!!!!!!!!!!!!!!!!!!!!!!!!!!!!!!!!!!!!!!!!!!!!!!!!!!!!!!!!!!!!!!!!!!!!!!!!!!!!!!!!!!!!!!!!!!!!!!!!!!!!!!!!!!!!!!!!!!!!!!!!!!!!!!!!!!!!!!!!!!!!!!!!!!!!!!!!!!!!!!!!!!!!!!!!!!!!!!!!!!!!!!!!!!!!!!!!!!!!!!!!!!!!!!!!!!!!!!!!!!!!!!!!!!!!!!!!!!!!!!!!!!!!!!!!!!!!!!!!!!!!!!!!!!!!!!!!!!!!!!!!!!!!!!!!!!!!!!!!!!!!!!!!!!!!!!!!!!!!!!!!!!!!!!!!!!!!!!!!!!!!!!!!!!!!!!!!!!!!!!!!!!!!!!!!!!!!!!!!!!!!!!!!!!!!!!!!!!!!!!!!!!!!!!!!!!!!!!!!!!!!!!!!!!!!!!!!!!!!!!!!!!!!!!!!!!!!!!!!!!!!!!!!!!!!!!!!!!!!!!!!!!!!!!!!!!!!!!!!!!!!!!!!!!!!!!!!!!!!!!!!!!!!!!!!!!!!!!!!!!!!!!!!!!!!!!!!!!!!!!!!!!!!!!!!!!!!!!!!!!!!!!!!!!!!!!!!!!!!!!!!!!!!!!!!!!!!!!!!!!!!!!!!!!!!!!!!!!!!!!!!!!!!!!!!!!!!!!!!!!!!!!!!!!!!!!!!!!!!!!!!!!!!!!!!!!!!!!!!!!!!!!!!!!!!!!!!!!!!!!!!!!!!!!!!!!!!!!!!!!!!!!!!!!!!!!!!!!!!!!!!!!!!!!!!!!!!!!!!!!!!!!!!!!!!!!!!!!!!!!!!!!!!!!!!!!!!!!!!!!!!!!!!!!!!!!!!!!!!!!!!!!!!!!!!!!!!!!!!!!!!!!!!!!!!!!!!!!!!!!!!!!!!!!!!!!!!!!!!!!!!!!!!!!!!!!!!!!!!!!!!!!!!!!!!!!!!!!!!!!!!!!!!!!!!!!!!!!!!!!!!!!!!!!!!!!!!!!!!!!!!!!!!!!!!!!!!!!!!!!!!!!!!!!!!!!!!!!!!!!!!!!!!!!!!!!!!!!!!!!!!!!!!!!!!!!!!!!!!!!!!!!!!!!!!!!!!!!!!!!!!!!!!!!!!!!!!!!!!!!!!!!!!!!!!!!!!!!!!!!!!!!!!!!!!!!!!!!!!!!!!!!!!!!!!!!!!!!!!!!!!!!!!!!!!!!!!!!!!!!!!!!!!!!!!!!!!!!!!!!!!!!!!!!!!!!!!!!!!!!!!!!!!!!!!!!!!!!!!!!!!!!!!!!!!!!!!!!!!!!!!!!!!!!!!!!!!!!!!!!!!!!!!!!!!!!!!!!!!!!!!!!!!!!!!!!!!!!!!!!!!!!!!!!!!!!!!!!!!!!!!!!!!!!!!!!!!!!!!!!!!!!!!!!!!!!!!!!!!!!!!!!!!!!!!!!!!!!!!!!!!!!!!!!!!!!!!!!!!!!!!!!!!!!!!!!!!!!!!!!!!!!!!!!!!!!!!!!!!!!!!!!!!!!!!!!!!!!!!!!!!!!!!!!!!!!!!!!!!!!!!!!!!!!!!!!!!!!!!!!!!!!!!!!!!!!!!!!!!!!!!!!!!!!!!!!!!!!!!!!!!!!!!!!!!!!!!!!!!!!!!!!!!!!!!!!!!!!!!!!!!!!!!!!!!!!!!!!!!!!!!!!!!!!!!!!!!!!!!!!!!!!!!!!!!!!!!!!!!!!!!!!!!!!!!!!!!!!!!!!!!!!!!!!!!!!!!!!!!!!!!!!!!!!!!!!!!!!!!!!!!!!!!!!!!!!!!!!!!!!!!!!!!!!!!!!!!!!!!!!!!!!!!!!!!!!!!!!!!!!!!!!!!!!!!!!!!!!!!!!!!!!!!!!!!!!!!!!!!!!!!!!!!!!!!!!!!!!!!!!!!!!!!!!!!!!!!!!!!!!!!!!!!!!!!!!!!!!!!!!!!!!!!!!!!!!!!!!!!!!!!!!!!!!!!!!!!!!!!!!!!!!!!!!!!!!!!!!!!!!!!!!!!!!!!!!!!!!!!!!!!!!!!!!!!!!!!!!!!!!!!!!!!!!!!!!!!!!!!!!!!!!!!!!!!!!!!!!!!!!!!!!!!!!!!!1!1" hidden="1"/>
          <p:cNvSpPr>
            <a:spLocks noChangeArrowheads="1"/>
          </p:cNvSpPr>
          <p:nvPr/>
        </p:nvSpPr>
        <p:spPr bwMode="auto">
          <a:xfrm>
            <a:off x="0" y="0"/>
            <a:ext cx="1588" cy="1588"/>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accent1"/>
          </a:solidFill>
          <a:ln w="12700">
            <a:noFill/>
            <a:miter lim="800000"/>
            <a:headEnd/>
            <a:tailEnd/>
          </a:ln>
          <a:effectLst>
            <a:prstShdw prst="shdw18" dist="17961" dir="13500000">
              <a:schemeClr val="accent1">
                <a:gamma/>
                <a:shade val="60000"/>
                <a:invGamma/>
              </a:schemeClr>
            </a:prstShdw>
          </a:effectLst>
        </p:spPr>
        <p:txBody>
          <a:bodyPr wrap="none" lIns="89285" tIns="44644" rIns="89285" bIns="44644" anchor="ctr"/>
          <a:lstStyle/>
          <a:p>
            <a:pPr eaLnBrk="0" latinLnBrk="1" hangingPunct="0">
              <a:lnSpc>
                <a:spcPct val="90000"/>
              </a:lnSpc>
              <a:defRPr/>
            </a:pPr>
            <a:endParaRPr kumimoji="0" lang="ko-KR" altLang="en-US" sz="2000">
              <a:ea typeface="Gulim" pitchFamily="34" charset="-127"/>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ChangeArrowheads="1"/>
          </p:cNvSpPr>
          <p:nvPr>
            <p:ph type="title"/>
          </p:nvPr>
        </p:nvSpPr>
        <p:spPr/>
        <p:txBody>
          <a:bodyPr/>
          <a:lstStyle/>
          <a:p>
            <a:r>
              <a:rPr lang="sv-SE" altLang="ja-JP" smtClean="0">
                <a:ea typeface="ＭＳ Ｐゴシック" pitchFamily="34" charset="-128"/>
              </a:rPr>
              <a:t>Use of XDMS</a:t>
            </a:r>
            <a:endParaRPr lang="en-US" altLang="ja-JP" smtClean="0">
              <a:ea typeface="ＭＳ Ｐゴシック" pitchFamily="34" charset="-128"/>
            </a:endParaRPr>
          </a:p>
        </p:txBody>
      </p:sp>
      <p:sp>
        <p:nvSpPr>
          <p:cNvPr id="36866" name="Rectangle 3"/>
          <p:cNvSpPr>
            <a:spLocks noGrp="1" noChangeArrowheads="1"/>
          </p:cNvSpPr>
          <p:nvPr>
            <p:ph type="body" idx="1"/>
          </p:nvPr>
        </p:nvSpPr>
        <p:spPr/>
        <p:txBody>
          <a:bodyPr/>
          <a:lstStyle/>
          <a:p>
            <a:r>
              <a:rPr lang="en-US" altLang="ja-JP" smtClean="0">
                <a:ea typeface="ＭＳ Ｐゴシック" pitchFamily="34" charset="-128"/>
              </a:rPr>
              <a:t>Optionally, the Membership Database and the policies are synchronized with the XDMS over interface XDM-3i and XDM-5i. This synchronization is done through an XDMC in the CPNS server. The synchronization does not have to be instantaneous, but can be periodic or based on critical changes, according to the policies. </a:t>
            </a:r>
          </a:p>
          <a:p>
            <a:r>
              <a:rPr lang="en-US" altLang="ja-JP" smtClean="0">
                <a:ea typeface="ＭＳ Ｐゴシック" pitchFamily="34" charset="-128"/>
              </a:rPr>
              <a:t>The PN or SG Owner can access the group membership list and policies in the XDMS, either using the XDMC in the CPNS Server (i.e. updating the membership in the XDMS, then synchronizing it with the server); or using a user interface on an authorized PNE to create updates of the membership list or policy, which are then synchronized with the XDMS through the XDMC. The PN or SG Owner can also access the Membership Database and the Policy Database in the CPNS Server.</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ChangeArrowheads="1"/>
          </p:cNvSpPr>
          <p:nvPr>
            <p:ph type="title"/>
          </p:nvPr>
        </p:nvSpPr>
        <p:spPr/>
        <p:txBody>
          <a:bodyPr/>
          <a:lstStyle/>
          <a:p>
            <a:r>
              <a:rPr lang="sv-SE" altLang="ja-JP" smtClean="0">
                <a:ea typeface="ＭＳ Ｐゴシック" pitchFamily="34" charset="-128"/>
              </a:rPr>
              <a:t>Issues for discussion with PAG</a:t>
            </a:r>
            <a:endParaRPr lang="en-US" altLang="ja-JP" smtClean="0">
              <a:ea typeface="ＭＳ Ｐゴシック" pitchFamily="34" charset="-128"/>
            </a:endParaRPr>
          </a:p>
        </p:txBody>
      </p:sp>
      <p:sp>
        <p:nvSpPr>
          <p:cNvPr id="37890" name="Rectangle 3"/>
          <p:cNvSpPr>
            <a:spLocks noGrp="1" noChangeArrowheads="1"/>
          </p:cNvSpPr>
          <p:nvPr>
            <p:ph type="body" idx="1"/>
          </p:nvPr>
        </p:nvSpPr>
        <p:spPr/>
        <p:txBody>
          <a:bodyPr/>
          <a:lstStyle/>
          <a:p>
            <a:r>
              <a:rPr lang="sv-SE" altLang="ja-JP" smtClean="0">
                <a:ea typeface="ＭＳ Ｐゴシック" pitchFamily="34" charset="-128"/>
              </a:rPr>
              <a:t> Use of XDMS</a:t>
            </a:r>
          </a:p>
          <a:p>
            <a:pPr lvl="1"/>
            <a:r>
              <a:rPr lang="sv-SE" altLang="ja-JP" smtClean="0">
                <a:ea typeface="ＭＳ Ｐゴシック" pitchFamily="34" charset="-128"/>
              </a:rPr>
              <a:t>Is it appropriate to use as a back end for the group management in CPNS?</a:t>
            </a:r>
          </a:p>
          <a:p>
            <a:pPr lvl="1"/>
            <a:r>
              <a:rPr lang="sv-SE" altLang="ja-JP" smtClean="0">
                <a:ea typeface="ＭＳ Ｐゴシック" pitchFamily="34" charset="-128"/>
              </a:rPr>
              <a:t>If not, what should we use to provision membership lists and policies to the CPNS Server?</a:t>
            </a:r>
          </a:p>
          <a:p>
            <a:r>
              <a:rPr lang="sv-SE" altLang="ja-JP" smtClean="0">
                <a:ea typeface="ＭＳ Ｐゴシック" pitchFamily="34" charset="-128"/>
              </a:rPr>
              <a:t> Policies</a:t>
            </a:r>
          </a:p>
          <a:p>
            <a:pPr lvl="1"/>
            <a:r>
              <a:rPr lang="sv-SE" altLang="ja-JP" smtClean="0">
                <a:ea typeface="ＭＳ Ｐゴシック" pitchFamily="34" charset="-128"/>
              </a:rPr>
              <a:t>Can we use PEEM, and if not, which policy management should we use?</a:t>
            </a:r>
          </a:p>
          <a:p>
            <a:pPr lvl="1"/>
            <a:r>
              <a:rPr lang="sv-SE" altLang="ja-JP" smtClean="0">
                <a:ea typeface="ＭＳ Ｐゴシック" pitchFamily="34" charset="-128"/>
              </a:rPr>
              <a:t>If PEEM is used, can the policies be stored in XDMS and updated from there to the CPNS Server?</a:t>
            </a:r>
            <a:endParaRPr lang="en-US" altLang="ja-JP" smtClean="0">
              <a:ea typeface="ＭＳ Ｐゴシック" pitchFamily="34" charset="-12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ChangeArrowheads="1"/>
          </p:cNvSpPr>
          <p:nvPr>
            <p:ph type="title"/>
          </p:nvPr>
        </p:nvSpPr>
        <p:spPr/>
        <p:txBody>
          <a:bodyPr/>
          <a:lstStyle/>
          <a:p>
            <a:r>
              <a:rPr lang="sv-SE" altLang="ja-JP" smtClean="0">
                <a:ea typeface="ＭＳ Ｐゴシック" pitchFamily="34" charset="-128"/>
              </a:rPr>
              <a:t>What is CPNS about?</a:t>
            </a:r>
            <a:endParaRPr lang="en-US" altLang="ja-JP" smtClean="0">
              <a:ea typeface="ＭＳ Ｐゴシック" pitchFamily="34" charset="-128"/>
            </a:endParaRPr>
          </a:p>
        </p:txBody>
      </p:sp>
      <p:sp>
        <p:nvSpPr>
          <p:cNvPr id="28674" name="Rectangle 3"/>
          <p:cNvSpPr>
            <a:spLocks noGrp="1" noChangeArrowheads="1"/>
          </p:cNvSpPr>
          <p:nvPr>
            <p:ph type="body" idx="1"/>
          </p:nvPr>
        </p:nvSpPr>
        <p:spPr>
          <a:xfrm>
            <a:off x="285750" y="3429000"/>
            <a:ext cx="8572500" cy="2970213"/>
          </a:xfrm>
        </p:spPr>
        <p:txBody>
          <a:bodyPr/>
          <a:lstStyle/>
          <a:p>
            <a:pPr>
              <a:lnSpc>
                <a:spcPct val="80000"/>
              </a:lnSpc>
            </a:pPr>
            <a:r>
              <a:rPr lang="en-GB" altLang="ja-JP" sz="1300" smtClean="0">
                <a:ea typeface="ＭＳ Ｐゴシック" pitchFamily="34" charset="-128"/>
              </a:rPr>
              <a:t>Provides application-layer support for ubiquitous access to Services in a </a:t>
            </a:r>
            <a:r>
              <a:rPr lang="en-GB" altLang="ja-JP" sz="1300" i="1" smtClean="0">
                <a:ea typeface="ＭＳ Ｐゴシック" pitchFamily="34" charset="-128"/>
              </a:rPr>
              <a:t>converged network</a:t>
            </a:r>
            <a:r>
              <a:rPr lang="en-GB" altLang="ja-JP" sz="1300" smtClean="0">
                <a:ea typeface="ＭＳ Ｐゴシック" pitchFamily="34" charset="-128"/>
              </a:rPr>
              <a:t>, </a:t>
            </a:r>
          </a:p>
          <a:p>
            <a:pPr lvl="1">
              <a:lnSpc>
                <a:spcPct val="80000"/>
              </a:lnSpc>
            </a:pPr>
            <a:r>
              <a:rPr lang="en-GB" altLang="ja-JP" sz="1100" smtClean="0">
                <a:ea typeface="ＭＳ Ｐゴシック" pitchFamily="34" charset="-128"/>
              </a:rPr>
              <a:t>which is a collection of individual networks that are interconnected by means of </a:t>
            </a:r>
            <a:r>
              <a:rPr lang="en-GB" altLang="ja-JP" sz="1100" i="1" smtClean="0">
                <a:ea typeface="ＭＳ Ｐゴシック" pitchFamily="34" charset="-128"/>
              </a:rPr>
              <a:t>PN Gateway</a:t>
            </a:r>
            <a:r>
              <a:rPr lang="en-GB" altLang="ja-JP" sz="1100" smtClean="0">
                <a:ea typeface="ＭＳ Ｐゴシック" pitchFamily="34" charset="-128"/>
              </a:rPr>
              <a:t> (PN GW) devices (in the example above, the cell phone assumes the role of a PN GW that converges the Bluetooth and cellular networks to enable video to be streamed to the PMP from a network server).</a:t>
            </a:r>
            <a:endParaRPr lang="en-GB" altLang="ko-KR" sz="1100" smtClean="0">
              <a:ea typeface="Gulim" pitchFamily="34" charset="-127"/>
            </a:endParaRPr>
          </a:p>
          <a:p>
            <a:pPr>
              <a:lnSpc>
                <a:spcPct val="80000"/>
              </a:lnSpc>
            </a:pPr>
            <a:r>
              <a:rPr lang="en-GB" altLang="ko-KR" sz="1300" smtClean="0">
                <a:ea typeface="Gulim" pitchFamily="34" charset="-127"/>
              </a:rPr>
              <a:t>Facilitates access by devices in a PN to application or content Services that are available either locally in one or more other PNE(s), or residing in other networks, including other PNs or network elements accessed via a cellular or other WAN technology. </a:t>
            </a:r>
          </a:p>
          <a:p>
            <a:pPr>
              <a:lnSpc>
                <a:spcPct val="80000"/>
              </a:lnSpc>
            </a:pPr>
            <a:r>
              <a:rPr lang="en-GB" altLang="ko-KR" sz="1300" smtClean="0">
                <a:ea typeface="Gulim" pitchFamily="34" charset="-127"/>
              </a:rPr>
              <a:t>Allows the PNE(s) that are part of the PN to access Services outside of the PN and for those PNE(s) to offer Services to PNE(s) in other networks. </a:t>
            </a:r>
          </a:p>
          <a:p>
            <a:pPr>
              <a:lnSpc>
                <a:spcPct val="80000"/>
              </a:lnSpc>
            </a:pPr>
            <a:r>
              <a:rPr lang="en-GB" altLang="ko-KR" sz="1300" smtClean="0">
                <a:ea typeface="Gulim" pitchFamily="34" charset="-127"/>
              </a:rPr>
              <a:t>The main CPNS Enabler entities are: </a:t>
            </a:r>
            <a:endParaRPr lang="en-US" altLang="ko-KR" sz="1300" smtClean="0">
              <a:ea typeface="Gulim" pitchFamily="34" charset="-127"/>
            </a:endParaRPr>
          </a:p>
          <a:p>
            <a:pPr lvl="1">
              <a:lnSpc>
                <a:spcPct val="80000"/>
              </a:lnSpc>
            </a:pPr>
            <a:r>
              <a:rPr lang="en-GB" altLang="ko-KR" sz="1100" smtClean="0">
                <a:ea typeface="Gulim" pitchFamily="34" charset="-127"/>
              </a:rPr>
              <a:t>CPNS Server</a:t>
            </a:r>
          </a:p>
          <a:p>
            <a:pPr lvl="1">
              <a:lnSpc>
                <a:spcPct val="80000"/>
              </a:lnSpc>
            </a:pPr>
            <a:r>
              <a:rPr lang="en-GB" altLang="ko-KR" sz="1100" smtClean="0">
                <a:ea typeface="Gulim" pitchFamily="34" charset="-127"/>
              </a:rPr>
              <a:t>Personal Network (PN) Gateway (GW)</a:t>
            </a:r>
          </a:p>
          <a:p>
            <a:pPr lvl="1">
              <a:lnSpc>
                <a:spcPct val="80000"/>
              </a:lnSpc>
            </a:pPr>
            <a:r>
              <a:rPr lang="en-GB" altLang="ko-KR" sz="1100" smtClean="0">
                <a:ea typeface="Gulim" pitchFamily="34" charset="-127"/>
              </a:rPr>
              <a:t>PNE (Personal Network Element)</a:t>
            </a:r>
            <a:endParaRPr lang="en-US" altLang="ko-KR" sz="1100" smtClean="0">
              <a:ea typeface="Gulim" pitchFamily="34" charset="-127"/>
            </a:endParaRPr>
          </a:p>
          <a:p>
            <a:pPr>
              <a:lnSpc>
                <a:spcPct val="80000"/>
              </a:lnSpc>
            </a:pPr>
            <a:r>
              <a:rPr lang="sv-SE" altLang="ja-JP" sz="1300" smtClean="0">
                <a:ea typeface="ＭＳ Ｐゴシック" pitchFamily="34" charset="-128"/>
              </a:rPr>
              <a:t>Unique features of CPNS (compared e.g. To DLNA and UPnP)</a:t>
            </a:r>
          </a:p>
          <a:p>
            <a:pPr lvl="1">
              <a:lnSpc>
                <a:spcPct val="80000"/>
              </a:lnSpc>
            </a:pPr>
            <a:r>
              <a:rPr lang="sv-SE" altLang="ja-JP" sz="1100" smtClean="0">
                <a:ea typeface="ＭＳ Ｐゴシック" pitchFamily="34" charset="-128"/>
              </a:rPr>
              <a:t> Manages service groups – including secure distribution of data in groups </a:t>
            </a:r>
            <a:endParaRPr lang="en-US" altLang="ja-JP" sz="1100" smtClean="0">
              <a:ea typeface="ＭＳ Ｐゴシック" pitchFamily="34" charset="-128"/>
            </a:endParaRPr>
          </a:p>
        </p:txBody>
      </p:sp>
      <p:pic>
        <p:nvPicPr>
          <p:cNvPr id="28675" name="Picture 4" descr="CPNS_RD_2"/>
          <p:cNvPicPr>
            <a:picLocks noChangeAspect="1" noChangeArrowheads="1"/>
          </p:cNvPicPr>
          <p:nvPr/>
        </p:nvPicPr>
        <p:blipFill>
          <a:blip r:embed="rId2"/>
          <a:srcRect/>
          <a:stretch>
            <a:fillRect/>
          </a:stretch>
        </p:blipFill>
        <p:spPr bwMode="auto">
          <a:xfrm>
            <a:off x="1371600" y="1152525"/>
            <a:ext cx="6400800" cy="2276475"/>
          </a:xfrm>
          <a:prstGeom prst="rect">
            <a:avLst/>
          </a:prstGeom>
          <a:noFill/>
          <a:ln w="9525">
            <a:noFill/>
            <a:miter lim="800000"/>
            <a:headEnd/>
            <a:tailEnd/>
          </a:ln>
        </p:spPr>
      </p:pic>
      <p:sp>
        <p:nvSpPr>
          <p:cNvPr id="48133" name="Text Box 5"/>
          <p:cNvSpPr txBox="1">
            <a:spLocks noChangeArrowheads="1"/>
          </p:cNvSpPr>
          <p:nvPr/>
        </p:nvSpPr>
        <p:spPr bwMode="auto">
          <a:xfrm>
            <a:off x="6877050" y="1557338"/>
            <a:ext cx="654050" cy="366712"/>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kumimoji="0" lang="sv-SE">
                <a:ea typeface="+mn-ea"/>
              </a:rPr>
              <a:t>PNE</a:t>
            </a:r>
            <a:endParaRPr kumimoji="0" lang="en-US">
              <a:ea typeface="+mn-ea"/>
            </a:endParaRPr>
          </a:p>
        </p:txBody>
      </p:sp>
      <p:sp>
        <p:nvSpPr>
          <p:cNvPr id="48134" name="Text Box 6"/>
          <p:cNvSpPr txBox="1">
            <a:spLocks noChangeArrowheads="1"/>
          </p:cNvSpPr>
          <p:nvPr/>
        </p:nvSpPr>
        <p:spPr bwMode="auto">
          <a:xfrm>
            <a:off x="4092575" y="1484313"/>
            <a:ext cx="958850" cy="366712"/>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kumimoji="0" lang="sv-SE">
                <a:ea typeface="+mn-ea"/>
              </a:rPr>
              <a:t>PN GW</a:t>
            </a:r>
            <a:endParaRPr kumimoji="0" lang="en-US">
              <a:ea typeface="+mn-ea"/>
            </a:endParaRPr>
          </a:p>
        </p:txBody>
      </p:sp>
      <p:sp>
        <p:nvSpPr>
          <p:cNvPr id="48135" name="Text Box 7"/>
          <p:cNvSpPr txBox="1">
            <a:spLocks noChangeArrowheads="1"/>
          </p:cNvSpPr>
          <p:nvPr/>
        </p:nvSpPr>
        <p:spPr bwMode="auto">
          <a:xfrm>
            <a:off x="1042988" y="1484313"/>
            <a:ext cx="1008062" cy="64135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kumimoji="0" lang="sv-SE">
                <a:ea typeface="+mn-ea"/>
              </a:rPr>
              <a:t>CPNS Server</a:t>
            </a:r>
            <a:endParaRPr kumimoji="0" lang="en-US">
              <a:ea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2" name="Rectangle 2"/>
          <p:cNvSpPr>
            <a:spLocks noGrp="1" noChangeArrowheads="1"/>
          </p:cNvSpPr>
          <p:nvPr>
            <p:ph type="title"/>
          </p:nvPr>
        </p:nvSpPr>
        <p:spPr/>
        <p:txBody>
          <a:bodyPr/>
          <a:lstStyle/>
          <a:p>
            <a:r>
              <a:rPr lang="sv-SE" altLang="ja-JP" smtClean="0">
                <a:ea typeface="ＭＳ Ｐゴシック" pitchFamily="34" charset="-128"/>
              </a:rPr>
              <a:t>Components of CPNS</a:t>
            </a:r>
            <a:endParaRPr lang="en-US" altLang="ja-JP" smtClean="0">
              <a:ea typeface="ＭＳ Ｐゴシック" pitchFamily="34" charset="-128"/>
            </a:endParaRPr>
          </a:p>
        </p:txBody>
      </p:sp>
      <p:sp>
        <p:nvSpPr>
          <p:cNvPr id="29703" name="Rectangle 3"/>
          <p:cNvSpPr>
            <a:spLocks noGrp="1" noChangeArrowheads="1"/>
          </p:cNvSpPr>
          <p:nvPr>
            <p:ph type="body" idx="1"/>
          </p:nvPr>
        </p:nvSpPr>
        <p:spPr>
          <a:xfrm>
            <a:off x="285750" y="1143000"/>
            <a:ext cx="4286250" cy="5256213"/>
          </a:xfrm>
        </p:spPr>
        <p:txBody>
          <a:bodyPr/>
          <a:lstStyle/>
          <a:p>
            <a:r>
              <a:rPr lang="sv-SE" altLang="ja-JP" smtClean="0">
                <a:ea typeface="ＭＳ Ｐゴシック" pitchFamily="34" charset="-128"/>
              </a:rPr>
              <a:t> PNE</a:t>
            </a:r>
          </a:p>
          <a:p>
            <a:r>
              <a:rPr lang="sv-SE" altLang="ja-JP" smtClean="0">
                <a:ea typeface="ＭＳ Ｐゴシック" pitchFamily="34" charset="-128"/>
              </a:rPr>
              <a:t> PN GW</a:t>
            </a:r>
          </a:p>
          <a:p>
            <a:r>
              <a:rPr lang="sv-SE" altLang="ja-JP" smtClean="0">
                <a:ea typeface="ＭＳ Ｐゴシック" pitchFamily="34" charset="-128"/>
              </a:rPr>
              <a:t> PN</a:t>
            </a:r>
          </a:p>
          <a:p>
            <a:r>
              <a:rPr lang="sv-SE" altLang="ja-JP" smtClean="0">
                <a:ea typeface="ＭＳ Ｐゴシック" pitchFamily="34" charset="-128"/>
              </a:rPr>
              <a:t> Service Group</a:t>
            </a:r>
          </a:p>
          <a:p>
            <a:r>
              <a:rPr lang="sv-SE" altLang="ja-JP" smtClean="0">
                <a:ea typeface="ＭＳ Ｐゴシック" pitchFamily="34" charset="-128"/>
              </a:rPr>
              <a:t> CPNS Server</a:t>
            </a:r>
            <a:endParaRPr lang="en-US" altLang="ja-JP" smtClean="0">
              <a:ea typeface="ＭＳ Ｐゴシック" pitchFamily="34" charset="-128"/>
            </a:endParaRPr>
          </a:p>
        </p:txBody>
      </p:sp>
      <p:sp>
        <p:nvSpPr>
          <p:cNvPr id="2" name="Rectangle 6"/>
          <p:cNvSpPr>
            <a:spLocks noChangeArrowheads="1"/>
          </p:cNvSpPr>
          <p:nvPr/>
        </p:nvSpPr>
        <p:spPr bwMode="auto">
          <a:xfrm>
            <a:off x="0" y="1138238"/>
            <a:ext cx="9144000" cy="0"/>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nchor="ctr">
            <a:spAutoFit/>
          </a:bodyPr>
          <a:lstStyle/>
          <a:p>
            <a:pPr>
              <a:defRPr/>
            </a:pPr>
            <a:endParaRPr kumimoji="0" lang="en-US">
              <a:ea typeface="+mn-ea"/>
            </a:endParaRPr>
          </a:p>
        </p:txBody>
      </p:sp>
      <p:graphicFrame>
        <p:nvGraphicFramePr>
          <p:cNvPr id="29701" name="Object 5"/>
          <p:cNvGraphicFramePr>
            <a:graphicFrameLocks noChangeAspect="1"/>
          </p:cNvGraphicFramePr>
          <p:nvPr/>
        </p:nvGraphicFramePr>
        <p:xfrm>
          <a:off x="3563938" y="1865313"/>
          <a:ext cx="5038725" cy="4581525"/>
        </p:xfrm>
        <a:graphic>
          <a:graphicData uri="http://schemas.openxmlformats.org/presentationml/2006/ole">
            <p:oleObj spid="_x0000_s29701" r:id="rId3" imgW="6245066" imgH="5677852" progId="">
              <p:embed/>
            </p:oleObj>
          </a:graphicData>
        </a:graphic>
      </p:graphicFrame>
      <p:sp>
        <p:nvSpPr>
          <p:cNvPr id="29705" name="Line 7"/>
          <p:cNvSpPr>
            <a:spLocks noChangeShapeType="1"/>
          </p:cNvSpPr>
          <p:nvPr/>
        </p:nvSpPr>
        <p:spPr bwMode="auto">
          <a:xfrm flipH="1">
            <a:off x="7104063" y="2203450"/>
            <a:ext cx="762000" cy="692150"/>
          </a:xfrm>
          <a:prstGeom prst="line">
            <a:avLst/>
          </a:prstGeom>
          <a:noFill/>
          <a:ln w="9525">
            <a:solidFill>
              <a:schemeClr val="tx1"/>
            </a:solidFill>
            <a:prstDash val="dash"/>
            <a:round/>
            <a:headEnd/>
            <a:tailEnd type="triangle" w="med" len="med"/>
          </a:ln>
        </p:spPr>
        <p:txBody>
          <a:bodyPr/>
          <a:lstStyle/>
          <a:p>
            <a:endParaRPr lang="en-US"/>
          </a:p>
        </p:txBody>
      </p:sp>
      <p:sp>
        <p:nvSpPr>
          <p:cNvPr id="29706" name="Rectangle 8"/>
          <p:cNvSpPr>
            <a:spLocks noChangeArrowheads="1"/>
          </p:cNvSpPr>
          <p:nvPr/>
        </p:nvSpPr>
        <p:spPr bwMode="auto">
          <a:xfrm>
            <a:off x="7866063" y="1884363"/>
            <a:ext cx="598487" cy="433387"/>
          </a:xfrm>
          <a:prstGeom prst="rect">
            <a:avLst/>
          </a:prstGeom>
          <a:noFill/>
          <a:ln w="9525">
            <a:solidFill>
              <a:schemeClr val="tx1"/>
            </a:solidFill>
            <a:prstDash val="dash"/>
            <a:miter lim="800000"/>
            <a:headEnd/>
            <a:tailEnd/>
          </a:ln>
        </p:spPr>
        <p:txBody>
          <a:bodyPr wrap="none" anchor="ctr"/>
          <a:lstStyle/>
          <a:p>
            <a:endParaRPr kumimoji="0" lang="en-US" altLang="ja-JP"/>
          </a:p>
        </p:txBody>
      </p:sp>
      <p:sp>
        <p:nvSpPr>
          <p:cNvPr id="3" name="Text Box 9"/>
          <p:cNvSpPr txBox="1">
            <a:spLocks noChangeArrowheads="1"/>
          </p:cNvSpPr>
          <p:nvPr/>
        </p:nvSpPr>
        <p:spPr bwMode="auto">
          <a:xfrm>
            <a:off x="7878763" y="2006600"/>
            <a:ext cx="550862" cy="244475"/>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kumimoji="0" lang="sv-SE" sz="1000">
                <a:ea typeface="+mn-ea"/>
              </a:rPr>
              <a:t>XDMS</a:t>
            </a:r>
            <a:endParaRPr kumimoji="0" lang="en-US" sz="1000">
              <a:ea typeface="+mn-ea"/>
            </a:endParaRPr>
          </a:p>
        </p:txBody>
      </p:sp>
      <p:sp>
        <p:nvSpPr>
          <p:cNvPr id="29708" name="Line 10"/>
          <p:cNvSpPr>
            <a:spLocks noChangeShapeType="1"/>
          </p:cNvSpPr>
          <p:nvPr/>
        </p:nvSpPr>
        <p:spPr bwMode="auto">
          <a:xfrm flipH="1">
            <a:off x="6862763" y="1985963"/>
            <a:ext cx="996950" cy="903287"/>
          </a:xfrm>
          <a:prstGeom prst="line">
            <a:avLst/>
          </a:prstGeom>
          <a:noFill/>
          <a:ln w="9525">
            <a:solidFill>
              <a:schemeClr val="tx1"/>
            </a:solidFill>
            <a:prstDash val="dash"/>
            <a:round/>
            <a:headEnd type="triangle" w="med" len="med"/>
            <a:tailEnd/>
          </a:ln>
        </p:spPr>
        <p:txBody>
          <a:bodyPr/>
          <a:lstStyle/>
          <a:p>
            <a:endParaRPr lang="en-US"/>
          </a:p>
        </p:txBody>
      </p:sp>
      <p:sp>
        <p:nvSpPr>
          <p:cNvPr id="29707" name="Text Box 11"/>
          <p:cNvSpPr txBox="1">
            <a:spLocks noChangeArrowheads="1"/>
          </p:cNvSpPr>
          <p:nvPr/>
        </p:nvSpPr>
        <p:spPr bwMode="auto">
          <a:xfrm>
            <a:off x="6840538" y="2233613"/>
            <a:ext cx="608012" cy="244475"/>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kumimoji="0" lang="sv-SE" sz="1000">
                <a:ea typeface="+mn-ea"/>
              </a:rPr>
              <a:t>XDM-3i</a:t>
            </a:r>
            <a:endParaRPr kumimoji="0" lang="en-US" sz="1000">
              <a:ea typeface="+mn-ea"/>
            </a:endParaRPr>
          </a:p>
        </p:txBody>
      </p:sp>
      <p:sp>
        <p:nvSpPr>
          <p:cNvPr id="4" name="Text Box 12"/>
          <p:cNvSpPr txBox="1">
            <a:spLocks noChangeArrowheads="1"/>
          </p:cNvSpPr>
          <p:nvPr/>
        </p:nvSpPr>
        <p:spPr bwMode="auto">
          <a:xfrm>
            <a:off x="7473950" y="2444750"/>
            <a:ext cx="608013" cy="244475"/>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kumimoji="0" lang="sv-SE" sz="1000">
                <a:ea typeface="+mn-ea"/>
              </a:rPr>
              <a:t>XDM-5i</a:t>
            </a:r>
            <a:endParaRPr kumimoji="0" lang="en-US" sz="1000">
              <a:ea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ChangeArrowheads="1"/>
          </p:cNvSpPr>
          <p:nvPr>
            <p:ph type="title"/>
          </p:nvPr>
        </p:nvSpPr>
        <p:spPr/>
        <p:txBody>
          <a:bodyPr/>
          <a:lstStyle/>
          <a:p>
            <a:r>
              <a:rPr lang="sv-SE" altLang="ja-JP" smtClean="0">
                <a:ea typeface="ＭＳ Ｐゴシック" pitchFamily="34" charset="-128"/>
              </a:rPr>
              <a:t>Use Case: Service Group</a:t>
            </a:r>
            <a:endParaRPr lang="en-US" altLang="ja-JP" smtClean="0">
              <a:ea typeface="ＭＳ Ｐゴシック" pitchFamily="34" charset="-128"/>
            </a:endParaRPr>
          </a:p>
        </p:txBody>
      </p:sp>
      <p:sp>
        <p:nvSpPr>
          <p:cNvPr id="30722" name="Rectangle 3"/>
          <p:cNvSpPr>
            <a:spLocks noGrp="1" noChangeArrowheads="1"/>
          </p:cNvSpPr>
          <p:nvPr>
            <p:ph type="body" idx="1"/>
          </p:nvPr>
        </p:nvSpPr>
        <p:spPr>
          <a:xfrm>
            <a:off x="285750" y="4383088"/>
            <a:ext cx="8572500" cy="1817687"/>
          </a:xfrm>
        </p:spPr>
        <p:txBody>
          <a:bodyPr/>
          <a:lstStyle/>
          <a:p>
            <a:pPr>
              <a:lnSpc>
                <a:spcPct val="80000"/>
              </a:lnSpc>
            </a:pPr>
            <a:r>
              <a:rPr lang="en-US" altLang="ja-JP" sz="1200" smtClean="0">
                <a:ea typeface="ＭＳ Ｐゴシック" pitchFamily="34" charset="-128"/>
              </a:rPr>
              <a:t>1. John and Steve want to play the same mobile network-game as a team using their own device respectively. So John creates a game and using his mobile as a PN GW. </a:t>
            </a:r>
          </a:p>
          <a:p>
            <a:pPr>
              <a:lnSpc>
                <a:spcPct val="80000"/>
              </a:lnSpc>
            </a:pPr>
            <a:r>
              <a:rPr lang="en-US" altLang="ja-JP" sz="1200" smtClean="0">
                <a:ea typeface="ＭＳ Ｐゴシック" pitchFamily="34" charset="-128"/>
              </a:rPr>
              <a:t>2. It sends messages to invite the Steve’s game device. And Steve executes the same game connecting to the PN gateway using WPAN techniques.</a:t>
            </a:r>
          </a:p>
          <a:p>
            <a:pPr>
              <a:lnSpc>
                <a:spcPct val="80000"/>
              </a:lnSpc>
            </a:pPr>
            <a:r>
              <a:rPr lang="sv-SE" altLang="ja-JP" sz="1200" i="1" smtClean="0">
                <a:solidFill>
                  <a:schemeClr val="hlink"/>
                </a:solidFill>
                <a:ea typeface="ＭＳ Ｐゴシック" pitchFamily="34" charset="-128"/>
              </a:rPr>
              <a:t>Here, Johns mobile phone and Steves games device form a service group</a:t>
            </a:r>
            <a:endParaRPr lang="en-US" altLang="ja-JP" sz="1200" i="1" smtClean="0">
              <a:solidFill>
                <a:schemeClr val="hlink"/>
              </a:solidFill>
              <a:ea typeface="ＭＳ Ｐゴシック" pitchFamily="34" charset="-128"/>
            </a:endParaRPr>
          </a:p>
          <a:p>
            <a:pPr>
              <a:lnSpc>
                <a:spcPct val="80000"/>
              </a:lnSpc>
            </a:pPr>
            <a:r>
              <a:rPr lang="en-US" altLang="ja-JP" sz="1200" smtClean="0">
                <a:ea typeface="ＭＳ Ｐゴシック" pitchFamily="34" charset="-128"/>
              </a:rPr>
              <a:t>3. PN gateway connects to the CPNS Server to make up a group to start. The CPNS Server connects to the game server to provide proper group game Service.</a:t>
            </a:r>
          </a:p>
          <a:p>
            <a:pPr>
              <a:lnSpc>
                <a:spcPct val="80000"/>
              </a:lnSpc>
            </a:pPr>
            <a:r>
              <a:rPr lang="en-US" altLang="ja-JP" sz="1200" smtClean="0">
                <a:ea typeface="ＭＳ Ｐゴシック" pitchFamily="34" charset="-128"/>
              </a:rPr>
              <a:t>4. The PN device transmits its game data to the PN gateway. And the PN gateway adds on its own data together and transmits to the CPNS Server at the same time.</a:t>
            </a:r>
          </a:p>
          <a:p>
            <a:pPr>
              <a:lnSpc>
                <a:spcPct val="80000"/>
              </a:lnSpc>
            </a:pPr>
            <a:r>
              <a:rPr lang="en-US" altLang="ja-JP" sz="1200" smtClean="0">
                <a:ea typeface="ＭＳ Ｐゴシック" pitchFamily="34" charset="-128"/>
              </a:rPr>
              <a:t>5. The PN gateway receives the game data of a group from the CPNS Server, and takes the data designated to itself and forwards the data designated to the PN device to its destination.</a:t>
            </a:r>
          </a:p>
          <a:p>
            <a:pPr>
              <a:lnSpc>
                <a:spcPct val="80000"/>
              </a:lnSpc>
            </a:pPr>
            <a:r>
              <a:rPr lang="en-US" altLang="ja-JP" sz="1200" smtClean="0">
                <a:ea typeface="ＭＳ Ｐゴシック" pitchFamily="34" charset="-128"/>
              </a:rPr>
              <a:t>6. During the game, Steve and John can use several charging options with the help of the CPNS Server.</a:t>
            </a:r>
          </a:p>
        </p:txBody>
      </p:sp>
      <p:pic>
        <p:nvPicPr>
          <p:cNvPr id="30723" name="Picture 4" descr="CPNS_RD_4"/>
          <p:cNvPicPr>
            <a:picLocks noChangeAspect="1" noChangeArrowheads="1"/>
          </p:cNvPicPr>
          <p:nvPr/>
        </p:nvPicPr>
        <p:blipFill>
          <a:blip r:embed="rId2"/>
          <a:srcRect/>
          <a:stretch>
            <a:fillRect/>
          </a:stretch>
        </p:blipFill>
        <p:spPr bwMode="auto">
          <a:xfrm>
            <a:off x="0" y="1096963"/>
            <a:ext cx="9144000" cy="3105150"/>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제목 1"/>
          <p:cNvSpPr>
            <a:spLocks noGrp="1"/>
          </p:cNvSpPr>
          <p:nvPr>
            <p:ph type="title"/>
          </p:nvPr>
        </p:nvSpPr>
        <p:spPr>
          <a:xfrm>
            <a:off x="457200" y="274638"/>
            <a:ext cx="8229600" cy="654050"/>
          </a:xfrm>
        </p:spPr>
        <p:txBody>
          <a:bodyPr/>
          <a:lstStyle/>
          <a:p>
            <a:pPr eaLnBrk="1" hangingPunct="1"/>
            <a:r>
              <a:rPr lang="en-US" altLang="ko-KR" sz="3200" smtClean="0">
                <a:ea typeface="Gulim" pitchFamily="34" charset="-127"/>
              </a:rPr>
              <a:t>CPNS Requirements on Service Group</a:t>
            </a:r>
            <a:endParaRPr lang="ko-KR" altLang="en-US" sz="3200" smtClean="0">
              <a:ea typeface="Gulim" pitchFamily="34" charset="-127"/>
            </a:endParaRPr>
          </a:p>
        </p:txBody>
      </p:sp>
      <p:sp>
        <p:nvSpPr>
          <p:cNvPr id="31746" name="내용 개체 틀 2"/>
          <p:cNvSpPr>
            <a:spLocks noGrp="1"/>
          </p:cNvSpPr>
          <p:nvPr>
            <p:ph idx="1"/>
          </p:nvPr>
        </p:nvSpPr>
        <p:spPr/>
        <p:txBody>
          <a:bodyPr/>
          <a:lstStyle/>
          <a:p>
            <a:pPr eaLnBrk="1" hangingPunct="1"/>
            <a:endParaRPr lang="ko-KR" altLang="en-US" smtClean="0">
              <a:ea typeface="Gulim" pitchFamily="34" charset="-127"/>
            </a:endParaRPr>
          </a:p>
          <a:p>
            <a:pPr eaLnBrk="1" hangingPunct="1"/>
            <a:endParaRPr lang="ko-KR" altLang="en-US" smtClean="0">
              <a:ea typeface="Gulim" pitchFamily="34" charset="-127"/>
            </a:endParaRPr>
          </a:p>
          <a:p>
            <a:pPr eaLnBrk="1" hangingPunct="1"/>
            <a:endParaRPr lang="ko-KR" altLang="en-US" smtClean="0">
              <a:ea typeface="Gulim" pitchFamily="34" charset="-127"/>
            </a:endParaRPr>
          </a:p>
          <a:p>
            <a:pPr eaLnBrk="1" hangingPunct="1"/>
            <a:endParaRPr lang="ko-KR" altLang="en-US" smtClean="0">
              <a:ea typeface="Gulim" pitchFamily="34" charset="-127"/>
            </a:endParaRPr>
          </a:p>
        </p:txBody>
      </p:sp>
      <p:graphicFrame>
        <p:nvGraphicFramePr>
          <p:cNvPr id="5" name="표 4"/>
          <p:cNvGraphicFramePr>
            <a:graphicFrameLocks noGrp="1"/>
          </p:cNvGraphicFramePr>
          <p:nvPr/>
        </p:nvGraphicFramePr>
        <p:xfrm>
          <a:off x="642938" y="1571625"/>
          <a:ext cx="7929562" cy="4359275"/>
        </p:xfrm>
        <a:graphic>
          <a:graphicData uri="http://schemas.openxmlformats.org/drawingml/2006/table">
            <a:tbl>
              <a:tblPr/>
              <a:tblGrid>
                <a:gridCol w="2757487"/>
                <a:gridCol w="5172075"/>
              </a:tblGrid>
              <a:tr h="420688">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altLang="ko-KR" sz="1800" b="1" i="0" u="none" strike="noStrike" cap="none" normalizeH="0" baseline="0" smtClean="0">
                          <a:ln>
                            <a:noFill/>
                          </a:ln>
                          <a:solidFill>
                            <a:srgbClr val="FFFFFF"/>
                          </a:solidFill>
                          <a:effectLst/>
                          <a:latin typeface="Arial Narrow" pitchFamily="34" charset="0"/>
                          <a:ea typeface="Gulim" pitchFamily="34" charset="-127"/>
                          <a:cs typeface="Arial" charset="0"/>
                        </a:rPr>
                        <a:t>Req. No</a:t>
                      </a:r>
                      <a:endParaRPr kumimoji="0" lang="ko-KR" altLang="en-US" sz="1800" b="1" i="0" u="none" strike="noStrike" cap="none" normalizeH="0" baseline="0" smtClean="0">
                        <a:ln>
                          <a:noFill/>
                        </a:ln>
                        <a:solidFill>
                          <a:srgbClr val="FFFFFF"/>
                        </a:solidFill>
                        <a:effectLst/>
                        <a:latin typeface="Arial Narrow" pitchFamily="34" charset="0"/>
                        <a:ea typeface="Gulim" pitchFamily="34" charset="-127"/>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09D00"/>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altLang="ko-KR" sz="1800" b="1" i="0" u="none" strike="noStrike" cap="none" normalizeH="0" baseline="0" smtClean="0">
                          <a:ln>
                            <a:noFill/>
                          </a:ln>
                          <a:solidFill>
                            <a:srgbClr val="FFFFFF"/>
                          </a:solidFill>
                          <a:effectLst/>
                          <a:latin typeface="Arial Narrow" pitchFamily="34" charset="0"/>
                          <a:ea typeface="Gulim" pitchFamily="34" charset="-127"/>
                          <a:cs typeface="Arial" charset="0"/>
                        </a:rPr>
                        <a:t>Requirements</a:t>
                      </a:r>
                      <a:endParaRPr kumimoji="0" lang="ko-KR" altLang="en-US" sz="1800" b="1" i="0" u="none" strike="noStrike" cap="none" normalizeH="0" baseline="0" smtClean="0">
                        <a:ln>
                          <a:noFill/>
                        </a:ln>
                        <a:solidFill>
                          <a:srgbClr val="FFFFFF"/>
                        </a:solidFill>
                        <a:effectLst/>
                        <a:latin typeface="Arial Narrow" pitchFamily="34" charset="0"/>
                        <a:ea typeface="Gulim" pitchFamily="34" charset="-127"/>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09D00"/>
                    </a:solidFill>
                  </a:tcPr>
                </a:tc>
              </a:tr>
              <a:tr h="725488">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Narrow" pitchFamily="34" charset="0"/>
                          <a:cs typeface="Arial" charset="0"/>
                        </a:rPr>
                        <a:t>CPNS-HLF-011</a:t>
                      </a:r>
                      <a:endParaRPr kumimoji="0" lang="ko-KR" altLang="en-US" sz="1800" b="0" i="0" u="none" strike="noStrike" cap="none" normalizeH="0" baseline="0" smtClean="0">
                        <a:ln>
                          <a:noFill/>
                        </a:ln>
                        <a:solidFill>
                          <a:srgbClr val="000000"/>
                        </a:solidFill>
                        <a:effectLst/>
                        <a:latin typeface="Arial Narrow" pitchFamily="34" charset="0"/>
                        <a:ea typeface="Gulim" pitchFamily="34" charset="-127"/>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FCB"/>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Narrow" pitchFamily="34" charset="0"/>
                          <a:cs typeface="Arial" charset="0"/>
                        </a:rPr>
                        <a:t>The CPNS Enabler SHALL be able to create a Service Group for the PNE(s).</a:t>
                      </a:r>
                      <a:endParaRPr kumimoji="0" lang="ko-KR" altLang="en-US" sz="1800" b="0" i="0" u="none" strike="noStrike" cap="none" normalizeH="0" baseline="0" smtClean="0">
                        <a:ln>
                          <a:noFill/>
                        </a:ln>
                        <a:solidFill>
                          <a:srgbClr val="000000"/>
                        </a:solidFill>
                        <a:effectLst/>
                        <a:latin typeface="Arial Narrow" pitchFamily="34" charset="0"/>
                        <a:ea typeface="Gulim" pitchFamily="34" charset="-127"/>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FCB"/>
                    </a:solidFill>
                  </a:tcPr>
                </a:tc>
              </a:tr>
              <a:tr h="725488">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Narrow" pitchFamily="34" charset="0"/>
                          <a:cs typeface="Arial" charset="0"/>
                        </a:rPr>
                        <a:t>CPNS-HLF-012</a:t>
                      </a:r>
                      <a:endParaRPr kumimoji="0" lang="ko-KR" altLang="en-US" sz="1800" b="0" i="0" u="none" strike="noStrike" cap="none" normalizeH="0" baseline="0" smtClean="0">
                        <a:ln>
                          <a:noFill/>
                        </a:ln>
                        <a:solidFill>
                          <a:srgbClr val="000000"/>
                        </a:solidFill>
                        <a:effectLst/>
                        <a:latin typeface="Arial Narrow" pitchFamily="34" charset="0"/>
                        <a:ea typeface="Gulim" pitchFamily="34" charset="-127"/>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0E7"/>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Narrow" pitchFamily="34" charset="0"/>
                          <a:cs typeface="Arial" charset="0"/>
                        </a:rPr>
                        <a:t>The CPNS Enabler SHALL be able to invite the PNE(s) for a Service Group.</a:t>
                      </a:r>
                      <a:endParaRPr kumimoji="0" lang="ko-KR" altLang="en-US" sz="1800" b="0" i="0" u="none" strike="noStrike" cap="none" normalizeH="0" baseline="0" smtClean="0">
                        <a:ln>
                          <a:noFill/>
                        </a:ln>
                        <a:solidFill>
                          <a:srgbClr val="000000"/>
                        </a:solidFill>
                        <a:effectLst/>
                        <a:latin typeface="Arial Narrow" pitchFamily="34" charset="0"/>
                        <a:ea typeface="Gulim" pitchFamily="34" charset="-127"/>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0E7"/>
                    </a:solidFill>
                  </a:tcPr>
                </a:tc>
              </a:tr>
              <a:tr h="725488">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Narrow" pitchFamily="34" charset="0"/>
                          <a:cs typeface="Arial" charset="0"/>
                        </a:rPr>
                        <a:t>CPNS- HLF-031</a:t>
                      </a:r>
                      <a:endParaRPr kumimoji="0" lang="ko-KR" altLang="en-US" sz="1800" b="0" i="0" u="none" strike="noStrike" cap="none" normalizeH="0" baseline="0" smtClean="0">
                        <a:ln>
                          <a:noFill/>
                        </a:ln>
                        <a:solidFill>
                          <a:srgbClr val="000000"/>
                        </a:solidFill>
                        <a:effectLst/>
                        <a:latin typeface="Arial Narrow" pitchFamily="34" charset="0"/>
                        <a:ea typeface="Gulim" pitchFamily="34" charset="-127"/>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FCB"/>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Narrow" pitchFamily="34" charset="0"/>
                          <a:cs typeface="Arial" charset="0"/>
                        </a:rPr>
                        <a:t>The CPNS Enabler SHALL be able to remove a PNE from a Service Group.</a:t>
                      </a:r>
                      <a:endParaRPr kumimoji="0" lang="ko-KR" altLang="en-US" sz="1800" b="0" i="0" u="none" strike="noStrike" cap="none" normalizeH="0" baseline="0" smtClean="0">
                        <a:ln>
                          <a:noFill/>
                        </a:ln>
                        <a:solidFill>
                          <a:srgbClr val="000000"/>
                        </a:solidFill>
                        <a:effectLst/>
                        <a:latin typeface="Arial Narrow" pitchFamily="34" charset="0"/>
                        <a:ea typeface="Gulim" pitchFamily="34" charset="-127"/>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FCB"/>
                    </a:solidFill>
                  </a:tcPr>
                </a:tc>
              </a:tr>
              <a:tr h="725488">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Narrow" pitchFamily="34" charset="0"/>
                          <a:cs typeface="Arial" charset="0"/>
                        </a:rPr>
                        <a:t>CPNS- HLF-032</a:t>
                      </a:r>
                      <a:endParaRPr kumimoji="0" lang="ko-KR" altLang="en-US" sz="1800" b="0" i="0" u="none" strike="noStrike" cap="none" normalizeH="0" baseline="0" smtClean="0">
                        <a:ln>
                          <a:noFill/>
                        </a:ln>
                        <a:solidFill>
                          <a:srgbClr val="000000"/>
                        </a:solidFill>
                        <a:effectLst/>
                        <a:latin typeface="Arial Narrow" pitchFamily="34" charset="0"/>
                        <a:ea typeface="Gulim" pitchFamily="34" charset="-127"/>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0E7"/>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Narrow" pitchFamily="34" charset="0"/>
                          <a:cs typeface="Arial" charset="0"/>
                        </a:rPr>
                        <a:t>The CPNS Enabler SHALL be able to remove a Service Group.</a:t>
                      </a:r>
                      <a:endParaRPr kumimoji="0" lang="ko-KR" altLang="en-US" sz="1800" b="0" i="0" u="none" strike="noStrike" cap="none" normalizeH="0" baseline="0" smtClean="0">
                        <a:ln>
                          <a:noFill/>
                        </a:ln>
                        <a:solidFill>
                          <a:srgbClr val="000000"/>
                        </a:solidFill>
                        <a:effectLst/>
                        <a:latin typeface="Arial Narrow" pitchFamily="34" charset="0"/>
                        <a:ea typeface="Gulim" pitchFamily="34" charset="-127"/>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0E7"/>
                    </a:solidFill>
                  </a:tcPr>
                </a:tc>
              </a:tr>
              <a:tr h="1036638">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Narrow" pitchFamily="34" charset="0"/>
                          <a:cs typeface="Arial" charset="0"/>
                        </a:rPr>
                        <a:t>CPNS-HLF-036</a:t>
                      </a:r>
                      <a:endParaRPr kumimoji="0" lang="ko-KR" altLang="en-US" sz="1800" b="0" i="0" u="none" strike="noStrike" cap="none" normalizeH="0" baseline="0" smtClean="0">
                        <a:ln>
                          <a:noFill/>
                        </a:ln>
                        <a:solidFill>
                          <a:srgbClr val="000000"/>
                        </a:solidFill>
                        <a:effectLst/>
                        <a:latin typeface="Arial Narrow" pitchFamily="34" charset="0"/>
                        <a:ea typeface="Gulim" pitchFamily="34" charset="-127"/>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FCB"/>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Narrow" pitchFamily="34" charset="0"/>
                          <a:cs typeface="Arial" charset="0"/>
                        </a:rPr>
                        <a:t>The CPNS Enabler SHALL be able to identify CPNS entities, PN(s) and Service Group(s).</a:t>
                      </a:r>
                      <a:endParaRPr kumimoji="0" lang="ko-KR" altLang="en-US" sz="1800" b="0" i="0" u="none" strike="noStrike" cap="none" normalizeH="0" baseline="0" smtClean="0">
                        <a:ln>
                          <a:noFill/>
                        </a:ln>
                        <a:solidFill>
                          <a:srgbClr val="000000"/>
                        </a:solidFill>
                        <a:effectLst/>
                        <a:latin typeface="Arial Narrow" pitchFamily="34" charset="0"/>
                        <a:ea typeface="Gulim" pitchFamily="34" charset="-127"/>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FCB"/>
                    </a:solidFill>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ChangeArrowheads="1"/>
          </p:cNvSpPr>
          <p:nvPr>
            <p:ph type="title"/>
          </p:nvPr>
        </p:nvSpPr>
        <p:spPr/>
        <p:txBody>
          <a:bodyPr/>
          <a:lstStyle/>
          <a:p>
            <a:r>
              <a:rPr lang="sv-SE" altLang="ja-JP" smtClean="0">
                <a:ea typeface="ＭＳ Ｐゴシック" pitchFamily="34" charset="-128"/>
              </a:rPr>
              <a:t>Two types of CPNS groups</a:t>
            </a:r>
            <a:endParaRPr lang="en-US" altLang="ja-JP" smtClean="0">
              <a:ea typeface="ＭＳ Ｐゴシック" pitchFamily="34" charset="-128"/>
            </a:endParaRPr>
          </a:p>
        </p:txBody>
      </p:sp>
      <p:sp>
        <p:nvSpPr>
          <p:cNvPr id="32770" name="Rectangle 3"/>
          <p:cNvSpPr>
            <a:spLocks noGrp="1" noChangeArrowheads="1"/>
          </p:cNvSpPr>
          <p:nvPr>
            <p:ph type="body" idx="1"/>
          </p:nvPr>
        </p:nvSpPr>
        <p:spPr/>
        <p:txBody>
          <a:bodyPr/>
          <a:lstStyle/>
          <a:p>
            <a:r>
              <a:rPr lang="sv-SE" altLang="ja-JP" smtClean="0">
                <a:ea typeface="ＭＳ Ｐゴシック" pitchFamily="34" charset="-128"/>
              </a:rPr>
              <a:t> Personal Network</a:t>
            </a:r>
          </a:p>
          <a:p>
            <a:pPr lvl="1"/>
            <a:r>
              <a:rPr lang="en-GB" altLang="ja-JP" smtClean="0">
                <a:ea typeface="ＭＳ Ｐゴシック" pitchFamily="34" charset="-128"/>
              </a:rPr>
              <a:t>A collection of devices available to a CPNS User to consume and produce Services. All devices within a PN can be linked to a PN GW. A PN is a non-static collection and will vary over time. A PN consists at a minimum of a device acting in PN GW mode and another device acting in PNE mode.</a:t>
            </a:r>
            <a:r>
              <a:rPr lang="en-US" altLang="ja-JP" smtClean="0">
                <a:ea typeface="ＭＳ Ｐゴシック" pitchFamily="34" charset="-128"/>
              </a:rPr>
              <a:t> </a:t>
            </a:r>
            <a:r>
              <a:rPr lang="sv-SE" altLang="ja-JP" smtClean="0">
                <a:ea typeface="ＭＳ Ｐゴシック" pitchFamily="34" charset="-128"/>
              </a:rPr>
              <a:t> </a:t>
            </a:r>
          </a:p>
          <a:p>
            <a:pPr lvl="2"/>
            <a:r>
              <a:rPr lang="sv-SE" altLang="ja-JP" smtClean="0">
                <a:ea typeface="ＭＳ Ｐゴシック" pitchFamily="34" charset="-128"/>
              </a:rPr>
              <a:t> Mode = </a:t>
            </a:r>
            <a:r>
              <a:rPr lang="en-GB" altLang="ja-JP" smtClean="0">
                <a:ea typeface="ＭＳ Ｐゴシック" pitchFamily="34" charset="-128"/>
              </a:rPr>
              <a:t>There are three identified Modes for CPNS Devices: PN GW, CPNS Server and PNE. The Modes CPNS Devices can operate in depend on their capabilities.</a:t>
            </a:r>
          </a:p>
          <a:p>
            <a:r>
              <a:rPr lang="en-US" altLang="ja-JP" smtClean="0">
                <a:ea typeface="ＭＳ Ｐゴシック" pitchFamily="34" charset="-128"/>
              </a:rPr>
              <a:t> </a:t>
            </a:r>
            <a:r>
              <a:rPr lang="sv-SE" altLang="ja-JP" smtClean="0">
                <a:ea typeface="ＭＳ Ｐゴシック" pitchFamily="34" charset="-128"/>
              </a:rPr>
              <a:t>Service Group</a:t>
            </a:r>
          </a:p>
          <a:p>
            <a:pPr lvl="1"/>
            <a:r>
              <a:rPr lang="en-GB" altLang="ja-JP" smtClean="0">
                <a:ea typeface="ＭＳ Ｐゴシック" pitchFamily="34" charset="-128"/>
              </a:rPr>
              <a:t>A set of PNE(s) and PN-GW(s) that share Services, data and applications between themselves</a:t>
            </a:r>
            <a:r>
              <a:rPr lang="en-US" altLang="ja-JP" smtClean="0">
                <a:ea typeface="ＭＳ Ｐゴシック" pitchFamily="34" charset="-128"/>
              </a:rPr>
              <a:t> </a:t>
            </a:r>
          </a:p>
          <a:p>
            <a:endParaRPr lang="en-US" altLang="ja-JP" smtClean="0">
              <a:ea typeface="ＭＳ Ｐゴシック" pitchFamily="34" charset="-128"/>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ChangeArrowheads="1"/>
          </p:cNvSpPr>
          <p:nvPr>
            <p:ph type="title" idx="4294967295"/>
          </p:nvPr>
        </p:nvSpPr>
        <p:spPr/>
        <p:txBody>
          <a:bodyPr/>
          <a:lstStyle/>
          <a:p>
            <a:r>
              <a:rPr lang="sv-SE" altLang="ja-JP" smtClean="0">
                <a:ea typeface="ＭＳ Ｐゴシック" pitchFamily="34" charset="-128"/>
              </a:rPr>
              <a:t>Two types of group management</a:t>
            </a:r>
            <a:endParaRPr lang="en-US" altLang="ja-JP" smtClean="0">
              <a:ea typeface="ＭＳ Ｐゴシック" pitchFamily="34" charset="-128"/>
            </a:endParaRPr>
          </a:p>
        </p:txBody>
      </p:sp>
      <p:sp>
        <p:nvSpPr>
          <p:cNvPr id="33794" name="Rectangle 3"/>
          <p:cNvSpPr>
            <a:spLocks noGrp="1" noChangeArrowheads="1"/>
          </p:cNvSpPr>
          <p:nvPr>
            <p:ph type="body" idx="4294967295"/>
          </p:nvPr>
        </p:nvSpPr>
        <p:spPr/>
        <p:txBody>
          <a:bodyPr/>
          <a:lstStyle/>
          <a:p>
            <a:pPr>
              <a:buFontTx/>
              <a:buNone/>
            </a:pPr>
            <a:r>
              <a:rPr lang="en-GB" altLang="ja-JP" sz="2100" smtClean="0">
                <a:ea typeface="ＭＳ Ｐゴシック" pitchFamily="34" charset="-128"/>
              </a:rPr>
              <a:t>Service Group (SG) and PN Management can be of two types, or a combination:</a:t>
            </a:r>
          </a:p>
          <a:p>
            <a:r>
              <a:rPr lang="en-GB" altLang="ja-JP" sz="2100" smtClean="0">
                <a:ea typeface="ＭＳ Ｐゴシック" pitchFamily="34" charset="-128"/>
              </a:rPr>
              <a:t>List-based group membership management</a:t>
            </a:r>
          </a:p>
          <a:p>
            <a:pPr lvl="1"/>
            <a:r>
              <a:rPr lang="en-US" altLang="ja-JP" sz="1900" smtClean="0">
                <a:ea typeface="ＭＳ Ｐゴシック" pitchFamily="34" charset="-128"/>
              </a:rPr>
              <a:t>Membership in the group may be decided from the start by the SG/PN Owner, and stored as a list of the group membership</a:t>
            </a:r>
          </a:p>
          <a:p>
            <a:pPr lvl="1"/>
            <a:r>
              <a:rPr lang="en-GB" altLang="ja-JP" sz="1900" smtClean="0">
                <a:ea typeface="ＭＳ Ｐゴシック" pitchFamily="34" charset="-128"/>
              </a:rPr>
              <a:t>SG/PN Manager has the list where all member PNEs and PN GWs are registered. Membership is restricted to the PNE and PN GW which are listed.</a:t>
            </a:r>
          </a:p>
          <a:p>
            <a:pPr lvl="1">
              <a:buFont typeface="Wingdings" pitchFamily="2" charset="2"/>
              <a:buChar char="è"/>
            </a:pPr>
            <a:r>
              <a:rPr lang="ja-JP" altLang="en-US" sz="1900" smtClean="0">
                <a:solidFill>
                  <a:schemeClr val="tx1"/>
                </a:solidFill>
                <a:ea typeface="ＭＳ Ｐゴシック" pitchFamily="34" charset="-128"/>
              </a:rPr>
              <a:t> </a:t>
            </a:r>
            <a:r>
              <a:rPr lang="en-US" altLang="ja-JP" sz="1900" smtClean="0">
                <a:solidFill>
                  <a:schemeClr val="tx1"/>
                </a:solidFill>
                <a:ea typeface="ＭＳ Ｐゴシック" pitchFamily="34" charset="-128"/>
              </a:rPr>
              <a:t>Realizes strict membership management</a:t>
            </a:r>
          </a:p>
          <a:p>
            <a:r>
              <a:rPr lang="en-US" altLang="ja-JP" sz="2100" smtClean="0">
                <a:ea typeface="ＭＳ Ｐゴシック" pitchFamily="34" charset="-128"/>
              </a:rPr>
              <a:t>Policy-based group membership management</a:t>
            </a:r>
          </a:p>
          <a:p>
            <a:pPr lvl="1"/>
            <a:r>
              <a:rPr lang="en-US" altLang="ja-JP" sz="1900" smtClean="0">
                <a:ea typeface="ＭＳ Ｐゴシック" pitchFamily="34" charset="-128"/>
              </a:rPr>
              <a:t>SG/PN Owner may decide that the group has an open membership (perhaps with conditions), and create a policy for the membership.</a:t>
            </a:r>
          </a:p>
          <a:p>
            <a:pPr lvl="1"/>
            <a:r>
              <a:rPr lang="en-US" altLang="ja-JP" sz="1900" smtClean="0">
                <a:ea typeface="ＭＳ Ｐゴシック" pitchFamily="34" charset="-128"/>
              </a:rPr>
              <a:t>SG/PN Manager has the policy and distributes to Policy Enforcement Points (PEPs). The membership in the group is managed according to the policy by the PEPs locally.</a:t>
            </a:r>
          </a:p>
          <a:p>
            <a:pPr lvl="1">
              <a:buFont typeface="Wingdings" pitchFamily="2" charset="2"/>
              <a:buChar char="è"/>
            </a:pPr>
            <a:r>
              <a:rPr lang="ja-JP" altLang="en-US" sz="1900" smtClean="0">
                <a:ea typeface="ＭＳ Ｐゴシック" pitchFamily="34" charset="-128"/>
              </a:rPr>
              <a:t> </a:t>
            </a:r>
            <a:r>
              <a:rPr lang="en-US" altLang="ja-JP" sz="1900" smtClean="0">
                <a:solidFill>
                  <a:schemeClr val="tx1"/>
                </a:solidFill>
                <a:ea typeface="ＭＳ Ｐゴシック" pitchFamily="34" charset="-128"/>
              </a:rPr>
              <a:t>Realizes flexile membership management and alleviates load of SG/PN Owner.</a:t>
            </a:r>
          </a:p>
          <a:p>
            <a:pPr lvl="1">
              <a:buFont typeface="Wingdings" pitchFamily="2" charset="2"/>
              <a:buNone/>
            </a:pPr>
            <a:r>
              <a:rPr lang="en-US" altLang="ja-JP" sz="1900" smtClean="0">
                <a:solidFill>
                  <a:schemeClr val="tx1"/>
                </a:solidFill>
                <a:ea typeface="ＭＳ Ｐゴシック" pitchFamily="34" charset="-128"/>
              </a:rPr>
              <a:t> 	(i.e. What SG/PN Owner has to do is only create a policy. It doesn’t need to create a  list of all member entities)</a:t>
            </a:r>
            <a:endParaRPr lang="en-GB" altLang="ja-JP" sz="1900" smtClean="0">
              <a:solidFill>
                <a:schemeClr val="tx1"/>
              </a:solidFill>
              <a:ea typeface="ＭＳ Ｐゴシック" pitchFamily="34" charset="-128"/>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ChangeArrowheads="1"/>
          </p:cNvSpPr>
          <p:nvPr>
            <p:ph type="title" idx="4294967295"/>
          </p:nvPr>
        </p:nvSpPr>
        <p:spPr/>
        <p:txBody>
          <a:bodyPr/>
          <a:lstStyle/>
          <a:p>
            <a:r>
              <a:rPr lang="sv-SE" altLang="ja-JP" smtClean="0">
                <a:ea typeface="ＭＳ Ｐゴシック" pitchFamily="34" charset="-128"/>
              </a:rPr>
              <a:t>Components of CPNS Group Management</a:t>
            </a:r>
            <a:endParaRPr lang="en-US" altLang="ja-JP" smtClean="0">
              <a:ea typeface="ＭＳ Ｐゴシック" pitchFamily="34" charset="-128"/>
            </a:endParaRPr>
          </a:p>
        </p:txBody>
      </p:sp>
      <p:grpSp>
        <p:nvGrpSpPr>
          <p:cNvPr id="34818" name="Group 8"/>
          <p:cNvGrpSpPr>
            <a:grpSpLocks/>
          </p:cNvGrpSpPr>
          <p:nvPr/>
        </p:nvGrpSpPr>
        <p:grpSpPr bwMode="auto">
          <a:xfrm>
            <a:off x="3892550" y="2530475"/>
            <a:ext cx="647700" cy="1287463"/>
            <a:chOff x="3342" y="1578"/>
            <a:chExt cx="408" cy="811"/>
          </a:xfrm>
        </p:grpSpPr>
        <p:sp>
          <p:nvSpPr>
            <p:cNvPr id="51205" name="AutoShape 5"/>
            <p:cNvSpPr>
              <a:spLocks noChangeArrowheads="1"/>
            </p:cNvSpPr>
            <p:nvPr/>
          </p:nvSpPr>
          <p:spPr bwMode="auto">
            <a:xfrm>
              <a:off x="3342" y="1754"/>
              <a:ext cx="408" cy="635"/>
            </a:xfrm>
            <a:prstGeom prst="roundRect">
              <a:avLst>
                <a:gd name="adj" fmla="val 16667"/>
              </a:avLst>
            </a:prstGeom>
            <a:solidFill>
              <a:schemeClr val="accent1"/>
            </a:solidFill>
            <a:ln w="9525">
              <a:noFill/>
              <a:round/>
              <a:headEnd/>
              <a:tailEnd/>
            </a:ln>
            <a:effectLst>
              <a:prstShdw prst="shdw18" dist="17961" dir="13500000">
                <a:schemeClr val="accent1">
                  <a:gamma/>
                  <a:shade val="60000"/>
                  <a:invGamma/>
                </a:schemeClr>
              </a:prstShdw>
            </a:effectLst>
          </p:spPr>
          <p:txBody>
            <a:bodyPr wrap="none" anchor="ctr"/>
            <a:lstStyle/>
            <a:p>
              <a:pPr>
                <a:defRPr/>
              </a:pPr>
              <a:endParaRPr kumimoji="0" lang="en-US">
                <a:ea typeface="+mn-ea"/>
              </a:endParaRPr>
            </a:p>
          </p:txBody>
        </p:sp>
        <p:sp>
          <p:nvSpPr>
            <p:cNvPr id="34849" name="AutoShape 6"/>
            <p:cNvSpPr>
              <a:spLocks noChangeArrowheads="1"/>
            </p:cNvSpPr>
            <p:nvPr/>
          </p:nvSpPr>
          <p:spPr bwMode="auto">
            <a:xfrm>
              <a:off x="3355" y="1797"/>
              <a:ext cx="365" cy="363"/>
            </a:xfrm>
            <a:prstGeom prst="roundRect">
              <a:avLst>
                <a:gd name="adj" fmla="val 16667"/>
              </a:avLst>
            </a:prstGeom>
            <a:solidFill>
              <a:srgbClr val="C0C0C0"/>
            </a:solidFill>
            <a:ln w="9525">
              <a:noFill/>
              <a:round/>
              <a:headEnd/>
              <a:tailEnd/>
            </a:ln>
            <a:effectLst>
              <a:prstShdw prst="shdw17" dist="17961" dir="13500000">
                <a:srgbClr val="737373"/>
              </a:prstShdw>
            </a:effectLst>
          </p:spPr>
          <p:txBody>
            <a:bodyPr wrap="none" anchor="ctr"/>
            <a:lstStyle/>
            <a:p>
              <a:endParaRPr kumimoji="0" lang="en-US" altLang="ja-JP"/>
            </a:p>
          </p:txBody>
        </p:sp>
        <p:sp>
          <p:nvSpPr>
            <p:cNvPr id="51207" name="AutoShape 7"/>
            <p:cNvSpPr>
              <a:spLocks noChangeArrowheads="1"/>
            </p:cNvSpPr>
            <p:nvPr/>
          </p:nvSpPr>
          <p:spPr bwMode="auto">
            <a:xfrm flipV="1">
              <a:off x="3559" y="1578"/>
              <a:ext cx="94" cy="158"/>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chemeClr val="accent1"/>
            </a:solidFill>
            <a:ln w="9525">
              <a:noFill/>
              <a:miter lim="800000"/>
              <a:headEnd/>
              <a:tailEnd/>
            </a:ln>
            <a:effectLst>
              <a:prstShdw prst="shdw18" dist="17961" dir="13500000">
                <a:schemeClr val="accent1">
                  <a:gamma/>
                  <a:shade val="60000"/>
                  <a:invGamma/>
                </a:schemeClr>
              </a:prstShdw>
            </a:effectLst>
          </p:spPr>
          <p:txBody>
            <a:bodyPr wrap="none" anchor="ctr"/>
            <a:lstStyle/>
            <a:p>
              <a:pPr>
                <a:defRPr/>
              </a:pPr>
              <a:endParaRPr kumimoji="0" lang="en-US">
                <a:ea typeface="+mn-ea"/>
              </a:endParaRPr>
            </a:p>
          </p:txBody>
        </p:sp>
      </p:grpSp>
      <p:grpSp>
        <p:nvGrpSpPr>
          <p:cNvPr id="34819" name="Group 13"/>
          <p:cNvGrpSpPr>
            <a:grpSpLocks/>
          </p:cNvGrpSpPr>
          <p:nvPr/>
        </p:nvGrpSpPr>
        <p:grpSpPr bwMode="auto">
          <a:xfrm>
            <a:off x="1862138" y="2914650"/>
            <a:ext cx="750887" cy="1027113"/>
            <a:chOff x="2407" y="1704"/>
            <a:chExt cx="473" cy="647"/>
          </a:xfrm>
        </p:grpSpPr>
        <p:sp>
          <p:nvSpPr>
            <p:cNvPr id="51209" name="AutoShape 9"/>
            <p:cNvSpPr>
              <a:spLocks noChangeArrowheads="1"/>
            </p:cNvSpPr>
            <p:nvPr/>
          </p:nvSpPr>
          <p:spPr bwMode="auto">
            <a:xfrm>
              <a:off x="2407" y="1704"/>
              <a:ext cx="473" cy="647"/>
            </a:xfrm>
            <a:prstGeom prst="roundRect">
              <a:avLst>
                <a:gd name="adj" fmla="val 16667"/>
              </a:avLst>
            </a:prstGeom>
            <a:solidFill>
              <a:schemeClr val="accent1"/>
            </a:solidFill>
            <a:ln w="9525">
              <a:noFill/>
              <a:round/>
              <a:headEnd/>
              <a:tailEnd/>
            </a:ln>
            <a:effectLst>
              <a:prstShdw prst="shdw18" dist="17961" dir="13500000">
                <a:schemeClr val="accent1">
                  <a:gamma/>
                  <a:shade val="60000"/>
                  <a:invGamma/>
                </a:schemeClr>
              </a:prstShdw>
            </a:effectLst>
          </p:spPr>
          <p:txBody>
            <a:bodyPr wrap="none" anchor="ctr"/>
            <a:lstStyle/>
            <a:p>
              <a:pPr>
                <a:defRPr/>
              </a:pPr>
              <a:endParaRPr kumimoji="0" lang="en-US">
                <a:ea typeface="+mn-ea"/>
              </a:endParaRPr>
            </a:p>
          </p:txBody>
        </p:sp>
        <p:sp>
          <p:nvSpPr>
            <p:cNvPr id="34845" name="AutoShape 10"/>
            <p:cNvSpPr>
              <a:spLocks noChangeArrowheads="1"/>
            </p:cNvSpPr>
            <p:nvPr/>
          </p:nvSpPr>
          <p:spPr bwMode="auto">
            <a:xfrm>
              <a:off x="2438" y="1728"/>
              <a:ext cx="410" cy="324"/>
            </a:xfrm>
            <a:prstGeom prst="roundRect">
              <a:avLst>
                <a:gd name="adj" fmla="val 16667"/>
              </a:avLst>
            </a:prstGeom>
            <a:solidFill>
              <a:srgbClr val="C0C0C0"/>
            </a:solidFill>
            <a:ln w="9525">
              <a:noFill/>
              <a:round/>
              <a:headEnd/>
              <a:tailEnd/>
            </a:ln>
            <a:effectLst>
              <a:prstShdw prst="shdw17" dist="17961" dir="13500000">
                <a:srgbClr val="737373"/>
              </a:prstShdw>
            </a:effectLst>
          </p:spPr>
          <p:txBody>
            <a:bodyPr wrap="none" anchor="ctr"/>
            <a:lstStyle/>
            <a:p>
              <a:endParaRPr kumimoji="0" lang="en-US" altLang="ja-JP"/>
            </a:p>
          </p:txBody>
        </p:sp>
        <p:sp>
          <p:nvSpPr>
            <p:cNvPr id="34846" name="Oval 11"/>
            <p:cNvSpPr>
              <a:spLocks noChangeArrowheads="1"/>
            </p:cNvSpPr>
            <p:nvPr/>
          </p:nvSpPr>
          <p:spPr bwMode="auto">
            <a:xfrm>
              <a:off x="2533" y="2112"/>
              <a:ext cx="228" cy="183"/>
            </a:xfrm>
            <a:prstGeom prst="ellipse">
              <a:avLst/>
            </a:prstGeom>
            <a:solidFill>
              <a:srgbClr val="C0C0C0"/>
            </a:solidFill>
            <a:ln w="9525">
              <a:noFill/>
              <a:round/>
              <a:headEnd/>
              <a:tailEnd/>
            </a:ln>
            <a:effectLst>
              <a:prstShdw prst="shdw17" dist="17961" dir="13500000">
                <a:srgbClr val="737373"/>
              </a:prstShdw>
            </a:effectLst>
          </p:spPr>
          <p:txBody>
            <a:bodyPr wrap="none" anchor="ctr"/>
            <a:lstStyle/>
            <a:p>
              <a:endParaRPr kumimoji="0" lang="en-US" altLang="ja-JP"/>
            </a:p>
          </p:txBody>
        </p:sp>
        <p:sp>
          <p:nvSpPr>
            <p:cNvPr id="51212" name="Oval 12"/>
            <p:cNvSpPr>
              <a:spLocks noChangeArrowheads="1"/>
            </p:cNvSpPr>
            <p:nvPr/>
          </p:nvSpPr>
          <p:spPr bwMode="auto">
            <a:xfrm>
              <a:off x="2583" y="2152"/>
              <a:ext cx="133" cy="104"/>
            </a:xfrm>
            <a:prstGeom prst="ellipse">
              <a:avLst/>
            </a:prstGeom>
            <a:solidFill>
              <a:schemeClr val="accent1"/>
            </a:solidFill>
            <a:ln w="9525">
              <a:noFill/>
              <a:round/>
              <a:headEnd/>
              <a:tailEnd/>
            </a:ln>
            <a:effectLst>
              <a:prstShdw prst="shdw18" dist="17961" dir="13500000">
                <a:schemeClr val="accent1">
                  <a:gamma/>
                  <a:shade val="60000"/>
                  <a:invGamma/>
                </a:schemeClr>
              </a:prstShdw>
            </a:effectLst>
          </p:spPr>
          <p:txBody>
            <a:bodyPr wrap="none" anchor="ctr"/>
            <a:lstStyle/>
            <a:p>
              <a:pPr>
                <a:defRPr/>
              </a:pPr>
              <a:endParaRPr kumimoji="0" lang="en-US">
                <a:ea typeface="+mn-ea"/>
              </a:endParaRPr>
            </a:p>
          </p:txBody>
        </p:sp>
      </p:grpSp>
      <p:sp>
        <p:nvSpPr>
          <p:cNvPr id="51214" name="AutoShape 14"/>
          <p:cNvSpPr>
            <a:spLocks noChangeArrowheads="1"/>
          </p:cNvSpPr>
          <p:nvPr/>
        </p:nvSpPr>
        <p:spPr bwMode="auto">
          <a:xfrm>
            <a:off x="5932488" y="2946400"/>
            <a:ext cx="750887" cy="965200"/>
          </a:xfrm>
          <a:prstGeom prst="can">
            <a:avLst>
              <a:gd name="adj" fmla="val 32135"/>
            </a:avLst>
          </a:prstGeom>
          <a:solidFill>
            <a:schemeClr val="accent1"/>
          </a:solidFill>
          <a:ln w="9525">
            <a:noFill/>
            <a:round/>
            <a:headEnd/>
            <a:tailEnd/>
          </a:ln>
          <a:effectLst>
            <a:prstShdw prst="shdw18" dist="17961" dir="13500000">
              <a:schemeClr val="accent1">
                <a:gamma/>
                <a:shade val="60000"/>
                <a:invGamma/>
              </a:schemeClr>
            </a:prstShdw>
          </a:effectLst>
        </p:spPr>
        <p:txBody>
          <a:bodyPr wrap="none" anchor="ctr"/>
          <a:lstStyle/>
          <a:p>
            <a:pPr>
              <a:defRPr/>
            </a:pPr>
            <a:endParaRPr kumimoji="0" lang="en-US">
              <a:ea typeface="+mn-ea"/>
            </a:endParaRPr>
          </a:p>
        </p:txBody>
      </p:sp>
      <p:sp>
        <p:nvSpPr>
          <p:cNvPr id="34821" name="Line 15"/>
          <p:cNvSpPr>
            <a:spLocks noChangeShapeType="1"/>
          </p:cNvSpPr>
          <p:nvPr/>
        </p:nvSpPr>
        <p:spPr bwMode="auto">
          <a:xfrm>
            <a:off x="6721475" y="3162300"/>
            <a:ext cx="2066925" cy="0"/>
          </a:xfrm>
          <a:prstGeom prst="line">
            <a:avLst/>
          </a:prstGeom>
          <a:noFill/>
          <a:ln w="25400">
            <a:solidFill>
              <a:schemeClr val="tx1"/>
            </a:solidFill>
            <a:prstDash val="sysDot"/>
            <a:round/>
            <a:headEnd/>
            <a:tailEnd/>
          </a:ln>
        </p:spPr>
        <p:txBody>
          <a:bodyPr/>
          <a:lstStyle/>
          <a:p>
            <a:endParaRPr lang="en-US"/>
          </a:p>
        </p:txBody>
      </p:sp>
      <p:sp>
        <p:nvSpPr>
          <p:cNvPr id="51216" name="Line 16"/>
          <p:cNvSpPr>
            <a:spLocks noChangeShapeType="1"/>
          </p:cNvSpPr>
          <p:nvPr/>
        </p:nvSpPr>
        <p:spPr bwMode="auto">
          <a:xfrm>
            <a:off x="4554538" y="3641725"/>
            <a:ext cx="1377950" cy="0"/>
          </a:xfrm>
          <a:prstGeom prst="line">
            <a:avLst/>
          </a:prstGeom>
          <a:noFill/>
          <a:ln w="9525">
            <a:solidFill>
              <a:schemeClr val="tx1"/>
            </a:solidFill>
            <a:round/>
            <a:headEnd/>
            <a:tailEnd/>
          </a:ln>
          <a:effectLst>
            <a:prstShdw prst="shdw18" dist="17961" dir="13500000">
              <a:schemeClr val="tx1">
                <a:gamma/>
                <a:shade val="60000"/>
                <a:invGamma/>
              </a:schemeClr>
            </a:prstShdw>
          </a:effectLst>
        </p:spPr>
        <p:txBody>
          <a:bodyPr/>
          <a:lstStyle/>
          <a:p>
            <a:pPr>
              <a:defRPr/>
            </a:pPr>
            <a:endParaRPr kumimoji="0" lang="en-US">
              <a:ea typeface="+mn-ea"/>
            </a:endParaRPr>
          </a:p>
        </p:txBody>
      </p:sp>
      <p:sp>
        <p:nvSpPr>
          <p:cNvPr id="51217" name="Line 17"/>
          <p:cNvSpPr>
            <a:spLocks noChangeShapeType="1"/>
          </p:cNvSpPr>
          <p:nvPr/>
        </p:nvSpPr>
        <p:spPr bwMode="auto">
          <a:xfrm flipH="1">
            <a:off x="2600325" y="3679825"/>
            <a:ext cx="1252538" cy="0"/>
          </a:xfrm>
          <a:prstGeom prst="line">
            <a:avLst/>
          </a:prstGeom>
          <a:noFill/>
          <a:ln w="9525">
            <a:solidFill>
              <a:schemeClr val="tx1"/>
            </a:solidFill>
            <a:round/>
            <a:headEnd/>
            <a:tailEnd/>
          </a:ln>
          <a:effectLst>
            <a:prstShdw prst="shdw18" dist="17961" dir="13500000">
              <a:schemeClr val="tx1">
                <a:gamma/>
                <a:shade val="60000"/>
                <a:invGamma/>
              </a:schemeClr>
            </a:prstShdw>
          </a:effectLst>
        </p:spPr>
        <p:txBody>
          <a:bodyPr/>
          <a:lstStyle/>
          <a:p>
            <a:pPr>
              <a:defRPr/>
            </a:pPr>
            <a:endParaRPr kumimoji="0" lang="en-US">
              <a:ea typeface="+mn-ea"/>
            </a:endParaRPr>
          </a:p>
        </p:txBody>
      </p:sp>
      <p:sp>
        <p:nvSpPr>
          <p:cNvPr id="51218" name="Text Box 18"/>
          <p:cNvSpPr txBox="1">
            <a:spLocks noChangeArrowheads="1"/>
          </p:cNvSpPr>
          <p:nvPr/>
        </p:nvSpPr>
        <p:spPr bwMode="auto">
          <a:xfrm>
            <a:off x="1882775" y="3952875"/>
            <a:ext cx="654050" cy="366713"/>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kumimoji="0" lang="sv-SE">
                <a:ea typeface="+mn-ea"/>
              </a:rPr>
              <a:t>PNE</a:t>
            </a:r>
            <a:endParaRPr kumimoji="0" lang="en-US">
              <a:ea typeface="+mn-ea"/>
            </a:endParaRPr>
          </a:p>
        </p:txBody>
      </p:sp>
      <p:sp>
        <p:nvSpPr>
          <p:cNvPr id="51219" name="Text Box 19"/>
          <p:cNvSpPr txBox="1">
            <a:spLocks noChangeArrowheads="1"/>
          </p:cNvSpPr>
          <p:nvPr/>
        </p:nvSpPr>
        <p:spPr bwMode="auto">
          <a:xfrm>
            <a:off x="3736975" y="3856038"/>
            <a:ext cx="958850" cy="366712"/>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kumimoji="0" lang="sv-SE">
                <a:ea typeface="+mn-ea"/>
              </a:rPr>
              <a:t>PN GW</a:t>
            </a:r>
            <a:endParaRPr kumimoji="0" lang="en-US">
              <a:ea typeface="+mn-ea"/>
            </a:endParaRPr>
          </a:p>
        </p:txBody>
      </p:sp>
      <p:sp>
        <p:nvSpPr>
          <p:cNvPr id="51220" name="Text Box 20"/>
          <p:cNvSpPr txBox="1">
            <a:spLocks noChangeArrowheads="1"/>
          </p:cNvSpPr>
          <p:nvPr/>
        </p:nvSpPr>
        <p:spPr bwMode="auto">
          <a:xfrm>
            <a:off x="5730875" y="3881438"/>
            <a:ext cx="1555750" cy="366712"/>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kumimoji="0" lang="sv-SE">
                <a:ea typeface="+mn-ea"/>
              </a:rPr>
              <a:t>CPNS Server</a:t>
            </a:r>
            <a:endParaRPr kumimoji="0" lang="en-US">
              <a:ea typeface="+mn-ea"/>
            </a:endParaRPr>
          </a:p>
        </p:txBody>
      </p:sp>
      <p:grpSp>
        <p:nvGrpSpPr>
          <p:cNvPr id="34827" name="Group 27"/>
          <p:cNvGrpSpPr>
            <a:grpSpLocks/>
          </p:cNvGrpSpPr>
          <p:nvPr/>
        </p:nvGrpSpPr>
        <p:grpSpPr bwMode="auto">
          <a:xfrm>
            <a:off x="339725" y="2589213"/>
            <a:ext cx="576263" cy="1677987"/>
            <a:chOff x="442" y="2565"/>
            <a:chExt cx="363" cy="1057"/>
          </a:xfrm>
        </p:grpSpPr>
        <p:sp>
          <p:nvSpPr>
            <p:cNvPr id="34838" name="Line 21"/>
            <p:cNvSpPr>
              <a:spLocks noChangeShapeType="1"/>
            </p:cNvSpPr>
            <p:nvPr/>
          </p:nvSpPr>
          <p:spPr bwMode="auto">
            <a:xfrm>
              <a:off x="631" y="2825"/>
              <a:ext cx="0" cy="544"/>
            </a:xfrm>
            <a:prstGeom prst="line">
              <a:avLst/>
            </a:prstGeom>
            <a:noFill/>
            <a:ln w="9525">
              <a:solidFill>
                <a:schemeClr val="tx1"/>
              </a:solidFill>
              <a:round/>
              <a:headEnd/>
              <a:tailEnd/>
            </a:ln>
          </p:spPr>
          <p:txBody>
            <a:bodyPr/>
            <a:lstStyle/>
            <a:p>
              <a:endParaRPr lang="en-US"/>
            </a:p>
          </p:txBody>
        </p:sp>
        <p:sp>
          <p:nvSpPr>
            <p:cNvPr id="34839" name="Line 22"/>
            <p:cNvSpPr>
              <a:spLocks noChangeShapeType="1"/>
            </p:cNvSpPr>
            <p:nvPr/>
          </p:nvSpPr>
          <p:spPr bwMode="auto">
            <a:xfrm flipH="1">
              <a:off x="450" y="3369"/>
              <a:ext cx="173" cy="245"/>
            </a:xfrm>
            <a:prstGeom prst="line">
              <a:avLst/>
            </a:prstGeom>
            <a:noFill/>
            <a:ln w="9525">
              <a:solidFill>
                <a:schemeClr val="tx1"/>
              </a:solidFill>
              <a:round/>
              <a:headEnd/>
              <a:tailEnd/>
            </a:ln>
          </p:spPr>
          <p:txBody>
            <a:bodyPr/>
            <a:lstStyle/>
            <a:p>
              <a:endParaRPr lang="en-US"/>
            </a:p>
          </p:txBody>
        </p:sp>
        <p:sp>
          <p:nvSpPr>
            <p:cNvPr id="34840" name="Line 23"/>
            <p:cNvSpPr>
              <a:spLocks noChangeShapeType="1"/>
            </p:cNvSpPr>
            <p:nvPr/>
          </p:nvSpPr>
          <p:spPr bwMode="auto">
            <a:xfrm>
              <a:off x="639" y="3377"/>
              <a:ext cx="166" cy="245"/>
            </a:xfrm>
            <a:prstGeom prst="line">
              <a:avLst/>
            </a:prstGeom>
            <a:noFill/>
            <a:ln w="9525">
              <a:solidFill>
                <a:schemeClr val="tx1"/>
              </a:solidFill>
              <a:round/>
              <a:headEnd/>
              <a:tailEnd/>
            </a:ln>
          </p:spPr>
          <p:txBody>
            <a:bodyPr/>
            <a:lstStyle/>
            <a:p>
              <a:endParaRPr lang="en-US"/>
            </a:p>
          </p:txBody>
        </p:sp>
        <p:sp>
          <p:nvSpPr>
            <p:cNvPr id="34841" name="Line 24"/>
            <p:cNvSpPr>
              <a:spLocks noChangeShapeType="1"/>
            </p:cNvSpPr>
            <p:nvPr/>
          </p:nvSpPr>
          <p:spPr bwMode="auto">
            <a:xfrm flipH="1">
              <a:off x="442" y="2945"/>
              <a:ext cx="173" cy="245"/>
            </a:xfrm>
            <a:prstGeom prst="line">
              <a:avLst/>
            </a:prstGeom>
            <a:noFill/>
            <a:ln w="9525">
              <a:solidFill>
                <a:schemeClr val="tx1"/>
              </a:solidFill>
              <a:round/>
              <a:headEnd/>
              <a:tailEnd/>
            </a:ln>
          </p:spPr>
          <p:txBody>
            <a:bodyPr/>
            <a:lstStyle/>
            <a:p>
              <a:endParaRPr lang="en-US"/>
            </a:p>
          </p:txBody>
        </p:sp>
        <p:sp>
          <p:nvSpPr>
            <p:cNvPr id="34842" name="Line 25"/>
            <p:cNvSpPr>
              <a:spLocks noChangeShapeType="1"/>
            </p:cNvSpPr>
            <p:nvPr/>
          </p:nvSpPr>
          <p:spPr bwMode="auto">
            <a:xfrm>
              <a:off x="631" y="2953"/>
              <a:ext cx="166" cy="245"/>
            </a:xfrm>
            <a:prstGeom prst="line">
              <a:avLst/>
            </a:prstGeom>
            <a:noFill/>
            <a:ln w="9525">
              <a:solidFill>
                <a:schemeClr val="tx1"/>
              </a:solidFill>
              <a:round/>
              <a:headEnd/>
              <a:tailEnd/>
            </a:ln>
          </p:spPr>
          <p:txBody>
            <a:bodyPr/>
            <a:lstStyle/>
            <a:p>
              <a:endParaRPr lang="en-US"/>
            </a:p>
          </p:txBody>
        </p:sp>
        <p:sp>
          <p:nvSpPr>
            <p:cNvPr id="34843" name="Oval 26"/>
            <p:cNvSpPr>
              <a:spLocks noChangeArrowheads="1"/>
            </p:cNvSpPr>
            <p:nvPr/>
          </p:nvSpPr>
          <p:spPr bwMode="auto">
            <a:xfrm>
              <a:off x="474" y="2565"/>
              <a:ext cx="300" cy="260"/>
            </a:xfrm>
            <a:prstGeom prst="ellipse">
              <a:avLst/>
            </a:prstGeom>
            <a:noFill/>
            <a:ln w="9525">
              <a:solidFill>
                <a:schemeClr val="tx1"/>
              </a:solidFill>
              <a:round/>
              <a:headEnd/>
              <a:tailEnd/>
            </a:ln>
          </p:spPr>
          <p:txBody>
            <a:bodyPr wrap="none" anchor="ctr"/>
            <a:lstStyle/>
            <a:p>
              <a:endParaRPr kumimoji="0" lang="en-US" altLang="ja-JP"/>
            </a:p>
          </p:txBody>
        </p:sp>
      </p:grpSp>
      <p:sp>
        <p:nvSpPr>
          <p:cNvPr id="51228" name="Text Box 28"/>
          <p:cNvSpPr txBox="1">
            <a:spLocks noChangeArrowheads="1"/>
          </p:cNvSpPr>
          <p:nvPr/>
        </p:nvSpPr>
        <p:spPr bwMode="auto">
          <a:xfrm>
            <a:off x="0" y="4329113"/>
            <a:ext cx="1365250" cy="366712"/>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kumimoji="0" lang="sv-SE">
                <a:ea typeface="+mn-ea"/>
              </a:rPr>
              <a:t>CPNS User</a:t>
            </a:r>
            <a:endParaRPr kumimoji="0" lang="en-US">
              <a:ea typeface="+mn-ea"/>
            </a:endParaRPr>
          </a:p>
        </p:txBody>
      </p:sp>
      <p:sp>
        <p:nvSpPr>
          <p:cNvPr id="51229" name="Text Box 29"/>
          <p:cNvSpPr txBox="1">
            <a:spLocks noChangeArrowheads="1"/>
          </p:cNvSpPr>
          <p:nvPr/>
        </p:nvSpPr>
        <p:spPr bwMode="auto">
          <a:xfrm>
            <a:off x="95250" y="1898650"/>
            <a:ext cx="1898650" cy="366713"/>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kumimoji="0" lang="sv-SE" i="1">
                <a:ea typeface="+mn-ea"/>
              </a:rPr>
              <a:t>PN or SG Owner</a:t>
            </a:r>
            <a:endParaRPr kumimoji="0" lang="en-US" i="1">
              <a:ea typeface="+mn-ea"/>
            </a:endParaRPr>
          </a:p>
        </p:txBody>
      </p:sp>
      <p:sp>
        <p:nvSpPr>
          <p:cNvPr id="51230" name="Text Box 30"/>
          <p:cNvSpPr txBox="1">
            <a:spLocks noChangeArrowheads="1"/>
          </p:cNvSpPr>
          <p:nvPr/>
        </p:nvSpPr>
        <p:spPr bwMode="auto">
          <a:xfrm>
            <a:off x="3398838" y="1498600"/>
            <a:ext cx="1635125" cy="915988"/>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kumimoji="0" lang="sv-SE" i="1">
                <a:ea typeface="+mn-ea"/>
              </a:rPr>
              <a:t>Policy Enforcement Point</a:t>
            </a:r>
            <a:endParaRPr kumimoji="0" lang="en-US" i="1">
              <a:ea typeface="+mn-ea"/>
            </a:endParaRPr>
          </a:p>
        </p:txBody>
      </p:sp>
      <p:sp>
        <p:nvSpPr>
          <p:cNvPr id="51231" name="Text Box 31"/>
          <p:cNvSpPr txBox="1">
            <a:spLocks noChangeArrowheads="1"/>
          </p:cNvSpPr>
          <p:nvPr/>
        </p:nvSpPr>
        <p:spPr bwMode="auto">
          <a:xfrm>
            <a:off x="5353050" y="1385888"/>
            <a:ext cx="1858963" cy="915987"/>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kumimoji="0" lang="sv-SE" i="1">
                <a:ea typeface="+mn-ea"/>
              </a:rPr>
              <a:t>PN and SG Manager, Policy Decision Point</a:t>
            </a:r>
            <a:endParaRPr kumimoji="0" lang="en-US" i="1">
              <a:ea typeface="+mn-ea"/>
            </a:endParaRPr>
          </a:p>
        </p:txBody>
      </p:sp>
      <p:sp>
        <p:nvSpPr>
          <p:cNvPr id="51232" name="Text Box 32"/>
          <p:cNvSpPr txBox="1">
            <a:spLocks noChangeArrowheads="1"/>
          </p:cNvSpPr>
          <p:nvPr/>
        </p:nvSpPr>
        <p:spPr bwMode="auto">
          <a:xfrm>
            <a:off x="6813550" y="2811463"/>
            <a:ext cx="2249488" cy="64135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kumimoji="0" lang="sv-SE" i="1">
                <a:ea typeface="+mn-ea"/>
              </a:rPr>
              <a:t>Interface to XDMS (out of scope)</a:t>
            </a:r>
            <a:endParaRPr kumimoji="0" lang="en-US" i="1">
              <a:ea typeface="+mn-ea"/>
            </a:endParaRPr>
          </a:p>
        </p:txBody>
      </p:sp>
      <p:sp>
        <p:nvSpPr>
          <p:cNvPr id="34833" name="Line 33"/>
          <p:cNvSpPr>
            <a:spLocks noChangeShapeType="1"/>
          </p:cNvSpPr>
          <p:nvPr/>
        </p:nvSpPr>
        <p:spPr bwMode="auto">
          <a:xfrm flipH="1">
            <a:off x="4572000" y="3094038"/>
            <a:ext cx="1376363" cy="0"/>
          </a:xfrm>
          <a:prstGeom prst="line">
            <a:avLst/>
          </a:prstGeom>
          <a:noFill/>
          <a:ln w="38100">
            <a:solidFill>
              <a:schemeClr val="tx1"/>
            </a:solidFill>
            <a:round/>
            <a:headEnd/>
            <a:tailEnd/>
          </a:ln>
        </p:spPr>
        <p:txBody>
          <a:bodyPr/>
          <a:lstStyle/>
          <a:p>
            <a:endParaRPr lang="en-US"/>
          </a:p>
        </p:txBody>
      </p:sp>
      <p:sp>
        <p:nvSpPr>
          <p:cNvPr id="51234" name="AutoShape 34"/>
          <p:cNvSpPr>
            <a:spLocks noChangeArrowheads="1"/>
          </p:cNvSpPr>
          <p:nvPr/>
        </p:nvSpPr>
        <p:spPr bwMode="auto">
          <a:xfrm>
            <a:off x="4868863" y="2913063"/>
            <a:ext cx="487362" cy="515937"/>
          </a:xfrm>
          <a:prstGeom prst="flowChartDocument">
            <a:avLst/>
          </a:prstGeom>
          <a:solidFill>
            <a:schemeClr val="accent1"/>
          </a:solidFill>
          <a:ln w="9525">
            <a:noFill/>
            <a:miter lim="800000"/>
            <a:headEnd/>
            <a:tailEnd/>
          </a:ln>
          <a:effectLst>
            <a:prstShdw prst="shdw18" dist="17961" dir="13500000">
              <a:schemeClr val="accent1">
                <a:gamma/>
                <a:shade val="60000"/>
                <a:invGamma/>
              </a:schemeClr>
            </a:prstShdw>
          </a:effectLst>
        </p:spPr>
        <p:txBody>
          <a:bodyPr wrap="none" anchor="ctr"/>
          <a:lstStyle/>
          <a:p>
            <a:pPr>
              <a:defRPr/>
            </a:pPr>
            <a:endParaRPr kumimoji="0" lang="en-US">
              <a:ea typeface="+mn-ea"/>
            </a:endParaRPr>
          </a:p>
        </p:txBody>
      </p:sp>
      <p:sp>
        <p:nvSpPr>
          <p:cNvPr id="51235" name="Text Box 35"/>
          <p:cNvSpPr txBox="1">
            <a:spLocks noChangeArrowheads="1"/>
          </p:cNvSpPr>
          <p:nvPr/>
        </p:nvSpPr>
        <p:spPr bwMode="auto">
          <a:xfrm>
            <a:off x="4530725" y="2460625"/>
            <a:ext cx="2406650" cy="366713"/>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kumimoji="0" lang="sv-SE" i="1">
                <a:ea typeface="+mn-ea"/>
              </a:rPr>
              <a:t>Policy or Member List</a:t>
            </a:r>
            <a:endParaRPr kumimoji="0" lang="en-US" i="1">
              <a:ea typeface="+mn-ea"/>
            </a:endParaRPr>
          </a:p>
        </p:txBody>
      </p:sp>
      <p:sp>
        <p:nvSpPr>
          <p:cNvPr id="34836" name="Line 36"/>
          <p:cNvSpPr>
            <a:spLocks noChangeShapeType="1"/>
          </p:cNvSpPr>
          <p:nvPr/>
        </p:nvSpPr>
        <p:spPr bwMode="auto">
          <a:xfrm>
            <a:off x="6708775" y="3733800"/>
            <a:ext cx="2066925" cy="0"/>
          </a:xfrm>
          <a:prstGeom prst="line">
            <a:avLst/>
          </a:prstGeom>
          <a:noFill/>
          <a:ln w="25400">
            <a:solidFill>
              <a:schemeClr val="tx1"/>
            </a:solidFill>
            <a:prstDash val="sysDot"/>
            <a:round/>
            <a:headEnd/>
            <a:tailEnd/>
          </a:ln>
        </p:spPr>
        <p:txBody>
          <a:bodyPr/>
          <a:lstStyle/>
          <a:p>
            <a:endParaRPr lang="en-US"/>
          </a:p>
        </p:txBody>
      </p:sp>
      <p:sp>
        <p:nvSpPr>
          <p:cNvPr id="51237" name="Text Box 37"/>
          <p:cNvSpPr txBox="1">
            <a:spLocks noChangeArrowheads="1"/>
          </p:cNvSpPr>
          <p:nvPr/>
        </p:nvSpPr>
        <p:spPr bwMode="auto">
          <a:xfrm>
            <a:off x="6800850" y="3382963"/>
            <a:ext cx="2413000" cy="64135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kumimoji="0" lang="sv-SE" i="1">
                <a:ea typeface="+mn-ea"/>
              </a:rPr>
              <a:t>Provisioning Interface (out of scope)</a:t>
            </a:r>
            <a:endParaRPr kumimoji="0" lang="en-US" i="1">
              <a:ea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noChangeArrowheads="1"/>
          </p:cNvSpPr>
          <p:nvPr>
            <p:ph type="title" idx="4294967295"/>
          </p:nvPr>
        </p:nvSpPr>
        <p:spPr/>
        <p:txBody>
          <a:bodyPr/>
          <a:lstStyle/>
          <a:p>
            <a:r>
              <a:rPr lang="en-US" altLang="ja-JP" sz="2700" smtClean="0">
                <a:ea typeface="ＭＳ Ｐゴシック" pitchFamily="34" charset="-128"/>
              </a:rPr>
              <a:t>List-based and Policy-based Membership Management</a:t>
            </a:r>
          </a:p>
        </p:txBody>
      </p:sp>
      <p:sp>
        <p:nvSpPr>
          <p:cNvPr id="35842" name="Rectangle 3"/>
          <p:cNvSpPr>
            <a:spLocks noGrp="1" noChangeArrowheads="1"/>
          </p:cNvSpPr>
          <p:nvPr>
            <p:ph type="body" idx="4294967295"/>
          </p:nvPr>
        </p:nvSpPr>
        <p:spPr>
          <a:xfrm>
            <a:off x="285750" y="1098550"/>
            <a:ext cx="8572500" cy="1343025"/>
          </a:xfrm>
        </p:spPr>
        <p:txBody>
          <a:bodyPr/>
          <a:lstStyle/>
          <a:p>
            <a:r>
              <a:rPr lang="en-US" altLang="ja-JP" smtClean="0">
                <a:ea typeface="ＭＳ Ｐゴシック" pitchFamily="34" charset="-128"/>
              </a:rPr>
              <a:t>Scenario</a:t>
            </a:r>
          </a:p>
          <a:p>
            <a:pPr lvl="1"/>
            <a:r>
              <a:rPr lang="en-US" altLang="ja-JP" smtClean="0">
                <a:ea typeface="ＭＳ Ｐゴシック" pitchFamily="34" charset="-128"/>
              </a:rPr>
              <a:t>For gaming application, Alice wants to create a Service Group with Bob, Charlie and Dave. Only game devices can join the Service Group.</a:t>
            </a:r>
          </a:p>
        </p:txBody>
      </p:sp>
      <p:sp>
        <p:nvSpPr>
          <p:cNvPr id="35843" name="AutoShape 9"/>
          <p:cNvSpPr>
            <a:spLocks noChangeArrowheads="1"/>
          </p:cNvSpPr>
          <p:nvPr/>
        </p:nvSpPr>
        <p:spPr bwMode="auto">
          <a:xfrm>
            <a:off x="1754188" y="3633788"/>
            <a:ext cx="484187" cy="487362"/>
          </a:xfrm>
          <a:prstGeom prst="smileyFace">
            <a:avLst>
              <a:gd name="adj" fmla="val 4653"/>
            </a:avLst>
          </a:prstGeom>
          <a:solidFill>
            <a:srgbClr val="FFFF99"/>
          </a:solidFill>
          <a:ln w="9525">
            <a:solidFill>
              <a:schemeClr val="tx1"/>
            </a:solidFill>
            <a:round/>
            <a:headEnd/>
            <a:tailEnd/>
          </a:ln>
        </p:spPr>
        <p:txBody>
          <a:bodyPr wrap="none" anchor="ctr"/>
          <a:lstStyle/>
          <a:p>
            <a:endParaRPr lang="ja-JP" altLang="en-US"/>
          </a:p>
        </p:txBody>
      </p:sp>
      <p:sp>
        <p:nvSpPr>
          <p:cNvPr id="51214" name="AutoShape 14"/>
          <p:cNvSpPr>
            <a:spLocks noChangeArrowheads="1"/>
          </p:cNvSpPr>
          <p:nvPr/>
        </p:nvSpPr>
        <p:spPr bwMode="auto">
          <a:xfrm>
            <a:off x="3524250" y="3524250"/>
            <a:ext cx="581025" cy="606425"/>
          </a:xfrm>
          <a:prstGeom prst="can">
            <a:avLst>
              <a:gd name="adj" fmla="val 32135"/>
            </a:avLst>
          </a:prstGeom>
          <a:solidFill>
            <a:schemeClr val="accent1"/>
          </a:solidFill>
          <a:ln w="9525">
            <a:noFill/>
            <a:round/>
            <a:headEnd/>
            <a:tailEnd/>
          </a:ln>
          <a:effectLst>
            <a:prstShdw prst="shdw18" dist="17961" dir="13500000">
              <a:schemeClr val="accent1">
                <a:gamma/>
                <a:shade val="60000"/>
                <a:invGamma/>
              </a:schemeClr>
            </a:prstShdw>
          </a:effectLst>
        </p:spPr>
        <p:txBody>
          <a:bodyPr wrap="none" anchor="ctr"/>
          <a:lstStyle/>
          <a:p>
            <a:pPr>
              <a:defRPr/>
            </a:pPr>
            <a:endParaRPr kumimoji="0" lang="en-US">
              <a:ea typeface="+mn-ea"/>
            </a:endParaRPr>
          </a:p>
        </p:txBody>
      </p:sp>
      <p:sp>
        <p:nvSpPr>
          <p:cNvPr id="38936" name="Text Box 24"/>
          <p:cNvSpPr txBox="1">
            <a:spLocks noChangeArrowheads="1"/>
          </p:cNvSpPr>
          <p:nvPr/>
        </p:nvSpPr>
        <p:spPr bwMode="auto">
          <a:xfrm>
            <a:off x="3057525" y="2994025"/>
            <a:ext cx="1465263" cy="33655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algn="ctr" defTabSz="914400">
              <a:spcBef>
                <a:spcPct val="50000"/>
              </a:spcBef>
              <a:defRPr/>
            </a:pPr>
            <a:r>
              <a:rPr lang="en-US" altLang="ja-JP" sz="1600">
                <a:ea typeface="ＭＳ Ｐゴシック" charset="-128"/>
              </a:rPr>
              <a:t>CPNS Server</a:t>
            </a:r>
          </a:p>
        </p:txBody>
      </p:sp>
      <p:sp>
        <p:nvSpPr>
          <p:cNvPr id="38939" name="Text Box 27"/>
          <p:cNvSpPr txBox="1">
            <a:spLocks noChangeArrowheads="1"/>
          </p:cNvSpPr>
          <p:nvPr/>
        </p:nvSpPr>
        <p:spPr bwMode="auto">
          <a:xfrm>
            <a:off x="1266825" y="2938463"/>
            <a:ext cx="1558925" cy="517525"/>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algn="ctr" defTabSz="914400">
              <a:defRPr/>
            </a:pPr>
            <a:r>
              <a:rPr lang="en-US" altLang="ja-JP" sz="1400">
                <a:ea typeface="ＭＳ Ｐゴシック" charset="-128"/>
              </a:rPr>
              <a:t>Alice</a:t>
            </a:r>
          </a:p>
          <a:p>
            <a:pPr algn="ctr" defTabSz="914400">
              <a:defRPr/>
            </a:pPr>
            <a:r>
              <a:rPr lang="en-US" altLang="ja-JP" sz="1400">
                <a:ea typeface="ＭＳ Ｐゴシック" charset="-128"/>
              </a:rPr>
              <a:t>(SG Owner)</a:t>
            </a:r>
          </a:p>
        </p:txBody>
      </p:sp>
      <p:sp>
        <p:nvSpPr>
          <p:cNvPr id="38973" name="Text Box 61"/>
          <p:cNvSpPr txBox="1">
            <a:spLocks noChangeArrowheads="1"/>
          </p:cNvSpPr>
          <p:nvPr/>
        </p:nvSpPr>
        <p:spPr bwMode="auto">
          <a:xfrm>
            <a:off x="0" y="4445000"/>
            <a:ext cx="4073525" cy="4572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spcBef>
                <a:spcPct val="50000"/>
              </a:spcBef>
              <a:defRPr/>
            </a:pPr>
            <a:r>
              <a:rPr lang="en-US" altLang="ja-JP" sz="1200"/>
              <a:t>1. Alice manually identitifes the game devices of Bob, Charlie and Dave</a:t>
            </a:r>
          </a:p>
        </p:txBody>
      </p:sp>
      <p:sp>
        <p:nvSpPr>
          <p:cNvPr id="38975" name="Line 63"/>
          <p:cNvSpPr>
            <a:spLocks noChangeShapeType="1"/>
          </p:cNvSpPr>
          <p:nvPr/>
        </p:nvSpPr>
        <p:spPr bwMode="auto">
          <a:xfrm>
            <a:off x="2341563" y="4003675"/>
            <a:ext cx="1093787" cy="0"/>
          </a:xfrm>
          <a:prstGeom prst="line">
            <a:avLst/>
          </a:prstGeom>
          <a:noFill/>
          <a:ln w="9525">
            <a:solidFill>
              <a:schemeClr val="tx1"/>
            </a:solidFill>
            <a:round/>
            <a:headEnd/>
            <a:tailEnd type="triangle" w="med" len="med"/>
          </a:ln>
          <a:effectLst>
            <a:prstShdw prst="shdw18" dist="17961" dir="13500000">
              <a:schemeClr val="tx1">
                <a:gamma/>
                <a:shade val="60000"/>
                <a:invGamma/>
              </a:schemeClr>
            </a:prstShdw>
          </a:effectLst>
        </p:spPr>
        <p:txBody>
          <a:bodyPr/>
          <a:lstStyle/>
          <a:p>
            <a:pPr>
              <a:defRPr/>
            </a:pPr>
            <a:endParaRPr lang="ja-JP" altLang="en-US">
              <a:ea typeface="ＭＳ Ｐゴシック" charset="-128"/>
            </a:endParaRPr>
          </a:p>
        </p:txBody>
      </p:sp>
      <p:sp>
        <p:nvSpPr>
          <p:cNvPr id="38976" name="Text Box 64"/>
          <p:cNvSpPr txBox="1">
            <a:spLocks noChangeArrowheads="1"/>
          </p:cNvSpPr>
          <p:nvPr/>
        </p:nvSpPr>
        <p:spPr bwMode="auto">
          <a:xfrm>
            <a:off x="2251075" y="3324225"/>
            <a:ext cx="1441450" cy="639763"/>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spcBef>
                <a:spcPct val="50000"/>
              </a:spcBef>
              <a:defRPr/>
            </a:pPr>
            <a:r>
              <a:rPr lang="en-US" altLang="ja-JP" sz="1200">
                <a:ea typeface="ＭＳ Ｐゴシック" charset="-128"/>
              </a:rPr>
              <a:t>3. Access and modify membership list</a:t>
            </a:r>
          </a:p>
        </p:txBody>
      </p:sp>
      <p:sp>
        <p:nvSpPr>
          <p:cNvPr id="38978" name="Text Box 66"/>
          <p:cNvSpPr txBox="1">
            <a:spLocks noChangeArrowheads="1"/>
          </p:cNvSpPr>
          <p:nvPr/>
        </p:nvSpPr>
        <p:spPr bwMode="auto">
          <a:xfrm>
            <a:off x="890588" y="2351088"/>
            <a:ext cx="3363912" cy="64135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algn="ctr" defTabSz="914400">
              <a:spcBef>
                <a:spcPct val="50000"/>
              </a:spcBef>
              <a:defRPr/>
            </a:pPr>
            <a:r>
              <a:rPr lang="en-US" altLang="ja-JP" u="sng"/>
              <a:t>Creation of member list for list-based group</a:t>
            </a:r>
          </a:p>
        </p:txBody>
      </p:sp>
      <p:sp>
        <p:nvSpPr>
          <p:cNvPr id="38979" name="Text Box 67"/>
          <p:cNvSpPr txBox="1">
            <a:spLocks noChangeArrowheads="1"/>
          </p:cNvSpPr>
          <p:nvPr/>
        </p:nvSpPr>
        <p:spPr bwMode="auto">
          <a:xfrm>
            <a:off x="611188" y="3549650"/>
            <a:ext cx="1173162" cy="274638"/>
          </a:xfrm>
          <a:prstGeom prst="rect">
            <a:avLst/>
          </a:prstGeom>
          <a:solidFill>
            <a:schemeClr val="bg1"/>
          </a:solidFill>
          <a:ln w="9525">
            <a:noFill/>
            <a:miter lim="800000"/>
            <a:headEnd/>
            <a:tailEnd/>
          </a:ln>
          <a:effectLst>
            <a:prstShdw prst="shdw18" dist="17961" dir="13500000">
              <a:schemeClr val="bg1">
                <a:gamma/>
                <a:shade val="60000"/>
                <a:invGamma/>
              </a:schemeClr>
            </a:prstShdw>
          </a:effectLst>
        </p:spPr>
        <p:txBody>
          <a:bodyPr>
            <a:spAutoFit/>
          </a:bodyPr>
          <a:lstStyle/>
          <a:p>
            <a:pPr defTabSz="914400">
              <a:spcBef>
                <a:spcPct val="50000"/>
              </a:spcBef>
              <a:defRPr/>
            </a:pPr>
            <a:r>
              <a:rPr lang="en-US" altLang="ja-JP" sz="1200">
                <a:ea typeface="ＭＳ Ｐゴシック" charset="-128"/>
              </a:rPr>
              <a:t>2. Create a list</a:t>
            </a:r>
          </a:p>
        </p:txBody>
      </p:sp>
      <p:sp>
        <p:nvSpPr>
          <p:cNvPr id="38980" name="Text Box 68"/>
          <p:cNvSpPr txBox="1">
            <a:spLocks noChangeArrowheads="1"/>
          </p:cNvSpPr>
          <p:nvPr/>
        </p:nvSpPr>
        <p:spPr bwMode="auto">
          <a:xfrm>
            <a:off x="4467225" y="2479675"/>
            <a:ext cx="4414838" cy="366713"/>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algn="ctr" defTabSz="914400">
              <a:spcBef>
                <a:spcPct val="50000"/>
              </a:spcBef>
              <a:defRPr/>
            </a:pPr>
            <a:r>
              <a:rPr lang="en-US" altLang="ja-JP" u="sng"/>
              <a:t>Creation of policy for policy-based group</a:t>
            </a:r>
          </a:p>
        </p:txBody>
      </p:sp>
      <p:sp>
        <p:nvSpPr>
          <p:cNvPr id="35853" name="AutoShape 73"/>
          <p:cNvSpPr>
            <a:spLocks noChangeArrowheads="1"/>
          </p:cNvSpPr>
          <p:nvPr/>
        </p:nvSpPr>
        <p:spPr bwMode="auto">
          <a:xfrm>
            <a:off x="6245225" y="3763963"/>
            <a:ext cx="484188" cy="487362"/>
          </a:xfrm>
          <a:prstGeom prst="smileyFace">
            <a:avLst>
              <a:gd name="adj" fmla="val 4653"/>
            </a:avLst>
          </a:prstGeom>
          <a:solidFill>
            <a:srgbClr val="FFFF99"/>
          </a:solidFill>
          <a:ln w="9525">
            <a:solidFill>
              <a:schemeClr val="tx1"/>
            </a:solidFill>
            <a:round/>
            <a:headEnd/>
            <a:tailEnd/>
          </a:ln>
        </p:spPr>
        <p:txBody>
          <a:bodyPr wrap="none" anchor="ctr"/>
          <a:lstStyle/>
          <a:p>
            <a:endParaRPr lang="ja-JP" altLang="en-US"/>
          </a:p>
        </p:txBody>
      </p:sp>
      <p:sp>
        <p:nvSpPr>
          <p:cNvPr id="12" name="AutoShape 14"/>
          <p:cNvSpPr>
            <a:spLocks noChangeArrowheads="1"/>
          </p:cNvSpPr>
          <p:nvPr/>
        </p:nvSpPr>
        <p:spPr bwMode="auto">
          <a:xfrm>
            <a:off x="7935913" y="3563938"/>
            <a:ext cx="581025" cy="606425"/>
          </a:xfrm>
          <a:prstGeom prst="can">
            <a:avLst>
              <a:gd name="adj" fmla="val 32135"/>
            </a:avLst>
          </a:prstGeom>
          <a:solidFill>
            <a:schemeClr val="accent1"/>
          </a:solidFill>
          <a:ln w="9525">
            <a:noFill/>
            <a:round/>
            <a:headEnd/>
            <a:tailEnd/>
          </a:ln>
          <a:effectLst>
            <a:prstShdw prst="shdw18" dist="17961" dir="13500000">
              <a:schemeClr val="accent1">
                <a:gamma/>
                <a:shade val="60000"/>
                <a:invGamma/>
              </a:schemeClr>
            </a:prstShdw>
          </a:effectLst>
        </p:spPr>
        <p:txBody>
          <a:bodyPr wrap="none" anchor="ctr"/>
          <a:lstStyle/>
          <a:p>
            <a:pPr>
              <a:defRPr/>
            </a:pPr>
            <a:endParaRPr kumimoji="0" lang="en-US">
              <a:ea typeface="+mn-ea"/>
            </a:endParaRPr>
          </a:p>
        </p:txBody>
      </p:sp>
      <p:sp>
        <p:nvSpPr>
          <p:cNvPr id="38999" name="Text Box 87"/>
          <p:cNvSpPr txBox="1">
            <a:spLocks noChangeArrowheads="1"/>
          </p:cNvSpPr>
          <p:nvPr/>
        </p:nvSpPr>
        <p:spPr bwMode="auto">
          <a:xfrm>
            <a:off x="7469188" y="3024188"/>
            <a:ext cx="1465262" cy="33655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algn="ctr" defTabSz="914400">
              <a:spcBef>
                <a:spcPct val="50000"/>
              </a:spcBef>
              <a:defRPr/>
            </a:pPr>
            <a:r>
              <a:rPr lang="en-US" altLang="ja-JP" sz="1600">
                <a:ea typeface="ＭＳ Ｐゴシック" charset="-128"/>
              </a:rPr>
              <a:t>CPNS Server</a:t>
            </a:r>
          </a:p>
        </p:txBody>
      </p:sp>
      <p:sp>
        <p:nvSpPr>
          <p:cNvPr id="39030" name="Line 118"/>
          <p:cNvSpPr>
            <a:spLocks noChangeShapeType="1"/>
          </p:cNvSpPr>
          <p:nvPr/>
        </p:nvSpPr>
        <p:spPr bwMode="auto">
          <a:xfrm>
            <a:off x="6753225" y="4043363"/>
            <a:ext cx="1093788" cy="0"/>
          </a:xfrm>
          <a:prstGeom prst="line">
            <a:avLst/>
          </a:prstGeom>
          <a:noFill/>
          <a:ln w="9525">
            <a:solidFill>
              <a:schemeClr val="tx1"/>
            </a:solidFill>
            <a:round/>
            <a:headEnd/>
            <a:tailEnd type="triangle" w="med" len="med"/>
          </a:ln>
          <a:effectLst>
            <a:prstShdw prst="shdw18" dist="17961" dir="13500000">
              <a:schemeClr val="tx1">
                <a:gamma/>
                <a:shade val="60000"/>
                <a:invGamma/>
              </a:schemeClr>
            </a:prstShdw>
          </a:effectLst>
        </p:spPr>
        <p:txBody>
          <a:bodyPr/>
          <a:lstStyle/>
          <a:p>
            <a:pPr>
              <a:defRPr/>
            </a:pPr>
            <a:endParaRPr lang="ja-JP" altLang="en-US">
              <a:ea typeface="ＭＳ Ｐゴシック" charset="-128"/>
            </a:endParaRPr>
          </a:p>
        </p:txBody>
      </p:sp>
      <p:sp>
        <p:nvSpPr>
          <p:cNvPr id="39031" name="Text Box 119"/>
          <p:cNvSpPr txBox="1">
            <a:spLocks noChangeArrowheads="1"/>
          </p:cNvSpPr>
          <p:nvPr/>
        </p:nvSpPr>
        <p:spPr bwMode="auto">
          <a:xfrm>
            <a:off x="6699250" y="3489325"/>
            <a:ext cx="1441450" cy="4572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spcBef>
                <a:spcPct val="50000"/>
              </a:spcBef>
              <a:defRPr/>
            </a:pPr>
            <a:r>
              <a:rPr lang="en-US" altLang="ja-JP" sz="1200">
                <a:ea typeface="ＭＳ Ｐゴシック" charset="-128"/>
              </a:rPr>
              <a:t>2. Access and modify policy</a:t>
            </a:r>
          </a:p>
        </p:txBody>
      </p:sp>
      <p:sp>
        <p:nvSpPr>
          <p:cNvPr id="39032" name="Text Box 120"/>
          <p:cNvSpPr txBox="1">
            <a:spLocks noChangeArrowheads="1"/>
          </p:cNvSpPr>
          <p:nvPr/>
        </p:nvSpPr>
        <p:spPr bwMode="auto">
          <a:xfrm>
            <a:off x="4572000" y="3589338"/>
            <a:ext cx="1846263" cy="274637"/>
          </a:xfrm>
          <a:prstGeom prst="rect">
            <a:avLst/>
          </a:prstGeom>
          <a:solidFill>
            <a:schemeClr val="bg1"/>
          </a:solidFill>
          <a:ln w="9525">
            <a:noFill/>
            <a:miter lim="800000"/>
            <a:headEnd/>
            <a:tailEnd/>
          </a:ln>
          <a:effectLst>
            <a:prstShdw prst="shdw18" dist="17961" dir="13500000">
              <a:schemeClr val="bg1">
                <a:gamma/>
                <a:shade val="60000"/>
                <a:invGamma/>
              </a:schemeClr>
            </a:prstShdw>
          </a:effectLst>
        </p:spPr>
        <p:txBody>
          <a:bodyPr>
            <a:spAutoFit/>
          </a:bodyPr>
          <a:lstStyle/>
          <a:p>
            <a:pPr defTabSz="914400">
              <a:spcBef>
                <a:spcPct val="50000"/>
              </a:spcBef>
              <a:defRPr/>
            </a:pPr>
            <a:r>
              <a:rPr lang="en-US" altLang="ja-JP" sz="1200"/>
              <a:t>1. Alice creates a policy</a:t>
            </a:r>
          </a:p>
        </p:txBody>
      </p:sp>
      <p:sp>
        <p:nvSpPr>
          <p:cNvPr id="2" name="Text Box 27"/>
          <p:cNvSpPr txBox="1">
            <a:spLocks noChangeArrowheads="1"/>
          </p:cNvSpPr>
          <p:nvPr/>
        </p:nvSpPr>
        <p:spPr bwMode="auto">
          <a:xfrm>
            <a:off x="5670550" y="2965450"/>
            <a:ext cx="1558925" cy="517525"/>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algn="ctr" defTabSz="914400">
              <a:defRPr/>
            </a:pPr>
            <a:r>
              <a:rPr lang="en-US" altLang="ja-JP" sz="1400">
                <a:ea typeface="ＭＳ Ｐゴシック" charset="-128"/>
              </a:rPr>
              <a:t>Alice</a:t>
            </a:r>
          </a:p>
          <a:p>
            <a:pPr algn="ctr" defTabSz="914400">
              <a:defRPr/>
            </a:pPr>
            <a:r>
              <a:rPr lang="en-US" altLang="ja-JP" sz="1400">
                <a:ea typeface="ＭＳ Ｐゴシック" charset="-128"/>
              </a:rPr>
              <a:t>(SG Owner)</a:t>
            </a:r>
          </a:p>
        </p:txBody>
      </p:sp>
      <p:sp>
        <p:nvSpPr>
          <p:cNvPr id="35860" name="AutoShape 88"/>
          <p:cNvSpPr>
            <a:spLocks noChangeArrowheads="1"/>
          </p:cNvSpPr>
          <p:nvPr/>
        </p:nvSpPr>
        <p:spPr bwMode="auto">
          <a:xfrm>
            <a:off x="795338" y="3857625"/>
            <a:ext cx="769937" cy="571500"/>
          </a:xfrm>
          <a:prstGeom prst="foldedCorner">
            <a:avLst>
              <a:gd name="adj" fmla="val 12500"/>
            </a:avLst>
          </a:prstGeom>
          <a:solidFill>
            <a:srgbClr val="CC99FF"/>
          </a:solidFill>
          <a:ln w="9525">
            <a:noFill/>
            <a:round/>
            <a:headEnd/>
            <a:tailEnd/>
          </a:ln>
          <a:effectLst>
            <a:prstShdw prst="shdw17" dist="17961" dir="13500000">
              <a:srgbClr val="7A5C99"/>
            </a:prstShdw>
          </a:effectLst>
        </p:spPr>
        <p:txBody>
          <a:bodyPr wrap="none" anchor="ctr"/>
          <a:lstStyle/>
          <a:p>
            <a:pPr algn="ctr" defTabSz="914400"/>
            <a:r>
              <a:rPr lang="en-US" altLang="ja-JP" sz="1200"/>
              <a:t>Game-A</a:t>
            </a:r>
          </a:p>
          <a:p>
            <a:pPr algn="ctr" defTabSz="914400"/>
            <a:r>
              <a:rPr lang="en-US" altLang="ja-JP" sz="1200"/>
              <a:t>Game-B</a:t>
            </a:r>
          </a:p>
          <a:p>
            <a:pPr algn="ctr" defTabSz="914400"/>
            <a:r>
              <a:rPr lang="en-US" altLang="ja-JP" sz="1200"/>
              <a:t>Game-C</a:t>
            </a:r>
          </a:p>
        </p:txBody>
      </p:sp>
      <p:sp>
        <p:nvSpPr>
          <p:cNvPr id="35861" name="AutoShape 89"/>
          <p:cNvSpPr>
            <a:spLocks noChangeArrowheads="1"/>
          </p:cNvSpPr>
          <p:nvPr/>
        </p:nvSpPr>
        <p:spPr bwMode="auto">
          <a:xfrm>
            <a:off x="4572000" y="3929063"/>
            <a:ext cx="1135063" cy="982662"/>
          </a:xfrm>
          <a:prstGeom prst="foldedCorner">
            <a:avLst>
              <a:gd name="adj" fmla="val 12500"/>
            </a:avLst>
          </a:prstGeom>
          <a:solidFill>
            <a:srgbClr val="CC99FF"/>
          </a:solidFill>
          <a:ln w="9525">
            <a:noFill/>
            <a:round/>
            <a:headEnd/>
            <a:tailEnd/>
          </a:ln>
          <a:effectLst>
            <a:prstShdw prst="shdw17" dist="17961" dir="13500000">
              <a:srgbClr val="7A5C99"/>
            </a:prstShdw>
          </a:effectLst>
        </p:spPr>
        <p:txBody>
          <a:bodyPr wrap="none" anchor="ctr"/>
          <a:lstStyle/>
          <a:p>
            <a:pPr algn="ctr" defTabSz="914400"/>
            <a:endParaRPr lang="en-US" altLang="ja-JP" sz="1200"/>
          </a:p>
        </p:txBody>
      </p:sp>
      <p:sp>
        <p:nvSpPr>
          <p:cNvPr id="39009" name="Text Box 97"/>
          <p:cNvSpPr txBox="1">
            <a:spLocks noChangeArrowheads="1"/>
          </p:cNvSpPr>
          <p:nvPr/>
        </p:nvSpPr>
        <p:spPr bwMode="auto">
          <a:xfrm>
            <a:off x="4572000" y="3895725"/>
            <a:ext cx="1189038" cy="1004888"/>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en-US" altLang="ja-JP" sz="1200"/>
              <a:t>(User = Bob OR Charlie</a:t>
            </a:r>
          </a:p>
          <a:p>
            <a:pPr defTabSz="914400">
              <a:defRPr/>
            </a:pPr>
            <a:r>
              <a:rPr lang="en-US" altLang="ja-JP" sz="1200"/>
              <a:t>OR Dave) AND (Device = Game)</a:t>
            </a:r>
            <a:endParaRPr kumimoji="0" lang="en-US" sz="1200">
              <a:ea typeface="+mn-ea"/>
            </a:endParaRPr>
          </a:p>
        </p:txBody>
      </p:sp>
      <p:grpSp>
        <p:nvGrpSpPr>
          <p:cNvPr id="35863" name="Group 8"/>
          <p:cNvGrpSpPr>
            <a:grpSpLocks/>
          </p:cNvGrpSpPr>
          <p:nvPr/>
        </p:nvGrpSpPr>
        <p:grpSpPr bwMode="auto">
          <a:xfrm>
            <a:off x="2236788" y="5164138"/>
            <a:ext cx="230187" cy="619125"/>
            <a:chOff x="3342" y="1578"/>
            <a:chExt cx="408" cy="811"/>
          </a:xfrm>
        </p:grpSpPr>
        <p:sp>
          <p:nvSpPr>
            <p:cNvPr id="4" name="AutoShape 5"/>
            <p:cNvSpPr>
              <a:spLocks noChangeArrowheads="1"/>
            </p:cNvSpPr>
            <p:nvPr/>
          </p:nvSpPr>
          <p:spPr bwMode="auto">
            <a:xfrm>
              <a:off x="3342" y="1755"/>
              <a:ext cx="408" cy="634"/>
            </a:xfrm>
            <a:prstGeom prst="roundRect">
              <a:avLst>
                <a:gd name="adj" fmla="val 16667"/>
              </a:avLst>
            </a:prstGeom>
            <a:solidFill>
              <a:schemeClr val="accent1"/>
            </a:solidFill>
            <a:ln w="9525">
              <a:noFill/>
              <a:round/>
              <a:headEnd/>
              <a:tailEnd/>
            </a:ln>
            <a:effectLst>
              <a:prstShdw prst="shdw18" dist="17961" dir="13500000">
                <a:schemeClr val="accent1">
                  <a:gamma/>
                  <a:shade val="60000"/>
                  <a:invGamma/>
                </a:schemeClr>
              </a:prstShdw>
            </a:effectLst>
          </p:spPr>
          <p:txBody>
            <a:bodyPr wrap="none" anchor="ctr"/>
            <a:lstStyle/>
            <a:p>
              <a:pPr>
                <a:defRPr/>
              </a:pPr>
              <a:endParaRPr kumimoji="0" lang="en-US">
                <a:ea typeface="+mn-ea"/>
              </a:endParaRPr>
            </a:p>
          </p:txBody>
        </p:sp>
        <p:sp>
          <p:nvSpPr>
            <p:cNvPr id="35911" name="AutoShape 6"/>
            <p:cNvSpPr>
              <a:spLocks noChangeArrowheads="1"/>
            </p:cNvSpPr>
            <p:nvPr/>
          </p:nvSpPr>
          <p:spPr bwMode="auto">
            <a:xfrm>
              <a:off x="3355" y="1797"/>
              <a:ext cx="365" cy="363"/>
            </a:xfrm>
            <a:prstGeom prst="roundRect">
              <a:avLst>
                <a:gd name="adj" fmla="val 16667"/>
              </a:avLst>
            </a:prstGeom>
            <a:solidFill>
              <a:srgbClr val="C0C0C0"/>
            </a:solidFill>
            <a:ln w="9525">
              <a:noFill/>
              <a:round/>
              <a:headEnd/>
              <a:tailEnd/>
            </a:ln>
            <a:effectLst>
              <a:prstShdw prst="shdw17" dist="17961" dir="13500000">
                <a:srgbClr val="737373"/>
              </a:prstShdw>
            </a:effectLst>
          </p:spPr>
          <p:txBody>
            <a:bodyPr wrap="none" anchor="ctr"/>
            <a:lstStyle/>
            <a:p>
              <a:endParaRPr kumimoji="0" lang="en-US" altLang="ja-JP"/>
            </a:p>
          </p:txBody>
        </p:sp>
        <p:sp>
          <p:nvSpPr>
            <p:cNvPr id="5" name="AutoShape 7"/>
            <p:cNvSpPr>
              <a:spLocks noChangeArrowheads="1"/>
            </p:cNvSpPr>
            <p:nvPr/>
          </p:nvSpPr>
          <p:spPr bwMode="auto">
            <a:xfrm flipV="1">
              <a:off x="3559" y="1578"/>
              <a:ext cx="96" cy="158"/>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chemeClr val="accent1"/>
            </a:solidFill>
            <a:ln w="9525">
              <a:noFill/>
              <a:miter lim="800000"/>
              <a:headEnd/>
              <a:tailEnd/>
            </a:ln>
            <a:effectLst>
              <a:prstShdw prst="shdw18" dist="17961" dir="13500000">
                <a:schemeClr val="accent1">
                  <a:gamma/>
                  <a:shade val="60000"/>
                  <a:invGamma/>
                </a:schemeClr>
              </a:prstShdw>
            </a:effectLst>
          </p:spPr>
          <p:txBody>
            <a:bodyPr wrap="none" anchor="ctr"/>
            <a:lstStyle/>
            <a:p>
              <a:pPr>
                <a:defRPr/>
              </a:pPr>
              <a:endParaRPr kumimoji="0" lang="en-US">
                <a:ea typeface="+mn-ea"/>
              </a:endParaRPr>
            </a:p>
          </p:txBody>
        </p:sp>
      </p:grpSp>
      <p:grpSp>
        <p:nvGrpSpPr>
          <p:cNvPr id="35864" name="Group 8"/>
          <p:cNvGrpSpPr>
            <a:grpSpLocks/>
          </p:cNvGrpSpPr>
          <p:nvPr/>
        </p:nvGrpSpPr>
        <p:grpSpPr bwMode="auto">
          <a:xfrm>
            <a:off x="3519488" y="5156200"/>
            <a:ext cx="230187" cy="619125"/>
            <a:chOff x="3342" y="1578"/>
            <a:chExt cx="408" cy="811"/>
          </a:xfrm>
        </p:grpSpPr>
        <p:sp>
          <p:nvSpPr>
            <p:cNvPr id="6" name="AutoShape 5"/>
            <p:cNvSpPr>
              <a:spLocks noChangeArrowheads="1"/>
            </p:cNvSpPr>
            <p:nvPr/>
          </p:nvSpPr>
          <p:spPr bwMode="auto">
            <a:xfrm>
              <a:off x="3342" y="1755"/>
              <a:ext cx="408" cy="634"/>
            </a:xfrm>
            <a:prstGeom prst="roundRect">
              <a:avLst>
                <a:gd name="adj" fmla="val 16667"/>
              </a:avLst>
            </a:prstGeom>
            <a:solidFill>
              <a:schemeClr val="accent1"/>
            </a:solidFill>
            <a:ln w="9525">
              <a:noFill/>
              <a:round/>
              <a:headEnd/>
              <a:tailEnd/>
            </a:ln>
            <a:effectLst>
              <a:prstShdw prst="shdw18" dist="17961" dir="13500000">
                <a:schemeClr val="accent1">
                  <a:gamma/>
                  <a:shade val="60000"/>
                  <a:invGamma/>
                </a:schemeClr>
              </a:prstShdw>
            </a:effectLst>
          </p:spPr>
          <p:txBody>
            <a:bodyPr wrap="none" anchor="ctr"/>
            <a:lstStyle/>
            <a:p>
              <a:pPr>
                <a:defRPr/>
              </a:pPr>
              <a:endParaRPr kumimoji="0" lang="en-US">
                <a:ea typeface="+mn-ea"/>
              </a:endParaRPr>
            </a:p>
          </p:txBody>
        </p:sp>
        <p:sp>
          <p:nvSpPr>
            <p:cNvPr id="35908" name="AutoShape 6"/>
            <p:cNvSpPr>
              <a:spLocks noChangeArrowheads="1"/>
            </p:cNvSpPr>
            <p:nvPr/>
          </p:nvSpPr>
          <p:spPr bwMode="auto">
            <a:xfrm>
              <a:off x="3355" y="1797"/>
              <a:ext cx="365" cy="363"/>
            </a:xfrm>
            <a:prstGeom prst="roundRect">
              <a:avLst>
                <a:gd name="adj" fmla="val 16667"/>
              </a:avLst>
            </a:prstGeom>
            <a:solidFill>
              <a:srgbClr val="C0C0C0"/>
            </a:solidFill>
            <a:ln w="9525">
              <a:noFill/>
              <a:round/>
              <a:headEnd/>
              <a:tailEnd/>
            </a:ln>
            <a:effectLst>
              <a:prstShdw prst="shdw17" dist="17961" dir="13500000">
                <a:srgbClr val="737373"/>
              </a:prstShdw>
            </a:effectLst>
          </p:spPr>
          <p:txBody>
            <a:bodyPr wrap="none" anchor="ctr"/>
            <a:lstStyle/>
            <a:p>
              <a:endParaRPr kumimoji="0" lang="en-US" altLang="ja-JP"/>
            </a:p>
          </p:txBody>
        </p:sp>
        <p:sp>
          <p:nvSpPr>
            <p:cNvPr id="7" name="AutoShape 7"/>
            <p:cNvSpPr>
              <a:spLocks noChangeArrowheads="1"/>
            </p:cNvSpPr>
            <p:nvPr/>
          </p:nvSpPr>
          <p:spPr bwMode="auto">
            <a:xfrm flipV="1">
              <a:off x="3559" y="1578"/>
              <a:ext cx="96" cy="158"/>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chemeClr val="accent1"/>
            </a:solidFill>
            <a:ln w="9525">
              <a:noFill/>
              <a:miter lim="800000"/>
              <a:headEnd/>
              <a:tailEnd/>
            </a:ln>
            <a:effectLst>
              <a:prstShdw prst="shdw18" dist="17961" dir="13500000">
                <a:schemeClr val="accent1">
                  <a:gamma/>
                  <a:shade val="60000"/>
                  <a:invGamma/>
                </a:schemeClr>
              </a:prstShdw>
            </a:effectLst>
          </p:spPr>
          <p:txBody>
            <a:bodyPr wrap="none" anchor="ctr"/>
            <a:lstStyle/>
            <a:p>
              <a:pPr>
                <a:defRPr/>
              </a:pPr>
              <a:endParaRPr kumimoji="0" lang="en-US">
                <a:ea typeface="+mn-ea"/>
              </a:endParaRPr>
            </a:p>
          </p:txBody>
        </p:sp>
      </p:grpSp>
      <p:grpSp>
        <p:nvGrpSpPr>
          <p:cNvPr id="35865" name="Group 8"/>
          <p:cNvGrpSpPr>
            <a:grpSpLocks/>
          </p:cNvGrpSpPr>
          <p:nvPr/>
        </p:nvGrpSpPr>
        <p:grpSpPr bwMode="auto">
          <a:xfrm>
            <a:off x="1008063" y="5181600"/>
            <a:ext cx="230187" cy="619125"/>
            <a:chOff x="3342" y="1578"/>
            <a:chExt cx="408" cy="811"/>
          </a:xfrm>
        </p:grpSpPr>
        <p:sp>
          <p:nvSpPr>
            <p:cNvPr id="8" name="AutoShape 5"/>
            <p:cNvSpPr>
              <a:spLocks noChangeArrowheads="1"/>
            </p:cNvSpPr>
            <p:nvPr/>
          </p:nvSpPr>
          <p:spPr bwMode="auto">
            <a:xfrm>
              <a:off x="3342" y="1755"/>
              <a:ext cx="408" cy="634"/>
            </a:xfrm>
            <a:prstGeom prst="roundRect">
              <a:avLst>
                <a:gd name="adj" fmla="val 16667"/>
              </a:avLst>
            </a:prstGeom>
            <a:solidFill>
              <a:schemeClr val="accent1"/>
            </a:solidFill>
            <a:ln w="9525">
              <a:noFill/>
              <a:round/>
              <a:headEnd/>
              <a:tailEnd/>
            </a:ln>
            <a:effectLst>
              <a:prstShdw prst="shdw18" dist="17961" dir="13500000">
                <a:schemeClr val="accent1">
                  <a:gamma/>
                  <a:shade val="60000"/>
                  <a:invGamma/>
                </a:schemeClr>
              </a:prstShdw>
            </a:effectLst>
          </p:spPr>
          <p:txBody>
            <a:bodyPr wrap="none" anchor="ctr"/>
            <a:lstStyle/>
            <a:p>
              <a:pPr>
                <a:defRPr/>
              </a:pPr>
              <a:endParaRPr kumimoji="0" lang="en-US">
                <a:ea typeface="+mn-ea"/>
              </a:endParaRPr>
            </a:p>
          </p:txBody>
        </p:sp>
        <p:sp>
          <p:nvSpPr>
            <p:cNvPr id="35905" name="AutoShape 6"/>
            <p:cNvSpPr>
              <a:spLocks noChangeArrowheads="1"/>
            </p:cNvSpPr>
            <p:nvPr/>
          </p:nvSpPr>
          <p:spPr bwMode="auto">
            <a:xfrm>
              <a:off x="3355" y="1797"/>
              <a:ext cx="365" cy="363"/>
            </a:xfrm>
            <a:prstGeom prst="roundRect">
              <a:avLst>
                <a:gd name="adj" fmla="val 16667"/>
              </a:avLst>
            </a:prstGeom>
            <a:solidFill>
              <a:srgbClr val="C0C0C0"/>
            </a:solidFill>
            <a:ln w="9525">
              <a:noFill/>
              <a:round/>
              <a:headEnd/>
              <a:tailEnd/>
            </a:ln>
            <a:effectLst>
              <a:prstShdw prst="shdw17" dist="17961" dir="13500000">
                <a:srgbClr val="737373"/>
              </a:prstShdw>
            </a:effectLst>
          </p:spPr>
          <p:txBody>
            <a:bodyPr wrap="none" anchor="ctr"/>
            <a:lstStyle/>
            <a:p>
              <a:endParaRPr kumimoji="0" lang="en-US" altLang="ja-JP"/>
            </a:p>
          </p:txBody>
        </p:sp>
        <p:sp>
          <p:nvSpPr>
            <p:cNvPr id="9" name="AutoShape 7"/>
            <p:cNvSpPr>
              <a:spLocks noChangeArrowheads="1"/>
            </p:cNvSpPr>
            <p:nvPr/>
          </p:nvSpPr>
          <p:spPr bwMode="auto">
            <a:xfrm flipV="1">
              <a:off x="3559" y="1578"/>
              <a:ext cx="96" cy="158"/>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chemeClr val="accent1"/>
            </a:solidFill>
            <a:ln w="9525">
              <a:noFill/>
              <a:miter lim="800000"/>
              <a:headEnd/>
              <a:tailEnd/>
            </a:ln>
            <a:effectLst>
              <a:prstShdw prst="shdw18" dist="17961" dir="13500000">
                <a:schemeClr val="accent1">
                  <a:gamma/>
                  <a:shade val="60000"/>
                  <a:invGamma/>
                </a:schemeClr>
              </a:prstShdw>
            </a:effectLst>
          </p:spPr>
          <p:txBody>
            <a:bodyPr wrap="none" anchor="ctr"/>
            <a:lstStyle/>
            <a:p>
              <a:pPr>
                <a:defRPr/>
              </a:pPr>
              <a:endParaRPr kumimoji="0" lang="en-US">
                <a:ea typeface="+mn-ea"/>
              </a:endParaRPr>
            </a:p>
          </p:txBody>
        </p:sp>
      </p:grpSp>
      <p:sp>
        <p:nvSpPr>
          <p:cNvPr id="38937" name="Text Box 25"/>
          <p:cNvSpPr txBox="1">
            <a:spLocks noChangeArrowheads="1"/>
          </p:cNvSpPr>
          <p:nvPr/>
        </p:nvSpPr>
        <p:spPr bwMode="auto">
          <a:xfrm>
            <a:off x="384175" y="5014913"/>
            <a:ext cx="815975" cy="3048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algn="ctr" defTabSz="914400">
              <a:spcBef>
                <a:spcPct val="50000"/>
              </a:spcBef>
              <a:defRPr/>
            </a:pPr>
            <a:r>
              <a:rPr lang="en-US" altLang="ja-JP" sz="1400">
                <a:ea typeface="ＭＳ Ｐゴシック" charset="-128"/>
              </a:rPr>
              <a:t>Bob</a:t>
            </a:r>
          </a:p>
        </p:txBody>
      </p:sp>
      <p:sp>
        <p:nvSpPr>
          <p:cNvPr id="38940" name="Text Box 28"/>
          <p:cNvSpPr txBox="1">
            <a:spLocks noChangeArrowheads="1"/>
          </p:cNvSpPr>
          <p:nvPr/>
        </p:nvSpPr>
        <p:spPr bwMode="auto">
          <a:xfrm>
            <a:off x="2324100" y="4986338"/>
            <a:ext cx="965200" cy="3048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algn="ctr" defTabSz="914400">
              <a:spcBef>
                <a:spcPct val="50000"/>
              </a:spcBef>
              <a:defRPr/>
            </a:pPr>
            <a:r>
              <a:rPr lang="en-US" altLang="ja-JP" sz="1400">
                <a:ea typeface="ＭＳ Ｐゴシック" charset="-128"/>
              </a:rPr>
              <a:t>Charlie</a:t>
            </a:r>
          </a:p>
        </p:txBody>
      </p:sp>
      <p:sp>
        <p:nvSpPr>
          <p:cNvPr id="38941" name="Text Box 29"/>
          <p:cNvSpPr txBox="1">
            <a:spLocks noChangeArrowheads="1"/>
          </p:cNvSpPr>
          <p:nvPr/>
        </p:nvSpPr>
        <p:spPr bwMode="auto">
          <a:xfrm>
            <a:off x="3606800" y="4999038"/>
            <a:ext cx="965200" cy="3048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algn="ctr" defTabSz="914400">
              <a:spcBef>
                <a:spcPct val="50000"/>
              </a:spcBef>
              <a:defRPr/>
            </a:pPr>
            <a:r>
              <a:rPr lang="en-US" altLang="ja-JP" sz="1400">
                <a:ea typeface="ＭＳ Ｐゴシック" charset="-128"/>
              </a:rPr>
              <a:t>Dave</a:t>
            </a:r>
          </a:p>
        </p:txBody>
      </p:sp>
      <p:sp>
        <p:nvSpPr>
          <p:cNvPr id="38944" name="Text Box 32"/>
          <p:cNvSpPr txBox="1">
            <a:spLocks noChangeArrowheads="1"/>
          </p:cNvSpPr>
          <p:nvPr/>
        </p:nvSpPr>
        <p:spPr bwMode="auto">
          <a:xfrm>
            <a:off x="398463" y="6049963"/>
            <a:ext cx="715962" cy="257175"/>
          </a:xfrm>
          <a:prstGeom prst="rect">
            <a:avLst/>
          </a:prstGeom>
          <a:noFill/>
          <a:ln w="9525">
            <a:solidFill>
              <a:schemeClr val="tx1"/>
            </a:solidFill>
            <a:miter lim="800000"/>
            <a:headEnd/>
            <a:tailEnd/>
          </a:ln>
          <a:effectLst>
            <a:prstShdw prst="shdw18" dist="17961" dir="13500000">
              <a:schemeClr val="tx1">
                <a:gamma/>
                <a:shade val="60000"/>
                <a:invGamma/>
              </a:schemeClr>
            </a:prstShdw>
          </a:effectLst>
        </p:spPr>
        <p:txBody>
          <a:bodyPr lIns="18000" tIns="18000" rIns="18000" bIns="18000">
            <a:spAutoFit/>
          </a:bodyPr>
          <a:lstStyle/>
          <a:p>
            <a:pPr algn="ctr" defTabSz="914400">
              <a:spcBef>
                <a:spcPct val="50000"/>
              </a:spcBef>
              <a:defRPr/>
            </a:pPr>
            <a:r>
              <a:rPr lang="en-US" altLang="ja-JP" sz="1400">
                <a:ea typeface="ＭＳ Ｐゴシック" charset="-128"/>
              </a:rPr>
              <a:t>Game-A</a:t>
            </a:r>
            <a:endParaRPr lang="ja-JP" altLang="en-US" sz="1400">
              <a:ea typeface="ＭＳ Ｐゴシック" charset="-128"/>
            </a:endParaRPr>
          </a:p>
        </p:txBody>
      </p:sp>
      <p:sp>
        <p:nvSpPr>
          <p:cNvPr id="38946" name="Text Box 34"/>
          <p:cNvSpPr txBox="1">
            <a:spLocks noChangeArrowheads="1"/>
          </p:cNvSpPr>
          <p:nvPr/>
        </p:nvSpPr>
        <p:spPr bwMode="auto">
          <a:xfrm>
            <a:off x="1236663" y="6056313"/>
            <a:ext cx="544512" cy="257175"/>
          </a:xfrm>
          <a:prstGeom prst="rect">
            <a:avLst/>
          </a:prstGeom>
          <a:noFill/>
          <a:ln w="9525">
            <a:solidFill>
              <a:schemeClr val="tx1"/>
            </a:solidFill>
            <a:miter lim="800000"/>
            <a:headEnd/>
            <a:tailEnd/>
          </a:ln>
          <a:effectLst>
            <a:prstShdw prst="shdw18" dist="17961" dir="13500000">
              <a:schemeClr val="tx1">
                <a:gamma/>
                <a:shade val="60000"/>
                <a:invGamma/>
              </a:schemeClr>
            </a:prstShdw>
          </a:effectLst>
        </p:spPr>
        <p:txBody>
          <a:bodyPr lIns="18000" tIns="18000" rIns="18000" bIns="18000">
            <a:spAutoFit/>
          </a:bodyPr>
          <a:lstStyle/>
          <a:p>
            <a:pPr algn="ctr" defTabSz="914400">
              <a:spcBef>
                <a:spcPct val="50000"/>
              </a:spcBef>
              <a:defRPr/>
            </a:pPr>
            <a:r>
              <a:rPr lang="en-US" altLang="ja-JP" sz="1400">
                <a:ea typeface="ＭＳ Ｐゴシック" charset="-128"/>
              </a:rPr>
              <a:t>PMP</a:t>
            </a:r>
          </a:p>
        </p:txBody>
      </p:sp>
      <p:sp>
        <p:nvSpPr>
          <p:cNvPr id="38950" name="Line 38"/>
          <p:cNvSpPr>
            <a:spLocks noChangeShapeType="1"/>
          </p:cNvSpPr>
          <p:nvPr/>
        </p:nvSpPr>
        <p:spPr bwMode="auto">
          <a:xfrm flipH="1">
            <a:off x="836613" y="5810250"/>
            <a:ext cx="268287" cy="225425"/>
          </a:xfrm>
          <a:prstGeom prst="line">
            <a:avLst/>
          </a:prstGeom>
          <a:noFill/>
          <a:ln w="9525">
            <a:solidFill>
              <a:schemeClr val="tx1"/>
            </a:solidFill>
            <a:round/>
            <a:headEnd/>
            <a:tailEnd/>
          </a:ln>
          <a:effectLst>
            <a:prstShdw prst="shdw18" dist="17961" dir="13500000">
              <a:schemeClr val="tx1">
                <a:gamma/>
                <a:shade val="60000"/>
                <a:invGamma/>
              </a:schemeClr>
            </a:prstShdw>
          </a:effectLst>
        </p:spPr>
        <p:txBody>
          <a:bodyPr/>
          <a:lstStyle/>
          <a:p>
            <a:pPr>
              <a:defRPr/>
            </a:pPr>
            <a:endParaRPr lang="ja-JP" altLang="en-US">
              <a:ea typeface="ＭＳ Ｐゴシック" charset="-128"/>
            </a:endParaRPr>
          </a:p>
        </p:txBody>
      </p:sp>
      <p:sp>
        <p:nvSpPr>
          <p:cNvPr id="38951" name="Line 39"/>
          <p:cNvSpPr>
            <a:spLocks noChangeShapeType="1"/>
          </p:cNvSpPr>
          <p:nvPr/>
        </p:nvSpPr>
        <p:spPr bwMode="auto">
          <a:xfrm>
            <a:off x="1123950" y="5810250"/>
            <a:ext cx="312738" cy="233363"/>
          </a:xfrm>
          <a:prstGeom prst="line">
            <a:avLst/>
          </a:prstGeom>
          <a:noFill/>
          <a:ln w="9525">
            <a:solidFill>
              <a:schemeClr val="tx1"/>
            </a:solidFill>
            <a:round/>
            <a:headEnd/>
            <a:tailEnd/>
          </a:ln>
          <a:effectLst>
            <a:prstShdw prst="shdw18" dist="17961" dir="13500000">
              <a:schemeClr val="tx1">
                <a:gamma/>
                <a:shade val="60000"/>
                <a:invGamma/>
              </a:schemeClr>
            </a:prstShdw>
          </a:effectLst>
        </p:spPr>
        <p:txBody>
          <a:bodyPr/>
          <a:lstStyle/>
          <a:p>
            <a:pPr>
              <a:defRPr/>
            </a:pPr>
            <a:endParaRPr lang="ja-JP" altLang="en-US">
              <a:ea typeface="ＭＳ Ｐゴシック" charset="-128"/>
            </a:endParaRPr>
          </a:p>
        </p:txBody>
      </p:sp>
      <p:sp>
        <p:nvSpPr>
          <p:cNvPr id="38952" name="Text Box 40"/>
          <p:cNvSpPr txBox="1">
            <a:spLocks noChangeArrowheads="1"/>
          </p:cNvSpPr>
          <p:nvPr/>
        </p:nvSpPr>
        <p:spPr bwMode="auto">
          <a:xfrm>
            <a:off x="1984375" y="6042025"/>
            <a:ext cx="706438" cy="257175"/>
          </a:xfrm>
          <a:prstGeom prst="rect">
            <a:avLst/>
          </a:prstGeom>
          <a:noFill/>
          <a:ln w="9525">
            <a:solidFill>
              <a:schemeClr val="tx1"/>
            </a:solidFill>
            <a:miter lim="800000"/>
            <a:headEnd/>
            <a:tailEnd/>
          </a:ln>
          <a:effectLst>
            <a:prstShdw prst="shdw18" dist="17961" dir="13500000">
              <a:schemeClr val="tx1">
                <a:gamma/>
                <a:shade val="60000"/>
                <a:invGamma/>
              </a:schemeClr>
            </a:prstShdw>
          </a:effectLst>
        </p:spPr>
        <p:txBody>
          <a:bodyPr lIns="18000" tIns="18000" rIns="18000" bIns="18000">
            <a:spAutoFit/>
          </a:bodyPr>
          <a:lstStyle/>
          <a:p>
            <a:pPr algn="ctr" defTabSz="914400">
              <a:spcBef>
                <a:spcPct val="50000"/>
              </a:spcBef>
              <a:defRPr/>
            </a:pPr>
            <a:r>
              <a:rPr lang="en-US" altLang="ja-JP" sz="1400">
                <a:ea typeface="ＭＳ Ｐゴシック" charset="-128"/>
              </a:rPr>
              <a:t>Game-B</a:t>
            </a:r>
          </a:p>
        </p:txBody>
      </p:sp>
      <p:sp>
        <p:nvSpPr>
          <p:cNvPr id="38953" name="Line 41"/>
          <p:cNvSpPr>
            <a:spLocks noChangeShapeType="1"/>
          </p:cNvSpPr>
          <p:nvPr/>
        </p:nvSpPr>
        <p:spPr bwMode="auto">
          <a:xfrm>
            <a:off x="2343150" y="5784850"/>
            <a:ext cx="7938" cy="214313"/>
          </a:xfrm>
          <a:prstGeom prst="line">
            <a:avLst/>
          </a:prstGeom>
          <a:noFill/>
          <a:ln w="9525">
            <a:solidFill>
              <a:schemeClr val="tx1"/>
            </a:solidFill>
            <a:round/>
            <a:headEnd/>
            <a:tailEnd/>
          </a:ln>
          <a:effectLst>
            <a:prstShdw prst="shdw18" dist="17961" dir="13500000">
              <a:schemeClr val="tx1">
                <a:gamma/>
                <a:shade val="60000"/>
                <a:invGamma/>
              </a:schemeClr>
            </a:prstShdw>
          </a:effectLst>
        </p:spPr>
        <p:txBody>
          <a:bodyPr/>
          <a:lstStyle/>
          <a:p>
            <a:pPr>
              <a:defRPr/>
            </a:pPr>
            <a:endParaRPr lang="ja-JP" altLang="en-US">
              <a:ea typeface="ＭＳ Ｐゴシック" charset="-128"/>
            </a:endParaRPr>
          </a:p>
        </p:txBody>
      </p:sp>
      <p:sp>
        <p:nvSpPr>
          <p:cNvPr id="38954" name="Text Box 42"/>
          <p:cNvSpPr txBox="1">
            <a:spLocks noChangeArrowheads="1"/>
          </p:cNvSpPr>
          <p:nvPr/>
        </p:nvSpPr>
        <p:spPr bwMode="auto">
          <a:xfrm>
            <a:off x="2901950" y="6042025"/>
            <a:ext cx="714375" cy="257175"/>
          </a:xfrm>
          <a:prstGeom prst="rect">
            <a:avLst/>
          </a:prstGeom>
          <a:noFill/>
          <a:ln w="9525">
            <a:solidFill>
              <a:schemeClr val="tx1"/>
            </a:solidFill>
            <a:miter lim="800000"/>
            <a:headEnd/>
            <a:tailEnd/>
          </a:ln>
          <a:effectLst>
            <a:prstShdw prst="shdw18" dist="17961" dir="13500000">
              <a:schemeClr val="tx1">
                <a:gamma/>
                <a:shade val="60000"/>
                <a:invGamma/>
              </a:schemeClr>
            </a:prstShdw>
          </a:effectLst>
        </p:spPr>
        <p:txBody>
          <a:bodyPr lIns="18000" tIns="18000" rIns="18000" bIns="18000">
            <a:spAutoFit/>
          </a:bodyPr>
          <a:lstStyle/>
          <a:p>
            <a:pPr algn="ctr" defTabSz="914400">
              <a:spcBef>
                <a:spcPct val="50000"/>
              </a:spcBef>
              <a:defRPr/>
            </a:pPr>
            <a:r>
              <a:rPr lang="en-US" altLang="ja-JP" sz="1400">
                <a:ea typeface="ＭＳ Ｐゴシック" charset="-128"/>
              </a:rPr>
              <a:t>Game-C</a:t>
            </a:r>
          </a:p>
        </p:txBody>
      </p:sp>
      <p:sp>
        <p:nvSpPr>
          <p:cNvPr id="38955" name="Text Box 43"/>
          <p:cNvSpPr txBox="1">
            <a:spLocks noChangeArrowheads="1"/>
          </p:cNvSpPr>
          <p:nvPr/>
        </p:nvSpPr>
        <p:spPr bwMode="auto">
          <a:xfrm>
            <a:off x="3738563" y="6048375"/>
            <a:ext cx="544512" cy="257175"/>
          </a:xfrm>
          <a:prstGeom prst="rect">
            <a:avLst/>
          </a:prstGeom>
          <a:noFill/>
          <a:ln w="9525">
            <a:solidFill>
              <a:schemeClr val="tx1"/>
            </a:solidFill>
            <a:miter lim="800000"/>
            <a:headEnd/>
            <a:tailEnd/>
          </a:ln>
          <a:effectLst>
            <a:prstShdw prst="shdw18" dist="17961" dir="13500000">
              <a:schemeClr val="tx1">
                <a:gamma/>
                <a:shade val="60000"/>
                <a:invGamma/>
              </a:schemeClr>
            </a:prstShdw>
          </a:effectLst>
        </p:spPr>
        <p:txBody>
          <a:bodyPr lIns="18000" tIns="18000" rIns="18000" bIns="18000">
            <a:spAutoFit/>
          </a:bodyPr>
          <a:lstStyle/>
          <a:p>
            <a:pPr algn="ctr" defTabSz="914400">
              <a:spcBef>
                <a:spcPct val="50000"/>
              </a:spcBef>
              <a:defRPr/>
            </a:pPr>
            <a:r>
              <a:rPr lang="en-US" altLang="ja-JP" sz="1400">
                <a:ea typeface="ＭＳ Ｐゴシック" charset="-128"/>
              </a:rPr>
              <a:t>PMP</a:t>
            </a:r>
          </a:p>
        </p:txBody>
      </p:sp>
      <p:sp>
        <p:nvSpPr>
          <p:cNvPr id="38956" name="Line 44"/>
          <p:cNvSpPr>
            <a:spLocks noChangeShapeType="1"/>
          </p:cNvSpPr>
          <p:nvPr/>
        </p:nvSpPr>
        <p:spPr bwMode="auto">
          <a:xfrm flipH="1">
            <a:off x="3338513" y="5802313"/>
            <a:ext cx="268287" cy="225425"/>
          </a:xfrm>
          <a:prstGeom prst="line">
            <a:avLst/>
          </a:prstGeom>
          <a:noFill/>
          <a:ln w="9525">
            <a:solidFill>
              <a:schemeClr val="tx1"/>
            </a:solidFill>
            <a:round/>
            <a:headEnd/>
            <a:tailEnd/>
          </a:ln>
          <a:effectLst>
            <a:prstShdw prst="shdw18" dist="17961" dir="13500000">
              <a:schemeClr val="tx1">
                <a:gamma/>
                <a:shade val="60000"/>
                <a:invGamma/>
              </a:schemeClr>
            </a:prstShdw>
          </a:effectLst>
        </p:spPr>
        <p:txBody>
          <a:bodyPr/>
          <a:lstStyle/>
          <a:p>
            <a:pPr>
              <a:defRPr/>
            </a:pPr>
            <a:endParaRPr lang="ja-JP" altLang="en-US">
              <a:ea typeface="ＭＳ Ｐゴシック" charset="-128"/>
            </a:endParaRPr>
          </a:p>
        </p:txBody>
      </p:sp>
      <p:sp>
        <p:nvSpPr>
          <p:cNvPr id="38957" name="Line 45"/>
          <p:cNvSpPr>
            <a:spLocks noChangeShapeType="1"/>
          </p:cNvSpPr>
          <p:nvPr/>
        </p:nvSpPr>
        <p:spPr bwMode="auto">
          <a:xfrm>
            <a:off x="3625850" y="5802313"/>
            <a:ext cx="312738" cy="233362"/>
          </a:xfrm>
          <a:prstGeom prst="line">
            <a:avLst/>
          </a:prstGeom>
          <a:noFill/>
          <a:ln w="9525">
            <a:solidFill>
              <a:schemeClr val="tx1"/>
            </a:solidFill>
            <a:round/>
            <a:headEnd/>
            <a:tailEnd/>
          </a:ln>
          <a:effectLst>
            <a:prstShdw prst="shdw18" dist="17961" dir="13500000">
              <a:schemeClr val="tx1">
                <a:gamma/>
                <a:shade val="60000"/>
                <a:invGamma/>
              </a:schemeClr>
            </a:prstShdw>
          </a:effectLst>
        </p:spPr>
        <p:txBody>
          <a:bodyPr/>
          <a:lstStyle/>
          <a:p>
            <a:pPr>
              <a:defRPr/>
            </a:pPr>
            <a:endParaRPr lang="ja-JP" altLang="en-US">
              <a:ea typeface="ＭＳ Ｐゴシック" charset="-128"/>
            </a:endParaRPr>
          </a:p>
        </p:txBody>
      </p:sp>
      <p:grpSp>
        <p:nvGrpSpPr>
          <p:cNvPr id="35879" name="Group 8"/>
          <p:cNvGrpSpPr>
            <a:grpSpLocks/>
          </p:cNvGrpSpPr>
          <p:nvPr/>
        </p:nvGrpSpPr>
        <p:grpSpPr bwMode="auto">
          <a:xfrm>
            <a:off x="6650038" y="5135563"/>
            <a:ext cx="230187" cy="619125"/>
            <a:chOff x="3342" y="1578"/>
            <a:chExt cx="408" cy="811"/>
          </a:xfrm>
        </p:grpSpPr>
        <p:sp>
          <p:nvSpPr>
            <p:cNvPr id="13" name="AutoShape 5"/>
            <p:cNvSpPr>
              <a:spLocks noChangeArrowheads="1"/>
            </p:cNvSpPr>
            <p:nvPr/>
          </p:nvSpPr>
          <p:spPr bwMode="auto">
            <a:xfrm>
              <a:off x="3342" y="1755"/>
              <a:ext cx="408" cy="634"/>
            </a:xfrm>
            <a:prstGeom prst="roundRect">
              <a:avLst>
                <a:gd name="adj" fmla="val 16667"/>
              </a:avLst>
            </a:prstGeom>
            <a:solidFill>
              <a:schemeClr val="accent1"/>
            </a:solidFill>
            <a:ln w="9525">
              <a:noFill/>
              <a:round/>
              <a:headEnd/>
              <a:tailEnd/>
            </a:ln>
            <a:effectLst>
              <a:prstShdw prst="shdw18" dist="17961" dir="13500000">
                <a:schemeClr val="accent1">
                  <a:gamma/>
                  <a:shade val="60000"/>
                  <a:invGamma/>
                </a:schemeClr>
              </a:prstShdw>
            </a:effectLst>
          </p:spPr>
          <p:txBody>
            <a:bodyPr wrap="none" anchor="ctr"/>
            <a:lstStyle/>
            <a:p>
              <a:pPr>
                <a:defRPr/>
              </a:pPr>
              <a:endParaRPr kumimoji="0" lang="en-US">
                <a:ea typeface="+mn-ea"/>
              </a:endParaRPr>
            </a:p>
          </p:txBody>
        </p:sp>
        <p:sp>
          <p:nvSpPr>
            <p:cNvPr id="35902" name="AutoShape 6"/>
            <p:cNvSpPr>
              <a:spLocks noChangeArrowheads="1"/>
            </p:cNvSpPr>
            <p:nvPr/>
          </p:nvSpPr>
          <p:spPr bwMode="auto">
            <a:xfrm>
              <a:off x="3355" y="1797"/>
              <a:ext cx="365" cy="363"/>
            </a:xfrm>
            <a:prstGeom prst="roundRect">
              <a:avLst>
                <a:gd name="adj" fmla="val 16667"/>
              </a:avLst>
            </a:prstGeom>
            <a:solidFill>
              <a:srgbClr val="C0C0C0"/>
            </a:solidFill>
            <a:ln w="9525">
              <a:noFill/>
              <a:round/>
              <a:headEnd/>
              <a:tailEnd/>
            </a:ln>
            <a:effectLst>
              <a:prstShdw prst="shdw17" dist="17961" dir="13500000">
                <a:srgbClr val="737373"/>
              </a:prstShdw>
            </a:effectLst>
          </p:spPr>
          <p:txBody>
            <a:bodyPr wrap="none" anchor="ctr"/>
            <a:lstStyle/>
            <a:p>
              <a:endParaRPr kumimoji="0" lang="en-US" altLang="ja-JP"/>
            </a:p>
          </p:txBody>
        </p:sp>
        <p:sp>
          <p:nvSpPr>
            <p:cNvPr id="14" name="AutoShape 7"/>
            <p:cNvSpPr>
              <a:spLocks noChangeArrowheads="1"/>
            </p:cNvSpPr>
            <p:nvPr/>
          </p:nvSpPr>
          <p:spPr bwMode="auto">
            <a:xfrm flipV="1">
              <a:off x="3559" y="1578"/>
              <a:ext cx="96" cy="158"/>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chemeClr val="accent1"/>
            </a:solidFill>
            <a:ln w="9525">
              <a:noFill/>
              <a:miter lim="800000"/>
              <a:headEnd/>
              <a:tailEnd/>
            </a:ln>
            <a:effectLst>
              <a:prstShdw prst="shdw18" dist="17961" dir="13500000">
                <a:schemeClr val="accent1">
                  <a:gamma/>
                  <a:shade val="60000"/>
                  <a:invGamma/>
                </a:schemeClr>
              </a:prstShdw>
            </a:effectLst>
          </p:spPr>
          <p:txBody>
            <a:bodyPr wrap="none" anchor="ctr"/>
            <a:lstStyle/>
            <a:p>
              <a:pPr>
                <a:defRPr/>
              </a:pPr>
              <a:endParaRPr kumimoji="0" lang="en-US">
                <a:ea typeface="+mn-ea"/>
              </a:endParaRPr>
            </a:p>
          </p:txBody>
        </p:sp>
      </p:grpSp>
      <p:grpSp>
        <p:nvGrpSpPr>
          <p:cNvPr id="35880" name="Group 8"/>
          <p:cNvGrpSpPr>
            <a:grpSpLocks/>
          </p:cNvGrpSpPr>
          <p:nvPr/>
        </p:nvGrpSpPr>
        <p:grpSpPr bwMode="auto">
          <a:xfrm>
            <a:off x="7932738" y="5127625"/>
            <a:ext cx="230187" cy="619125"/>
            <a:chOff x="3342" y="1578"/>
            <a:chExt cx="408" cy="811"/>
          </a:xfrm>
        </p:grpSpPr>
        <p:sp>
          <p:nvSpPr>
            <p:cNvPr id="15" name="AutoShape 5"/>
            <p:cNvSpPr>
              <a:spLocks noChangeArrowheads="1"/>
            </p:cNvSpPr>
            <p:nvPr/>
          </p:nvSpPr>
          <p:spPr bwMode="auto">
            <a:xfrm>
              <a:off x="3342" y="1755"/>
              <a:ext cx="408" cy="634"/>
            </a:xfrm>
            <a:prstGeom prst="roundRect">
              <a:avLst>
                <a:gd name="adj" fmla="val 16667"/>
              </a:avLst>
            </a:prstGeom>
            <a:solidFill>
              <a:schemeClr val="accent1"/>
            </a:solidFill>
            <a:ln w="9525">
              <a:noFill/>
              <a:round/>
              <a:headEnd/>
              <a:tailEnd/>
            </a:ln>
            <a:effectLst>
              <a:prstShdw prst="shdw18" dist="17961" dir="13500000">
                <a:schemeClr val="accent1">
                  <a:gamma/>
                  <a:shade val="60000"/>
                  <a:invGamma/>
                </a:schemeClr>
              </a:prstShdw>
            </a:effectLst>
          </p:spPr>
          <p:txBody>
            <a:bodyPr wrap="none" anchor="ctr"/>
            <a:lstStyle/>
            <a:p>
              <a:pPr>
                <a:defRPr/>
              </a:pPr>
              <a:endParaRPr kumimoji="0" lang="en-US">
                <a:ea typeface="+mn-ea"/>
              </a:endParaRPr>
            </a:p>
          </p:txBody>
        </p:sp>
        <p:sp>
          <p:nvSpPr>
            <p:cNvPr id="35899" name="AutoShape 6"/>
            <p:cNvSpPr>
              <a:spLocks noChangeArrowheads="1"/>
            </p:cNvSpPr>
            <p:nvPr/>
          </p:nvSpPr>
          <p:spPr bwMode="auto">
            <a:xfrm>
              <a:off x="3355" y="1797"/>
              <a:ext cx="365" cy="363"/>
            </a:xfrm>
            <a:prstGeom prst="roundRect">
              <a:avLst>
                <a:gd name="adj" fmla="val 16667"/>
              </a:avLst>
            </a:prstGeom>
            <a:solidFill>
              <a:srgbClr val="C0C0C0"/>
            </a:solidFill>
            <a:ln w="9525">
              <a:noFill/>
              <a:round/>
              <a:headEnd/>
              <a:tailEnd/>
            </a:ln>
            <a:effectLst>
              <a:prstShdw prst="shdw17" dist="17961" dir="13500000">
                <a:srgbClr val="737373"/>
              </a:prstShdw>
            </a:effectLst>
          </p:spPr>
          <p:txBody>
            <a:bodyPr wrap="none" anchor="ctr"/>
            <a:lstStyle/>
            <a:p>
              <a:endParaRPr kumimoji="0" lang="en-US" altLang="ja-JP"/>
            </a:p>
          </p:txBody>
        </p:sp>
        <p:sp>
          <p:nvSpPr>
            <p:cNvPr id="16" name="AutoShape 7"/>
            <p:cNvSpPr>
              <a:spLocks noChangeArrowheads="1"/>
            </p:cNvSpPr>
            <p:nvPr/>
          </p:nvSpPr>
          <p:spPr bwMode="auto">
            <a:xfrm flipV="1">
              <a:off x="3559" y="1578"/>
              <a:ext cx="96" cy="158"/>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chemeClr val="accent1"/>
            </a:solidFill>
            <a:ln w="9525">
              <a:noFill/>
              <a:miter lim="800000"/>
              <a:headEnd/>
              <a:tailEnd/>
            </a:ln>
            <a:effectLst>
              <a:prstShdw prst="shdw18" dist="17961" dir="13500000">
                <a:schemeClr val="accent1">
                  <a:gamma/>
                  <a:shade val="60000"/>
                  <a:invGamma/>
                </a:schemeClr>
              </a:prstShdw>
            </a:effectLst>
          </p:spPr>
          <p:txBody>
            <a:bodyPr wrap="none" anchor="ctr"/>
            <a:lstStyle/>
            <a:p>
              <a:pPr>
                <a:defRPr/>
              </a:pPr>
              <a:endParaRPr kumimoji="0" lang="en-US">
                <a:ea typeface="+mn-ea"/>
              </a:endParaRPr>
            </a:p>
          </p:txBody>
        </p:sp>
      </p:grpSp>
      <p:grpSp>
        <p:nvGrpSpPr>
          <p:cNvPr id="35881" name="Group 8"/>
          <p:cNvGrpSpPr>
            <a:grpSpLocks/>
          </p:cNvGrpSpPr>
          <p:nvPr/>
        </p:nvGrpSpPr>
        <p:grpSpPr bwMode="auto">
          <a:xfrm>
            <a:off x="5421313" y="5153025"/>
            <a:ext cx="230187" cy="619125"/>
            <a:chOff x="3342" y="1578"/>
            <a:chExt cx="408" cy="811"/>
          </a:xfrm>
        </p:grpSpPr>
        <p:sp>
          <p:nvSpPr>
            <p:cNvPr id="51205" name="AutoShape 5"/>
            <p:cNvSpPr>
              <a:spLocks noChangeArrowheads="1"/>
            </p:cNvSpPr>
            <p:nvPr/>
          </p:nvSpPr>
          <p:spPr bwMode="auto">
            <a:xfrm>
              <a:off x="3342" y="1755"/>
              <a:ext cx="408" cy="634"/>
            </a:xfrm>
            <a:prstGeom prst="roundRect">
              <a:avLst>
                <a:gd name="adj" fmla="val 16667"/>
              </a:avLst>
            </a:prstGeom>
            <a:solidFill>
              <a:schemeClr val="accent1"/>
            </a:solidFill>
            <a:ln w="9525">
              <a:noFill/>
              <a:round/>
              <a:headEnd/>
              <a:tailEnd/>
            </a:ln>
            <a:effectLst>
              <a:prstShdw prst="shdw18" dist="17961" dir="13500000">
                <a:schemeClr val="accent1">
                  <a:gamma/>
                  <a:shade val="60000"/>
                  <a:invGamma/>
                </a:schemeClr>
              </a:prstShdw>
            </a:effectLst>
          </p:spPr>
          <p:txBody>
            <a:bodyPr wrap="none" anchor="ctr"/>
            <a:lstStyle/>
            <a:p>
              <a:pPr>
                <a:defRPr/>
              </a:pPr>
              <a:endParaRPr kumimoji="0" lang="en-US">
                <a:ea typeface="+mn-ea"/>
              </a:endParaRPr>
            </a:p>
          </p:txBody>
        </p:sp>
        <p:sp>
          <p:nvSpPr>
            <p:cNvPr id="35896" name="AutoShape 6"/>
            <p:cNvSpPr>
              <a:spLocks noChangeArrowheads="1"/>
            </p:cNvSpPr>
            <p:nvPr/>
          </p:nvSpPr>
          <p:spPr bwMode="auto">
            <a:xfrm>
              <a:off x="3355" y="1797"/>
              <a:ext cx="365" cy="363"/>
            </a:xfrm>
            <a:prstGeom prst="roundRect">
              <a:avLst>
                <a:gd name="adj" fmla="val 16667"/>
              </a:avLst>
            </a:prstGeom>
            <a:solidFill>
              <a:srgbClr val="C0C0C0"/>
            </a:solidFill>
            <a:ln w="9525">
              <a:noFill/>
              <a:round/>
              <a:headEnd/>
              <a:tailEnd/>
            </a:ln>
            <a:effectLst>
              <a:prstShdw prst="shdw17" dist="17961" dir="13500000">
                <a:srgbClr val="737373"/>
              </a:prstShdw>
            </a:effectLst>
          </p:spPr>
          <p:txBody>
            <a:bodyPr wrap="none" anchor="ctr"/>
            <a:lstStyle/>
            <a:p>
              <a:endParaRPr kumimoji="0" lang="en-US" altLang="ja-JP"/>
            </a:p>
          </p:txBody>
        </p:sp>
        <p:sp>
          <p:nvSpPr>
            <p:cNvPr id="51207" name="AutoShape 7"/>
            <p:cNvSpPr>
              <a:spLocks noChangeArrowheads="1"/>
            </p:cNvSpPr>
            <p:nvPr/>
          </p:nvSpPr>
          <p:spPr bwMode="auto">
            <a:xfrm flipV="1">
              <a:off x="3559" y="1578"/>
              <a:ext cx="96" cy="158"/>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chemeClr val="accent1"/>
            </a:solidFill>
            <a:ln w="9525">
              <a:noFill/>
              <a:miter lim="800000"/>
              <a:headEnd/>
              <a:tailEnd/>
            </a:ln>
            <a:effectLst>
              <a:prstShdw prst="shdw18" dist="17961" dir="13500000">
                <a:schemeClr val="accent1">
                  <a:gamma/>
                  <a:shade val="60000"/>
                  <a:invGamma/>
                </a:schemeClr>
              </a:prstShdw>
            </a:effectLst>
          </p:spPr>
          <p:txBody>
            <a:bodyPr wrap="none" anchor="ctr"/>
            <a:lstStyle/>
            <a:p>
              <a:pPr>
                <a:defRPr/>
              </a:pPr>
              <a:endParaRPr kumimoji="0" lang="en-US">
                <a:ea typeface="+mn-ea"/>
              </a:endParaRPr>
            </a:p>
          </p:txBody>
        </p:sp>
      </p:grpSp>
      <p:sp>
        <p:nvSpPr>
          <p:cNvPr id="39045" name="Text Box 133"/>
          <p:cNvSpPr txBox="1">
            <a:spLocks noChangeArrowheads="1"/>
          </p:cNvSpPr>
          <p:nvPr/>
        </p:nvSpPr>
        <p:spPr bwMode="auto">
          <a:xfrm>
            <a:off x="4797425" y="4986338"/>
            <a:ext cx="815975" cy="3048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algn="ctr" defTabSz="914400">
              <a:spcBef>
                <a:spcPct val="50000"/>
              </a:spcBef>
              <a:defRPr/>
            </a:pPr>
            <a:r>
              <a:rPr lang="en-US" altLang="ja-JP" sz="1400">
                <a:ea typeface="ＭＳ Ｐゴシック" charset="-128"/>
              </a:rPr>
              <a:t>Bob</a:t>
            </a:r>
          </a:p>
        </p:txBody>
      </p:sp>
      <p:sp>
        <p:nvSpPr>
          <p:cNvPr id="39046" name="Text Box 134"/>
          <p:cNvSpPr txBox="1">
            <a:spLocks noChangeArrowheads="1"/>
          </p:cNvSpPr>
          <p:nvPr/>
        </p:nvSpPr>
        <p:spPr bwMode="auto">
          <a:xfrm>
            <a:off x="6737350" y="4957763"/>
            <a:ext cx="965200" cy="3048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algn="ctr" defTabSz="914400">
              <a:spcBef>
                <a:spcPct val="50000"/>
              </a:spcBef>
              <a:defRPr/>
            </a:pPr>
            <a:r>
              <a:rPr lang="en-US" altLang="ja-JP" sz="1400">
                <a:ea typeface="ＭＳ Ｐゴシック" charset="-128"/>
              </a:rPr>
              <a:t>Charlie</a:t>
            </a:r>
          </a:p>
        </p:txBody>
      </p:sp>
      <p:sp>
        <p:nvSpPr>
          <p:cNvPr id="39047" name="Text Box 135"/>
          <p:cNvSpPr txBox="1">
            <a:spLocks noChangeArrowheads="1"/>
          </p:cNvSpPr>
          <p:nvPr/>
        </p:nvSpPr>
        <p:spPr bwMode="auto">
          <a:xfrm>
            <a:off x="8020050" y="4970463"/>
            <a:ext cx="965200" cy="3048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algn="ctr" defTabSz="914400">
              <a:spcBef>
                <a:spcPct val="50000"/>
              </a:spcBef>
              <a:defRPr/>
            </a:pPr>
            <a:r>
              <a:rPr lang="en-US" altLang="ja-JP" sz="1400">
                <a:ea typeface="ＭＳ Ｐゴシック" charset="-128"/>
              </a:rPr>
              <a:t>Dave</a:t>
            </a:r>
          </a:p>
        </p:txBody>
      </p:sp>
      <p:sp>
        <p:nvSpPr>
          <p:cNvPr id="39050" name="Line 138"/>
          <p:cNvSpPr>
            <a:spLocks noChangeShapeType="1"/>
          </p:cNvSpPr>
          <p:nvPr/>
        </p:nvSpPr>
        <p:spPr bwMode="auto">
          <a:xfrm flipH="1">
            <a:off x="5249863" y="5781675"/>
            <a:ext cx="268287" cy="225425"/>
          </a:xfrm>
          <a:prstGeom prst="line">
            <a:avLst/>
          </a:prstGeom>
          <a:noFill/>
          <a:ln w="9525">
            <a:solidFill>
              <a:schemeClr val="tx1"/>
            </a:solidFill>
            <a:round/>
            <a:headEnd/>
            <a:tailEnd/>
          </a:ln>
          <a:effectLst>
            <a:prstShdw prst="shdw18" dist="17961" dir="13500000">
              <a:schemeClr val="tx1">
                <a:gamma/>
                <a:shade val="60000"/>
                <a:invGamma/>
              </a:schemeClr>
            </a:prstShdw>
          </a:effectLst>
        </p:spPr>
        <p:txBody>
          <a:bodyPr/>
          <a:lstStyle/>
          <a:p>
            <a:pPr>
              <a:defRPr/>
            </a:pPr>
            <a:endParaRPr lang="ja-JP" altLang="en-US">
              <a:ea typeface="ＭＳ Ｐゴシック" charset="-128"/>
            </a:endParaRPr>
          </a:p>
        </p:txBody>
      </p:sp>
      <p:sp>
        <p:nvSpPr>
          <p:cNvPr id="39051" name="Line 139"/>
          <p:cNvSpPr>
            <a:spLocks noChangeShapeType="1"/>
          </p:cNvSpPr>
          <p:nvPr/>
        </p:nvSpPr>
        <p:spPr bwMode="auto">
          <a:xfrm>
            <a:off x="5537200" y="5781675"/>
            <a:ext cx="312738" cy="233363"/>
          </a:xfrm>
          <a:prstGeom prst="line">
            <a:avLst/>
          </a:prstGeom>
          <a:noFill/>
          <a:ln w="9525">
            <a:solidFill>
              <a:schemeClr val="tx1"/>
            </a:solidFill>
            <a:round/>
            <a:headEnd/>
            <a:tailEnd/>
          </a:ln>
          <a:effectLst>
            <a:prstShdw prst="shdw18" dist="17961" dir="13500000">
              <a:schemeClr val="tx1">
                <a:gamma/>
                <a:shade val="60000"/>
                <a:invGamma/>
              </a:schemeClr>
            </a:prstShdw>
          </a:effectLst>
        </p:spPr>
        <p:txBody>
          <a:bodyPr/>
          <a:lstStyle/>
          <a:p>
            <a:pPr>
              <a:defRPr/>
            </a:pPr>
            <a:endParaRPr lang="ja-JP" altLang="en-US">
              <a:ea typeface="ＭＳ Ｐゴシック" charset="-128"/>
            </a:endParaRPr>
          </a:p>
        </p:txBody>
      </p:sp>
      <p:sp>
        <p:nvSpPr>
          <p:cNvPr id="39053" name="Line 141"/>
          <p:cNvSpPr>
            <a:spLocks noChangeShapeType="1"/>
          </p:cNvSpPr>
          <p:nvPr/>
        </p:nvSpPr>
        <p:spPr bwMode="auto">
          <a:xfrm>
            <a:off x="6756400" y="5756275"/>
            <a:ext cx="7938" cy="214313"/>
          </a:xfrm>
          <a:prstGeom prst="line">
            <a:avLst/>
          </a:prstGeom>
          <a:noFill/>
          <a:ln w="9525">
            <a:solidFill>
              <a:schemeClr val="tx1"/>
            </a:solidFill>
            <a:round/>
            <a:headEnd/>
            <a:tailEnd/>
          </a:ln>
          <a:effectLst>
            <a:prstShdw prst="shdw18" dist="17961" dir="13500000">
              <a:schemeClr val="tx1">
                <a:gamma/>
                <a:shade val="60000"/>
                <a:invGamma/>
              </a:schemeClr>
            </a:prstShdw>
          </a:effectLst>
        </p:spPr>
        <p:txBody>
          <a:bodyPr/>
          <a:lstStyle/>
          <a:p>
            <a:pPr>
              <a:defRPr/>
            </a:pPr>
            <a:endParaRPr lang="ja-JP" altLang="en-US">
              <a:ea typeface="ＭＳ Ｐゴシック" charset="-128"/>
            </a:endParaRPr>
          </a:p>
        </p:txBody>
      </p:sp>
      <p:sp>
        <p:nvSpPr>
          <p:cNvPr id="39056" name="Line 144"/>
          <p:cNvSpPr>
            <a:spLocks noChangeShapeType="1"/>
          </p:cNvSpPr>
          <p:nvPr/>
        </p:nvSpPr>
        <p:spPr bwMode="auto">
          <a:xfrm flipH="1">
            <a:off x="7751763" y="5773738"/>
            <a:ext cx="268287" cy="225425"/>
          </a:xfrm>
          <a:prstGeom prst="line">
            <a:avLst/>
          </a:prstGeom>
          <a:noFill/>
          <a:ln w="9525">
            <a:solidFill>
              <a:schemeClr val="tx1"/>
            </a:solidFill>
            <a:round/>
            <a:headEnd/>
            <a:tailEnd/>
          </a:ln>
          <a:effectLst>
            <a:prstShdw prst="shdw18" dist="17961" dir="13500000">
              <a:schemeClr val="tx1">
                <a:gamma/>
                <a:shade val="60000"/>
                <a:invGamma/>
              </a:schemeClr>
            </a:prstShdw>
          </a:effectLst>
        </p:spPr>
        <p:txBody>
          <a:bodyPr/>
          <a:lstStyle/>
          <a:p>
            <a:pPr>
              <a:defRPr/>
            </a:pPr>
            <a:endParaRPr lang="ja-JP" altLang="en-US">
              <a:ea typeface="ＭＳ Ｐゴシック" charset="-128"/>
            </a:endParaRPr>
          </a:p>
        </p:txBody>
      </p:sp>
      <p:sp>
        <p:nvSpPr>
          <p:cNvPr id="39057" name="Line 145"/>
          <p:cNvSpPr>
            <a:spLocks noChangeShapeType="1"/>
          </p:cNvSpPr>
          <p:nvPr/>
        </p:nvSpPr>
        <p:spPr bwMode="auto">
          <a:xfrm>
            <a:off x="8039100" y="5773738"/>
            <a:ext cx="312738" cy="233362"/>
          </a:xfrm>
          <a:prstGeom prst="line">
            <a:avLst/>
          </a:prstGeom>
          <a:noFill/>
          <a:ln w="9525">
            <a:solidFill>
              <a:schemeClr val="tx1"/>
            </a:solidFill>
            <a:round/>
            <a:headEnd/>
            <a:tailEnd/>
          </a:ln>
          <a:effectLst>
            <a:prstShdw prst="shdw18" dist="17961" dir="13500000">
              <a:schemeClr val="tx1">
                <a:gamma/>
                <a:shade val="60000"/>
                <a:invGamma/>
              </a:schemeClr>
            </a:prstShdw>
          </a:effectLst>
        </p:spPr>
        <p:txBody>
          <a:bodyPr/>
          <a:lstStyle/>
          <a:p>
            <a:pPr>
              <a:defRPr/>
            </a:pPr>
            <a:endParaRPr lang="ja-JP" altLang="en-US">
              <a:ea typeface="ＭＳ Ｐゴシック" charset="-128"/>
            </a:endParaRPr>
          </a:p>
        </p:txBody>
      </p:sp>
      <p:sp>
        <p:nvSpPr>
          <p:cNvPr id="3" name="Text Box 32"/>
          <p:cNvSpPr txBox="1">
            <a:spLocks noChangeArrowheads="1"/>
          </p:cNvSpPr>
          <p:nvPr/>
        </p:nvSpPr>
        <p:spPr bwMode="auto">
          <a:xfrm>
            <a:off x="4868863" y="6042025"/>
            <a:ext cx="715962" cy="257175"/>
          </a:xfrm>
          <a:prstGeom prst="rect">
            <a:avLst/>
          </a:prstGeom>
          <a:noFill/>
          <a:ln w="9525">
            <a:solidFill>
              <a:schemeClr val="tx1"/>
            </a:solidFill>
            <a:miter lim="800000"/>
            <a:headEnd/>
            <a:tailEnd/>
          </a:ln>
          <a:effectLst>
            <a:prstShdw prst="shdw18" dist="17961" dir="13500000">
              <a:schemeClr val="tx1">
                <a:gamma/>
                <a:shade val="60000"/>
                <a:invGamma/>
              </a:schemeClr>
            </a:prstShdw>
          </a:effectLst>
        </p:spPr>
        <p:txBody>
          <a:bodyPr lIns="18000" tIns="18000" rIns="18000" bIns="18000">
            <a:spAutoFit/>
          </a:bodyPr>
          <a:lstStyle/>
          <a:p>
            <a:pPr algn="ctr" defTabSz="914400">
              <a:spcBef>
                <a:spcPct val="50000"/>
              </a:spcBef>
              <a:defRPr/>
            </a:pPr>
            <a:r>
              <a:rPr lang="en-US" altLang="ja-JP" sz="1400">
                <a:ea typeface="ＭＳ Ｐゴシック" charset="-128"/>
              </a:rPr>
              <a:t>Game-A</a:t>
            </a:r>
            <a:endParaRPr lang="ja-JP" altLang="en-US" sz="1400">
              <a:ea typeface="ＭＳ Ｐゴシック" charset="-128"/>
            </a:endParaRPr>
          </a:p>
        </p:txBody>
      </p:sp>
      <p:sp>
        <p:nvSpPr>
          <p:cNvPr id="10" name="Text Box 34"/>
          <p:cNvSpPr txBox="1">
            <a:spLocks noChangeArrowheads="1"/>
          </p:cNvSpPr>
          <p:nvPr/>
        </p:nvSpPr>
        <p:spPr bwMode="auto">
          <a:xfrm>
            <a:off x="5707063" y="6048375"/>
            <a:ext cx="544512" cy="257175"/>
          </a:xfrm>
          <a:prstGeom prst="rect">
            <a:avLst/>
          </a:prstGeom>
          <a:noFill/>
          <a:ln w="9525">
            <a:solidFill>
              <a:schemeClr val="tx1"/>
            </a:solidFill>
            <a:miter lim="800000"/>
            <a:headEnd/>
            <a:tailEnd/>
          </a:ln>
          <a:effectLst>
            <a:prstShdw prst="shdw18" dist="17961" dir="13500000">
              <a:schemeClr val="tx1">
                <a:gamma/>
                <a:shade val="60000"/>
                <a:invGamma/>
              </a:schemeClr>
            </a:prstShdw>
          </a:effectLst>
        </p:spPr>
        <p:txBody>
          <a:bodyPr lIns="18000" tIns="18000" rIns="18000" bIns="18000">
            <a:spAutoFit/>
          </a:bodyPr>
          <a:lstStyle/>
          <a:p>
            <a:pPr algn="ctr" defTabSz="914400">
              <a:spcBef>
                <a:spcPct val="50000"/>
              </a:spcBef>
              <a:defRPr/>
            </a:pPr>
            <a:r>
              <a:rPr lang="en-US" altLang="ja-JP" sz="1400">
                <a:ea typeface="ＭＳ Ｐゴシック" charset="-128"/>
              </a:rPr>
              <a:t>PMP</a:t>
            </a:r>
          </a:p>
        </p:txBody>
      </p:sp>
      <p:sp>
        <p:nvSpPr>
          <p:cNvPr id="11" name="Text Box 40"/>
          <p:cNvSpPr txBox="1">
            <a:spLocks noChangeArrowheads="1"/>
          </p:cNvSpPr>
          <p:nvPr/>
        </p:nvSpPr>
        <p:spPr bwMode="auto">
          <a:xfrm>
            <a:off x="6454775" y="6034088"/>
            <a:ext cx="706438" cy="257175"/>
          </a:xfrm>
          <a:prstGeom prst="rect">
            <a:avLst/>
          </a:prstGeom>
          <a:noFill/>
          <a:ln w="9525">
            <a:solidFill>
              <a:schemeClr val="tx1"/>
            </a:solidFill>
            <a:miter lim="800000"/>
            <a:headEnd/>
            <a:tailEnd/>
          </a:ln>
          <a:effectLst>
            <a:prstShdw prst="shdw18" dist="17961" dir="13500000">
              <a:schemeClr val="tx1">
                <a:gamma/>
                <a:shade val="60000"/>
                <a:invGamma/>
              </a:schemeClr>
            </a:prstShdw>
          </a:effectLst>
        </p:spPr>
        <p:txBody>
          <a:bodyPr lIns="18000" tIns="18000" rIns="18000" bIns="18000">
            <a:spAutoFit/>
          </a:bodyPr>
          <a:lstStyle/>
          <a:p>
            <a:pPr algn="ctr" defTabSz="914400">
              <a:spcBef>
                <a:spcPct val="50000"/>
              </a:spcBef>
              <a:defRPr/>
            </a:pPr>
            <a:r>
              <a:rPr lang="en-US" altLang="ja-JP" sz="1400">
                <a:ea typeface="ＭＳ Ｐゴシック" charset="-128"/>
              </a:rPr>
              <a:t>Game-B</a:t>
            </a:r>
          </a:p>
        </p:txBody>
      </p:sp>
      <p:sp>
        <p:nvSpPr>
          <p:cNvPr id="17" name="Text Box 42"/>
          <p:cNvSpPr txBox="1">
            <a:spLocks noChangeArrowheads="1"/>
          </p:cNvSpPr>
          <p:nvPr/>
        </p:nvSpPr>
        <p:spPr bwMode="auto">
          <a:xfrm>
            <a:off x="7372350" y="6034088"/>
            <a:ext cx="714375" cy="257175"/>
          </a:xfrm>
          <a:prstGeom prst="rect">
            <a:avLst/>
          </a:prstGeom>
          <a:noFill/>
          <a:ln w="9525">
            <a:solidFill>
              <a:schemeClr val="tx1"/>
            </a:solidFill>
            <a:miter lim="800000"/>
            <a:headEnd/>
            <a:tailEnd/>
          </a:ln>
          <a:effectLst>
            <a:prstShdw prst="shdw18" dist="17961" dir="13500000">
              <a:schemeClr val="tx1">
                <a:gamma/>
                <a:shade val="60000"/>
                <a:invGamma/>
              </a:schemeClr>
            </a:prstShdw>
          </a:effectLst>
        </p:spPr>
        <p:txBody>
          <a:bodyPr lIns="18000" tIns="18000" rIns="18000" bIns="18000">
            <a:spAutoFit/>
          </a:bodyPr>
          <a:lstStyle/>
          <a:p>
            <a:pPr algn="ctr" defTabSz="914400">
              <a:spcBef>
                <a:spcPct val="50000"/>
              </a:spcBef>
              <a:defRPr/>
            </a:pPr>
            <a:r>
              <a:rPr lang="en-US" altLang="ja-JP" sz="1400">
                <a:ea typeface="ＭＳ Ｐゴシック" charset="-128"/>
              </a:rPr>
              <a:t>Game-C</a:t>
            </a:r>
          </a:p>
        </p:txBody>
      </p:sp>
      <p:sp>
        <p:nvSpPr>
          <p:cNvPr id="18" name="Text Box 43"/>
          <p:cNvSpPr txBox="1">
            <a:spLocks noChangeArrowheads="1"/>
          </p:cNvSpPr>
          <p:nvPr/>
        </p:nvSpPr>
        <p:spPr bwMode="auto">
          <a:xfrm>
            <a:off x="8208963" y="6040438"/>
            <a:ext cx="544512" cy="257175"/>
          </a:xfrm>
          <a:prstGeom prst="rect">
            <a:avLst/>
          </a:prstGeom>
          <a:noFill/>
          <a:ln w="9525">
            <a:solidFill>
              <a:schemeClr val="tx1"/>
            </a:solidFill>
            <a:miter lim="800000"/>
            <a:headEnd/>
            <a:tailEnd/>
          </a:ln>
          <a:effectLst>
            <a:prstShdw prst="shdw18" dist="17961" dir="13500000">
              <a:schemeClr val="tx1">
                <a:gamma/>
                <a:shade val="60000"/>
                <a:invGamma/>
              </a:schemeClr>
            </a:prstShdw>
          </a:effectLst>
        </p:spPr>
        <p:txBody>
          <a:bodyPr lIns="18000" tIns="18000" rIns="18000" bIns="18000">
            <a:spAutoFit/>
          </a:bodyPr>
          <a:lstStyle/>
          <a:p>
            <a:pPr algn="ctr" defTabSz="914400">
              <a:spcBef>
                <a:spcPct val="50000"/>
              </a:spcBef>
              <a:defRPr/>
            </a:pPr>
            <a:r>
              <a:rPr lang="en-US" altLang="ja-JP" sz="1400">
                <a:ea typeface="ＭＳ Ｐゴシック" charset="-128"/>
              </a:rPr>
              <a:t>PMP</a:t>
            </a:r>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OMA-REQ-CPNS-2009-0029-INP_Service_Provider_Authorization</Template>
  <TotalTime>871</TotalTime>
  <Words>1311</Words>
  <Application>Microsoft Office PowerPoint</Application>
  <PresentationFormat>On-screen Show (4:3)</PresentationFormat>
  <Paragraphs>136</Paragraphs>
  <Slides>11</Slides>
  <Notes>0</Notes>
  <HiddenSlides>0</HiddenSlides>
  <MMClips>0</MMClips>
  <ScaleCrop>false</ScaleCrop>
  <HeadingPairs>
    <vt:vector size="8" baseType="variant">
      <vt:variant>
        <vt:lpstr>Fonts Used</vt:lpstr>
      </vt:variant>
      <vt:variant>
        <vt:i4>9</vt:i4>
      </vt:variant>
      <vt:variant>
        <vt:lpstr>Design Template</vt:lpstr>
      </vt:variant>
      <vt:variant>
        <vt:i4>2</vt:i4>
      </vt:variant>
      <vt:variant>
        <vt:lpstr>Embedded OLE Servers</vt:lpstr>
      </vt:variant>
      <vt:variant>
        <vt:i4>0</vt:i4>
      </vt:variant>
      <vt:variant>
        <vt:lpstr>Slide Titles</vt:lpstr>
      </vt:variant>
      <vt:variant>
        <vt:i4>11</vt:i4>
      </vt:variant>
    </vt:vector>
  </HeadingPairs>
  <TitlesOfParts>
    <vt:vector size="22" baseType="lpstr">
      <vt:lpstr>Arial</vt:lpstr>
      <vt:lpstr>ＭＳ Ｐゴシック</vt:lpstr>
      <vt:lpstr>Tahoma</vt:lpstr>
      <vt:lpstr>Arial Narrow</vt:lpstr>
      <vt:lpstr>맑은 고딕</vt:lpstr>
      <vt:lpstr>Gulim</vt:lpstr>
      <vt:lpstr>Times New Roman</vt:lpstr>
      <vt:lpstr>SimSun</vt:lpstr>
      <vt:lpstr>Wingdings</vt:lpstr>
      <vt:lpstr>OMA Template</vt:lpstr>
      <vt:lpstr>1_OMA Template</vt:lpstr>
      <vt:lpstr>OMA-CD-CPNS-2010-00XX-INP_Service Group and Personal Network Management Introduction to PAG  CPNS Service Group Management and Personal Network Introduction to PAG</vt:lpstr>
      <vt:lpstr>What is CPNS about?</vt:lpstr>
      <vt:lpstr>Components of CPNS</vt:lpstr>
      <vt:lpstr>Use Case: Service Group</vt:lpstr>
      <vt:lpstr>CPNS Requirements on Service Group</vt:lpstr>
      <vt:lpstr>Two types of CPNS groups</vt:lpstr>
      <vt:lpstr>Two types of group management</vt:lpstr>
      <vt:lpstr>Components of CPNS Group Management</vt:lpstr>
      <vt:lpstr>List-based and Policy-based Membership Management</vt:lpstr>
      <vt:lpstr>Use of XDMS</vt:lpstr>
      <vt:lpstr>Issues for discussion with PAG</vt:lpstr>
    </vt:vector>
  </TitlesOfParts>
  <Company>Samsung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Service Group Management</dc:title>
  <dc:creator>Sungjin, Samsung</dc:creator>
  <cp:lastModifiedBy>erahjem</cp:lastModifiedBy>
  <cp:revision>47</cp:revision>
  <dcterms:created xsi:type="dcterms:W3CDTF">2009-11-16T09:08:49Z</dcterms:created>
  <dcterms:modified xsi:type="dcterms:W3CDTF">2010-01-18T05:52:41Z</dcterms:modified>
</cp:coreProperties>
</file>