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1"/>
  </p:notesMasterIdLst>
  <p:handoutMasterIdLst>
    <p:handoutMasterId r:id="rId12"/>
  </p:handoutMasterIdLst>
  <p:sldIdLst>
    <p:sldId id="271" r:id="rId2"/>
    <p:sldId id="275" r:id="rId3"/>
    <p:sldId id="273" r:id="rId4"/>
    <p:sldId id="274" r:id="rId5"/>
    <p:sldId id="276" r:id="rId6"/>
    <p:sldId id="278" r:id="rId7"/>
    <p:sldId id="279" r:id="rId8"/>
    <p:sldId id="280" r:id="rId9"/>
    <p:sldId id="272" r:id="rId10"/>
  </p:sldIdLst>
  <p:sldSz cx="9144000" cy="6858000" type="screen4x3"/>
  <p:notesSz cx="6858000" cy="9144000"/>
  <p:defaultTextStyle>
    <a:defPPr>
      <a:defRPr lang="ko-KR"/>
    </a:defPPr>
    <a:lvl1pPr algn="l" defTabSz="912813" rtl="0" fontAlgn="base">
      <a:spcBef>
        <a:spcPct val="0"/>
      </a:spcBef>
      <a:spcAft>
        <a:spcPct val="0"/>
      </a:spcAft>
      <a:defRPr kern="1200">
        <a:solidFill>
          <a:schemeClr val="tx1"/>
        </a:solidFill>
        <a:latin typeface="Arial" charset="0"/>
        <a:ea typeface="+mn-ea"/>
        <a:cs typeface="Arial" charset="0"/>
      </a:defRPr>
    </a:lvl1pPr>
    <a:lvl2pPr marL="455613" indent="1588" algn="l" defTabSz="912813" rtl="0" fontAlgn="base">
      <a:spcBef>
        <a:spcPct val="0"/>
      </a:spcBef>
      <a:spcAft>
        <a:spcPct val="0"/>
      </a:spcAft>
      <a:defRPr kern="1200">
        <a:solidFill>
          <a:schemeClr val="tx1"/>
        </a:solidFill>
        <a:latin typeface="Arial" charset="0"/>
        <a:ea typeface="+mn-ea"/>
        <a:cs typeface="Arial" charset="0"/>
      </a:defRPr>
    </a:lvl2pPr>
    <a:lvl3pPr marL="912813" indent="1588" algn="l" defTabSz="912813" rtl="0" fontAlgn="base">
      <a:spcBef>
        <a:spcPct val="0"/>
      </a:spcBef>
      <a:spcAft>
        <a:spcPct val="0"/>
      </a:spcAft>
      <a:defRPr kern="1200">
        <a:solidFill>
          <a:schemeClr val="tx1"/>
        </a:solidFill>
        <a:latin typeface="Arial" charset="0"/>
        <a:ea typeface="+mn-ea"/>
        <a:cs typeface="Arial" charset="0"/>
      </a:defRPr>
    </a:lvl3pPr>
    <a:lvl4pPr marL="1370013" indent="1588" algn="l" defTabSz="912813" rtl="0" fontAlgn="base">
      <a:spcBef>
        <a:spcPct val="0"/>
      </a:spcBef>
      <a:spcAft>
        <a:spcPct val="0"/>
      </a:spcAft>
      <a:defRPr kern="1200">
        <a:solidFill>
          <a:schemeClr val="tx1"/>
        </a:solidFill>
        <a:latin typeface="Arial" charset="0"/>
        <a:ea typeface="+mn-ea"/>
        <a:cs typeface="Arial" charset="0"/>
      </a:defRPr>
    </a:lvl4pPr>
    <a:lvl5pPr marL="1827213" indent="1588" algn="l" defTabSz="912813"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보통 스타일 2 - 강조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1936" autoAdjust="0"/>
    <p:restoredTop sz="94660" autoAdjust="0"/>
  </p:normalViewPr>
  <p:slideViewPr>
    <p:cSldViewPr>
      <p:cViewPr varScale="1">
        <p:scale>
          <a:sx n="81" d="100"/>
          <a:sy n="81" d="100"/>
        </p:scale>
        <p:origin x="-966" y="-84"/>
      </p:cViewPr>
      <p:guideLst>
        <p:guide orient="horz" pos="2160"/>
        <p:guide pos="2880"/>
      </p:guideLst>
    </p:cSldViewPr>
  </p:slideViewPr>
  <p:outlineViewPr>
    <p:cViewPr>
      <p:scale>
        <a:sx n="33" d="100"/>
        <a:sy n="33" d="100"/>
      </p:scale>
      <p:origin x="0" y="2448"/>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8" d="100"/>
          <a:sy n="88" d="100"/>
        </p:scale>
        <p:origin x="-2310" y="-11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14166" fontAlgn="auto" latinLnBrk="1">
              <a:spcBef>
                <a:spcPts val="0"/>
              </a:spcBef>
              <a:spcAft>
                <a:spcPts val="0"/>
              </a:spcAft>
              <a:defRPr sz="1200">
                <a:latin typeface="+mn-lt"/>
                <a:cs typeface="+mn-cs"/>
              </a:defRPr>
            </a:lvl1pPr>
          </a:lstStyle>
          <a:p>
            <a:pPr>
              <a:defRPr/>
            </a:pPr>
            <a:endParaRPr lang="ko-KR" altLang="en-US"/>
          </a:p>
        </p:txBody>
      </p:sp>
      <p:sp>
        <p:nvSpPr>
          <p:cNvPr id="3" name="날짜 개체 틀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defTabSz="914166" fontAlgn="auto" latinLnBrk="1">
              <a:spcBef>
                <a:spcPts val="0"/>
              </a:spcBef>
              <a:spcAft>
                <a:spcPts val="0"/>
              </a:spcAft>
              <a:defRPr sz="1200">
                <a:latin typeface="+mn-lt"/>
                <a:cs typeface="+mn-cs"/>
              </a:defRPr>
            </a:lvl1pPr>
          </a:lstStyle>
          <a:p>
            <a:pPr>
              <a:defRPr/>
            </a:pPr>
            <a:fld id="{88BFCAAA-F674-4D11-8DC0-029D28A5FC24}" type="datetimeFigureOut">
              <a:rPr lang="ko-KR" altLang="en-US"/>
              <a:pPr>
                <a:defRPr/>
              </a:pPr>
              <a:t>2010-01-22</a:t>
            </a:fld>
            <a:endParaRPr lang="ko-KR" altLang="en-US"/>
          </a:p>
        </p:txBody>
      </p:sp>
      <p:sp>
        <p:nvSpPr>
          <p:cNvPr id="4" name="바닥글 개체 틀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defTabSz="914166" fontAlgn="auto" latinLnBrk="1">
              <a:spcBef>
                <a:spcPts val="0"/>
              </a:spcBef>
              <a:spcAft>
                <a:spcPts val="0"/>
              </a:spcAft>
              <a:defRPr sz="1200">
                <a:latin typeface="+mn-lt"/>
                <a:cs typeface="+mn-cs"/>
              </a:defRPr>
            </a:lvl1pPr>
          </a:lstStyle>
          <a:p>
            <a:pPr>
              <a:defRPr/>
            </a:pPr>
            <a:endParaRPr lang="ko-KR" altLang="en-US"/>
          </a:p>
        </p:txBody>
      </p:sp>
      <p:sp>
        <p:nvSpPr>
          <p:cNvPr id="5" name="슬라이드 번호 개체 틀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defTabSz="914166" fontAlgn="auto" latinLnBrk="1">
              <a:spcBef>
                <a:spcPts val="0"/>
              </a:spcBef>
              <a:spcAft>
                <a:spcPts val="0"/>
              </a:spcAft>
              <a:defRPr sz="1200">
                <a:latin typeface="+mn-lt"/>
                <a:cs typeface="+mn-cs"/>
              </a:defRPr>
            </a:lvl1pPr>
          </a:lstStyle>
          <a:p>
            <a:pPr>
              <a:defRPr/>
            </a:pPr>
            <a:fld id="{C99ED11A-AAE8-4E6D-9330-1FB0B83D5E56}" type="slidenum">
              <a:rPr lang="ko-KR" altLang="en-US"/>
              <a:pPr>
                <a:defRPr/>
              </a:pPr>
              <a:t>‹#›</a:t>
            </a:fld>
            <a:endParaRPr lang="ko-KR"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14166" fontAlgn="auto" latinLnBrk="1">
              <a:spcBef>
                <a:spcPts val="0"/>
              </a:spcBef>
              <a:spcAft>
                <a:spcPts val="0"/>
              </a:spcAft>
              <a:defRPr sz="1200">
                <a:latin typeface="+mn-lt"/>
                <a:cs typeface="+mn-cs"/>
              </a:defRPr>
            </a:lvl1pPr>
          </a:lstStyle>
          <a:p>
            <a:pPr>
              <a:defRPr/>
            </a:pPr>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914166" fontAlgn="auto" latinLnBrk="1">
              <a:spcBef>
                <a:spcPts val="0"/>
              </a:spcBef>
              <a:spcAft>
                <a:spcPts val="0"/>
              </a:spcAft>
              <a:defRPr sz="1200">
                <a:latin typeface="+mn-lt"/>
                <a:cs typeface="+mn-cs"/>
              </a:defRPr>
            </a:lvl1pPr>
          </a:lstStyle>
          <a:p>
            <a:pPr>
              <a:defRPr/>
            </a:pPr>
            <a:fld id="{04472433-714E-4DF1-890A-6B49530155EF}" type="datetimeFigureOut">
              <a:rPr lang="ko-KR" altLang="en-US"/>
              <a:pPr>
                <a:defRPr/>
              </a:pPr>
              <a:t>2010-01-22</a:t>
            </a:fld>
            <a:endParaRPr lang="ko-KR" altLang="en-US"/>
          </a:p>
        </p:txBody>
      </p:sp>
      <p:sp>
        <p:nvSpPr>
          <p:cNvPr id="4" name="슬라이드 이미지 개체 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ko-KR" altLang="en-US" noProof="0"/>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ko-KR" altLang="en-US" noProof="0" smtClean="0"/>
              <a:t>마스터 텍스트 스타일을 편집합니다</a:t>
            </a:r>
          </a:p>
          <a:p>
            <a:pPr lvl="1"/>
            <a:r>
              <a:rPr lang="ko-KR" altLang="en-US" noProof="0" smtClean="0"/>
              <a:t>둘째 수준</a:t>
            </a:r>
          </a:p>
          <a:p>
            <a:pPr lvl="2"/>
            <a:r>
              <a:rPr lang="ko-KR" altLang="en-US" noProof="0" smtClean="0"/>
              <a:t>셋째 수준</a:t>
            </a:r>
          </a:p>
          <a:p>
            <a:pPr lvl="3"/>
            <a:r>
              <a:rPr lang="ko-KR" altLang="en-US" noProof="0" smtClean="0"/>
              <a:t>넷째 수준</a:t>
            </a:r>
          </a:p>
          <a:p>
            <a:pPr lvl="4"/>
            <a:r>
              <a:rPr lang="ko-KR" altLang="en-US" noProof="0" smtClean="0"/>
              <a:t>다섯째 수준</a:t>
            </a:r>
            <a:endParaRPr lang="ko-KR" altLang="en-US" noProof="0"/>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914166" fontAlgn="auto" latinLnBrk="1">
              <a:spcBef>
                <a:spcPts val="0"/>
              </a:spcBef>
              <a:spcAft>
                <a:spcPts val="0"/>
              </a:spcAft>
              <a:defRPr sz="1200">
                <a:latin typeface="+mn-lt"/>
                <a:cs typeface="+mn-cs"/>
              </a:defRPr>
            </a:lvl1pPr>
          </a:lstStyle>
          <a:p>
            <a:pPr>
              <a:defRPr/>
            </a:pPr>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defTabSz="914166" fontAlgn="auto" latinLnBrk="1">
              <a:spcBef>
                <a:spcPts val="0"/>
              </a:spcBef>
              <a:spcAft>
                <a:spcPts val="0"/>
              </a:spcAft>
              <a:defRPr sz="1200">
                <a:latin typeface="+mn-lt"/>
                <a:cs typeface="+mn-cs"/>
              </a:defRPr>
            </a:lvl1pPr>
          </a:lstStyle>
          <a:p>
            <a:pPr>
              <a:defRPr/>
            </a:pPr>
            <a:fld id="{27CF4191-75F6-4D12-B16E-850125E4380D}" type="slidenum">
              <a:rPr lang="ko-KR" altLang="en-US"/>
              <a:pPr>
                <a:defRPr/>
              </a:pPr>
              <a:t>‹#›</a:t>
            </a:fld>
            <a:endParaRPr lang="ko-KR" altLang="en-US"/>
          </a:p>
        </p:txBody>
      </p:sp>
    </p:spTree>
  </p:cSld>
  <p:clrMap bg1="lt1" tx1="dk1" bg2="lt2" tx2="dk2" accent1="accent1" accent2="accent2" accent3="accent3" accent4="accent4" accent5="accent5" accent6="accent6" hlink="hlink" folHlink="folHlink"/>
  <p:notesStyle>
    <a:lvl1pPr algn="l" defTabSz="912813" rtl="0" eaLnBrk="0" fontAlgn="base" latinLnBrk="1" hangingPunct="0">
      <a:spcBef>
        <a:spcPct val="30000"/>
      </a:spcBef>
      <a:spcAft>
        <a:spcPct val="0"/>
      </a:spcAft>
      <a:defRPr sz="1200" kern="1200">
        <a:solidFill>
          <a:schemeClr val="tx1"/>
        </a:solidFill>
        <a:latin typeface="+mn-lt"/>
        <a:ea typeface="+mn-ea"/>
        <a:cs typeface="+mn-cs"/>
      </a:defRPr>
    </a:lvl1pPr>
    <a:lvl2pPr marL="455613" algn="l" defTabSz="912813" rtl="0" eaLnBrk="0" fontAlgn="base" latinLnBrk="1" hangingPunct="0">
      <a:spcBef>
        <a:spcPct val="30000"/>
      </a:spcBef>
      <a:spcAft>
        <a:spcPct val="0"/>
      </a:spcAft>
      <a:defRPr sz="1200" kern="1200">
        <a:solidFill>
          <a:schemeClr val="tx1"/>
        </a:solidFill>
        <a:latin typeface="+mn-lt"/>
        <a:ea typeface="+mn-ea"/>
        <a:cs typeface="+mn-cs"/>
      </a:defRPr>
    </a:lvl2pPr>
    <a:lvl3pPr marL="912813" algn="l" defTabSz="912813" rtl="0" eaLnBrk="0" fontAlgn="base" latinLnBrk="1" hangingPunct="0">
      <a:spcBef>
        <a:spcPct val="30000"/>
      </a:spcBef>
      <a:spcAft>
        <a:spcPct val="0"/>
      </a:spcAft>
      <a:defRPr sz="1200" kern="1200">
        <a:solidFill>
          <a:schemeClr val="tx1"/>
        </a:solidFill>
        <a:latin typeface="+mn-lt"/>
        <a:ea typeface="+mn-ea"/>
        <a:cs typeface="+mn-cs"/>
      </a:defRPr>
    </a:lvl3pPr>
    <a:lvl4pPr marL="1370013" algn="l" defTabSz="912813" rtl="0" eaLnBrk="0" fontAlgn="base" latinLnBrk="1" hangingPunct="0">
      <a:spcBef>
        <a:spcPct val="30000"/>
      </a:spcBef>
      <a:spcAft>
        <a:spcPct val="0"/>
      </a:spcAft>
      <a:defRPr sz="1200" kern="1200">
        <a:solidFill>
          <a:schemeClr val="tx1"/>
        </a:solidFill>
        <a:latin typeface="+mn-lt"/>
        <a:ea typeface="+mn-ea"/>
        <a:cs typeface="+mn-cs"/>
      </a:defRPr>
    </a:lvl4pPr>
    <a:lvl5pPr marL="1827213" algn="l" defTabSz="912813" rtl="0" eaLnBrk="0" fontAlgn="base" latinLnBrk="1" hangingPunct="0">
      <a:spcBef>
        <a:spcPct val="30000"/>
      </a:spcBef>
      <a:spcAft>
        <a:spcPct val="0"/>
      </a:spcAft>
      <a:defRPr sz="1200" kern="1200">
        <a:solidFill>
          <a:schemeClr val="tx1"/>
        </a:solidFill>
        <a:latin typeface="+mn-lt"/>
        <a:ea typeface="+mn-ea"/>
        <a:cs typeface="+mn-cs"/>
      </a:defRPr>
    </a:lvl5pPr>
    <a:lvl6pPr marL="2285414" algn="l" defTabSz="914166" rtl="0" eaLnBrk="1" latinLnBrk="1" hangingPunct="1">
      <a:defRPr sz="1200" kern="1200">
        <a:solidFill>
          <a:schemeClr val="tx1"/>
        </a:solidFill>
        <a:latin typeface="+mn-lt"/>
        <a:ea typeface="+mn-ea"/>
        <a:cs typeface="+mn-cs"/>
      </a:defRPr>
    </a:lvl6pPr>
    <a:lvl7pPr marL="2742498" algn="l" defTabSz="914166" rtl="0" eaLnBrk="1" latinLnBrk="1" hangingPunct="1">
      <a:defRPr sz="1200" kern="1200">
        <a:solidFill>
          <a:schemeClr val="tx1"/>
        </a:solidFill>
        <a:latin typeface="+mn-lt"/>
        <a:ea typeface="+mn-ea"/>
        <a:cs typeface="+mn-cs"/>
      </a:defRPr>
    </a:lvl7pPr>
    <a:lvl8pPr marL="3199581" algn="l" defTabSz="914166" rtl="0" eaLnBrk="1" latinLnBrk="1" hangingPunct="1">
      <a:defRPr sz="1200" kern="1200">
        <a:solidFill>
          <a:schemeClr val="tx1"/>
        </a:solidFill>
        <a:latin typeface="+mn-lt"/>
        <a:ea typeface="+mn-ea"/>
        <a:cs typeface="+mn-cs"/>
      </a:defRPr>
    </a:lvl8pPr>
    <a:lvl9pPr marL="3656664" algn="l" defTabSz="914166" rtl="0" eaLnBrk="1" latinLnBrk="1"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258" y="2129949"/>
            <a:ext cx="7773485" cy="1471122"/>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2065" y="3886304"/>
            <a:ext cx="6399870" cy="1753254"/>
          </a:xfrm>
        </p:spPr>
        <p:txBody>
          <a:bodyPr/>
          <a:lstStyle>
            <a:lvl1pPr marL="0" indent="0" algn="ctr">
              <a:buNone/>
              <a:defRPr/>
            </a:lvl1pPr>
            <a:lvl2pPr marL="446456" indent="0" algn="ctr">
              <a:buNone/>
              <a:defRPr/>
            </a:lvl2pPr>
            <a:lvl3pPr marL="892912" indent="0" algn="ctr">
              <a:buNone/>
              <a:defRPr/>
            </a:lvl3pPr>
            <a:lvl4pPr marL="1339367" indent="0" algn="ctr">
              <a:buNone/>
              <a:defRPr/>
            </a:lvl4pPr>
            <a:lvl5pPr marL="1785823" indent="0" algn="ctr">
              <a:buNone/>
              <a:defRPr/>
            </a:lvl5pPr>
            <a:lvl6pPr marL="2232279" indent="0" algn="ctr">
              <a:buNone/>
              <a:defRPr/>
            </a:lvl6pPr>
            <a:lvl7pPr marL="2678735" indent="0" algn="ctr">
              <a:buNone/>
              <a:defRPr/>
            </a:lvl7pPr>
            <a:lvl8pPr marL="3125191" indent="0" algn="ctr">
              <a:buNone/>
              <a:defRPr/>
            </a:lvl8pPr>
            <a:lvl9pPr marL="3571646"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16143" y="227878"/>
            <a:ext cx="2142592" cy="6171269"/>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85265" y="227878"/>
            <a:ext cx="6282043" cy="617126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466" y="4407165"/>
            <a:ext cx="7771935" cy="1361059"/>
          </a:xfrm>
        </p:spPr>
        <p:txBody>
          <a:bodyPr anchor="t"/>
          <a:lstStyle>
            <a:lvl1pPr algn="l">
              <a:defRPr sz="3900" b="1" cap="all"/>
            </a:lvl1pPr>
          </a:lstStyle>
          <a:p>
            <a:r>
              <a:rPr lang="en-US" smtClean="0"/>
              <a:t>Click to edit Master title style</a:t>
            </a:r>
            <a:endParaRPr lang="en-GB"/>
          </a:p>
        </p:txBody>
      </p:sp>
      <p:sp>
        <p:nvSpPr>
          <p:cNvPr id="3" name="Text Placeholder 2"/>
          <p:cNvSpPr>
            <a:spLocks noGrp="1"/>
          </p:cNvSpPr>
          <p:nvPr>
            <p:ph type="body" idx="1"/>
          </p:nvPr>
        </p:nvSpPr>
        <p:spPr>
          <a:xfrm>
            <a:off x="722466" y="2906590"/>
            <a:ext cx="7771935" cy="1500575"/>
          </a:xfrm>
        </p:spPr>
        <p:txBody>
          <a:bodyPr anchor="b"/>
          <a:lstStyle>
            <a:lvl1pPr marL="0" indent="0">
              <a:buNone/>
              <a:defRPr sz="2000"/>
            </a:lvl1pPr>
            <a:lvl2pPr marL="446456" indent="0">
              <a:buNone/>
              <a:defRPr sz="1800"/>
            </a:lvl2pPr>
            <a:lvl3pPr marL="892912" indent="0">
              <a:buNone/>
              <a:defRPr sz="1600"/>
            </a:lvl3pPr>
            <a:lvl4pPr marL="1339367" indent="0">
              <a:buNone/>
              <a:defRPr sz="1400"/>
            </a:lvl4pPr>
            <a:lvl5pPr marL="1785823" indent="0">
              <a:buNone/>
              <a:defRPr sz="1400"/>
            </a:lvl5pPr>
            <a:lvl6pPr marL="2232279" indent="0">
              <a:buNone/>
              <a:defRPr sz="1400"/>
            </a:lvl6pPr>
            <a:lvl7pPr marL="2678735" indent="0">
              <a:buNone/>
              <a:defRPr sz="1400"/>
            </a:lvl7pPr>
            <a:lvl8pPr marL="3125191" indent="0">
              <a:buNone/>
              <a:defRPr sz="1400"/>
            </a:lvl8pPr>
            <a:lvl9pPr marL="3571646"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85265" y="1142484"/>
            <a:ext cx="4212318" cy="525666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6418" y="1142484"/>
            <a:ext cx="4212317" cy="525666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355" y="274383"/>
            <a:ext cx="8229290" cy="1142483"/>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356" y="1534679"/>
            <a:ext cx="4040228" cy="640225"/>
          </a:xfrm>
        </p:spPr>
        <p:txBody>
          <a:bodyPr anchor="b"/>
          <a:lstStyle>
            <a:lvl1pPr marL="0" indent="0">
              <a:buNone/>
              <a:defRPr sz="2300" b="1"/>
            </a:lvl1pPr>
            <a:lvl2pPr marL="446456" indent="0">
              <a:buNone/>
              <a:defRPr sz="2000" b="1"/>
            </a:lvl2pPr>
            <a:lvl3pPr marL="892912" indent="0">
              <a:buNone/>
              <a:defRPr sz="1800" b="1"/>
            </a:lvl3pPr>
            <a:lvl4pPr marL="1339367" indent="0">
              <a:buNone/>
              <a:defRPr sz="1600" b="1"/>
            </a:lvl4pPr>
            <a:lvl5pPr marL="1785823" indent="0">
              <a:buNone/>
              <a:defRPr sz="1600" b="1"/>
            </a:lvl5pPr>
            <a:lvl6pPr marL="2232279" indent="0">
              <a:buNone/>
              <a:defRPr sz="1600" b="1"/>
            </a:lvl6pPr>
            <a:lvl7pPr marL="2678735" indent="0">
              <a:buNone/>
              <a:defRPr sz="1600" b="1"/>
            </a:lvl7pPr>
            <a:lvl8pPr marL="3125191" indent="0">
              <a:buNone/>
              <a:defRPr sz="1600" b="1"/>
            </a:lvl8pPr>
            <a:lvl9pPr marL="3571646"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356" y="2174905"/>
            <a:ext cx="4040228" cy="3951410"/>
          </a:xfrm>
        </p:spPr>
        <p:txBody>
          <a:bodyPr/>
          <a:lstStyle>
            <a:lvl1pPr>
              <a:defRPr sz="23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4867" y="1534679"/>
            <a:ext cx="4041779" cy="640225"/>
          </a:xfrm>
        </p:spPr>
        <p:txBody>
          <a:bodyPr anchor="b"/>
          <a:lstStyle>
            <a:lvl1pPr marL="0" indent="0">
              <a:buNone/>
              <a:defRPr sz="2300" b="1"/>
            </a:lvl1pPr>
            <a:lvl2pPr marL="446456" indent="0">
              <a:buNone/>
              <a:defRPr sz="2000" b="1"/>
            </a:lvl2pPr>
            <a:lvl3pPr marL="892912" indent="0">
              <a:buNone/>
              <a:defRPr sz="1800" b="1"/>
            </a:lvl3pPr>
            <a:lvl4pPr marL="1339367" indent="0">
              <a:buNone/>
              <a:defRPr sz="1600" b="1"/>
            </a:lvl4pPr>
            <a:lvl5pPr marL="1785823" indent="0">
              <a:buNone/>
              <a:defRPr sz="1600" b="1"/>
            </a:lvl5pPr>
            <a:lvl6pPr marL="2232279" indent="0">
              <a:buNone/>
              <a:defRPr sz="1600" b="1"/>
            </a:lvl6pPr>
            <a:lvl7pPr marL="2678735" indent="0">
              <a:buNone/>
              <a:defRPr sz="1600" b="1"/>
            </a:lvl7pPr>
            <a:lvl8pPr marL="3125191" indent="0">
              <a:buNone/>
              <a:defRPr sz="1600" b="1"/>
            </a:lvl8pPr>
            <a:lvl9pPr marL="3571646"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4867" y="2174905"/>
            <a:ext cx="4041779" cy="3951410"/>
          </a:xfrm>
        </p:spPr>
        <p:txBody>
          <a:bodyPr/>
          <a:lstStyle>
            <a:lvl1pPr>
              <a:defRPr sz="23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355" y="272832"/>
            <a:ext cx="3007691" cy="1162636"/>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121" y="272832"/>
            <a:ext cx="5111524" cy="5853483"/>
          </a:xfrm>
        </p:spPr>
        <p:txBody>
          <a:bodyPr/>
          <a:lstStyle>
            <a:lvl1pPr>
              <a:defRPr sz="31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355" y="1435468"/>
            <a:ext cx="3007691" cy="4690847"/>
          </a:xfrm>
        </p:spPr>
        <p:txBody>
          <a:bodyPr/>
          <a:lstStyle>
            <a:lvl1pPr marL="0" indent="0">
              <a:buNone/>
              <a:defRPr sz="1400"/>
            </a:lvl1pPr>
            <a:lvl2pPr marL="446456" indent="0">
              <a:buNone/>
              <a:defRPr sz="1200"/>
            </a:lvl2pPr>
            <a:lvl3pPr marL="892912" indent="0">
              <a:buNone/>
              <a:defRPr sz="1000"/>
            </a:lvl3pPr>
            <a:lvl4pPr marL="1339367" indent="0">
              <a:buNone/>
              <a:defRPr sz="900"/>
            </a:lvl4pPr>
            <a:lvl5pPr marL="1785823" indent="0">
              <a:buNone/>
              <a:defRPr sz="900"/>
            </a:lvl5pPr>
            <a:lvl6pPr marL="2232279" indent="0">
              <a:buNone/>
              <a:defRPr sz="900"/>
            </a:lvl6pPr>
            <a:lvl7pPr marL="2678735" indent="0">
              <a:buNone/>
              <a:defRPr sz="900"/>
            </a:lvl7pPr>
            <a:lvl8pPr marL="3125191" indent="0">
              <a:buNone/>
              <a:defRPr sz="900"/>
            </a:lvl8pPr>
            <a:lvl9pPr marL="3571646"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12" y="4800911"/>
            <a:ext cx="5486711" cy="565816"/>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12" y="612322"/>
            <a:ext cx="5486711" cy="4115730"/>
          </a:xfrm>
        </p:spPr>
        <p:txBody>
          <a:bodyPr/>
          <a:lstStyle>
            <a:lvl1pPr marL="0" indent="0">
              <a:buNone/>
              <a:defRPr sz="3100"/>
            </a:lvl1pPr>
            <a:lvl2pPr marL="446456" indent="0">
              <a:buNone/>
              <a:defRPr sz="2700"/>
            </a:lvl2pPr>
            <a:lvl3pPr marL="892912" indent="0">
              <a:buNone/>
              <a:defRPr sz="2300"/>
            </a:lvl3pPr>
            <a:lvl4pPr marL="1339367" indent="0">
              <a:buNone/>
              <a:defRPr sz="2000"/>
            </a:lvl4pPr>
            <a:lvl5pPr marL="1785823" indent="0">
              <a:buNone/>
              <a:defRPr sz="2000"/>
            </a:lvl5pPr>
            <a:lvl6pPr marL="2232279" indent="0">
              <a:buNone/>
              <a:defRPr sz="2000"/>
            </a:lvl6pPr>
            <a:lvl7pPr marL="2678735" indent="0">
              <a:buNone/>
              <a:defRPr sz="2000"/>
            </a:lvl7pPr>
            <a:lvl8pPr marL="3125191" indent="0">
              <a:buNone/>
              <a:defRPr sz="2000"/>
            </a:lvl8pPr>
            <a:lvl9pPr marL="3571646" indent="0">
              <a:buNone/>
              <a:defRPr sz="2000"/>
            </a:lvl9pPr>
          </a:lstStyle>
          <a:p>
            <a:pPr lvl="0"/>
            <a:endParaRPr lang="en-GB" noProof="0" smtClean="0"/>
          </a:p>
        </p:txBody>
      </p:sp>
      <p:sp>
        <p:nvSpPr>
          <p:cNvPr id="4" name="Text Placeholder 3"/>
          <p:cNvSpPr>
            <a:spLocks noGrp="1"/>
          </p:cNvSpPr>
          <p:nvPr>
            <p:ph type="body" sz="half" idx="2"/>
          </p:nvPr>
        </p:nvSpPr>
        <p:spPr>
          <a:xfrm>
            <a:off x="1792212" y="5366726"/>
            <a:ext cx="5486711" cy="806094"/>
          </a:xfrm>
        </p:spPr>
        <p:txBody>
          <a:bodyPr/>
          <a:lstStyle>
            <a:lvl1pPr marL="0" indent="0">
              <a:buNone/>
              <a:defRPr sz="1400"/>
            </a:lvl1pPr>
            <a:lvl2pPr marL="446456" indent="0">
              <a:buNone/>
              <a:defRPr sz="1200"/>
            </a:lvl2pPr>
            <a:lvl3pPr marL="892912" indent="0">
              <a:buNone/>
              <a:defRPr sz="1000"/>
            </a:lvl3pPr>
            <a:lvl4pPr marL="1339367" indent="0">
              <a:buNone/>
              <a:defRPr sz="900"/>
            </a:lvl4pPr>
            <a:lvl5pPr marL="1785823" indent="0">
              <a:buNone/>
              <a:defRPr sz="900"/>
            </a:lvl5pPr>
            <a:lvl6pPr marL="2232279" indent="0">
              <a:buNone/>
              <a:defRPr sz="900"/>
            </a:lvl6pPr>
            <a:lvl7pPr marL="2678735" indent="0">
              <a:buNone/>
              <a:defRPr sz="900"/>
            </a:lvl7pPr>
            <a:lvl8pPr marL="3125191" indent="0">
              <a:buNone/>
              <a:defRPr sz="900"/>
            </a:lvl8pPr>
            <a:lvl9pPr marL="3571646"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srcRect/>
          <a:stretch>
            <a:fillRect/>
          </a:stretch>
        </p:blipFill>
        <p:spPr bwMode="auto">
          <a:xfrm>
            <a:off x="0" y="0"/>
            <a:ext cx="9144000" cy="6851650"/>
          </a:xfrm>
          <a:prstGeom prst="rect">
            <a:avLst/>
          </a:prstGeom>
          <a:noFill/>
          <a:ln w="9525">
            <a:noFill/>
            <a:miter lim="800000"/>
            <a:headEnd/>
            <a:tailEnd/>
          </a:ln>
        </p:spPr>
      </p:pic>
      <p:sp>
        <p:nvSpPr>
          <p:cNvPr id="186371" name="Rectangle 3"/>
          <p:cNvSpPr>
            <a:spLocks noChangeArrowheads="1"/>
          </p:cNvSpPr>
          <p:nvPr/>
        </p:nvSpPr>
        <p:spPr bwMode="auto">
          <a:xfrm>
            <a:off x="7175500" y="6124575"/>
            <a:ext cx="1590675" cy="477838"/>
          </a:xfrm>
          <a:prstGeom prst="rect">
            <a:avLst/>
          </a:prstGeom>
          <a:noFill/>
          <a:ln w="9525">
            <a:noFill/>
            <a:miter lim="800000"/>
            <a:headEnd/>
            <a:tailEnd/>
          </a:ln>
        </p:spPr>
        <p:txBody>
          <a:bodyPr lIns="89291" tIns="44646" rIns="89291" bIns="44646"/>
          <a:lstStyle/>
          <a:p>
            <a:pPr eaLnBrk="0" latinLnBrk="1" hangingPunct="0">
              <a:lnSpc>
                <a:spcPct val="90000"/>
              </a:lnSpc>
              <a:defRPr/>
            </a:pPr>
            <a:endParaRPr lang="en-GB" altLang="ko-KR" sz="2000">
              <a:ea typeface="Gulim" pitchFamily="34" charset="-127"/>
            </a:endParaRPr>
          </a:p>
        </p:txBody>
      </p:sp>
      <p:sp>
        <p:nvSpPr>
          <p:cNvPr id="186377" name="Line 9"/>
          <p:cNvSpPr>
            <a:spLocks noChangeShapeType="1"/>
          </p:cNvSpPr>
          <p:nvPr userDrawn="1"/>
        </p:nvSpPr>
        <p:spPr bwMode="auto">
          <a:xfrm>
            <a:off x="293688" y="966788"/>
            <a:ext cx="8556625"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lIns="89291" tIns="44646" rIns="89291" bIns="44646"/>
          <a:lstStyle/>
          <a:p>
            <a:pPr defTabSz="914166" eaLnBrk="0" fontAlgn="auto" latinLnBrk="1" hangingPunct="0">
              <a:lnSpc>
                <a:spcPct val="90000"/>
              </a:lnSpc>
              <a:spcAft>
                <a:spcPts val="0"/>
              </a:spcAft>
              <a:defRPr/>
            </a:pPr>
            <a:endParaRPr lang="en-GB" sz="2000">
              <a:cs typeface="+mn-cs"/>
            </a:endParaRPr>
          </a:p>
        </p:txBody>
      </p:sp>
      <p:sp>
        <p:nvSpPr>
          <p:cNvPr id="186382" name="Rectangle 14"/>
          <p:cNvSpPr>
            <a:spLocks noChangeArrowheads="1"/>
          </p:cNvSpPr>
          <p:nvPr userDrawn="1"/>
        </p:nvSpPr>
        <p:spPr bwMode="auto">
          <a:xfrm>
            <a:off x="0" y="6399213"/>
            <a:ext cx="9144000" cy="74612"/>
          </a:xfrm>
          <a:prstGeom prst="rect">
            <a:avLst/>
          </a:prstGeom>
          <a:solidFill>
            <a:srgbClr val="333399"/>
          </a:solidFill>
          <a:ln w="12700">
            <a:noFill/>
            <a:miter lim="800000"/>
            <a:headEnd/>
            <a:tailEnd/>
          </a:ln>
          <a:effectLst/>
        </p:spPr>
        <p:txBody>
          <a:bodyPr wrap="none" lIns="89291" tIns="44646" rIns="89291" bIns="44646" anchor="ctr"/>
          <a:lstStyle/>
          <a:p>
            <a:pPr eaLnBrk="0" latinLnBrk="1" hangingPunct="0">
              <a:lnSpc>
                <a:spcPct val="90000"/>
              </a:lnSpc>
              <a:defRPr/>
            </a:pPr>
            <a:endParaRPr lang="en-GB" altLang="ko-KR" sz="2000">
              <a:ea typeface="Gulim" pitchFamily="34" charset="-127"/>
            </a:endParaRPr>
          </a:p>
        </p:txBody>
      </p:sp>
      <p:sp>
        <p:nvSpPr>
          <p:cNvPr id="186385" name="Rectangle 17"/>
          <p:cNvSpPr>
            <a:spLocks noChangeArrowheads="1"/>
          </p:cNvSpPr>
          <p:nvPr userDrawn="1"/>
        </p:nvSpPr>
        <p:spPr bwMode="auto">
          <a:xfrm>
            <a:off x="0" y="6473825"/>
            <a:ext cx="4786313" cy="350838"/>
          </a:xfrm>
          <a:prstGeom prst="rect">
            <a:avLst/>
          </a:prstGeom>
          <a:noFill/>
          <a:ln w="12700">
            <a:noFill/>
            <a:miter lim="800000"/>
            <a:headEnd/>
            <a:tailEnd/>
          </a:ln>
          <a:effectLst/>
        </p:spPr>
        <p:txBody>
          <a:bodyPr lIns="88362" tIns="43405" rIns="88362" bIns="43405">
            <a:spAutoFit/>
          </a:bodyPr>
          <a:lstStyle/>
          <a:p>
            <a:pPr defTabSz="393700" eaLnBrk="0" latinLnBrk="1" hangingPunct="0">
              <a:lnSpc>
                <a:spcPct val="90000"/>
              </a:lnSpc>
              <a:tabLst>
                <a:tab pos="5245100" algn="ctr"/>
                <a:tab pos="8966200" algn="r"/>
              </a:tabLst>
              <a:defRPr/>
            </a:pPr>
            <a:r>
              <a:rPr lang="en-GB" sz="1000" b="1">
                <a:cs typeface="Times New Roman" pitchFamily="18" charset="0"/>
              </a:rPr>
              <a:t>© 2009 Open Mobile Alliance Ltd.  All Rights Reserved.</a:t>
            </a:r>
            <a:endParaRPr lang="en-US" altLang="ko-KR" sz="1000" b="1">
              <a:ea typeface="Gulim" pitchFamily="34" charset="-127"/>
            </a:endParaRPr>
          </a:p>
          <a:p>
            <a:pPr defTabSz="393700" eaLnBrk="0" latinLnBrk="1" hangingPunct="0">
              <a:lnSpc>
                <a:spcPct val="90000"/>
              </a:lnSpc>
              <a:tabLst>
                <a:tab pos="5245100" algn="ctr"/>
                <a:tab pos="8966200" algn="r"/>
              </a:tabLst>
              <a:defRPr/>
            </a:pPr>
            <a:r>
              <a:rPr lang="en-US" altLang="ko-KR" sz="900" b="1">
                <a:latin typeface="Arial Narrow" pitchFamily="34" charset="0"/>
                <a:ea typeface="Gulim" pitchFamily="34" charset="-127"/>
                <a:cs typeface="Times New Roman" pitchFamily="18" charset="0"/>
              </a:rPr>
              <a:t>Used with the permission of the Open Mobile Alliance Ltd. under the terms as stated in this document.</a:t>
            </a:r>
            <a:endParaRPr lang="en-US" altLang="ko-KR" sz="900" b="1">
              <a:solidFill>
                <a:srgbClr val="999999"/>
              </a:solidFill>
              <a:latin typeface="Arial Narrow" pitchFamily="34" charset="0"/>
              <a:ea typeface="Gulim" pitchFamily="34" charset="-127"/>
            </a:endParaRPr>
          </a:p>
        </p:txBody>
      </p:sp>
      <p:sp>
        <p:nvSpPr>
          <p:cNvPr id="186386" name="Rectangle 18"/>
          <p:cNvSpPr>
            <a:spLocks noChangeArrowheads="1"/>
          </p:cNvSpPr>
          <p:nvPr userDrawn="1"/>
        </p:nvSpPr>
        <p:spPr bwMode="auto">
          <a:xfrm>
            <a:off x="4613275" y="6473825"/>
            <a:ext cx="3275013" cy="333375"/>
          </a:xfrm>
          <a:prstGeom prst="rect">
            <a:avLst/>
          </a:prstGeom>
          <a:noFill/>
          <a:ln w="12700">
            <a:noFill/>
            <a:miter lim="800000"/>
            <a:headEnd/>
            <a:tailEnd/>
          </a:ln>
          <a:effectLst/>
        </p:spPr>
        <p:txBody>
          <a:bodyPr lIns="88362" tIns="43405" rIns="88362" bIns="43405">
            <a:spAutoFit/>
          </a:bodyPr>
          <a:lstStyle/>
          <a:p>
            <a:pPr algn="ctr" defTabSz="393700" eaLnBrk="0" latinLnBrk="1" hangingPunct="0">
              <a:lnSpc>
                <a:spcPct val="90000"/>
              </a:lnSpc>
              <a:tabLst>
                <a:tab pos="5245100" algn="ctr"/>
                <a:tab pos="8966200" algn="r"/>
              </a:tabLst>
              <a:defRPr/>
            </a:pPr>
            <a:r>
              <a:rPr lang="en-US" altLang="zh-CN" b="1">
                <a:latin typeface="Arial Narrow" pitchFamily="34" charset="0"/>
                <a:ea typeface="SimSun" pitchFamily="2" charset="-122"/>
              </a:rPr>
              <a:t>OMA-</a:t>
            </a:r>
            <a:r>
              <a:rPr lang="en-US" altLang="ko-KR" b="1">
                <a:latin typeface="Arial Narrow" pitchFamily="34" charset="0"/>
                <a:ea typeface="SimSun" pitchFamily="2" charset="-122"/>
              </a:rPr>
              <a:t>CD</a:t>
            </a:r>
            <a:r>
              <a:rPr lang="en-US" altLang="zh-CN" b="1">
                <a:latin typeface="Arial Narrow" pitchFamily="34" charset="0"/>
                <a:ea typeface="SimSun" pitchFamily="2" charset="-122"/>
              </a:rPr>
              <a:t>-CPNS-2010-0022</a:t>
            </a:r>
          </a:p>
        </p:txBody>
      </p:sp>
      <p:sp>
        <p:nvSpPr>
          <p:cNvPr id="186387" name="Rectangle 19"/>
          <p:cNvSpPr>
            <a:spLocks noChangeArrowheads="1"/>
          </p:cNvSpPr>
          <p:nvPr userDrawn="1"/>
        </p:nvSpPr>
        <p:spPr bwMode="auto">
          <a:xfrm>
            <a:off x="7813675" y="6473825"/>
            <a:ext cx="1330325" cy="401638"/>
          </a:xfrm>
          <a:prstGeom prst="rect">
            <a:avLst/>
          </a:prstGeom>
          <a:noFill/>
          <a:ln w="12700">
            <a:noFill/>
            <a:miter lim="800000"/>
            <a:headEnd/>
            <a:tailEnd/>
          </a:ln>
          <a:effectLst/>
        </p:spPr>
        <p:txBody>
          <a:bodyPr lIns="88362" tIns="43405" rIns="88362" bIns="43405">
            <a:spAutoFit/>
          </a:bodyPr>
          <a:lstStyle/>
          <a:p>
            <a:pPr algn="r" defTabSz="393700" eaLnBrk="0" latinLnBrk="1" hangingPunct="0">
              <a:lnSpc>
                <a:spcPct val="90000"/>
              </a:lnSpc>
              <a:tabLst>
                <a:tab pos="5245100" algn="ctr"/>
                <a:tab pos="8966200" algn="r"/>
              </a:tabLst>
              <a:defRPr/>
            </a:pPr>
            <a:r>
              <a:rPr lang="en-US" altLang="ko-KR" b="1">
                <a:latin typeface="Arial Narrow" pitchFamily="34" charset="0"/>
                <a:ea typeface="Gulim" pitchFamily="34" charset="-127"/>
              </a:rPr>
              <a:t>Slide </a:t>
            </a:r>
            <a:fld id="{21BF91DE-0341-469D-BB10-C76E8D5FFFDA}" type="slidenum">
              <a:rPr lang="en-US" altLang="ko-KR" b="1">
                <a:latin typeface="Arial Narrow" pitchFamily="34" charset="0"/>
                <a:ea typeface="Gulim" pitchFamily="34" charset="-127"/>
              </a:rPr>
              <a:pPr algn="r" defTabSz="393700" eaLnBrk="0" latinLnBrk="1" hangingPunct="0">
                <a:lnSpc>
                  <a:spcPct val="90000"/>
                </a:lnSpc>
                <a:tabLst>
                  <a:tab pos="5245100" algn="ctr"/>
                  <a:tab pos="8966200" algn="r"/>
                </a:tabLst>
                <a:defRPr/>
              </a:pPr>
              <a:t>‹#›</a:t>
            </a:fld>
            <a:r>
              <a:rPr lang="en-US" altLang="ko-KR" b="1">
                <a:latin typeface="Arial Narrow" pitchFamily="34" charset="0"/>
                <a:ea typeface="Gulim" pitchFamily="34" charset="-127"/>
              </a:rPr>
              <a:t/>
            </a:r>
            <a:br>
              <a:rPr lang="en-US" altLang="ko-KR" b="1">
                <a:latin typeface="Arial Narrow" pitchFamily="34" charset="0"/>
                <a:ea typeface="Gulim" pitchFamily="34" charset="-127"/>
              </a:rPr>
            </a:br>
            <a:r>
              <a:rPr lang="en-US" altLang="ko-KR" sz="500">
                <a:solidFill>
                  <a:srgbClr val="999999"/>
                </a:solidFill>
                <a:ea typeface="Gulim" pitchFamily="34" charset="-127"/>
              </a:rPr>
              <a:t>[OMA-Template-SlideDeck-20090101-I]</a:t>
            </a:r>
            <a:endParaRPr lang="en-US" altLang="ko-KR" b="1">
              <a:latin typeface="Arial Narrow" pitchFamily="34" charset="0"/>
              <a:ea typeface="Gulim" pitchFamily="34" charset="-127"/>
            </a:endParaRPr>
          </a:p>
        </p:txBody>
      </p:sp>
      <p:sp>
        <p:nvSpPr>
          <p:cNvPr id="1033" name="Rectangle 2"/>
          <p:cNvSpPr>
            <a:spLocks noGrp="1" noChangeArrowheads="1"/>
          </p:cNvSpPr>
          <p:nvPr>
            <p:ph type="title"/>
          </p:nvPr>
        </p:nvSpPr>
        <p:spPr bwMode="auto">
          <a:xfrm>
            <a:off x="298450" y="228600"/>
            <a:ext cx="8545513" cy="685800"/>
          </a:xfrm>
          <a:prstGeom prst="rect">
            <a:avLst/>
          </a:prstGeom>
          <a:noFill/>
          <a:ln w="12700">
            <a:noFill/>
            <a:miter lim="800000"/>
            <a:headEnd/>
            <a:tailEnd/>
          </a:ln>
        </p:spPr>
        <p:txBody>
          <a:bodyPr vert="horz" wrap="square" lIns="88362" tIns="43405" rIns="88362" bIns="43405" numCol="1" anchor="ctr" anchorCtr="0" compatLnSpc="1">
            <a:prstTxWarp prst="textNoShape">
              <a:avLst/>
            </a:prstTxWarp>
          </a:bodyPr>
          <a:lstStyle/>
          <a:p>
            <a:pPr lvl="0"/>
            <a:endParaRPr lang="en-GB" altLang="ko-KR" smtClean="0"/>
          </a:p>
        </p:txBody>
      </p:sp>
      <p:sp>
        <p:nvSpPr>
          <p:cNvPr id="1034" name="Rectangle 5"/>
          <p:cNvSpPr>
            <a:spLocks noGrp="1" noChangeArrowheads="1"/>
          </p:cNvSpPr>
          <p:nvPr>
            <p:ph type="body" idx="1"/>
          </p:nvPr>
        </p:nvSpPr>
        <p:spPr bwMode="auto">
          <a:xfrm>
            <a:off x="285750" y="1143000"/>
            <a:ext cx="8572500" cy="5256213"/>
          </a:xfrm>
          <a:prstGeom prst="rect">
            <a:avLst/>
          </a:prstGeom>
          <a:noFill/>
          <a:ln w="12700">
            <a:noFill/>
            <a:miter lim="800000"/>
            <a:headEnd/>
            <a:tailEnd/>
          </a:ln>
        </p:spPr>
        <p:txBody>
          <a:bodyPr vert="horz" wrap="square" lIns="88362" tIns="43405" rIns="88362" bIns="43405"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95" r:id="rId1"/>
    <p:sldLayoutId id="2147483694" r:id="rId2"/>
    <p:sldLayoutId id="2147483693" r:id="rId3"/>
    <p:sldLayoutId id="2147483692" r:id="rId4"/>
    <p:sldLayoutId id="2147483691" r:id="rId5"/>
    <p:sldLayoutId id="2147483690" r:id="rId6"/>
    <p:sldLayoutId id="2147483689" r:id="rId7"/>
    <p:sldLayoutId id="2147483688" r:id="rId8"/>
    <p:sldLayoutId id="2147483687" r:id="rId9"/>
    <p:sldLayoutId id="2147483686" r:id="rId10"/>
    <p:sldLayoutId id="2147483685" r:id="rId11"/>
  </p:sldLayoutIdLst>
  <p:txStyles>
    <p:titleStyle>
      <a:lvl1pPr algn="ctr" defTabSz="742950" rtl="0" eaLnBrk="0" fontAlgn="base" hangingPunct="0">
        <a:lnSpc>
          <a:spcPct val="90000"/>
        </a:lnSpc>
        <a:spcBef>
          <a:spcPct val="0"/>
        </a:spcBef>
        <a:spcAft>
          <a:spcPct val="0"/>
        </a:spcAft>
        <a:defRPr sz="3100" b="1">
          <a:solidFill>
            <a:schemeClr val="tx1"/>
          </a:solidFill>
          <a:latin typeface="+mj-lt"/>
          <a:ea typeface="+mj-ea"/>
          <a:cs typeface="+mj-cs"/>
        </a:defRPr>
      </a:lvl1pPr>
      <a:lvl2pPr algn="ctr" defTabSz="742950" rtl="0" eaLnBrk="0" fontAlgn="base" hangingPunct="0">
        <a:lnSpc>
          <a:spcPct val="90000"/>
        </a:lnSpc>
        <a:spcBef>
          <a:spcPct val="0"/>
        </a:spcBef>
        <a:spcAft>
          <a:spcPct val="0"/>
        </a:spcAft>
        <a:defRPr sz="3100" b="1">
          <a:solidFill>
            <a:schemeClr val="tx1"/>
          </a:solidFill>
          <a:latin typeface="Tahoma" pitchFamily="34" charset="0"/>
        </a:defRPr>
      </a:lvl2pPr>
      <a:lvl3pPr algn="ctr" defTabSz="742950" rtl="0" eaLnBrk="0" fontAlgn="base" hangingPunct="0">
        <a:lnSpc>
          <a:spcPct val="90000"/>
        </a:lnSpc>
        <a:spcBef>
          <a:spcPct val="0"/>
        </a:spcBef>
        <a:spcAft>
          <a:spcPct val="0"/>
        </a:spcAft>
        <a:defRPr sz="3100" b="1">
          <a:solidFill>
            <a:schemeClr val="tx1"/>
          </a:solidFill>
          <a:latin typeface="Tahoma" pitchFamily="34" charset="0"/>
        </a:defRPr>
      </a:lvl3pPr>
      <a:lvl4pPr algn="ctr" defTabSz="742950" rtl="0" eaLnBrk="0" fontAlgn="base" hangingPunct="0">
        <a:lnSpc>
          <a:spcPct val="90000"/>
        </a:lnSpc>
        <a:spcBef>
          <a:spcPct val="0"/>
        </a:spcBef>
        <a:spcAft>
          <a:spcPct val="0"/>
        </a:spcAft>
        <a:defRPr sz="3100" b="1">
          <a:solidFill>
            <a:schemeClr val="tx1"/>
          </a:solidFill>
          <a:latin typeface="Tahoma" pitchFamily="34" charset="0"/>
        </a:defRPr>
      </a:lvl4pPr>
      <a:lvl5pPr algn="ctr" defTabSz="742950" rtl="0" eaLnBrk="0" fontAlgn="base" hangingPunct="0">
        <a:lnSpc>
          <a:spcPct val="90000"/>
        </a:lnSpc>
        <a:spcBef>
          <a:spcPct val="0"/>
        </a:spcBef>
        <a:spcAft>
          <a:spcPct val="0"/>
        </a:spcAft>
        <a:defRPr sz="3100" b="1">
          <a:solidFill>
            <a:schemeClr val="tx1"/>
          </a:solidFill>
          <a:latin typeface="Tahoma" pitchFamily="34" charset="0"/>
        </a:defRPr>
      </a:lvl5pPr>
      <a:lvl6pPr marL="446456" algn="ctr" defTabSz="744093" rtl="0" eaLnBrk="0" fontAlgn="base" hangingPunct="0">
        <a:lnSpc>
          <a:spcPct val="90000"/>
        </a:lnSpc>
        <a:spcBef>
          <a:spcPct val="0"/>
        </a:spcBef>
        <a:spcAft>
          <a:spcPct val="0"/>
        </a:spcAft>
        <a:defRPr sz="3100" b="1">
          <a:solidFill>
            <a:schemeClr val="tx1"/>
          </a:solidFill>
          <a:latin typeface="Tahoma" pitchFamily="34" charset="0"/>
        </a:defRPr>
      </a:lvl6pPr>
      <a:lvl7pPr marL="892912" algn="ctr" defTabSz="744093" rtl="0" eaLnBrk="0" fontAlgn="base" hangingPunct="0">
        <a:lnSpc>
          <a:spcPct val="90000"/>
        </a:lnSpc>
        <a:spcBef>
          <a:spcPct val="0"/>
        </a:spcBef>
        <a:spcAft>
          <a:spcPct val="0"/>
        </a:spcAft>
        <a:defRPr sz="3100" b="1">
          <a:solidFill>
            <a:schemeClr val="tx1"/>
          </a:solidFill>
          <a:latin typeface="Tahoma" pitchFamily="34" charset="0"/>
        </a:defRPr>
      </a:lvl7pPr>
      <a:lvl8pPr marL="1339367" algn="ctr" defTabSz="744093" rtl="0" eaLnBrk="0" fontAlgn="base" hangingPunct="0">
        <a:lnSpc>
          <a:spcPct val="90000"/>
        </a:lnSpc>
        <a:spcBef>
          <a:spcPct val="0"/>
        </a:spcBef>
        <a:spcAft>
          <a:spcPct val="0"/>
        </a:spcAft>
        <a:defRPr sz="3100" b="1">
          <a:solidFill>
            <a:schemeClr val="tx1"/>
          </a:solidFill>
          <a:latin typeface="Tahoma" pitchFamily="34" charset="0"/>
        </a:defRPr>
      </a:lvl8pPr>
      <a:lvl9pPr marL="1785823" algn="ctr" defTabSz="744093" rtl="0" eaLnBrk="0" fontAlgn="base" hangingPunct="0">
        <a:lnSpc>
          <a:spcPct val="90000"/>
        </a:lnSpc>
        <a:spcBef>
          <a:spcPct val="0"/>
        </a:spcBef>
        <a:spcAft>
          <a:spcPct val="0"/>
        </a:spcAft>
        <a:defRPr sz="3100" b="1">
          <a:solidFill>
            <a:schemeClr val="tx1"/>
          </a:solidFill>
          <a:latin typeface="Tahoma" pitchFamily="34" charset="0"/>
        </a:defRPr>
      </a:lvl9pPr>
    </p:titleStyle>
    <p:bodyStyle>
      <a:lvl1pPr marL="107950" indent="-107950" algn="l" defTabSz="1546225" rtl="0" eaLnBrk="0" fontAlgn="base" hangingPunct="0">
        <a:spcBef>
          <a:spcPct val="25000"/>
        </a:spcBef>
        <a:spcAft>
          <a:spcPct val="0"/>
        </a:spcAft>
        <a:buClr>
          <a:schemeClr val="tx1"/>
        </a:buClr>
        <a:buSzPct val="80000"/>
        <a:buChar char="•"/>
        <a:defRPr sz="2500">
          <a:solidFill>
            <a:srgbClr val="000066"/>
          </a:solidFill>
          <a:latin typeface="+mn-lt"/>
          <a:ea typeface="+mn-ea"/>
          <a:cs typeface="+mn-cs"/>
        </a:defRPr>
      </a:lvl1pPr>
      <a:lvl2pPr marL="331788" indent="-112713" algn="l" defTabSz="1546225" rtl="0" eaLnBrk="0" fontAlgn="base" hangingPunct="0">
        <a:spcBef>
          <a:spcPct val="25000"/>
        </a:spcBef>
        <a:spcAft>
          <a:spcPct val="0"/>
        </a:spcAft>
        <a:buClr>
          <a:schemeClr val="tx1"/>
        </a:buClr>
        <a:buSzPct val="80000"/>
        <a:buChar char="•"/>
        <a:defRPr sz="2100">
          <a:solidFill>
            <a:srgbClr val="480024"/>
          </a:solidFill>
          <a:latin typeface="+mn-lt"/>
        </a:defRPr>
      </a:lvl2pPr>
      <a:lvl3pPr marL="555625" indent="-111125" algn="l" defTabSz="1546225" rtl="0" eaLnBrk="0" fontAlgn="base" hangingPunct="0">
        <a:spcBef>
          <a:spcPct val="25000"/>
        </a:spcBef>
        <a:spcAft>
          <a:spcPct val="0"/>
        </a:spcAft>
        <a:buClr>
          <a:schemeClr val="tx1"/>
        </a:buClr>
        <a:buSzPct val="80000"/>
        <a:buChar char="•"/>
        <a:defRPr sz="2000">
          <a:solidFill>
            <a:srgbClr val="0B2200"/>
          </a:solidFill>
          <a:latin typeface="+mn-lt"/>
        </a:defRPr>
      </a:lvl3pPr>
      <a:lvl4pPr marL="776288" indent="-107950" algn="l" defTabSz="1546225" rtl="0" eaLnBrk="0" fontAlgn="base" hangingPunct="0">
        <a:spcBef>
          <a:spcPct val="20000"/>
        </a:spcBef>
        <a:spcAft>
          <a:spcPct val="0"/>
        </a:spcAft>
        <a:buClr>
          <a:schemeClr val="tx1"/>
        </a:buClr>
        <a:buSzPct val="80000"/>
        <a:buChar char="•"/>
        <a:defRPr sz="2000">
          <a:solidFill>
            <a:srgbClr val="543800"/>
          </a:solidFill>
          <a:latin typeface="+mn-lt"/>
        </a:defRPr>
      </a:lvl4pPr>
      <a:lvl5pPr marL="1003300" indent="-115888" algn="l" defTabSz="1546225" rtl="0" eaLnBrk="0" fontAlgn="base" hangingPunct="0">
        <a:spcBef>
          <a:spcPct val="20000"/>
        </a:spcBef>
        <a:spcAft>
          <a:spcPct val="0"/>
        </a:spcAft>
        <a:buClr>
          <a:schemeClr val="tx1"/>
        </a:buClr>
        <a:buSzPct val="80000"/>
        <a:buChar char="•"/>
        <a:defRPr sz="1600">
          <a:solidFill>
            <a:srgbClr val="330066"/>
          </a:solidFill>
          <a:latin typeface="+mn-lt"/>
        </a:defRPr>
      </a:lvl5pPr>
      <a:lvl6pPr marL="1450981" indent="-116265" algn="l" defTabSz="1547093" rtl="0" eaLnBrk="0" fontAlgn="base" hangingPunct="0">
        <a:spcBef>
          <a:spcPct val="20000"/>
        </a:spcBef>
        <a:spcAft>
          <a:spcPct val="0"/>
        </a:spcAft>
        <a:buClr>
          <a:schemeClr val="tx1"/>
        </a:buClr>
        <a:buSzPct val="80000"/>
        <a:buChar char="•"/>
        <a:defRPr sz="1600">
          <a:solidFill>
            <a:srgbClr val="330066"/>
          </a:solidFill>
          <a:latin typeface="+mn-lt"/>
        </a:defRPr>
      </a:lvl6pPr>
      <a:lvl7pPr marL="1897437" indent="-116265" algn="l" defTabSz="1547093" rtl="0" eaLnBrk="0" fontAlgn="base" hangingPunct="0">
        <a:spcBef>
          <a:spcPct val="20000"/>
        </a:spcBef>
        <a:spcAft>
          <a:spcPct val="0"/>
        </a:spcAft>
        <a:buClr>
          <a:schemeClr val="tx1"/>
        </a:buClr>
        <a:buSzPct val="80000"/>
        <a:buChar char="•"/>
        <a:defRPr sz="1600">
          <a:solidFill>
            <a:srgbClr val="330066"/>
          </a:solidFill>
          <a:latin typeface="+mn-lt"/>
        </a:defRPr>
      </a:lvl7pPr>
      <a:lvl8pPr marL="2343893" indent="-116265" algn="l" defTabSz="1547093" rtl="0" eaLnBrk="0" fontAlgn="base" hangingPunct="0">
        <a:spcBef>
          <a:spcPct val="20000"/>
        </a:spcBef>
        <a:spcAft>
          <a:spcPct val="0"/>
        </a:spcAft>
        <a:buClr>
          <a:schemeClr val="tx1"/>
        </a:buClr>
        <a:buSzPct val="80000"/>
        <a:buChar char="•"/>
        <a:defRPr sz="1600">
          <a:solidFill>
            <a:srgbClr val="330066"/>
          </a:solidFill>
          <a:latin typeface="+mn-lt"/>
        </a:defRPr>
      </a:lvl8pPr>
      <a:lvl9pPr marL="2790349" indent="-116265" algn="l" defTabSz="1547093"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892912" rtl="0" eaLnBrk="1" latinLnBrk="0" hangingPunct="1">
        <a:defRPr sz="1800" kern="1200">
          <a:solidFill>
            <a:schemeClr val="tx1"/>
          </a:solidFill>
          <a:latin typeface="+mn-lt"/>
          <a:ea typeface="+mn-ea"/>
          <a:cs typeface="+mn-cs"/>
        </a:defRPr>
      </a:lvl1pPr>
      <a:lvl2pPr marL="446456" algn="l" defTabSz="892912" rtl="0" eaLnBrk="1" latinLnBrk="0" hangingPunct="1">
        <a:defRPr sz="1800" kern="1200">
          <a:solidFill>
            <a:schemeClr val="tx1"/>
          </a:solidFill>
          <a:latin typeface="+mn-lt"/>
          <a:ea typeface="+mn-ea"/>
          <a:cs typeface="+mn-cs"/>
        </a:defRPr>
      </a:lvl2pPr>
      <a:lvl3pPr marL="892912" algn="l" defTabSz="892912" rtl="0" eaLnBrk="1" latinLnBrk="0" hangingPunct="1">
        <a:defRPr sz="1800" kern="1200">
          <a:solidFill>
            <a:schemeClr val="tx1"/>
          </a:solidFill>
          <a:latin typeface="+mn-lt"/>
          <a:ea typeface="+mn-ea"/>
          <a:cs typeface="+mn-cs"/>
        </a:defRPr>
      </a:lvl3pPr>
      <a:lvl4pPr marL="1339367" algn="l" defTabSz="892912" rtl="0" eaLnBrk="1" latinLnBrk="0" hangingPunct="1">
        <a:defRPr sz="1800" kern="1200">
          <a:solidFill>
            <a:schemeClr val="tx1"/>
          </a:solidFill>
          <a:latin typeface="+mn-lt"/>
          <a:ea typeface="+mn-ea"/>
          <a:cs typeface="+mn-cs"/>
        </a:defRPr>
      </a:lvl4pPr>
      <a:lvl5pPr marL="1785823" algn="l" defTabSz="892912" rtl="0" eaLnBrk="1" latinLnBrk="0" hangingPunct="1">
        <a:defRPr sz="1800" kern="1200">
          <a:solidFill>
            <a:schemeClr val="tx1"/>
          </a:solidFill>
          <a:latin typeface="+mn-lt"/>
          <a:ea typeface="+mn-ea"/>
          <a:cs typeface="+mn-cs"/>
        </a:defRPr>
      </a:lvl5pPr>
      <a:lvl6pPr marL="2232279" algn="l" defTabSz="892912" rtl="0" eaLnBrk="1" latinLnBrk="0" hangingPunct="1">
        <a:defRPr sz="1800" kern="1200">
          <a:solidFill>
            <a:schemeClr val="tx1"/>
          </a:solidFill>
          <a:latin typeface="+mn-lt"/>
          <a:ea typeface="+mn-ea"/>
          <a:cs typeface="+mn-cs"/>
        </a:defRPr>
      </a:lvl6pPr>
      <a:lvl7pPr marL="2678735" algn="l" defTabSz="892912" rtl="0" eaLnBrk="1" latinLnBrk="0" hangingPunct="1">
        <a:defRPr sz="1800" kern="1200">
          <a:solidFill>
            <a:schemeClr val="tx1"/>
          </a:solidFill>
          <a:latin typeface="+mn-lt"/>
          <a:ea typeface="+mn-ea"/>
          <a:cs typeface="+mn-cs"/>
        </a:defRPr>
      </a:lvl7pPr>
      <a:lvl8pPr marL="3125191" algn="l" defTabSz="892912" rtl="0" eaLnBrk="1" latinLnBrk="0" hangingPunct="1">
        <a:defRPr sz="1800" kern="1200">
          <a:solidFill>
            <a:schemeClr val="tx1"/>
          </a:solidFill>
          <a:latin typeface="+mn-lt"/>
          <a:ea typeface="+mn-ea"/>
          <a:cs typeface="+mn-cs"/>
        </a:defRPr>
      </a:lvl8pPr>
      <a:lvl9pPr marL="3571646" algn="l" defTabSz="89291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51" descr="oma bg_v3_strong_2"/>
          <p:cNvPicPr>
            <a:picLocks noChangeAspect="1" noChangeArrowheads="1"/>
          </p:cNvPicPr>
          <p:nvPr/>
        </p:nvPicPr>
        <p:blipFill>
          <a:blip r:embed="rId2"/>
          <a:srcRect b="6691"/>
          <a:stretch>
            <a:fillRect/>
          </a:stretch>
        </p:blipFill>
        <p:spPr bwMode="auto">
          <a:xfrm>
            <a:off x="0" y="0"/>
            <a:ext cx="9144000" cy="6399213"/>
          </a:xfrm>
          <a:prstGeom prst="rect">
            <a:avLst/>
          </a:prstGeom>
          <a:noFill/>
          <a:ln w="9525">
            <a:noFill/>
            <a:miter lim="800000"/>
            <a:headEnd/>
            <a:tailEnd/>
          </a:ln>
        </p:spPr>
      </p:pic>
      <p:sp>
        <p:nvSpPr>
          <p:cNvPr id="15362" name="Rectangle 27"/>
          <p:cNvSpPr>
            <a:spLocks noChangeArrowheads="1"/>
          </p:cNvSpPr>
          <p:nvPr/>
        </p:nvSpPr>
        <p:spPr bwMode="auto">
          <a:xfrm>
            <a:off x="628650" y="2636838"/>
            <a:ext cx="7886700" cy="2752725"/>
          </a:xfrm>
          <a:prstGeom prst="rect">
            <a:avLst/>
          </a:prstGeom>
          <a:noFill/>
          <a:ln w="12700">
            <a:noFill/>
            <a:miter lim="800000"/>
            <a:headEnd/>
            <a:tailEnd/>
          </a:ln>
        </p:spPr>
        <p:txBody>
          <a:bodyPr lIns="88357" tIns="43402" rIns="88357" bIns="43402"/>
          <a:lstStyle/>
          <a:p>
            <a:pPr defTabSz="742950" eaLnBrk="0" latinLnBrk="1" hangingPunct="0">
              <a:lnSpc>
                <a:spcPct val="95000"/>
              </a:lnSpc>
              <a:spcAft>
                <a:spcPct val="35000"/>
              </a:spcAft>
              <a:tabLst>
                <a:tab pos="1782763" algn="r"/>
                <a:tab pos="1893888" algn="l"/>
              </a:tabLst>
            </a:pPr>
            <a:r>
              <a:rPr lang="zh-CN" altLang="en-US" sz="2000" b="1">
                <a:latin typeface="Tahoma" pitchFamily="34" charset="0"/>
                <a:ea typeface="SimSun" pitchFamily="2" charset="-122"/>
              </a:rPr>
              <a:t>	</a:t>
            </a:r>
            <a:r>
              <a:rPr lang="en-US" altLang="zh-CN" sz="2000" b="1">
                <a:latin typeface="Tahoma" pitchFamily="34" charset="0"/>
                <a:ea typeface="SimSun" pitchFamily="2" charset="-122"/>
              </a:rPr>
              <a:t>Submitted To:	</a:t>
            </a:r>
            <a:r>
              <a:rPr lang="en-US" altLang="ko-KR" sz="2000" b="1">
                <a:latin typeface="Tahoma" pitchFamily="34" charset="0"/>
                <a:ea typeface="SimSun" pitchFamily="2" charset="-122"/>
              </a:rPr>
              <a:t>CD</a:t>
            </a:r>
            <a:r>
              <a:rPr lang="en-US" altLang="zh-CN" sz="2000" b="1">
                <a:latin typeface="Tahoma" pitchFamily="34" charset="0"/>
                <a:ea typeface="SimSun" pitchFamily="2" charset="-122"/>
              </a:rPr>
              <a:t>-CPNS</a:t>
            </a:r>
          </a:p>
          <a:p>
            <a:pPr defTabSz="742950" eaLnBrk="0" latinLnBrk="1" hangingPunct="0">
              <a:lnSpc>
                <a:spcPct val="95000"/>
              </a:lnSpc>
              <a:spcAft>
                <a:spcPct val="35000"/>
              </a:spcAft>
              <a:tabLst>
                <a:tab pos="1782763" algn="r"/>
                <a:tab pos="1893888" algn="l"/>
              </a:tabLst>
            </a:pPr>
            <a:r>
              <a:rPr lang="en-US" altLang="zh-CN" sz="2000" b="1">
                <a:latin typeface="Tahoma" pitchFamily="34" charset="0"/>
                <a:ea typeface="SimSun" pitchFamily="2" charset="-122"/>
              </a:rPr>
              <a:t>	Date:	</a:t>
            </a:r>
            <a:r>
              <a:rPr lang="en-US" altLang="ko-KR" sz="2000" b="1">
                <a:latin typeface="Tahoma" pitchFamily="34" charset="0"/>
                <a:ea typeface="SimSun" pitchFamily="2" charset="-122"/>
              </a:rPr>
              <a:t>22</a:t>
            </a:r>
            <a:r>
              <a:rPr lang="en-US" altLang="ko-KR" sz="2000" b="1" baseline="30000">
                <a:latin typeface="Tahoma" pitchFamily="34" charset="0"/>
                <a:ea typeface="SimSun" pitchFamily="2" charset="-122"/>
              </a:rPr>
              <a:t>th</a:t>
            </a:r>
            <a:r>
              <a:rPr lang="en-US" altLang="ko-KR" sz="2000" b="1">
                <a:latin typeface="Tahoma" pitchFamily="34" charset="0"/>
                <a:ea typeface="SimSun" pitchFamily="2" charset="-122"/>
              </a:rPr>
              <a:t> Jan. 2010</a:t>
            </a:r>
            <a:r>
              <a:rPr lang="en-US" altLang="zh-CN" sz="2000" b="1">
                <a:latin typeface="Tahoma" pitchFamily="34" charset="0"/>
                <a:ea typeface="SimSun" pitchFamily="2" charset="-122"/>
              </a:rPr>
              <a:t>	</a:t>
            </a:r>
          </a:p>
          <a:p>
            <a:pPr defTabSz="742950" eaLnBrk="0" latinLnBrk="1" hangingPunct="0">
              <a:lnSpc>
                <a:spcPct val="95000"/>
              </a:lnSpc>
              <a:spcAft>
                <a:spcPct val="35000"/>
              </a:spcAft>
              <a:tabLst>
                <a:tab pos="1782763" algn="r"/>
                <a:tab pos="1893888" algn="l"/>
              </a:tabLst>
            </a:pPr>
            <a:r>
              <a:rPr lang="en-US" altLang="zh-CN" sz="2000" b="1">
                <a:latin typeface="Tahoma" pitchFamily="34" charset="0"/>
                <a:ea typeface="SimSun" pitchFamily="2" charset="-122"/>
              </a:rPr>
              <a:t>	Availability:	      Public            OMA Confidential</a:t>
            </a:r>
          </a:p>
          <a:p>
            <a:pPr defTabSz="742950" eaLnBrk="0" latinLnBrk="1" hangingPunct="0">
              <a:lnSpc>
                <a:spcPct val="95000"/>
              </a:lnSpc>
              <a:spcAft>
                <a:spcPct val="35000"/>
              </a:spcAft>
              <a:tabLst>
                <a:tab pos="1782763" algn="r"/>
                <a:tab pos="1893888" algn="l"/>
              </a:tabLst>
            </a:pPr>
            <a:r>
              <a:rPr lang="en-US" altLang="zh-CN" b="1">
                <a:latin typeface="Tahoma" pitchFamily="34" charset="0"/>
                <a:ea typeface="SimSun" pitchFamily="2" charset="-122"/>
              </a:rPr>
              <a:t>	Contact:	Johan Hjelm, johan.hjelm@ericsson.com </a:t>
            </a:r>
            <a:r>
              <a:rPr lang="zh-CN" altLang="en-US" b="1">
                <a:latin typeface="Tahoma" pitchFamily="34" charset="0"/>
                <a:ea typeface="SimSun" pitchFamily="2" charset="-122"/>
              </a:rPr>
              <a:t>	                          </a:t>
            </a:r>
          </a:p>
          <a:p>
            <a:pPr defTabSz="742950" eaLnBrk="0" latinLnBrk="1" hangingPunct="0">
              <a:lnSpc>
                <a:spcPct val="95000"/>
              </a:lnSpc>
              <a:spcAft>
                <a:spcPct val="35000"/>
              </a:spcAft>
              <a:tabLst>
                <a:tab pos="1782763" algn="r"/>
                <a:tab pos="1893888" algn="l"/>
              </a:tabLst>
            </a:pPr>
            <a:r>
              <a:rPr lang="en-US" altLang="ko-KR" b="1">
                <a:latin typeface="Tahoma" pitchFamily="34" charset="0"/>
                <a:ea typeface="SimSun" pitchFamily="2" charset="-122"/>
              </a:rPr>
              <a:t>	</a:t>
            </a:r>
            <a:r>
              <a:rPr lang="en-US" altLang="zh-CN" b="1">
                <a:latin typeface="Tahoma" pitchFamily="34" charset="0"/>
                <a:ea typeface="SimSun" pitchFamily="2" charset="-122"/>
              </a:rPr>
              <a:t>Source:	</a:t>
            </a:r>
            <a:r>
              <a:rPr lang="en-US" altLang="ko-KR" b="1">
                <a:latin typeface="Tahoma" pitchFamily="34" charset="0"/>
                <a:ea typeface="Gulim" pitchFamily="34" charset="-127"/>
              </a:rPr>
              <a:t>Ericsson</a:t>
            </a:r>
            <a:endParaRPr lang="ko-KR" altLang="en-US" b="1">
              <a:latin typeface="Tahoma" pitchFamily="34" charset="0"/>
              <a:ea typeface="Gulim" pitchFamily="34" charset="-127"/>
            </a:endParaRPr>
          </a:p>
        </p:txBody>
      </p:sp>
      <p:sp>
        <p:nvSpPr>
          <p:cNvPr id="15363" name="Rectangle 26"/>
          <p:cNvSpPr>
            <a:spLocks noGrp="1" noChangeArrowheads="1"/>
          </p:cNvSpPr>
          <p:nvPr>
            <p:ph type="ctrTitle"/>
          </p:nvPr>
        </p:nvSpPr>
        <p:spPr>
          <a:xfrm>
            <a:off x="668338" y="223838"/>
            <a:ext cx="7808912" cy="1612900"/>
          </a:xfrm>
        </p:spPr>
        <p:txBody>
          <a:bodyPr anchor="t"/>
          <a:lstStyle/>
          <a:p>
            <a:r>
              <a:rPr lang="en-US" altLang="zh-CN" sz="2300" smtClean="0">
                <a:ea typeface="SimSun" pitchFamily="2" charset="-122"/>
              </a:rPr>
              <a:t>OMA-CD-CPNS-2010-0022-INP_Charging_relation_explained</a:t>
            </a:r>
            <a:r>
              <a:rPr lang="en-US" altLang="ko-KR" sz="2300" smtClean="0">
                <a:ea typeface="SimSun" pitchFamily="2" charset="-122"/>
              </a:rPr>
              <a:t/>
            </a:r>
            <a:br>
              <a:rPr lang="en-US" altLang="ko-KR" sz="2300" smtClean="0">
                <a:ea typeface="SimSun" pitchFamily="2" charset="-122"/>
              </a:rPr>
            </a:br>
            <a:r>
              <a:rPr lang="en-US" altLang="ko-KR" sz="2300" smtClean="0">
                <a:ea typeface="SimSun" pitchFamily="2" charset="-122"/>
              </a:rPr>
              <a:t/>
            </a:r>
            <a:br>
              <a:rPr lang="en-US" altLang="ko-KR" sz="2300" smtClean="0">
                <a:ea typeface="SimSun" pitchFamily="2" charset="-122"/>
              </a:rPr>
            </a:br>
            <a:r>
              <a:rPr lang="en-US" altLang="ko-KR" sz="2700" smtClean="0">
                <a:ea typeface="SimSun" pitchFamily="2" charset="-122"/>
              </a:rPr>
              <a:t>Charging enabler relation to CPNS enabler explained </a:t>
            </a:r>
            <a:endParaRPr lang="en-US" altLang="zh-CN" sz="2700" smtClean="0">
              <a:ea typeface="SimSun" pitchFamily="2" charset="-122"/>
            </a:endParaRPr>
          </a:p>
        </p:txBody>
      </p:sp>
      <p:sp>
        <p:nvSpPr>
          <p:cNvPr id="15364" name="Text Box 29"/>
          <p:cNvSpPr txBox="1">
            <a:spLocks noChangeArrowheads="1"/>
          </p:cNvSpPr>
          <p:nvPr/>
        </p:nvSpPr>
        <p:spPr bwMode="auto">
          <a:xfrm>
            <a:off x="2679700" y="3411538"/>
            <a:ext cx="279400" cy="341312"/>
          </a:xfrm>
          <a:prstGeom prst="rect">
            <a:avLst/>
          </a:prstGeom>
          <a:noFill/>
          <a:ln w="12700">
            <a:solidFill>
              <a:schemeClr val="tx2"/>
            </a:solidFill>
            <a:miter lim="800000"/>
            <a:headEnd/>
            <a:tailEnd/>
          </a:ln>
        </p:spPr>
        <p:txBody>
          <a:bodyPr lIns="0" tIns="43402" rIns="0" bIns="43402" anchor="ctr"/>
          <a:lstStyle/>
          <a:p>
            <a:pPr algn="ctr" defTabSz="742950" eaLnBrk="0" latinLnBrk="1" hangingPunct="0">
              <a:lnSpc>
                <a:spcPct val="90000"/>
              </a:lnSpc>
              <a:spcBef>
                <a:spcPct val="50000"/>
              </a:spcBef>
            </a:pPr>
            <a:r>
              <a:rPr lang="en-US" altLang="zh-CN" b="1">
                <a:solidFill>
                  <a:srgbClr val="800000"/>
                </a:solidFill>
                <a:latin typeface="Tahoma" pitchFamily="34" charset="0"/>
                <a:ea typeface="SimSun" pitchFamily="2" charset="-122"/>
              </a:rPr>
              <a:t>X</a:t>
            </a:r>
          </a:p>
        </p:txBody>
      </p:sp>
      <p:sp>
        <p:nvSpPr>
          <p:cNvPr id="15365" name="Text Box 30"/>
          <p:cNvSpPr txBox="1">
            <a:spLocks noChangeArrowheads="1"/>
          </p:cNvSpPr>
          <p:nvPr/>
        </p:nvSpPr>
        <p:spPr bwMode="auto">
          <a:xfrm>
            <a:off x="4295775" y="3411538"/>
            <a:ext cx="282575" cy="341312"/>
          </a:xfrm>
          <a:prstGeom prst="rect">
            <a:avLst/>
          </a:prstGeom>
          <a:noFill/>
          <a:ln w="12700">
            <a:solidFill>
              <a:schemeClr val="tx2"/>
            </a:solidFill>
            <a:miter lim="800000"/>
            <a:headEnd/>
            <a:tailEnd/>
          </a:ln>
        </p:spPr>
        <p:txBody>
          <a:bodyPr lIns="0" tIns="43402" rIns="0" bIns="43402" anchor="ctr"/>
          <a:lstStyle/>
          <a:p>
            <a:pPr algn="ctr" defTabSz="742950" eaLnBrk="0" latinLnBrk="1" hangingPunct="0">
              <a:lnSpc>
                <a:spcPct val="90000"/>
              </a:lnSpc>
              <a:spcBef>
                <a:spcPct val="50000"/>
              </a:spcBef>
            </a:pPr>
            <a:endParaRPr lang="en-GB" altLang="ko-KR" b="1">
              <a:solidFill>
                <a:srgbClr val="800000"/>
              </a:solidFill>
              <a:latin typeface="Tahoma" pitchFamily="34" charset="0"/>
              <a:ea typeface="Gulim" pitchFamily="34" charset="-127"/>
            </a:endParaRPr>
          </a:p>
        </p:txBody>
      </p:sp>
      <p:sp>
        <p:nvSpPr>
          <p:cNvPr id="15366" name="Text Box 57"/>
          <p:cNvSpPr txBox="1">
            <a:spLocks noChangeArrowheads="1"/>
          </p:cNvSpPr>
          <p:nvPr/>
        </p:nvSpPr>
        <p:spPr bwMode="auto">
          <a:xfrm>
            <a:off x="1265238" y="4886325"/>
            <a:ext cx="6623050" cy="762000"/>
          </a:xfrm>
          <a:prstGeom prst="rect">
            <a:avLst/>
          </a:prstGeom>
          <a:solidFill>
            <a:srgbClr val="EAEAEA"/>
          </a:solidFill>
          <a:ln w="6350">
            <a:solidFill>
              <a:schemeClr val="tx1"/>
            </a:solidFill>
            <a:miter lim="800000"/>
            <a:headEnd/>
            <a:tailEnd/>
          </a:ln>
        </p:spPr>
        <p:txBody>
          <a:bodyPr lIns="89285" tIns="44644" rIns="89285" bIns="44644">
            <a:spAutoFit/>
          </a:bodyPr>
          <a:lstStyle/>
          <a:p>
            <a:pPr defTabSz="742950" eaLnBrk="0" latinLnBrk="1" hangingPunct="0">
              <a:lnSpc>
                <a:spcPct val="90000"/>
              </a:lnSpc>
              <a:spcBef>
                <a:spcPct val="35000"/>
              </a:spcBef>
            </a:pPr>
            <a:r>
              <a:rPr lang="en-US" altLang="zh-CN" sz="900">
                <a:ea typeface="SimSun" pitchFamily="2" charset="-122"/>
                <a:cs typeface="Times New Roman" pitchFamily="18" charset="0"/>
              </a:rPr>
              <a:t>USE OF THIS DOCUMENT BY NON-OMA MEMBERS IS SUBJECT TO ALL OF THE TERMS AND CONDITIONS OF THE USE AGREEMENT (located at </a:t>
            </a:r>
            <a:r>
              <a:rPr lang="en-US" altLang="zh-CN" sz="900">
                <a:ea typeface="SimSun" pitchFamily="2" charset="-122"/>
                <a:cs typeface="Times New Roman" pitchFamily="18" charset="0"/>
                <a:hlinkClick r:id="rId3"/>
              </a:rPr>
              <a:t>http://www.openmobilealliance.org/UseAgreement.html</a:t>
            </a:r>
            <a:r>
              <a:rPr lang="en-US" altLang="zh-CN" sz="900">
                <a:ea typeface="SimSun" pitchFamily="2" charset="-122"/>
                <a:cs typeface="Times New Roman" pitchFamily="18" charset="0"/>
              </a:rPr>
              <a:t>) AND IF YOU HAVE NOT AGREED TO THE TERMS OF THE USE AGREEMENT, YOU DO NOT HAVE THE RIGHT TO USE, COPY OR DISTRIBUTE THIS DOCUMENT.</a:t>
            </a:r>
          </a:p>
          <a:p>
            <a:pPr defTabSz="742950" eaLnBrk="0" latinLnBrk="1" hangingPunct="0">
              <a:lnSpc>
                <a:spcPct val="90000"/>
              </a:lnSpc>
              <a:spcBef>
                <a:spcPct val="35000"/>
              </a:spcBef>
            </a:pPr>
            <a:r>
              <a:rPr lang="en-US" altLang="zh-CN" sz="900">
                <a:ea typeface="SimSun" pitchFamily="2" charset="-122"/>
                <a:cs typeface="Times New Roman" pitchFamily="18" charset="0"/>
              </a:rPr>
              <a:t>THIS DOCUMENT IS PROVIDED ON AN "AS IS" "AS AVAILABLE" AND "WITH ALL FAULTS" BASIS.</a:t>
            </a:r>
          </a:p>
        </p:txBody>
      </p:sp>
      <p:sp>
        <p:nvSpPr>
          <p:cNvPr id="15367" name="Text Box 59"/>
          <p:cNvSpPr txBox="1">
            <a:spLocks noChangeArrowheads="1"/>
          </p:cNvSpPr>
          <p:nvPr/>
        </p:nvSpPr>
        <p:spPr bwMode="auto">
          <a:xfrm>
            <a:off x="223838" y="5580063"/>
            <a:ext cx="8705850" cy="762000"/>
          </a:xfrm>
          <a:prstGeom prst="rect">
            <a:avLst/>
          </a:prstGeom>
          <a:solidFill>
            <a:srgbClr val="FFFF99"/>
          </a:solidFill>
          <a:ln w="6350">
            <a:solidFill>
              <a:schemeClr val="tx1"/>
            </a:solidFill>
            <a:miter lim="800000"/>
            <a:headEnd/>
            <a:tailEnd/>
          </a:ln>
        </p:spPr>
        <p:txBody>
          <a:bodyPr lIns="89285" tIns="44644" rIns="89285" bIns="44644">
            <a:spAutoFit/>
          </a:bodyPr>
          <a:lstStyle/>
          <a:p>
            <a:pPr algn="ctr" defTabSz="742950" eaLnBrk="0" latinLnBrk="1" hangingPunct="0">
              <a:lnSpc>
                <a:spcPct val="90000"/>
              </a:lnSpc>
              <a:spcBef>
                <a:spcPct val="35000"/>
              </a:spcBef>
            </a:pPr>
            <a:r>
              <a:rPr lang="en-US" altLang="zh-CN" sz="900" b="1">
                <a:ea typeface="SimSun" pitchFamily="2" charset="-122"/>
                <a:cs typeface="Times New Roman" pitchFamily="18" charset="0"/>
              </a:rPr>
              <a:t>Intellectual Property Rights</a:t>
            </a:r>
          </a:p>
          <a:p>
            <a:pPr defTabSz="742950" eaLnBrk="0" latinLnBrk="1" hangingPunct="0">
              <a:lnSpc>
                <a:spcPct val="90000"/>
              </a:lnSpc>
              <a:spcBef>
                <a:spcPct val="35000"/>
              </a:spcBef>
            </a:pPr>
            <a:r>
              <a:rPr lang="en-US" altLang="zh-CN" sz="900">
                <a:ea typeface="SimSun" pitchFamily="2"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2060" name="DtsShapeName" descr="14242@B3294359@BCBG79EDD69C783D9080E&lt;U80FAEE46420W!!!!!BIHO@]E46420!!!!@@5E9@41107DB846@061107DB846@06!!!!!!!!!!!!!!!!!!!!!!!!!!!!!!!!!!!!!!!!!!!!!!!!!!!!80IAQ80IASV56111!!!!!!BIHO@]v56111!!!!@@5E9641100182EEGB3NL@,SDP,BQOR,3118,1105,HOQ^Rvhubihof/qqu!!!!!!!!!!!!!!!!!!!!!!!!!!!!!!!!!!!!!!!!!!!!!!!!!!!!!!!!!!!!!!!!!!!!!!!!!!!!!!!!!!!!!!!!!!!!!!!!!!!!!!!!!!!!!!!!!!!!!!!!!!!!!!!!!!!!!!!!!!!!!!!!!!!!!!!!!!!!!!!!!!!!!!!!!!!!!!!!!!!!!!!!!!!!!!!!!!!!!!!!!!!!!!!!!!!!!!!!!!!!!!!!!!!!!!!!!!!!!!!!!!!!!!!!!!!!!!!!!!!!!!!!!!!!!!!!!!!!!!!!!!!!!!!!!!!!!!!!!!!!!!!!!!!!!!!!!!!!!!!!!!!!!!!!!!!!!!!!!!!!!!!!!!!!!!!!!!!!!!!!!!!!!!!!!!!!!!!!!!!!!!!!!!!!!!!!!!!!!!!!!!!!!!!!!!!!!!!!!!!!!!!!!!!!!!!!!!!!!!!!!!!!!!!!!!!!!!!!!!!!!!!!!!!!!!!!!!!!!!!!!!!!!!!!!!!!!!!!!!!!!!!!!!!!!!!!!!!!!!!!!!!!!!!!!!!!!!!!!!!!!!!!!!!!!!!!!!!!!!!!!!!!!!!!!!!!!!!!!!!!!!!!!!!!!!!!!!!!!!!!!!!!!!!!!!!!!!!!!!!!!!!!!!!!!!!!!!!!!!!!!!!!!!!!!!!!!!!!!!!!!!!!!!!!!!!!!!!!!!!!!!!!!!!!!!!!!!!!!!!!!!!!!!!!!!!!!!!!!!!!!!!!!!!!!!!!!!!!!!!!!!!!!!!!!!!!!!!!!!!!!!!!!!!!!!!!!!!!!!!!!!!!!!!!!!!!!!!!!!!!!!!!!!!!!!!!!!!!!!!!!!!!!!!!!!!!!!!!!!!!!!!!!!!!!!!!!!!!!!!!!!!!!!!!!!!!!!!!!!!!!!!!!!!!!!!!!!!!!!!!!!!!!!!!!!!!!!!!!!!!!!!!!!!!!!!!!!!!!!!!!!!!!!!!!!!!!!!!!!!!!!!!!!!!!!!!!!!!!!!!!!!!!!!!!!!!!!!!!!!!!!!!!!!!!!!!!!!!!!!!!!!!!!!!!!!!!!!!!!!!!!!!!!!!!!!!!!!!!!!!!!!!!!!!!!!!!!!!!!!!!!!!!!!!!!!!!!!!!!!!!!!!!!!!!!!!!!!!!!!!!!!!!!!!!!!!!!!!!!!!!!!!!!!!!!!!!!!!!!!!!!!!!!!!!!!!!!!!!!!!!!!!!!!!!!!!!!!!!!!!!!!!!!!!!!!!!!!!!!!!!!!!!!!!!!!!!!!!!!!!!!!!!!!!!!!!!!!!!!!!!!!!!!!!!!!!!!!!!!!!!!!!!!!!!!!!!!!!!!!!!!!!!!!!!!!!!!!!!!!!!!!!!!!!!!!!!!!!!!!!!!!!!!!!!!!!!!!!!!!!!!!!!!!!!!!!!!!!!!!!!!!!!!!!!!!!!!!!!!!!!!!!!!!!!!!!!!!!!!!!!!!!!!!!!!!!!!!!!!!!!!!!!!!!!!!!!!!!!!!!!!!!!!!!!!!!!!!!!!!!!!!!!!!!!!!!!!!!!!!!!!!!!!!!!!!!!!!!!!!!!!!!!!!!!!!!!!!!!!!!!!!!!!!!!!!!!!!!!!!!!!!!!!!!!!!!!!!!!!!!!!!!!!!!!!!!!!!!!!!!!!!!!!!!!!!!!!!!!!!!!!!!!!!!!!!!!!!!!!!!!!!!!!!!!!!!!!!!!!!!!!!!!!!!!!!!!!!!!!!!!!!!!!!!!!!!!!!!!!!!!!!!!!!!!!!!!!!!!!!!!!!!!!!!!!!!!!!!!!!!!!!!!!!!!!!!!!!!!!!!!!!!!!!!!!!!!!!!!!!!!!!!!!!!!!!!!!!!!!!!!!!!!!!!!!!!!!!!!!!!!!!!!!!!!!!!!!!!!!!!!!!!!!!!!!!!!!!!!!!!!!!!!!!!!!!!!!!!!!!!!!!!!!!!!!!!!!!!!!!!!!!!!!!!!!!!!!!!!!!!!!!!!!!!!!!!!!!!!!!!!!!!!!!!!!!!!!!!!!!!!!!!!!!!!!!!!!!!!!!!!!!!!!!!!!!!!!!!!!!!!!!!!!!!!!!!!!!!!!!!!!!!!!!!!!!!!!!!!!!!!!!!!!!!!!!!!!!!!!!!!!!!!!!!!!!!!!!!!!!!!!!!!!!!!!!!!!!!!!!!!!!!!!!!!!!!!!!!!!!!!!!!!!!!!!!!!!!!!!!!!!!!!!!!!!!!!!!!!!!!!!!!!!!!!!!!!!!!!!!!!!!!!!!!!!!!!!!!!!!!!!1!1" hidden="1"/>
          <p:cNvSpPr>
            <a:spLocks noChangeArrowheads="1"/>
          </p:cNvSpPr>
          <p:nvPr/>
        </p:nvSpPr>
        <p:spPr bwMode="auto">
          <a:xfrm>
            <a:off x="0" y="0"/>
            <a:ext cx="1588" cy="1588"/>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accent1"/>
          </a:solidFill>
          <a:ln w="12700">
            <a:noFill/>
            <a:miter lim="800000"/>
            <a:headEnd/>
            <a:tailEnd/>
          </a:ln>
          <a:effectLst>
            <a:prstShdw prst="shdw18" dist="17961" dir="13500000">
              <a:schemeClr val="accent1">
                <a:gamma/>
                <a:shade val="60000"/>
                <a:invGamma/>
              </a:schemeClr>
            </a:prstShdw>
          </a:effectLst>
        </p:spPr>
        <p:txBody>
          <a:bodyPr wrap="none" lIns="89285" tIns="44644" rIns="89285" bIns="44644" anchor="ctr"/>
          <a:lstStyle/>
          <a:p>
            <a:pPr eaLnBrk="0" latinLnBrk="1" hangingPunct="0">
              <a:lnSpc>
                <a:spcPct val="90000"/>
              </a:lnSpc>
              <a:defRPr/>
            </a:pPr>
            <a:endParaRPr lang="ko-KR" altLang="en-US" sz="2000">
              <a:ea typeface="Gulim" pitchFamily="34" charset="-127"/>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ChangeArrowheads="1"/>
          </p:cNvSpPr>
          <p:nvPr>
            <p:ph type="title"/>
          </p:nvPr>
        </p:nvSpPr>
        <p:spPr/>
        <p:txBody>
          <a:bodyPr/>
          <a:lstStyle/>
          <a:p>
            <a:r>
              <a:rPr lang="sv-SE" smtClean="0"/>
              <a:t>What is charging?</a:t>
            </a:r>
            <a:endParaRPr lang="en-US" smtClean="0"/>
          </a:p>
        </p:txBody>
      </p:sp>
      <p:sp>
        <p:nvSpPr>
          <p:cNvPr id="16386" name="Rectangle 3"/>
          <p:cNvSpPr>
            <a:spLocks noGrp="1" noChangeArrowheads="1"/>
          </p:cNvSpPr>
          <p:nvPr>
            <p:ph type="body" idx="1"/>
          </p:nvPr>
        </p:nvSpPr>
        <p:spPr/>
        <p:txBody>
          <a:bodyPr/>
          <a:lstStyle/>
          <a:p>
            <a:r>
              <a:rPr lang="en-GB" b="1" smtClean="0"/>
              <a:t>Charging</a:t>
            </a:r>
            <a:r>
              <a:rPr lang="en-GB" smtClean="0"/>
              <a:t>: A function whereby information related to a chargeable events is formatted, stored, and transferred</a:t>
            </a:r>
            <a:r>
              <a:rPr lang="en-US" smtClean="0"/>
              <a:t>, correlated, rated and charging accounts are adjusted accordingly.</a:t>
            </a:r>
            <a:r>
              <a:rPr lang="en-GB" smtClean="0"/>
              <a:t> in order to make it possible to determine usage for which the charged party may be billed. (OMA Dictionary)</a:t>
            </a:r>
          </a:p>
          <a:p>
            <a:r>
              <a:rPr lang="en-GB" b="1" smtClean="0"/>
              <a:t>Chargeable Event: </a:t>
            </a:r>
            <a:r>
              <a:rPr lang="en-GB" smtClean="0"/>
              <a:t>A service–related event that has taken place and can be specified and recorded. (OMA Dictionary)</a:t>
            </a:r>
          </a:p>
          <a:p>
            <a:endParaRPr lang="en-US"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title"/>
          </p:nvPr>
        </p:nvSpPr>
        <p:spPr/>
        <p:txBody>
          <a:bodyPr/>
          <a:lstStyle/>
          <a:p>
            <a:r>
              <a:rPr lang="sv-SE" smtClean="0"/>
              <a:t>How does charging work in OMA?</a:t>
            </a:r>
            <a:endParaRPr lang="en-US" smtClean="0"/>
          </a:p>
        </p:txBody>
      </p:sp>
      <p:sp>
        <p:nvSpPr>
          <p:cNvPr id="17410" name="Rectangle 3"/>
          <p:cNvSpPr>
            <a:spLocks noGrp="1" noChangeArrowheads="1"/>
          </p:cNvSpPr>
          <p:nvPr>
            <p:ph type="body" idx="1"/>
          </p:nvPr>
        </p:nvSpPr>
        <p:spPr/>
        <p:txBody>
          <a:bodyPr/>
          <a:lstStyle/>
          <a:p>
            <a:pPr>
              <a:lnSpc>
                <a:spcPct val="90000"/>
              </a:lnSpc>
            </a:pPr>
            <a:r>
              <a:rPr lang="sv-SE" sz="1900" smtClean="0"/>
              <a:t>The OMA Charging Enabler is triggered by Chargeable Events</a:t>
            </a:r>
          </a:p>
          <a:p>
            <a:pPr lvl="1">
              <a:lnSpc>
                <a:spcPct val="90000"/>
              </a:lnSpc>
            </a:pPr>
            <a:r>
              <a:rPr lang="en-GB" sz="1700" b="1" smtClean="0"/>
              <a:t>The Charging Enabler does not itself handle the Chargeable Events, it just receives them</a:t>
            </a:r>
          </a:p>
          <a:p>
            <a:pPr>
              <a:lnSpc>
                <a:spcPct val="90000"/>
              </a:lnSpc>
            </a:pPr>
            <a:r>
              <a:rPr lang="en-GB" sz="1900" smtClean="0"/>
              <a:t>A Charging Enabler may receive a request at the start of a Chargeable Event. </a:t>
            </a:r>
          </a:p>
          <a:p>
            <a:pPr lvl="1">
              <a:lnSpc>
                <a:spcPct val="90000"/>
              </a:lnSpc>
            </a:pPr>
            <a:r>
              <a:rPr lang="en-GB" sz="1700" smtClean="0"/>
              <a:t>After reception of a request at the start it may receive none, one or several interim requests, at intervals, until the Chargeable Event has stopped at which time the Charging Enabler will receive a stop request.The Charging Enabler may also only receive one request if start and stop of a Chargeable Event could be considered simultaneous.</a:t>
            </a:r>
          </a:p>
          <a:p>
            <a:pPr lvl="1">
              <a:lnSpc>
                <a:spcPct val="90000"/>
              </a:lnSpc>
            </a:pPr>
            <a:r>
              <a:rPr lang="en-GB" sz="1700" smtClean="0"/>
              <a:t>Rating, account balance management and correlation/aggregation functions may be invoked as necessary to fulfill the steps above. </a:t>
            </a:r>
          </a:p>
          <a:p>
            <a:pPr>
              <a:lnSpc>
                <a:spcPct val="90000"/>
              </a:lnSpc>
            </a:pPr>
            <a:r>
              <a:rPr lang="sv-SE" sz="1900" smtClean="0"/>
              <a:t>Charging can be done offline or online </a:t>
            </a:r>
          </a:p>
          <a:p>
            <a:pPr lvl="1">
              <a:lnSpc>
                <a:spcPct val="90000"/>
              </a:lnSpc>
            </a:pPr>
            <a:r>
              <a:rPr lang="en-GB" sz="1700" smtClean="0"/>
              <a:t>If the Charging Enabler User does not already know whether online or offline charging should be used, the online/offline determination can be achieved by various methods.</a:t>
            </a:r>
          </a:p>
          <a:p>
            <a:pPr lvl="1">
              <a:lnSpc>
                <a:spcPct val="90000"/>
              </a:lnSpc>
            </a:pPr>
            <a:r>
              <a:rPr lang="en-GB" sz="1700" smtClean="0"/>
              <a:t>One method is to fetch this information with a query towards an entity that holds the information (e.g. AAA server, HSS). This mechanism is out of scope for the Charging Enabler.</a:t>
            </a:r>
          </a:p>
          <a:p>
            <a:pPr lvl="1">
              <a:lnSpc>
                <a:spcPct val="90000"/>
              </a:lnSpc>
            </a:pPr>
            <a:r>
              <a:rPr lang="en-GB" sz="1700" smtClean="0"/>
              <a:t>Another method is to try online first initiating an online session towards the Charging Enabler. If the request is successful then online charging is used. If the Charging Enabler User receives a reply with a specific error code, then the Charging Enabler User will use offline.</a:t>
            </a:r>
          </a:p>
          <a:p>
            <a:pPr lvl="1">
              <a:lnSpc>
                <a:spcPct val="90000"/>
              </a:lnSpc>
            </a:pPr>
            <a:r>
              <a:rPr lang="en-GB" sz="1700" smtClean="0"/>
              <a:t>Implementations may use these or other methods for the offline/online determination.</a:t>
            </a:r>
            <a:endParaRPr lang="en-US" sz="170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ChangeArrowheads="1"/>
          </p:cNvSpPr>
          <p:nvPr>
            <p:ph type="title"/>
          </p:nvPr>
        </p:nvSpPr>
        <p:spPr/>
        <p:txBody>
          <a:bodyPr/>
          <a:lstStyle/>
          <a:p>
            <a:r>
              <a:rPr lang="sv-SE" smtClean="0"/>
              <a:t>Charging Flows</a:t>
            </a:r>
            <a:endParaRPr lang="en-US" smtClean="0"/>
          </a:p>
        </p:txBody>
      </p:sp>
      <p:sp>
        <p:nvSpPr>
          <p:cNvPr id="18434" name="Rectangle 3"/>
          <p:cNvSpPr>
            <a:spLocks noGrp="1" noChangeArrowheads="1"/>
          </p:cNvSpPr>
          <p:nvPr>
            <p:ph type="body" idx="1"/>
          </p:nvPr>
        </p:nvSpPr>
        <p:spPr/>
        <p:txBody>
          <a:bodyPr/>
          <a:lstStyle/>
          <a:p>
            <a:pPr marL="619125" lvl="1" indent="-400050">
              <a:lnSpc>
                <a:spcPct val="80000"/>
              </a:lnSpc>
              <a:buFontTx/>
              <a:buNone/>
            </a:pPr>
            <a:r>
              <a:rPr lang="en-GB" sz="1100" b="1" smtClean="0"/>
              <a:t>Offline</a:t>
            </a:r>
          </a:p>
          <a:p>
            <a:pPr marL="476250" indent="-476250">
              <a:lnSpc>
                <a:spcPct val="80000"/>
              </a:lnSpc>
            </a:pPr>
            <a:r>
              <a:rPr lang="en-GB" sz="1300" smtClean="0"/>
              <a:t>In an example scenario where a request for resource usage is made by a service consumer and resource/service is allowed by the Charging Enabler User, the following exchange may occur:</a:t>
            </a:r>
            <a:endParaRPr lang="en-US" sz="1300" smtClean="0"/>
          </a:p>
          <a:p>
            <a:pPr marL="476250" indent="-476250">
              <a:lnSpc>
                <a:spcPct val="80000"/>
              </a:lnSpc>
            </a:pPr>
            <a:r>
              <a:rPr lang="en-GB" sz="1300" smtClean="0"/>
              <a:t>Resource usage information is generated and transferred to the Charging Enabler for charging purposes</a:t>
            </a:r>
          </a:p>
          <a:p>
            <a:pPr marL="476250" indent="-476250">
              <a:lnSpc>
                <a:spcPct val="80000"/>
              </a:lnSpc>
            </a:pPr>
            <a:r>
              <a:rPr lang="en-GB" sz="1300" smtClean="0"/>
              <a:t>The received resource usage information is rated</a:t>
            </a:r>
            <a:endParaRPr lang="en-US" sz="1300" smtClean="0"/>
          </a:p>
          <a:p>
            <a:pPr marL="476250" indent="-476250">
              <a:lnSpc>
                <a:spcPct val="80000"/>
              </a:lnSpc>
            </a:pPr>
            <a:r>
              <a:rPr lang="en-GB" sz="1300" smtClean="0"/>
              <a:t>Based on step 2 above, charging information is recorded on the subscribers account</a:t>
            </a:r>
            <a:endParaRPr lang="en-GB" sz="1300" b="1" smtClean="0"/>
          </a:p>
          <a:p>
            <a:pPr marL="619125" lvl="1" indent="-400050">
              <a:lnSpc>
                <a:spcPct val="80000"/>
              </a:lnSpc>
            </a:pPr>
            <a:r>
              <a:rPr lang="en-GB" sz="1100" b="1" smtClean="0"/>
              <a:t>Online</a:t>
            </a:r>
          </a:p>
          <a:p>
            <a:pPr marL="476250" indent="-476250">
              <a:lnSpc>
                <a:spcPct val="80000"/>
              </a:lnSpc>
            </a:pPr>
            <a:r>
              <a:rPr lang="en-GB" sz="1300" smtClean="0"/>
              <a:t>A Charging Enabler shall receive a first request for quota before a Chargeable Event will start. After responding with the quota granted it may receive none, one or more intermediate requests for quota until the Chargeable Event has stopped. A request for quota may be combined with a report of used quota. When the Chargeable Event has stopped the Charging Enabler shall receive a final request with the used quota. </a:t>
            </a:r>
          </a:p>
          <a:p>
            <a:pPr marL="476250" indent="-476250">
              <a:lnSpc>
                <a:spcPct val="80000"/>
              </a:lnSpc>
            </a:pPr>
            <a:r>
              <a:rPr lang="en-GB" sz="1300" smtClean="0"/>
              <a:t>The Charging Enabler may instead of the above also only receive one request with the used quota.</a:t>
            </a:r>
          </a:p>
          <a:p>
            <a:pPr marL="476250" indent="-476250">
              <a:lnSpc>
                <a:spcPct val="80000"/>
              </a:lnSpc>
            </a:pPr>
            <a:r>
              <a:rPr lang="en-GB" sz="1300" smtClean="0"/>
              <a:t>Rating, account balance management, Quota Management and correlation/aggregation functions may be invoked as necessary to fulfill the steps above. The invocation of the functions may be repeated to fulfill handling of intermediate requests.</a:t>
            </a:r>
          </a:p>
          <a:p>
            <a:pPr marL="476250" indent="-476250">
              <a:lnSpc>
                <a:spcPct val="80000"/>
              </a:lnSpc>
            </a:pPr>
            <a:r>
              <a:rPr lang="en-GB" sz="1300" smtClean="0"/>
              <a:t>In an example scenario where a request for resource usage is made by a service consumer and resource/service is allowed by the Charging Enabler User, the following exchange may occur:</a:t>
            </a:r>
            <a:endParaRPr lang="en-US" sz="1300" smtClean="0"/>
          </a:p>
          <a:p>
            <a:pPr marL="476250" indent="-476250">
              <a:lnSpc>
                <a:spcPct val="80000"/>
              </a:lnSpc>
            </a:pPr>
            <a:r>
              <a:rPr lang="en-GB" sz="1300" smtClean="0"/>
              <a:t>Based on the resource/service usage request, the request is rated into corresponding service units.</a:t>
            </a:r>
          </a:p>
          <a:p>
            <a:pPr marL="476250" indent="-476250">
              <a:lnSpc>
                <a:spcPct val="80000"/>
              </a:lnSpc>
            </a:pPr>
            <a:r>
              <a:rPr lang="en-GB" sz="1300" smtClean="0"/>
              <a:t>The account balance management performs credit check and reservation based on the rated amount. </a:t>
            </a:r>
          </a:p>
          <a:p>
            <a:pPr marL="476250" indent="-476250">
              <a:lnSpc>
                <a:spcPct val="80000"/>
              </a:lnSpc>
            </a:pPr>
            <a:r>
              <a:rPr lang="en-GB" sz="1300" smtClean="0"/>
              <a:t>The quota and/or credit authorization is communicated back to the Charging Enabler User.</a:t>
            </a:r>
          </a:p>
          <a:p>
            <a:pPr marL="476250" indent="-476250">
              <a:lnSpc>
                <a:spcPct val="80000"/>
              </a:lnSpc>
            </a:pPr>
            <a:r>
              <a:rPr lang="en-GB" sz="1300" smtClean="0"/>
              <a:t>[Optional] Along</a:t>
            </a:r>
            <a:r>
              <a:rPr lang="en-GB" altLang="zh-CN" sz="1300" smtClean="0">
                <a:ea typeface="SimSun" pitchFamily="2" charset="-122"/>
              </a:rPr>
              <a:t> with the credit authorisation, the Charging Enabler may return the AoC information pertinent to the service usage request. It is up to the service enabler to decide the relevance and delivery of the AoC information to the client.</a:t>
            </a:r>
          </a:p>
          <a:p>
            <a:pPr marL="476250" indent="-476250">
              <a:lnSpc>
                <a:spcPct val="80000"/>
              </a:lnSpc>
            </a:pPr>
            <a:r>
              <a:rPr lang="en-GB" altLang="zh-CN" sz="1300" smtClean="0">
                <a:ea typeface="SimSun" pitchFamily="2" charset="-122"/>
              </a:rPr>
              <a:t>Service is delivered.</a:t>
            </a:r>
          </a:p>
          <a:p>
            <a:pPr marL="476250" indent="-476250">
              <a:lnSpc>
                <a:spcPct val="80000"/>
              </a:lnSpc>
            </a:pPr>
            <a:r>
              <a:rPr lang="en-GB" altLang="zh-CN" sz="1300" smtClean="0">
                <a:ea typeface="SimSun" pitchFamily="2" charset="-122"/>
              </a:rPr>
              <a:t>When the service is terminated, or quota is depleted, the usage quota is reported back to the Charging Enabler.</a:t>
            </a:r>
          </a:p>
          <a:p>
            <a:pPr marL="476250" indent="-476250">
              <a:lnSpc>
                <a:spcPct val="80000"/>
              </a:lnSpc>
            </a:pPr>
            <a:r>
              <a:rPr lang="en-GB" altLang="zh-CN" sz="1300" smtClean="0">
                <a:ea typeface="SimSun" pitchFamily="2" charset="-122"/>
              </a:rPr>
              <a:t>Units corresponding to the used quota are committed to the subscriber’s account.</a:t>
            </a:r>
            <a:endParaRPr lang="en-US" altLang="zh-CN" sz="1300" smtClean="0">
              <a:ea typeface="SimSun" pitchFamily="2" charset="-122"/>
            </a:endParaRPr>
          </a:p>
          <a:p>
            <a:pPr marL="476250" indent="-476250">
              <a:lnSpc>
                <a:spcPct val="80000"/>
              </a:lnSpc>
            </a:pPr>
            <a:endParaRPr lang="en-US" sz="1300"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title"/>
          </p:nvPr>
        </p:nvSpPr>
        <p:spPr/>
        <p:txBody>
          <a:bodyPr/>
          <a:lstStyle/>
          <a:p>
            <a:r>
              <a:rPr lang="sv-SE" smtClean="0"/>
              <a:t>What does CPNS have to do</a:t>
            </a:r>
            <a:endParaRPr lang="en-US" smtClean="0"/>
          </a:p>
        </p:txBody>
      </p:sp>
      <p:sp>
        <p:nvSpPr>
          <p:cNvPr id="19458" name="Rectangle 3"/>
          <p:cNvSpPr>
            <a:spLocks noGrp="1" noChangeArrowheads="1"/>
          </p:cNvSpPr>
          <p:nvPr>
            <p:ph type="body" idx="1"/>
          </p:nvPr>
        </p:nvSpPr>
        <p:spPr/>
        <p:txBody>
          <a:bodyPr/>
          <a:lstStyle/>
          <a:p>
            <a:r>
              <a:rPr lang="sv-SE" smtClean="0"/>
              <a:t>Define Chargeable Events in CPNS</a:t>
            </a:r>
          </a:p>
          <a:p>
            <a:pPr lvl="1"/>
            <a:r>
              <a:rPr lang="sv-SE" smtClean="0"/>
              <a:t> This should be done during the TS phase</a:t>
            </a:r>
          </a:p>
          <a:p>
            <a:pPr lvl="2"/>
            <a:r>
              <a:rPr lang="sv-SE" smtClean="0"/>
              <a:t>Chargeable events can be based on statistics and status information. </a:t>
            </a:r>
          </a:p>
          <a:p>
            <a:pPr marL="1600200" lvl="3" indent="-228600"/>
            <a:r>
              <a:rPr lang="sv-SE" smtClean="0"/>
              <a:t>The Charging Function in the CPNS Server (corresponds to the Charging User in the OMA Charging Enabler) can monitor the statistics and status and trigger a Chargeable Event based on threshold values. </a:t>
            </a:r>
          </a:p>
          <a:p>
            <a:r>
              <a:rPr lang="sv-SE" smtClean="0"/>
              <a:t>Define interfaces to the Charging Enabler in the architecture</a:t>
            </a:r>
          </a:p>
          <a:p>
            <a:pPr lvl="1"/>
            <a:r>
              <a:rPr lang="sv-SE" smtClean="0"/>
              <a:t> These are external interfaces, since we only use the existing Charging Enabler. </a:t>
            </a:r>
            <a:endParaRPr lang="en-US"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ChangeArrowheads="1"/>
          </p:cNvSpPr>
          <p:nvPr>
            <p:ph type="title" idx="4294967295"/>
          </p:nvPr>
        </p:nvSpPr>
        <p:spPr/>
        <p:txBody>
          <a:bodyPr/>
          <a:lstStyle/>
          <a:p>
            <a:r>
              <a:rPr lang="sv-SE" sz="2700" smtClean="0"/>
              <a:t>How have others defined chargeable events?</a:t>
            </a:r>
            <a:endParaRPr lang="en-US" sz="2700" smtClean="0"/>
          </a:p>
        </p:txBody>
      </p:sp>
      <p:sp>
        <p:nvSpPr>
          <p:cNvPr id="20482" name="Rectangle 3"/>
          <p:cNvSpPr>
            <a:spLocks noGrp="1" noChangeArrowheads="1"/>
          </p:cNvSpPr>
          <p:nvPr>
            <p:ph type="body" idx="4294967295"/>
          </p:nvPr>
        </p:nvSpPr>
        <p:spPr/>
        <p:txBody>
          <a:bodyPr/>
          <a:lstStyle/>
          <a:p>
            <a:pPr>
              <a:lnSpc>
                <a:spcPct val="80000"/>
              </a:lnSpc>
            </a:pPr>
            <a:r>
              <a:rPr lang="sv-SE" sz="900" smtClean="0"/>
              <a:t> </a:t>
            </a:r>
            <a:r>
              <a:rPr lang="en-GB" sz="900" smtClean="0"/>
              <a:t>OMA-TS-</a:t>
            </a:r>
            <a:r>
              <a:rPr lang="en-GB" altLang="zh-CN" sz="900" smtClean="0">
                <a:ea typeface="SimSun" pitchFamily="2" charset="-122"/>
              </a:rPr>
              <a:t>CPM_Charging-V1_0-20091021-D</a:t>
            </a:r>
            <a:r>
              <a:rPr lang="en-US" altLang="zh-CN" sz="900" smtClean="0">
                <a:ea typeface="SimSun" pitchFamily="2" charset="-122"/>
              </a:rPr>
              <a:t> </a:t>
            </a:r>
          </a:p>
          <a:p>
            <a:pPr>
              <a:lnSpc>
                <a:spcPct val="80000"/>
              </a:lnSpc>
            </a:pPr>
            <a:r>
              <a:rPr lang="sv-SE" altLang="zh-CN" sz="900" smtClean="0">
                <a:ea typeface="SimSun" pitchFamily="2" charset="-122"/>
              </a:rPr>
              <a:t> </a:t>
            </a:r>
            <a:r>
              <a:rPr lang="en-GB" sz="900" b="1" smtClean="0"/>
              <a:t>CPM Event-based charging principles</a:t>
            </a:r>
          </a:p>
          <a:p>
            <a:pPr lvl="2">
              <a:lnSpc>
                <a:spcPct val="80000"/>
              </a:lnSpc>
            </a:pPr>
            <a:r>
              <a:rPr lang="en-GB" sz="800" smtClean="0"/>
              <a:t>The Charging Enabler User SHALL use Event-based charging principles to allow for the following </a:t>
            </a:r>
            <a:r>
              <a:rPr lang="en-GB" altLang="zh-CN" sz="800" smtClean="0">
                <a:ea typeface="SimSun" pitchFamily="2" charset="-122"/>
              </a:rPr>
              <a:t>CPM session unrelated procedures.</a:t>
            </a:r>
          </a:p>
          <a:p>
            <a:pPr>
              <a:lnSpc>
                <a:spcPct val="80000"/>
              </a:lnSpc>
            </a:pPr>
            <a:r>
              <a:rPr lang="en-GB" altLang="zh-CN" sz="900" smtClean="0">
                <a:ea typeface="SimSun" pitchFamily="2" charset="-122"/>
              </a:rPr>
              <a:t>Sending or receiving of pager mode message to a single user or to a predefined/ad-hoc group and deferred messages shall be considered as successful. </a:t>
            </a:r>
          </a:p>
          <a:p>
            <a:pPr>
              <a:lnSpc>
                <a:spcPct val="80000"/>
              </a:lnSpc>
            </a:pPr>
            <a:r>
              <a:rPr lang="en-GB" altLang="zh-CN" sz="900" smtClean="0">
                <a:ea typeface="SimSun" pitchFamily="2" charset="-122"/>
              </a:rPr>
              <a:t>Unsuccessful pager mode messages sent to a single user or to a predefined/ad-hoc group SHALL be reported.</a:t>
            </a:r>
          </a:p>
          <a:p>
            <a:pPr>
              <a:lnSpc>
                <a:spcPct val="80000"/>
              </a:lnSpc>
            </a:pPr>
            <a:r>
              <a:rPr lang="en-GB" altLang="zh-CN" sz="900" smtClean="0">
                <a:ea typeface="SimSun" pitchFamily="2" charset="-122"/>
              </a:rPr>
              <a:t>Sending or receiving of large message to a single user or to a predefined/ad-hoc group. Unsuccessful Large message to a single user or to a predefined/ad-hoc group SHALL be reported.</a:t>
            </a:r>
          </a:p>
          <a:p>
            <a:pPr>
              <a:lnSpc>
                <a:spcPct val="80000"/>
              </a:lnSpc>
            </a:pPr>
            <a:r>
              <a:rPr lang="en-GB" altLang="zh-CN" sz="900" smtClean="0">
                <a:ea typeface="SimSun" pitchFamily="2" charset="-122"/>
              </a:rPr>
              <a:t>Retrieving saved conversation.</a:t>
            </a:r>
          </a:p>
          <a:p>
            <a:pPr>
              <a:lnSpc>
                <a:spcPct val="80000"/>
              </a:lnSpc>
            </a:pPr>
            <a:r>
              <a:rPr lang="en-GB" altLang="zh-CN" sz="900" smtClean="0">
                <a:ea typeface="SimSun" pitchFamily="2" charset="-122"/>
              </a:rPr>
              <a:t>Receiving deferred message(s) notification. </a:t>
            </a:r>
          </a:p>
          <a:p>
            <a:pPr>
              <a:lnSpc>
                <a:spcPct val="80000"/>
              </a:lnSpc>
            </a:pPr>
            <a:r>
              <a:rPr lang="en-GB" altLang="zh-CN" sz="900" smtClean="0">
                <a:ea typeface="SimSun" pitchFamily="2" charset="-122"/>
              </a:rPr>
              <a:t>Retrieving one or all deferred messages. </a:t>
            </a:r>
          </a:p>
          <a:p>
            <a:pPr>
              <a:lnSpc>
                <a:spcPct val="80000"/>
              </a:lnSpc>
            </a:pPr>
            <a:r>
              <a:rPr lang="en-GB" altLang="zh-CN" sz="900" smtClean="0">
                <a:ea typeface="SimSun" pitchFamily="2" charset="-122"/>
              </a:rPr>
              <a:t>Having all deferred messages pushed.</a:t>
            </a:r>
          </a:p>
          <a:p>
            <a:pPr>
              <a:lnSpc>
                <a:spcPct val="80000"/>
              </a:lnSpc>
            </a:pPr>
            <a:r>
              <a:rPr lang="en-GB" altLang="zh-CN" sz="900" smtClean="0">
                <a:ea typeface="SimSun" pitchFamily="2" charset="-122"/>
              </a:rPr>
              <a:t>Indicate with type of Non-CPM message processed by Interworking functionality.</a:t>
            </a:r>
            <a:endParaRPr lang="en-GB" altLang="zh-CN" sz="900" b="1" smtClean="0">
              <a:ea typeface="SimSun" pitchFamily="2" charset="-122"/>
            </a:endParaRPr>
          </a:p>
          <a:p>
            <a:pPr lvl="4">
              <a:lnSpc>
                <a:spcPct val="80000"/>
              </a:lnSpc>
            </a:pPr>
            <a:r>
              <a:rPr lang="en-GB" altLang="zh-CN" sz="800" b="1" smtClean="0">
                <a:ea typeface="SimSun" pitchFamily="2" charset="-122"/>
              </a:rPr>
              <a:t>CPM Session-based charging principles</a:t>
            </a:r>
          </a:p>
          <a:p>
            <a:pPr lvl="2">
              <a:lnSpc>
                <a:spcPct val="80000"/>
              </a:lnSpc>
            </a:pPr>
            <a:r>
              <a:rPr lang="en-GB" altLang="zh-CN" sz="800" smtClean="0">
                <a:ea typeface="SimSun" pitchFamily="2" charset="-122"/>
              </a:rPr>
              <a:t>Charging requests for a CPM session SHALL be generated by the CPM controlling function for all the users within that session and the CPM participating function MAY generate charging requests its users. Charging SHALL be done according to the following types of CPM sessions [CPM-AD].</a:t>
            </a:r>
          </a:p>
          <a:p>
            <a:pPr>
              <a:lnSpc>
                <a:spcPct val="80000"/>
              </a:lnSpc>
            </a:pPr>
            <a:r>
              <a:rPr lang="en-GB" altLang="zh-CN" sz="900" smtClean="0">
                <a:ea typeface="SimSun" pitchFamily="2" charset="-122"/>
              </a:rPr>
              <a:t>Charging requests for a CPM session SHALL be generated by the CPM participating function for the participants being served by it. </a:t>
            </a:r>
          </a:p>
          <a:p>
            <a:pPr>
              <a:lnSpc>
                <a:spcPct val="80000"/>
              </a:lnSpc>
            </a:pPr>
            <a:r>
              <a:rPr lang="en-GB" altLang="zh-CN" sz="900" smtClean="0">
                <a:ea typeface="SimSun" pitchFamily="2" charset="-122"/>
              </a:rPr>
              <a:t>The charged parties may be any of the CPM participants, depending on the role of the participant. These roles are:</a:t>
            </a:r>
          </a:p>
          <a:p>
            <a:pPr>
              <a:lnSpc>
                <a:spcPct val="80000"/>
              </a:lnSpc>
            </a:pPr>
            <a:r>
              <a:rPr lang="en-GB" altLang="zh-CN" sz="900" smtClean="0">
                <a:ea typeface="SimSun" pitchFamily="2" charset="-122"/>
              </a:rPr>
              <a:t>CPM session participant.</a:t>
            </a:r>
          </a:p>
          <a:p>
            <a:pPr>
              <a:lnSpc>
                <a:spcPct val="80000"/>
              </a:lnSpc>
            </a:pPr>
            <a:r>
              <a:rPr lang="en-GB" altLang="zh-CN" sz="900" smtClean="0">
                <a:ea typeface="SimSun" pitchFamily="2" charset="-122"/>
              </a:rPr>
              <a:t>CPM inviting user or group owner (in the case of CPM sessions)</a:t>
            </a:r>
          </a:p>
          <a:p>
            <a:pPr>
              <a:lnSpc>
                <a:spcPct val="80000"/>
              </a:lnSpc>
            </a:pPr>
            <a:r>
              <a:rPr lang="en-GB" altLang="zh-CN" sz="900" smtClean="0">
                <a:ea typeface="SimSun" pitchFamily="2" charset="-122"/>
              </a:rPr>
              <a:t>While the participant is Non-CPM user, the Interworking Functionality will act as the behavior of the Non-CPM participant.</a:t>
            </a:r>
          </a:p>
          <a:p>
            <a:pPr>
              <a:lnSpc>
                <a:spcPct val="80000"/>
              </a:lnSpc>
            </a:pPr>
            <a:r>
              <a:rPr lang="en-GB" altLang="zh-CN" sz="900" smtClean="0">
                <a:ea typeface="SimSun" pitchFamily="2" charset="-122"/>
              </a:rPr>
              <a:t>Information about the CPM session SHALL be collected by the CPM controlling function and provided to the CPM participating function for charging the CPM inviting user or group owner for the CPM session, e.g. number of successful deliveries.  Charging SHALL be done according to the following types of CPM sessions [CPM-AD]:</a:t>
            </a:r>
          </a:p>
          <a:p>
            <a:pPr>
              <a:lnSpc>
                <a:spcPct val="80000"/>
              </a:lnSpc>
            </a:pPr>
            <a:r>
              <a:rPr lang="en-GB" altLang="zh-CN" sz="900" smtClean="0">
                <a:ea typeface="SimSun" pitchFamily="2" charset="-122"/>
              </a:rPr>
              <a:t>1-to-1 CPM session peer-to-peer,</a:t>
            </a:r>
          </a:p>
          <a:p>
            <a:pPr>
              <a:lnSpc>
                <a:spcPct val="80000"/>
              </a:lnSpc>
            </a:pPr>
            <a:r>
              <a:rPr lang="en-GB" altLang="zh-CN" sz="900" smtClean="0">
                <a:ea typeface="SimSun" pitchFamily="2" charset="-122"/>
              </a:rPr>
              <a:t>1-to-1 CPM session through participating function,</a:t>
            </a:r>
          </a:p>
          <a:p>
            <a:pPr lvl="2">
              <a:lnSpc>
                <a:spcPct val="80000"/>
              </a:lnSpc>
            </a:pPr>
            <a:r>
              <a:rPr lang="en-GB" altLang="zh-CN" sz="800" smtClean="0">
                <a:ea typeface="SimSun" pitchFamily="2" charset="-122"/>
              </a:rPr>
              <a:t>CPM group session,</a:t>
            </a:r>
          </a:p>
          <a:p>
            <a:pPr lvl="3">
              <a:lnSpc>
                <a:spcPct val="80000"/>
              </a:lnSpc>
            </a:pPr>
            <a:r>
              <a:rPr lang="en-GB" altLang="zh-CN" sz="800" smtClean="0">
                <a:ea typeface="SimSun" pitchFamily="2" charset="-122"/>
              </a:rPr>
              <a:t>Ad-hoc CPM  group session,</a:t>
            </a:r>
          </a:p>
          <a:p>
            <a:pPr lvl="3">
              <a:lnSpc>
                <a:spcPct val="80000"/>
              </a:lnSpc>
            </a:pPr>
            <a:r>
              <a:rPr lang="en-GB" altLang="zh-CN" sz="800" smtClean="0">
                <a:ea typeface="SimSun" pitchFamily="2" charset="-122"/>
              </a:rPr>
              <a:t>Pre-defined CPM group session.</a:t>
            </a:r>
          </a:p>
          <a:p>
            <a:pPr lvl="2">
              <a:lnSpc>
                <a:spcPct val="80000"/>
              </a:lnSpc>
            </a:pPr>
            <a:r>
              <a:rPr lang="en-GB" altLang="zh-CN" sz="800" smtClean="0">
                <a:ea typeface="SimSun" pitchFamily="2" charset="-122"/>
              </a:rPr>
              <a:t>CPM session owner and/or participants MAY be charged based on:</a:t>
            </a:r>
          </a:p>
          <a:p>
            <a:pPr lvl="2">
              <a:lnSpc>
                <a:spcPct val="80000"/>
              </a:lnSpc>
            </a:pPr>
            <a:r>
              <a:rPr lang="en-GB" altLang="zh-CN" sz="800" smtClean="0">
                <a:ea typeface="SimSun" pitchFamily="2" charset="-122"/>
              </a:rPr>
              <a:t>CPM session duration.</a:t>
            </a:r>
          </a:p>
          <a:p>
            <a:pPr lvl="2">
              <a:lnSpc>
                <a:spcPct val="80000"/>
              </a:lnSpc>
            </a:pPr>
            <a:r>
              <a:rPr lang="en-GB" altLang="zh-CN" sz="800" smtClean="0">
                <a:ea typeface="SimSun" pitchFamily="2" charset="-122"/>
              </a:rPr>
              <a:t>Number of participants</a:t>
            </a:r>
          </a:p>
          <a:p>
            <a:pPr lvl="2">
              <a:lnSpc>
                <a:spcPct val="80000"/>
              </a:lnSpc>
            </a:pPr>
            <a:r>
              <a:rPr lang="en-GB" altLang="zh-CN" sz="800" smtClean="0">
                <a:ea typeface="SimSun" pitchFamily="2" charset="-122"/>
              </a:rPr>
              <a:t>Volume of messages &amp; contents sent and/or received by the participant.</a:t>
            </a:r>
          </a:p>
          <a:p>
            <a:pPr lvl="2">
              <a:lnSpc>
                <a:spcPct val="80000"/>
              </a:lnSpc>
            </a:pPr>
            <a:r>
              <a:rPr lang="en-GB" altLang="zh-CN" sz="800" smtClean="0">
                <a:ea typeface="SimSun" pitchFamily="2" charset="-122"/>
              </a:rPr>
              <a:t>Number of messages &amp; contents sent and/or received by the participant. </a:t>
            </a:r>
          </a:p>
          <a:p>
            <a:pPr lvl="2">
              <a:lnSpc>
                <a:spcPct val="80000"/>
              </a:lnSpc>
            </a:pPr>
            <a:r>
              <a:rPr lang="en-GB" altLang="zh-CN" sz="800" smtClean="0">
                <a:ea typeface="SimSun" pitchFamily="2" charset="-122"/>
              </a:rPr>
              <a:t>In addition the following parameters MAY be considered:</a:t>
            </a:r>
          </a:p>
          <a:p>
            <a:pPr lvl="2">
              <a:lnSpc>
                <a:spcPct val="80000"/>
              </a:lnSpc>
            </a:pPr>
            <a:r>
              <a:rPr lang="en-GB" altLang="zh-CN" sz="800" smtClean="0">
                <a:ea typeface="SimSun" pitchFamily="2" charset="-122"/>
              </a:rPr>
              <a:t>Number of exploded messages &amp; contents ;</a:t>
            </a:r>
          </a:p>
          <a:p>
            <a:pPr lvl="2">
              <a:lnSpc>
                <a:spcPct val="80000"/>
              </a:lnSpc>
            </a:pPr>
            <a:r>
              <a:rPr lang="en-GB" altLang="zh-CN" sz="800" smtClean="0">
                <a:ea typeface="SimSun" pitchFamily="2" charset="-122"/>
              </a:rPr>
              <a:t>Identity of the network hosting the CPM component where messages are exploded</a:t>
            </a:r>
          </a:p>
          <a:p>
            <a:pPr lvl="2">
              <a:lnSpc>
                <a:spcPct val="80000"/>
              </a:lnSpc>
            </a:pPr>
            <a:r>
              <a:rPr lang="en-GB" altLang="zh-CN" sz="800" smtClean="0">
                <a:ea typeface="SimSun" pitchFamily="2" charset="-122"/>
              </a:rPr>
              <a:t>Type of Non-CPM message</a:t>
            </a:r>
          </a:p>
          <a:p>
            <a:pPr lvl="2">
              <a:lnSpc>
                <a:spcPct val="80000"/>
              </a:lnSpc>
            </a:pPr>
            <a:r>
              <a:rPr lang="en-GB" altLang="zh-CN" sz="800" smtClean="0">
                <a:ea typeface="SimSun" pitchFamily="2" charset="-122"/>
              </a:rPr>
              <a:t>Online and offline specific charging details are given in the subsequent chapters.</a:t>
            </a:r>
            <a:endParaRPr lang="en-US" sz="800"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idx="4294967295"/>
          </p:nvPr>
        </p:nvSpPr>
        <p:spPr/>
        <p:txBody>
          <a:bodyPr/>
          <a:lstStyle/>
          <a:p>
            <a:r>
              <a:rPr lang="sv-SE" smtClean="0"/>
              <a:t>Examples of CPM charging events</a:t>
            </a:r>
            <a:endParaRPr lang="en-US" smtClean="0"/>
          </a:p>
        </p:txBody>
      </p:sp>
      <p:sp>
        <p:nvSpPr>
          <p:cNvPr id="57349" name="Rectangle 5"/>
          <p:cNvSpPr>
            <a:spLocks noChangeArrowheads="1"/>
          </p:cNvSpPr>
          <p:nvPr/>
        </p:nvSpPr>
        <p:spPr bwMode="auto">
          <a:xfrm>
            <a:off x="1433513" y="2497138"/>
            <a:ext cx="3643312" cy="0"/>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a:defRPr/>
            </a:pPr>
            <a:endParaRPr lang="en-US"/>
          </a:p>
        </p:txBody>
      </p:sp>
      <p:sp>
        <p:nvSpPr>
          <p:cNvPr id="21507" name="DtsShapeName" descr="75@2B7E1C9155910C92E95C51E3G03E6097C&gt;;97B@WJ74503!!!!!!BIHO@]j74503!!!!@44BC2E1102E23G4EG41102E23G4EG4!!!!!!!!!!!!!!!!!!!!!!!!!!!!!!!!!!!!!!!!!!!!!!!!!!!!8508b850;EKXR201418256BIHO@]v76434!!!!!!!!!!11102BD29C3161102BD29C316!!!!!!!!!!!!!!!!!!!!!!!!!!!!!!!!!!!!!!!!!!!!!!!!!!!!8;E3N8;G4IKXR201418256BIHO@]r110563101@1@10G51102BD29C0E4NL@,UR,BQL^Bi`sfhof,W0^1,31180130,E,vhui!Dehunsh`m!Bi`ofd/enb!!!!!!!!!!!!!!!!!!!!!!!!!!!!!!!!!!!!!!!!!!!!!!!!!!!!!!!!!!!!!!!!!!!!!!!!!!!!!!!!!!!!!!!!!!!!!!!!!!!!!!!!!!!!!!!!!!!!!!!!!!!!!!!!!!!!!!!!!!!!!!!!!!!!!!!!!!!!!!!!!!!!!!!!!!!!!!!!!!!!!!!!!!!!!!!!!!!!!!!!!!!!!!!!!!!!!!!!!!!!!!!!!!!!!!!!!!!!!!!!!!!!!!!!!!!!!!!!!!!!!!!!!!!!!!!!!!!!!!!!!!!!!!!!!!!!!!!!!!!!!!!!!!!!!!!!!!!!!!!!!!!!!!!!!!!!!!!!!!!!!!!!!!!!!!!!!!!!!!!!!!!!!!!!!!!!!!!!!!!!!!!!!!!!!!!!!!!!!!!!!!!!!!!!!!!!!!!!!!!!!!!!!!!!!!!!!!!!!!!!!!!!!!!!!!!!!!!!!!!!!!!!!!!!!!!!!!!!!!!!!!!!!!!!!!!!!!!!!!!!!!!!!!!!!!!!!!!!!!!!!!!!!!!!!!!!!!!!!!!!!!!!!!!!!!!!!!!!!!!!!!!!!!!!!!!!!!!!!!!!!!!!!!!!!!!!!!!!!!!!!!!!!!!!!!!!!!!!!!!!!!!!!!!!!!!!!!!!!!!!!!!!!!!!!!!!!!!!!!!!!!!!!!!!!!!!!!!!!!!!!!!!!!!!!!!!!!!!!!!!!!!!!!!!!!!!!!!!!!!!!!!!!!!!!!!!!!!!!!!!!!!!!!!!!!!!!!!!!!!!!!!!!!!!!!!!!!!!!!!!!!!!!!!!!!!!!!!!!!!!!!!!!!!!!!!!!!!!!!!!!!!!!!!!!!!!!!!!!!!!!!!!!!!!!!!!!!!!!!!!!!!!!!!!!!!!!!!!!!!!!!!!!!!!!!!!!!!!!!!!!!!!!!!!!!!!!!!!!!!!!!!!!!!!!!!!!!!!!!!!!!!!!!!!!!!!!!!!!!!!!!!!!!!!!!!!!!!!!!!!!!!!!!!!!!!!!!!!!!!!!!!!!!!!!!!!!!!!!!!!!!!!!!!!!!!!!!!!!!!!!!!!!!!!!!!!!!!!!!!!!!!!!!!!!!!!!!!!!!!!!!!!!!!!!!!!!!!!!!!!!!!!!!!!!!!!!!!!!!!!!!!!!!!!!!!!!!!!!!!!!!!!!!!!!!!!!!!!!!!!!!!!!!!!!!!!!!!!!!!!!!!!!!!!!!!!!!!!!!!!!!!!!!!!!!!!!!!!!!!!!!!!!!!!!!!!!!!!!!!!!!!!!!!!!!!!!!!!!!!!!!!!!!!!!!!!!!!!!!!!!!!!!!!!!!!!!!!!!!!!!!!!!!!!!!!!!!!!!!!!!!!!!!!!!!!!!!!!!!!!!!!!!!!!!!!!!!!!!!!!!!!!!!!!!!!!!!!!!!!!!!!!!!!!!!!!!!!!!!!!!!!!!!!!!!!!!!!!!!!!!!!!!!!!!!!!!!!!!!!!!!!!!!!!!!!!!!!!!!!!!!!!!!!!!!!!!!!!!!!!!!!!!!!!!!!!!!!!!!!!!!!!!!!!!!!!!!!!!!!!!!!!!!!!!!!!!!!!!!!!!!!!!!!!!!!!!!!!!!!!!!!!!!!!!!!!!!!!!!!!!!!!!!!!!!!!!!!!!!!!!!!!!!!!!!!!!!!!!!!!!!!!!!!!!!!!!!!!!!!!!!!!!!!!!!!!!!!!!!!!!!!!!!!!!!!!!!!!!!!!!!!!!!!!!!!!!!!!!!!!!!!!!!!!!!!!!!!!!!!!!!!!!!!!!!!!!!!!!!!!!!!!!!!!!!!!!!!!!!!!!!!!!!!!!!!!!!!!!!!!!!!!!!!!!!!!!!!!!!!!!!!!!!!!!!!!!!!!!!!!!!!!!!!!!!!!!!!!!!!!!!!!!!!!!!!!!!!!!!!!!!!!!!!!!!!!!!!!!!!!!!!!!!!!!!!!!!!!!!!!!!!!!!!!!!!!!!!!!!!!!!!!!!!!!!!!!!!!!!!!!!!!!!!!!!!!!!!!!!!!!!!!!!!!!!!!!!!!!!!!!!!!!!!!!!!!!!!!!!!!!!!!!!!!!!!!!!!!!!!!!!!!!!!!!!!!!!!!!!!!!!!!!!!!!!!!!!!!!!!!1!1" hidden="1"/>
          <p:cNvSpPr>
            <a:spLocks noChangeArrowheads="1"/>
          </p:cNvSpPr>
          <p:nvPr/>
        </p:nvSpPr>
        <p:spPr bwMode="auto">
          <a:xfrm>
            <a:off x="1433513" y="2497138"/>
            <a:ext cx="0" cy="0"/>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FFFFFF"/>
          </a:solidFill>
          <a:ln w="9525">
            <a:solidFill>
              <a:srgbClr val="000000"/>
            </a:solidFill>
            <a:miter lim="800000"/>
            <a:headEnd/>
            <a:tailEnd/>
          </a:ln>
        </p:spPr>
        <p:txBody>
          <a:bodyPr/>
          <a:lstStyle/>
          <a:p>
            <a:endParaRPr lang="en-US"/>
          </a:p>
        </p:txBody>
      </p:sp>
      <p:graphicFrame>
        <p:nvGraphicFramePr>
          <p:cNvPr id="57418" name="Group 74"/>
          <p:cNvGraphicFramePr>
            <a:graphicFrameLocks noGrp="1"/>
          </p:cNvGraphicFramePr>
          <p:nvPr/>
        </p:nvGraphicFramePr>
        <p:xfrm>
          <a:off x="1073150" y="1196975"/>
          <a:ext cx="6997700" cy="2881313"/>
        </p:xfrm>
        <a:graphic>
          <a:graphicData uri="http://schemas.openxmlformats.org/drawingml/2006/table">
            <a:tbl>
              <a:tblPr/>
              <a:tblGrid>
                <a:gridCol w="4308475"/>
                <a:gridCol w="1412875"/>
                <a:gridCol w="1276350"/>
              </a:tblGrid>
              <a:tr h="561975">
                <a:tc>
                  <a:txBody>
                    <a:body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GB" sz="900" b="1" i="0" u="none" strike="noStrike" cap="none" normalizeH="0" baseline="0" smtClean="0">
                          <a:ln>
                            <a:noFill/>
                          </a:ln>
                          <a:solidFill>
                            <a:schemeClr val="tx1"/>
                          </a:solidFill>
                          <a:effectLst/>
                          <a:latin typeface="Times New Roman" pitchFamily="18" charset="0"/>
                          <a:ea typeface="SimSun" pitchFamily="2" charset="-122"/>
                          <a:cs typeface="Times New Roman" pitchFamily="18" charset="0"/>
                        </a:rPr>
                        <a:t>Chargeable Event</a:t>
                      </a:r>
                      <a:endParaRPr kumimoji="0" lang="en-GB" sz="1800" b="0" i="0" u="none" strike="noStrike" cap="none" normalizeH="0" baseline="0" smtClean="0">
                        <a:ln>
                          <a:noFill/>
                        </a:ln>
                        <a:solidFill>
                          <a:schemeClr val="tx1"/>
                        </a:solidFill>
                        <a:effectLst/>
                        <a:latin typeface="Arial" charset="0"/>
                        <a:ea typeface="SimSun" pitchFamily="2" charset="-122"/>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GB" sz="900" b="1" i="0" u="none" strike="noStrike" cap="none" normalizeH="0" baseline="0" smtClean="0">
                          <a:ln>
                            <a:noFill/>
                          </a:ln>
                          <a:solidFill>
                            <a:schemeClr val="tx1"/>
                          </a:solidFill>
                          <a:effectLst/>
                          <a:latin typeface="Times New Roman" pitchFamily="18" charset="0"/>
                          <a:ea typeface="SimSun" pitchFamily="2" charset="-122"/>
                          <a:cs typeface="Times New Roman" pitchFamily="18" charset="0"/>
                        </a:rPr>
                        <a:t>Specified in</a:t>
                      </a:r>
                      <a:endParaRPr kumimoji="0" lang="en-GB" sz="1800" b="0" i="0" u="none" strike="noStrike" cap="none" normalizeH="0" baseline="0" smtClean="0">
                        <a:ln>
                          <a:noFill/>
                        </a:ln>
                        <a:solidFill>
                          <a:schemeClr val="tx1"/>
                        </a:solidFill>
                        <a:effectLst/>
                        <a:latin typeface="Arial" charset="0"/>
                        <a:ea typeface="SimSun" pitchFamily="2" charset="-122"/>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GB" sz="900" b="1" i="0" u="none" strike="noStrike" cap="none" normalizeH="0" baseline="0" smtClean="0">
                          <a:ln>
                            <a:noFill/>
                          </a:ln>
                          <a:solidFill>
                            <a:schemeClr val="tx1"/>
                          </a:solidFill>
                          <a:effectLst/>
                          <a:latin typeface="Times New Roman" pitchFamily="18" charset="0"/>
                          <a:ea typeface="SimSun" pitchFamily="2" charset="-122"/>
                          <a:cs typeface="Times New Roman" pitchFamily="18" charset="0"/>
                        </a:rPr>
                        <a:t>Recordable event occurs at</a:t>
                      </a:r>
                      <a:endParaRPr kumimoji="0" lang="en-GB" sz="1800" b="0" i="0" u="none" strike="noStrike" cap="none" normalizeH="0" baseline="0" smtClean="0">
                        <a:ln>
                          <a:noFill/>
                        </a:ln>
                        <a:solidFill>
                          <a:schemeClr val="tx1"/>
                        </a:solidFill>
                        <a:effectLst/>
                        <a:latin typeface="Arial" charset="0"/>
                        <a:ea typeface="SimSun" pitchFamily="2" charset="-122"/>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52425">
                <a:tc gridSpan="3">
                  <a:txBody>
                    <a:body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zh-CN" sz="900" b="0" i="1" u="none" strike="noStrike" cap="none" normalizeH="0" baseline="0" smtClean="0">
                          <a:ln>
                            <a:noFill/>
                          </a:ln>
                          <a:solidFill>
                            <a:schemeClr val="tx1"/>
                          </a:solidFill>
                          <a:effectLst/>
                          <a:latin typeface="Times New Roman" pitchFamily="18" charset="0"/>
                          <a:ea typeface="SimSun" pitchFamily="2" charset="-122"/>
                          <a:cs typeface="Times New Roman" pitchFamily="18" charset="0"/>
                        </a:rPr>
                        <a:t>CPM Message Events Based Charging</a:t>
                      </a:r>
                      <a:endParaRPr kumimoji="0" lang="en-GB" altLang="zh-CN" sz="1800" b="0" i="0" u="none" strike="noStrike" cap="none" normalizeH="0" baseline="0" smtClean="0">
                        <a:ln>
                          <a:noFill/>
                        </a:ln>
                        <a:solidFill>
                          <a:schemeClr val="tx1"/>
                        </a:solidFill>
                        <a:effectLst/>
                        <a:latin typeface="Arial" charset="0"/>
                        <a:ea typeface="SimSun" pitchFamily="2" charset="-122"/>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hMerge="1">
                  <a:txBody>
                    <a:bodyPr/>
                    <a:lstStyle/>
                    <a:p>
                      <a:endParaRPr lang="en-US"/>
                    </a:p>
                  </a:txBody>
                  <a:tcPr/>
                </a:tc>
                <a:tc hMerge="1">
                  <a:txBody>
                    <a:bodyPr/>
                    <a:lstStyle/>
                    <a:p>
                      <a:endParaRPr lang="en-US"/>
                    </a:p>
                  </a:txBody>
                  <a:tcPr/>
                </a:tc>
              </a:tr>
              <a:tr h="984250">
                <a:tc>
                  <a:txBody>
                    <a:body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smtClean="0">
                          <a:ln>
                            <a:noFill/>
                          </a:ln>
                          <a:solidFill>
                            <a:schemeClr val="tx1"/>
                          </a:solidFill>
                          <a:effectLst/>
                          <a:latin typeface="Times New Roman" pitchFamily="18" charset="0"/>
                          <a:ea typeface="SimSun" pitchFamily="2" charset="-122"/>
                          <a:cs typeface="Times New Roman" pitchFamily="18" charset="0"/>
                        </a:rPr>
                        <a:t>Sending of Instant Message (Page Mode/Large Mode)</a:t>
                      </a:r>
                      <a:endParaRPr kumimoji="0" lang="en-US" altLang="ko-KR" sz="1000" b="0" i="0" u="none" strike="noStrike" cap="none" normalizeH="0" baseline="0" smtClean="0">
                        <a:ln>
                          <a:noFill/>
                        </a:ln>
                        <a:solidFill>
                          <a:schemeClr val="tx1"/>
                        </a:solidFill>
                        <a:effectLst/>
                        <a:latin typeface="Times New Roman" pitchFamily="18" charset="0"/>
                        <a:ea typeface="SimSun" pitchFamily="2" charset="-122"/>
                        <a:cs typeface="Times New Roman" pitchFamily="18" charset="0"/>
                      </a:endParaRPr>
                    </a:p>
                    <a:p>
                      <a:pPr marL="0" marR="0" lvl="0" indent="0" algn="l" defTabSz="912813" rtl="0" eaLnBrk="0" fontAlgn="base" latinLnBrk="0" hangingPunct="0">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chemeClr val="tx1"/>
                          </a:solidFill>
                          <a:effectLst/>
                          <a:latin typeface="Times New Roman" pitchFamily="18" charset="0"/>
                          <a:ea typeface="SimSun" pitchFamily="2" charset="-122"/>
                          <a:cs typeface="Times New Roman" pitchFamily="18" charset="0"/>
                        </a:rPr>
                        <a:t>CPM client sends a CPM Message to another CPM user through CPM Controlling/Participating Function.</a:t>
                      </a:r>
                      <a:endParaRPr kumimoji="0" lang="en-GB" altLang="zh-CN" sz="1800" b="0" i="0" u="none" strike="noStrike" cap="none" normalizeH="0" baseline="0" smtClean="0">
                        <a:ln>
                          <a:noFill/>
                        </a:ln>
                        <a:solidFill>
                          <a:schemeClr val="tx1"/>
                        </a:solidFill>
                        <a:effectLst/>
                        <a:latin typeface="Arial" charset="0"/>
                        <a:ea typeface="SimSun" pitchFamily="2" charset="-122"/>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chemeClr val="tx1"/>
                          </a:solidFill>
                          <a:effectLst/>
                          <a:latin typeface="Times New Roman" pitchFamily="18" charset="0"/>
                          <a:ea typeface="SimSun" pitchFamily="2" charset="-122"/>
                          <a:cs typeface="Times New Roman" pitchFamily="18" charset="0"/>
                        </a:rPr>
                        <a:t>[CPM-SD] 5.2.2.1</a:t>
                      </a:r>
                      <a:endParaRPr kumimoji="0" lang="en-GB" altLang="zh-CN" sz="1800" b="0" i="0" u="none" strike="noStrike" cap="none" normalizeH="0" baseline="0" smtClean="0">
                        <a:ln>
                          <a:noFill/>
                        </a:ln>
                        <a:solidFill>
                          <a:schemeClr val="tx1"/>
                        </a:solidFill>
                        <a:effectLst/>
                        <a:latin typeface="Arial" charset="0"/>
                        <a:ea typeface="SimSun" pitchFamily="2" charset="-122"/>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chemeClr val="tx1"/>
                          </a:solidFill>
                          <a:effectLst/>
                          <a:latin typeface="Times New Roman" pitchFamily="18" charset="0"/>
                          <a:ea typeface="SimSun" pitchFamily="2" charset="-122"/>
                          <a:cs typeface="Times New Roman" pitchFamily="18" charset="0"/>
                        </a:rPr>
                        <a:t>CPM Controlling Function/ CPM Participating Function</a:t>
                      </a:r>
                      <a:endParaRPr kumimoji="0" lang="en-GB" altLang="zh-CN" sz="1800" b="0" i="0" u="none" strike="noStrike" cap="none" normalizeH="0" baseline="0" smtClean="0">
                        <a:ln>
                          <a:noFill/>
                        </a:ln>
                        <a:solidFill>
                          <a:schemeClr val="tx1"/>
                        </a:solidFill>
                        <a:effectLst/>
                        <a:latin typeface="Arial" charset="0"/>
                        <a:ea typeface="SimSun" pitchFamily="2" charset="-122"/>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82663">
                <a:tc>
                  <a:txBody>
                    <a:body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smtClean="0">
                          <a:ln>
                            <a:noFill/>
                          </a:ln>
                          <a:solidFill>
                            <a:schemeClr val="tx1"/>
                          </a:solidFill>
                          <a:effectLst/>
                          <a:latin typeface="Times New Roman" pitchFamily="18" charset="0"/>
                          <a:ea typeface="SimSun" pitchFamily="2" charset="-122"/>
                          <a:cs typeface="Times New Roman" pitchFamily="18" charset="0"/>
                        </a:rPr>
                        <a:t>Receiving of Instant Message (Page Mode/Large Mode)</a:t>
                      </a:r>
                      <a:endParaRPr kumimoji="0" lang="en-US" altLang="ko-KR" sz="1000" b="0" i="0" u="none" strike="noStrike" cap="none" normalizeH="0" baseline="0" smtClean="0">
                        <a:ln>
                          <a:noFill/>
                        </a:ln>
                        <a:solidFill>
                          <a:schemeClr val="tx1"/>
                        </a:solidFill>
                        <a:effectLst/>
                        <a:latin typeface="Times New Roman" pitchFamily="18" charset="0"/>
                        <a:ea typeface="SimSun" pitchFamily="2" charset="-122"/>
                        <a:cs typeface="Times New Roman" pitchFamily="18" charset="0"/>
                      </a:endParaRPr>
                    </a:p>
                    <a:p>
                      <a:pPr marL="0" marR="0" lvl="0" indent="0" algn="l" defTabSz="912813" rtl="0" eaLnBrk="0" fontAlgn="base" latinLnBrk="0" hangingPunct="0">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chemeClr val="tx1"/>
                          </a:solidFill>
                          <a:effectLst/>
                          <a:latin typeface="Times New Roman" pitchFamily="18" charset="0"/>
                          <a:ea typeface="SimSun" pitchFamily="2" charset="-122"/>
                          <a:cs typeface="Times New Roman" pitchFamily="18" charset="0"/>
                        </a:rPr>
                        <a:t>CPM Client receives a CPM Message from another CPM User through CPM Controlling/Participating Function.</a:t>
                      </a:r>
                      <a:endParaRPr kumimoji="0" lang="en-GB" altLang="zh-CN" sz="1800" b="0" i="0" u="none" strike="noStrike" cap="none" normalizeH="0" baseline="0" smtClean="0">
                        <a:ln>
                          <a:noFill/>
                        </a:ln>
                        <a:solidFill>
                          <a:schemeClr val="tx1"/>
                        </a:solidFill>
                        <a:effectLst/>
                        <a:latin typeface="Arial" charset="0"/>
                        <a:ea typeface="SimSun" pitchFamily="2" charset="-122"/>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chemeClr val="tx1"/>
                          </a:solidFill>
                          <a:effectLst/>
                          <a:latin typeface="Times New Roman" pitchFamily="18" charset="0"/>
                          <a:ea typeface="SimSun" pitchFamily="2" charset="-122"/>
                          <a:cs typeface="Times New Roman" pitchFamily="18" charset="0"/>
                        </a:rPr>
                        <a:t>[CPM-SD] 5.2.2.1</a:t>
                      </a:r>
                      <a:endParaRPr kumimoji="0" lang="en-GB" altLang="zh-CN" sz="1800" b="0" i="0" u="none" strike="noStrike" cap="none" normalizeH="0" baseline="0" smtClean="0">
                        <a:ln>
                          <a:noFill/>
                        </a:ln>
                        <a:solidFill>
                          <a:schemeClr val="tx1"/>
                        </a:solidFill>
                        <a:effectLst/>
                        <a:latin typeface="Arial" charset="0"/>
                        <a:ea typeface="SimSun" pitchFamily="2" charset="-122"/>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chemeClr val="tx1"/>
                          </a:solidFill>
                          <a:effectLst/>
                          <a:latin typeface="Times New Roman" pitchFamily="18" charset="0"/>
                          <a:ea typeface="SimSun" pitchFamily="2" charset="-122"/>
                          <a:cs typeface="Times New Roman" pitchFamily="18" charset="0"/>
                        </a:rPr>
                        <a:t>CPM Controlling Function/ CPM Participating Function</a:t>
                      </a:r>
                      <a:endParaRPr kumimoji="0" lang="en-GB" altLang="zh-CN" sz="1800" b="0" i="0" u="none" strike="noStrike" cap="none" normalizeH="0" baseline="0" smtClean="0">
                        <a:ln>
                          <a:noFill/>
                        </a:ln>
                        <a:solidFill>
                          <a:schemeClr val="tx1"/>
                        </a:solidFill>
                        <a:effectLst/>
                        <a:latin typeface="Arial" charset="0"/>
                        <a:ea typeface="SimSun" pitchFamily="2" charset="-122"/>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1530" name="Rectangle 75"/>
          <p:cNvSpPr>
            <a:spLocks noGrp="1" noChangeArrowheads="1"/>
          </p:cNvSpPr>
          <p:nvPr>
            <p:ph type="body" idx="4294967295"/>
          </p:nvPr>
        </p:nvSpPr>
        <p:spPr>
          <a:xfrm>
            <a:off x="285750" y="4508500"/>
            <a:ext cx="8572500" cy="1890713"/>
          </a:xfrm>
        </p:spPr>
        <p:txBody>
          <a:bodyPr/>
          <a:lstStyle/>
          <a:p>
            <a:r>
              <a:rPr lang="sv-SE" smtClean="0"/>
              <a:t>What do we need to specify?</a:t>
            </a:r>
          </a:p>
          <a:p>
            <a:pPr lvl="1"/>
            <a:r>
              <a:rPr lang="sv-SE" smtClean="0"/>
              <a:t> What the chargeable event is</a:t>
            </a:r>
          </a:p>
          <a:p>
            <a:pPr lvl="1"/>
            <a:r>
              <a:rPr lang="sv-SE" smtClean="0"/>
              <a:t> Where it is specified</a:t>
            </a:r>
          </a:p>
          <a:p>
            <a:pPr lvl="1"/>
            <a:r>
              <a:rPr lang="sv-SE" smtClean="0"/>
              <a:t> Where it occurs</a:t>
            </a:r>
            <a:endParaRPr lang="en-US"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idx="4294967295"/>
          </p:nvPr>
        </p:nvSpPr>
        <p:spPr/>
        <p:txBody>
          <a:bodyPr/>
          <a:lstStyle/>
          <a:p>
            <a:r>
              <a:rPr lang="sv-SE" smtClean="0"/>
              <a:t>Example of CPNS chargeable events</a:t>
            </a:r>
            <a:endParaRPr lang="en-US" smtClean="0"/>
          </a:p>
        </p:txBody>
      </p:sp>
      <p:sp>
        <p:nvSpPr>
          <p:cNvPr id="22530" name="Rectangle 3"/>
          <p:cNvSpPr>
            <a:spLocks noGrp="1" noChangeArrowheads="1"/>
          </p:cNvSpPr>
          <p:nvPr>
            <p:ph type="body" idx="4294967295"/>
          </p:nvPr>
        </p:nvSpPr>
        <p:spPr/>
        <p:txBody>
          <a:bodyPr/>
          <a:lstStyle/>
          <a:p>
            <a:pPr>
              <a:lnSpc>
                <a:spcPct val="90000"/>
              </a:lnSpc>
            </a:pPr>
            <a:r>
              <a:rPr lang="sv-SE" sz="2100" smtClean="0"/>
              <a:t> </a:t>
            </a:r>
            <a:r>
              <a:rPr lang="en-GB" sz="2100" smtClean="0"/>
              <a:t>Subscription events: </a:t>
            </a:r>
          </a:p>
          <a:p>
            <a:pPr lvl="1">
              <a:lnSpc>
                <a:spcPct val="90000"/>
              </a:lnSpc>
            </a:pPr>
            <a:r>
              <a:rPr lang="en-GB" sz="1900" smtClean="0"/>
              <a:t>Service activation, Service deactivation</a:t>
            </a:r>
          </a:p>
          <a:p>
            <a:pPr lvl="2">
              <a:lnSpc>
                <a:spcPct val="90000"/>
              </a:lnSpc>
            </a:pPr>
            <a:r>
              <a:rPr lang="en-GB" sz="1800" smtClean="0"/>
              <a:t>Received from Usage Statistics, which gets it from the Service Management </a:t>
            </a:r>
          </a:p>
          <a:p>
            <a:pPr>
              <a:lnSpc>
                <a:spcPct val="90000"/>
              </a:lnSpc>
            </a:pPr>
            <a:r>
              <a:rPr lang="en-GB" altLang="ko-KR" sz="2100" smtClean="0">
                <a:ea typeface="Gulim" pitchFamily="34" charset="-127"/>
              </a:rPr>
              <a:t>Service/Content events:</a:t>
            </a:r>
          </a:p>
          <a:p>
            <a:pPr lvl="1">
              <a:lnSpc>
                <a:spcPct val="90000"/>
              </a:lnSpc>
            </a:pPr>
            <a:r>
              <a:rPr lang="en-GB" altLang="ko-KR" sz="1900" smtClean="0">
                <a:ea typeface="Gulim" pitchFamily="34" charset="-127"/>
              </a:rPr>
              <a:t> Service/Content request from PNE</a:t>
            </a:r>
          </a:p>
          <a:p>
            <a:pPr lvl="1">
              <a:lnSpc>
                <a:spcPct val="90000"/>
              </a:lnSpc>
            </a:pPr>
            <a:r>
              <a:rPr lang="en-GB" altLang="ko-KR" sz="1900" smtClean="0">
                <a:ea typeface="Gulim" pitchFamily="34" charset="-127"/>
              </a:rPr>
              <a:t> Service/Content termination</a:t>
            </a:r>
          </a:p>
          <a:p>
            <a:pPr lvl="1">
              <a:lnSpc>
                <a:spcPct val="90000"/>
              </a:lnSpc>
            </a:pPr>
            <a:r>
              <a:rPr lang="en-GB" altLang="ko-KR" sz="1900" smtClean="0">
                <a:ea typeface="Gulim" pitchFamily="34" charset="-127"/>
              </a:rPr>
              <a:t> Service/Content pause</a:t>
            </a:r>
          </a:p>
          <a:p>
            <a:pPr lvl="2">
              <a:lnSpc>
                <a:spcPct val="90000"/>
              </a:lnSpc>
            </a:pPr>
            <a:r>
              <a:rPr lang="en-GB" altLang="ko-KR" sz="1800" smtClean="0">
                <a:ea typeface="Gulim" pitchFamily="34" charset="-127"/>
              </a:rPr>
              <a:t>Reported by Usage Statistics and received from either the Service management or Status management; or a combination</a:t>
            </a:r>
          </a:p>
          <a:p>
            <a:pPr>
              <a:lnSpc>
                <a:spcPct val="90000"/>
              </a:lnSpc>
            </a:pPr>
            <a:r>
              <a:rPr lang="en-GB" altLang="ko-KR" sz="2100" smtClean="0">
                <a:ea typeface="Gulim" pitchFamily="34" charset="-127"/>
              </a:rPr>
              <a:t>Traffic-based charging</a:t>
            </a:r>
          </a:p>
          <a:p>
            <a:pPr lvl="1">
              <a:lnSpc>
                <a:spcPct val="90000"/>
              </a:lnSpc>
            </a:pPr>
            <a:r>
              <a:rPr lang="en-GB" altLang="ko-KR" sz="1900" smtClean="0">
                <a:ea typeface="Gulim" pitchFamily="34" charset="-127"/>
              </a:rPr>
              <a:t> Amount of data received/transmitted by the PNE through the PN GW</a:t>
            </a:r>
          </a:p>
          <a:p>
            <a:pPr lvl="2">
              <a:lnSpc>
                <a:spcPct val="90000"/>
              </a:lnSpc>
            </a:pPr>
            <a:r>
              <a:rPr lang="en-GB" altLang="ko-KR" sz="1800" smtClean="0">
                <a:ea typeface="Gulim" pitchFamily="34" charset="-127"/>
              </a:rPr>
              <a:t> Reported by Usage Statistics, which receives the data from the Connection Management and Status Management functions</a:t>
            </a:r>
          </a:p>
          <a:p>
            <a:pPr>
              <a:lnSpc>
                <a:spcPct val="90000"/>
              </a:lnSpc>
            </a:pPr>
            <a:r>
              <a:rPr lang="en-GB" altLang="ko-KR" sz="2100" smtClean="0">
                <a:ea typeface="Gulim" pitchFamily="34" charset="-127"/>
              </a:rPr>
              <a:t>This is not an exhaustive list. The chargeable events and the triggering functions should be defined in the TS.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3" name="Rectangle 5"/>
          <p:cNvSpPr>
            <a:spLocks noChangeArrowheads="1"/>
          </p:cNvSpPr>
          <p:nvPr/>
        </p:nvSpPr>
        <p:spPr bwMode="auto">
          <a:xfrm>
            <a:off x="0" y="942975"/>
            <a:ext cx="184150" cy="366713"/>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nchor="ctr">
            <a:spAutoFit/>
          </a:bodyPr>
          <a:lstStyle/>
          <a:p>
            <a:pPr>
              <a:defRPr/>
            </a:pPr>
            <a:endParaRPr lang="en-US"/>
          </a:p>
        </p:txBody>
      </p:sp>
      <p:graphicFrame>
        <p:nvGraphicFramePr>
          <p:cNvPr id="48132" name="Object 4"/>
          <p:cNvGraphicFramePr>
            <a:graphicFrameLocks noChangeAspect="1"/>
          </p:cNvGraphicFramePr>
          <p:nvPr/>
        </p:nvGraphicFramePr>
        <p:xfrm>
          <a:off x="2052638" y="1412875"/>
          <a:ext cx="5038725" cy="4581525"/>
        </p:xfrm>
        <a:graphic>
          <a:graphicData uri="http://schemas.openxmlformats.org/presentationml/2006/ole">
            <p:oleObj spid="_x0000_s48132" r:id="rId3" imgW="6245066" imgH="5677852" progId="">
              <p:embed/>
            </p:oleObj>
          </a:graphicData>
        </a:graphic>
      </p:graphicFrame>
      <p:sp>
        <p:nvSpPr>
          <p:cNvPr id="48134" name="Line 6"/>
          <p:cNvSpPr>
            <a:spLocks noChangeShapeType="1"/>
          </p:cNvSpPr>
          <p:nvPr/>
        </p:nvSpPr>
        <p:spPr bwMode="auto">
          <a:xfrm flipV="1">
            <a:off x="5580063" y="1844675"/>
            <a:ext cx="647700" cy="576263"/>
          </a:xfrm>
          <a:prstGeom prst="line">
            <a:avLst/>
          </a:prstGeom>
          <a:noFill/>
          <a:ln w="9525">
            <a:solidFill>
              <a:schemeClr val="tx1"/>
            </a:solidFill>
            <a:prstDash val="dash"/>
            <a:round/>
            <a:headEnd/>
            <a:tailEnd type="triangle" w="med" len="med"/>
          </a:ln>
        </p:spPr>
        <p:txBody>
          <a:bodyPr/>
          <a:lstStyle/>
          <a:p>
            <a:endParaRPr lang="en-US"/>
          </a:p>
        </p:txBody>
      </p:sp>
      <p:sp>
        <p:nvSpPr>
          <p:cNvPr id="48135" name="Rectangle 7"/>
          <p:cNvSpPr>
            <a:spLocks noChangeArrowheads="1"/>
          </p:cNvSpPr>
          <p:nvPr/>
        </p:nvSpPr>
        <p:spPr bwMode="auto">
          <a:xfrm>
            <a:off x="6227763" y="1628775"/>
            <a:ext cx="720725" cy="504825"/>
          </a:xfrm>
          <a:prstGeom prst="rect">
            <a:avLst/>
          </a:prstGeom>
          <a:noFill/>
          <a:ln w="9525">
            <a:solidFill>
              <a:schemeClr val="tx1"/>
            </a:solidFill>
            <a:prstDash val="dash"/>
            <a:miter lim="800000"/>
            <a:headEnd/>
            <a:tailEnd/>
          </a:ln>
        </p:spPr>
        <p:txBody>
          <a:bodyPr wrap="none" anchor="ctr"/>
          <a:lstStyle/>
          <a:p>
            <a:endParaRPr lang="en-US"/>
          </a:p>
        </p:txBody>
      </p:sp>
      <p:sp>
        <p:nvSpPr>
          <p:cNvPr id="48136" name="Line 8"/>
          <p:cNvSpPr>
            <a:spLocks noChangeShapeType="1"/>
          </p:cNvSpPr>
          <p:nvPr/>
        </p:nvSpPr>
        <p:spPr bwMode="auto">
          <a:xfrm flipV="1">
            <a:off x="5580063" y="1989138"/>
            <a:ext cx="647700" cy="576262"/>
          </a:xfrm>
          <a:prstGeom prst="line">
            <a:avLst/>
          </a:prstGeom>
          <a:noFill/>
          <a:ln w="9525">
            <a:solidFill>
              <a:schemeClr val="tx1"/>
            </a:solidFill>
            <a:prstDash val="dash"/>
            <a:round/>
            <a:headEnd/>
            <a:tailEnd type="triangle" w="med" len="med"/>
          </a:ln>
        </p:spPr>
        <p:txBody>
          <a:bodyPr/>
          <a:lstStyle/>
          <a:p>
            <a:endParaRPr lang="en-US"/>
          </a:p>
        </p:txBody>
      </p:sp>
      <p:sp>
        <p:nvSpPr>
          <p:cNvPr id="48137" name="Text Box 9"/>
          <p:cNvSpPr txBox="1">
            <a:spLocks noChangeArrowheads="1"/>
          </p:cNvSpPr>
          <p:nvPr/>
        </p:nvSpPr>
        <p:spPr bwMode="auto">
          <a:xfrm>
            <a:off x="6300788" y="1700213"/>
            <a:ext cx="811212" cy="396875"/>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000"/>
              <a:t>Charging Enabler</a:t>
            </a:r>
            <a:endParaRPr lang="en-US" sz="1000"/>
          </a:p>
        </p:txBody>
      </p:sp>
      <p:sp>
        <p:nvSpPr>
          <p:cNvPr id="48138" name="Text Box 10"/>
          <p:cNvSpPr txBox="1">
            <a:spLocks noChangeArrowheads="1"/>
          </p:cNvSpPr>
          <p:nvPr/>
        </p:nvSpPr>
        <p:spPr bwMode="auto">
          <a:xfrm>
            <a:off x="5580063" y="1916113"/>
            <a:ext cx="503237" cy="244475"/>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000"/>
              <a:t>CH-1</a:t>
            </a:r>
            <a:endParaRPr lang="en-US" sz="1000"/>
          </a:p>
        </p:txBody>
      </p:sp>
      <p:sp>
        <p:nvSpPr>
          <p:cNvPr id="48139" name="Text Box 11"/>
          <p:cNvSpPr txBox="1">
            <a:spLocks noChangeArrowheads="1"/>
          </p:cNvSpPr>
          <p:nvPr/>
        </p:nvSpPr>
        <p:spPr bwMode="auto">
          <a:xfrm>
            <a:off x="5940425" y="2133600"/>
            <a:ext cx="503238" cy="244475"/>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000"/>
              <a:t>CH-2</a:t>
            </a:r>
            <a:endParaRPr lang="en-US" sz="1000"/>
          </a:p>
        </p:txBody>
      </p:sp>
      <p:sp>
        <p:nvSpPr>
          <p:cNvPr id="48140" name="Rectangle 12"/>
          <p:cNvSpPr>
            <a:spLocks noGrp="1" noChangeArrowheads="1"/>
          </p:cNvSpPr>
          <p:nvPr>
            <p:ph type="title"/>
          </p:nvPr>
        </p:nvSpPr>
        <p:spPr/>
        <p:txBody>
          <a:bodyPr/>
          <a:lstStyle/>
          <a:p>
            <a:r>
              <a:rPr lang="sv-SE" smtClean="0"/>
              <a:t>Updated architecture diagram</a:t>
            </a:r>
            <a:endParaRPr lang="en-US" smtClean="0"/>
          </a:p>
        </p:txBody>
      </p:sp>
    </p:spTree>
  </p:cSld>
  <p:clrMapOvr>
    <a:masterClrMapping/>
  </p:clrMapOvr>
</p:sld>
</file>

<file path=ppt/theme/theme1.xml><?xml version="1.0" encoding="utf-8"?>
<a:theme xmlns:a="http://schemas.openxmlformats.org/drawingml/2006/main" name="1_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OMA-REQ-CPNS-2009-0029-INP_Service_Provider_Authorization</Template>
  <TotalTime>725</TotalTime>
  <Words>1508</Words>
  <Application>Microsoft Office PowerPoint</Application>
  <PresentationFormat>On-screen Show (4:3)</PresentationFormat>
  <Paragraphs>119</Paragraphs>
  <Slides>9</Slides>
  <Notes>0</Notes>
  <HiddenSlides>0</HiddenSlides>
  <MMClips>0</MMClips>
  <ScaleCrop>false</ScaleCrop>
  <HeadingPairs>
    <vt:vector size="8" baseType="variant">
      <vt:variant>
        <vt:lpstr>Fonts Used</vt:lpstr>
      </vt:variant>
      <vt:variant>
        <vt:i4>7</vt:i4>
      </vt:variant>
      <vt:variant>
        <vt:lpstr>Design Template</vt:lpstr>
      </vt:variant>
      <vt:variant>
        <vt:i4>1</vt:i4>
      </vt:variant>
      <vt:variant>
        <vt:lpstr>Embedded OLE Servers</vt:lpstr>
      </vt:variant>
      <vt:variant>
        <vt:i4>0</vt:i4>
      </vt:variant>
      <vt:variant>
        <vt:lpstr>Slide Titles</vt:lpstr>
      </vt:variant>
      <vt:variant>
        <vt:i4>9</vt:i4>
      </vt:variant>
    </vt:vector>
  </HeadingPairs>
  <TitlesOfParts>
    <vt:vector size="17" baseType="lpstr">
      <vt:lpstr>Arial</vt:lpstr>
      <vt:lpstr>Tahoma</vt:lpstr>
      <vt:lpstr>Arial Narrow</vt:lpstr>
      <vt:lpstr>맑은 고딕</vt:lpstr>
      <vt:lpstr>Gulim</vt:lpstr>
      <vt:lpstr>Times New Roman</vt:lpstr>
      <vt:lpstr>SimSun</vt:lpstr>
      <vt:lpstr>1_OMA Template</vt:lpstr>
      <vt:lpstr>OMA-CD-CPNS-2010-0022-INP_Charging_relation_explained  Charging enabler relation to CPNS enabler explained </vt:lpstr>
      <vt:lpstr>What is charging?</vt:lpstr>
      <vt:lpstr>How does charging work in OMA?</vt:lpstr>
      <vt:lpstr>Charging Flows</vt:lpstr>
      <vt:lpstr>What does CPNS have to do</vt:lpstr>
      <vt:lpstr>How have others defined chargeable events?</vt:lpstr>
      <vt:lpstr>Examples of CPM charging events</vt:lpstr>
      <vt:lpstr>Example of CPNS chargeable events</vt:lpstr>
      <vt:lpstr>Updated architecture diagram</vt:lpstr>
    </vt:vector>
  </TitlesOfParts>
  <Company>Ericsson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Charging enabler relation to CPNS enabler explained</dc:title>
  <dc:creator>Johan Hjelm, Ericsson</dc:creator>
  <cp:lastModifiedBy>erahjem</cp:lastModifiedBy>
  <cp:revision>40</cp:revision>
  <dcterms:created xsi:type="dcterms:W3CDTF">2009-11-16T09:08:49Z</dcterms:created>
  <dcterms:modified xsi:type="dcterms:W3CDTF">2010-01-22T01:29:26Z</dcterms:modified>
</cp:coreProperties>
</file>