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 id="2147483660" r:id="rId6"/>
    <p:sldMasterId id="2147483669" r:id="rId7"/>
  </p:sldMasterIdLst>
  <p:notesMasterIdLst>
    <p:notesMasterId r:id="rId39"/>
  </p:notesMasterIdLst>
  <p:handoutMasterIdLst>
    <p:handoutMasterId r:id="rId40"/>
  </p:handoutMasterIdLst>
  <p:sldIdLst>
    <p:sldId id="331" r:id="rId8"/>
    <p:sldId id="300" r:id="rId9"/>
    <p:sldId id="296" r:id="rId10"/>
    <p:sldId id="301" r:id="rId11"/>
    <p:sldId id="326" r:id="rId12"/>
    <p:sldId id="304" r:id="rId13"/>
    <p:sldId id="319" r:id="rId14"/>
    <p:sldId id="308" r:id="rId15"/>
    <p:sldId id="330" r:id="rId16"/>
    <p:sldId id="306" r:id="rId17"/>
    <p:sldId id="327" r:id="rId18"/>
    <p:sldId id="325" r:id="rId19"/>
    <p:sldId id="320" r:id="rId20"/>
    <p:sldId id="307" r:id="rId21"/>
    <p:sldId id="260" r:id="rId22"/>
    <p:sldId id="274" r:id="rId23"/>
    <p:sldId id="280" r:id="rId24"/>
    <p:sldId id="282" r:id="rId25"/>
    <p:sldId id="283" r:id="rId26"/>
    <p:sldId id="278" r:id="rId27"/>
    <p:sldId id="279" r:id="rId28"/>
    <p:sldId id="311" r:id="rId29"/>
    <p:sldId id="312" r:id="rId30"/>
    <p:sldId id="313" r:id="rId31"/>
    <p:sldId id="314" r:id="rId32"/>
    <p:sldId id="315" r:id="rId33"/>
    <p:sldId id="328" r:id="rId34"/>
    <p:sldId id="329" r:id="rId35"/>
    <p:sldId id="284" r:id="rId36"/>
    <p:sldId id="324" r:id="rId37"/>
    <p:sldId id="299" r:id="rId38"/>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C0000"/>
    <a:srgbClr val="CC0000"/>
    <a:srgbClr val="002C6C"/>
    <a:srgbClr val="B59A39"/>
    <a:srgbClr val="E06334"/>
    <a:srgbClr val="E042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89" autoAdjust="0"/>
    <p:restoredTop sz="94660"/>
  </p:normalViewPr>
  <p:slideViewPr>
    <p:cSldViewPr snapToGrid="0" snapToObjects="1">
      <p:cViewPr varScale="1">
        <p:scale>
          <a:sx n="48" d="100"/>
          <a:sy n="48" d="100"/>
        </p:scale>
        <p:origin x="-1147" y="-67"/>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viewProps" Target="viewProp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handoutMaster" Target="handoutMasters/handoutMaster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4_3">
  <dgm:title val=""/>
  <dgm:desc val=""/>
  <dgm:catLst>
    <dgm:cat type="accent4" pri="11300"/>
  </dgm:catLst>
  <dgm:styleLbl name="node0">
    <dgm:fillClrLst meth="repeat">
      <a:schemeClr val="accent4">
        <a:shade val="80000"/>
      </a:schemeClr>
    </dgm:fillClrLst>
    <dgm:linClrLst meth="repeat">
      <a:schemeClr val="lt1"/>
    </dgm:linClrLst>
    <dgm:effectClrLst/>
    <dgm:txLinClrLst/>
    <dgm:txFillClrLst/>
    <dgm:txEffectClrLst/>
  </dgm:styleLbl>
  <dgm:styleLbl name="node1">
    <dgm:fillClrLst>
      <a:schemeClr val="accent4">
        <a:shade val="80000"/>
      </a:schemeClr>
      <a:schemeClr val="accent4">
        <a:tint val="70000"/>
      </a:schemeClr>
    </dgm:fillClrLst>
    <dgm:linClrLst meth="repeat">
      <a:schemeClr val="lt1"/>
    </dgm:linClrLst>
    <dgm:effectClrLst/>
    <dgm:txLinClrLst/>
    <dgm:txFillClrLst/>
    <dgm:txEffectClrLst/>
  </dgm:styleLbl>
  <dgm:styleLbl name="alignNode1">
    <dgm:fillClrLst>
      <a:schemeClr val="accent4">
        <a:shade val="80000"/>
      </a:schemeClr>
      <a:schemeClr val="accent4">
        <a:tint val="70000"/>
      </a:schemeClr>
    </dgm:fillClrLst>
    <dgm:linClrLst>
      <a:schemeClr val="accent4">
        <a:shade val="80000"/>
      </a:schemeClr>
      <a:schemeClr val="accent4">
        <a:tint val="70000"/>
      </a:schemeClr>
    </dgm:linClrLst>
    <dgm:effectClrLst/>
    <dgm:txLinClrLst/>
    <dgm:txFillClrLst/>
    <dgm:txEffectClrLst/>
  </dgm:styleLbl>
  <dgm:styleLbl name="lnNode1">
    <dgm:fillClrLst>
      <a:schemeClr val="accent4">
        <a:shade val="80000"/>
      </a:schemeClr>
      <a:schemeClr val="accent4">
        <a:tint val="70000"/>
      </a:schemeClr>
    </dgm:fillClrLst>
    <dgm:linClrLst meth="repeat">
      <a:schemeClr val="lt1"/>
    </dgm:linClrLst>
    <dgm:effectClrLst/>
    <dgm:txLinClrLst/>
    <dgm:txFillClrLst/>
    <dgm:txEffectClrLst/>
  </dgm:styleLbl>
  <dgm:styleLbl name="vennNode1">
    <dgm:fillClrLst>
      <a:schemeClr val="accent4">
        <a:shade val="80000"/>
        <a:alpha val="50000"/>
      </a:schemeClr>
      <a:schemeClr val="accent4">
        <a:tint val="70000"/>
        <a:alpha val="50000"/>
      </a:schemeClr>
    </dgm:fillClrLst>
    <dgm:linClrLst meth="repeat">
      <a:schemeClr val="lt1"/>
    </dgm:linClrLst>
    <dgm:effectClrLst/>
    <dgm:txLinClrLst/>
    <dgm:txFillClrLst/>
    <dgm:txEffectClrLst/>
  </dgm:styleLbl>
  <dgm:styleLbl name="node2">
    <dgm:fillClrLst>
      <a:schemeClr val="accent4">
        <a:tint val="99000"/>
      </a:schemeClr>
    </dgm:fillClrLst>
    <dgm:linClrLst meth="repeat">
      <a:schemeClr val="lt1"/>
    </dgm:linClrLst>
    <dgm:effectClrLst/>
    <dgm:txLinClrLst/>
    <dgm:txFillClrLst/>
    <dgm:txEffectClrLst/>
  </dgm:styleLbl>
  <dgm:styleLbl name="node3">
    <dgm:fillClrLst>
      <a:schemeClr val="accent4">
        <a:tint val="80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dgm:txEffectClrLst/>
  </dgm:styleLbl>
  <dgm:styleLbl name="f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bgSibTrans2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lt1"/>
    </dgm:txFillClrLst>
    <dgm:txEffectClrLst/>
  </dgm:styleLbl>
  <dgm:styleLbl name="sibTrans1D1">
    <dgm:fillClrLst>
      <a:schemeClr val="accent4">
        <a:shade val="90000"/>
      </a:schemeClr>
      <a:schemeClr val="accent4">
        <a:tint val="70000"/>
      </a:schemeClr>
    </dgm:fillClrLst>
    <dgm:linClrLst>
      <a:schemeClr val="accent4">
        <a:shade val="90000"/>
      </a:schemeClr>
      <a:schemeClr val="accent4">
        <a:tint val="7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9000"/>
      </a:schemeClr>
    </dgm:fillClrLst>
    <dgm:linClrLst meth="repeat">
      <a:schemeClr val="lt1"/>
    </dgm:linClrLst>
    <dgm:effectClrLst/>
    <dgm:txLinClrLst/>
    <dgm:txFillClrLst/>
    <dgm:txEffectClrLst/>
  </dgm:styleLbl>
  <dgm:styleLbl name="asst3">
    <dgm:fillClrLst>
      <a:schemeClr val="accent4">
        <a:tint val="80000"/>
      </a:schemeClr>
    </dgm:fillClrLst>
    <dgm:linClrLst meth="repeat">
      <a:schemeClr val="lt1"/>
    </dgm:linClrLst>
    <dgm:effectClrLst/>
    <dgm:txLinClrLst/>
    <dgm:txFillClrLst/>
    <dgm:txEffectClrLst/>
  </dgm:styleLbl>
  <dgm:styleLbl name="asst4">
    <dgm:fillClrLst>
      <a:schemeClr val="accent4">
        <a:tint val="7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lt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9000"/>
      </a:schemeClr>
    </dgm:fillClrLst>
    <dgm:linClrLst meth="repeat">
      <a:schemeClr val="accent4">
        <a:tint val="99000"/>
      </a:schemeClr>
    </dgm:linClrLst>
    <dgm:effectClrLst/>
    <dgm:txLinClrLst/>
    <dgm:txFillClrLst meth="repeat">
      <a:schemeClr val="tx1"/>
    </dgm:txFillClrLst>
    <dgm:txEffectClrLst/>
  </dgm:styleLbl>
  <dgm:styleLbl name="parChTrans1D3">
    <dgm:fillClrLst meth="repeat">
      <a:schemeClr val="accent4">
        <a:tint val="80000"/>
      </a:schemeClr>
    </dgm:fillClrLst>
    <dgm:linClrLst meth="repeat">
      <a:schemeClr val="accent4">
        <a:tint val="80000"/>
      </a:schemeClr>
    </dgm:linClrLst>
    <dgm:effectClrLst/>
    <dgm:txLinClrLst/>
    <dgm:txFillClrLst meth="repeat">
      <a:schemeClr val="tx1"/>
    </dgm:txFillClrLst>
    <dgm:txEffectClrLst/>
  </dgm:styleLbl>
  <dgm:styleLbl name="parChTrans1D4">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4">
        <a:shade val="80000"/>
      </a:schemeClr>
      <a:schemeClr val="accent4">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612C52-D855-45C4-A65F-4506349F65A5}" type="doc">
      <dgm:prSet loTypeId="urn:microsoft.com/office/officeart/2005/8/layout/hProcess9" loCatId="process" qsTypeId="urn:microsoft.com/office/officeart/2005/8/quickstyle/3d1" qsCatId="3D" csTypeId="urn:microsoft.com/office/officeart/2005/8/colors/accent4_3" csCatId="accent4" phldr="1"/>
      <dgm:spPr/>
    </dgm:pt>
    <dgm:pt modelId="{2346B1D5-F04D-4FF7-84EB-A99BECD881F8}">
      <dgm:prSet phldrT="[Tex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dirty="0" smtClean="0"/>
            <a:t>Sign the GS1 Intellectual Property Policy </a:t>
          </a:r>
        </a:p>
      </dgm:t>
    </dgm:pt>
    <dgm:pt modelId="{1B5E3439-73FF-4C36-8820-207568944A1D}" type="parTrans" cxnId="{064F18B0-BECE-4DE7-BC8D-50DFA08380A3}">
      <dgm:prSet/>
      <dgm:spPr/>
      <dgm:t>
        <a:bodyPr/>
        <a:lstStyle/>
        <a:p>
          <a:endParaRPr lang="en-US"/>
        </a:p>
      </dgm:t>
    </dgm:pt>
    <dgm:pt modelId="{E4E5119F-7219-4309-BC62-F62E9B35C91B}" type="sibTrans" cxnId="{064F18B0-BECE-4DE7-BC8D-50DFA08380A3}">
      <dgm:prSet/>
      <dgm:spPr/>
      <dgm:t>
        <a:bodyPr/>
        <a:lstStyle/>
        <a:p>
          <a:endParaRPr lang="en-US"/>
        </a:p>
      </dgm:t>
    </dgm:pt>
    <dgm:pt modelId="{3C9C482F-47A8-48BE-89A3-26890DDC56EC}">
      <dgm:prSet phldrT="[Text]"/>
      <dgm:spPr/>
      <dgm:t>
        <a:bodyPr/>
        <a:lstStyle/>
        <a:p>
          <a:r>
            <a:rPr lang="en-US" dirty="0" smtClean="0"/>
            <a:t>Sign applicable Work Group Opt-In Agreement</a:t>
          </a:r>
          <a:endParaRPr lang="en-US" dirty="0"/>
        </a:p>
      </dgm:t>
    </dgm:pt>
    <dgm:pt modelId="{9F991BFD-BDE5-4FFD-8F46-B423819A9B87}" type="parTrans" cxnId="{129C4181-8773-4FB0-BC49-D8F8644C1756}">
      <dgm:prSet/>
      <dgm:spPr/>
      <dgm:t>
        <a:bodyPr/>
        <a:lstStyle/>
        <a:p>
          <a:endParaRPr lang="en-US"/>
        </a:p>
      </dgm:t>
    </dgm:pt>
    <dgm:pt modelId="{6498B5ED-878B-4BC3-A869-29BD327F71BA}" type="sibTrans" cxnId="{129C4181-8773-4FB0-BC49-D8F8644C1756}">
      <dgm:prSet/>
      <dgm:spPr/>
      <dgm:t>
        <a:bodyPr/>
        <a:lstStyle/>
        <a:p>
          <a:endParaRPr lang="en-US"/>
        </a:p>
      </dgm:t>
    </dgm:pt>
    <dgm:pt modelId="{F623043E-3C4E-48DC-B8C5-95723F80661D}">
      <dgm:prSet phldrT="[Text]"/>
      <dgm:spPr>
        <a:solidFill>
          <a:schemeClr val="accent6">
            <a:lumMod val="75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dirty="0" smtClean="0"/>
            <a:t>Join GS1 Community Room</a:t>
          </a:r>
          <a:endParaRPr lang="en-US" dirty="0"/>
        </a:p>
      </dgm:t>
    </dgm:pt>
    <dgm:pt modelId="{35C118C3-49BB-4AF1-8734-13A4DEFD022D}" type="parTrans" cxnId="{B0F27CEC-63C3-41E7-8F0C-1CD0A4F32130}">
      <dgm:prSet/>
      <dgm:spPr/>
      <dgm:t>
        <a:bodyPr/>
        <a:lstStyle/>
        <a:p>
          <a:endParaRPr lang="en-US"/>
        </a:p>
      </dgm:t>
    </dgm:pt>
    <dgm:pt modelId="{45BA5973-5D94-483C-95A9-D8417D540111}" type="sibTrans" cxnId="{B0F27CEC-63C3-41E7-8F0C-1CD0A4F32130}">
      <dgm:prSet/>
      <dgm:spPr/>
      <dgm:t>
        <a:bodyPr/>
        <a:lstStyle/>
        <a:p>
          <a:endParaRPr lang="en-US"/>
        </a:p>
      </dgm:t>
    </dgm:pt>
    <dgm:pt modelId="{A5BD65F8-F912-425D-9EFE-D6520D591089}">
      <dgm:prSet phldrT="[Text]"/>
      <dgm:spPr>
        <a:gradFill rotWithShape="0">
          <a:gsLst>
            <a:gs pos="0">
              <a:srgbClr val="000000"/>
            </a:gs>
            <a:gs pos="20000">
              <a:srgbClr val="000040"/>
            </a:gs>
            <a:gs pos="42000">
              <a:srgbClr val="400040"/>
            </a:gs>
            <a:gs pos="62000">
              <a:srgbClr val="8F0040"/>
            </a:gs>
            <a:gs pos="100000">
              <a:srgbClr val="F26334"/>
            </a:gs>
            <a:gs pos="100000">
              <a:srgbClr val="FFBF00"/>
            </a:gs>
          </a:gsLst>
          <a:lin ang="16200000" scaled="0"/>
        </a:gra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dirty="0" smtClean="0"/>
            <a:t>Join Opted-in Group in GS1 Community Room</a:t>
          </a:r>
        </a:p>
        <a:p>
          <a:pPr defTabSz="577850">
            <a:lnSpc>
              <a:spcPct val="90000"/>
            </a:lnSpc>
            <a:spcBef>
              <a:spcPct val="0"/>
            </a:spcBef>
            <a:spcAft>
              <a:spcPct val="35000"/>
            </a:spcAft>
          </a:pPr>
          <a:endParaRPr lang="en-US" dirty="0"/>
        </a:p>
      </dgm:t>
    </dgm:pt>
    <dgm:pt modelId="{A9380C72-BC8F-474A-9ECF-ECC35A36C263}" type="parTrans" cxnId="{C272448F-AC60-41F4-ACE3-814FEA8F24FA}">
      <dgm:prSet/>
      <dgm:spPr/>
      <dgm:t>
        <a:bodyPr/>
        <a:lstStyle/>
        <a:p>
          <a:endParaRPr lang="en-GB"/>
        </a:p>
      </dgm:t>
    </dgm:pt>
    <dgm:pt modelId="{0725D032-0A70-4FFF-878E-2CA3C57120B6}" type="sibTrans" cxnId="{C272448F-AC60-41F4-ACE3-814FEA8F24FA}">
      <dgm:prSet/>
      <dgm:spPr/>
      <dgm:t>
        <a:bodyPr/>
        <a:lstStyle/>
        <a:p>
          <a:endParaRPr lang="en-GB"/>
        </a:p>
      </dgm:t>
    </dgm:pt>
    <dgm:pt modelId="{2C3F2580-5D99-4CC1-BB78-6E8B307C7BD5}" type="pres">
      <dgm:prSet presAssocID="{69612C52-D855-45C4-A65F-4506349F65A5}" presName="CompostProcess" presStyleCnt="0">
        <dgm:presLayoutVars>
          <dgm:dir/>
          <dgm:resizeHandles val="exact"/>
        </dgm:presLayoutVars>
      </dgm:prSet>
      <dgm:spPr/>
    </dgm:pt>
    <dgm:pt modelId="{83D3AD23-734E-49E7-9BFC-DDD40A19F64C}" type="pres">
      <dgm:prSet presAssocID="{69612C52-D855-45C4-A65F-4506349F65A5}" presName="arrow" presStyleLbl="bgShp" presStyleIdx="0" presStyleCnt="1"/>
      <dgm:spPr/>
    </dgm:pt>
    <dgm:pt modelId="{DD2CE7E2-9B17-46C2-A2A6-A7FCDF0043C1}" type="pres">
      <dgm:prSet presAssocID="{69612C52-D855-45C4-A65F-4506349F65A5}" presName="linearProcess" presStyleCnt="0"/>
      <dgm:spPr/>
    </dgm:pt>
    <dgm:pt modelId="{73969BDA-403B-429F-9E67-94C4AD3256AB}" type="pres">
      <dgm:prSet presAssocID="{2346B1D5-F04D-4FF7-84EB-A99BECD881F8}" presName="textNode" presStyleLbl="node1" presStyleIdx="0" presStyleCnt="4">
        <dgm:presLayoutVars>
          <dgm:bulletEnabled val="1"/>
        </dgm:presLayoutVars>
      </dgm:prSet>
      <dgm:spPr/>
      <dgm:t>
        <a:bodyPr/>
        <a:lstStyle/>
        <a:p>
          <a:endParaRPr lang="en-US"/>
        </a:p>
      </dgm:t>
    </dgm:pt>
    <dgm:pt modelId="{695939BB-1D46-4052-88E1-8659117178EC}" type="pres">
      <dgm:prSet presAssocID="{E4E5119F-7219-4309-BC62-F62E9B35C91B}" presName="sibTrans" presStyleCnt="0"/>
      <dgm:spPr/>
    </dgm:pt>
    <dgm:pt modelId="{DFD028A9-1F88-44D1-A024-788D8932F725}" type="pres">
      <dgm:prSet presAssocID="{3C9C482F-47A8-48BE-89A3-26890DDC56EC}" presName="textNode" presStyleLbl="node1" presStyleIdx="1" presStyleCnt="4" custLinFactNeighborX="8725" custLinFactNeighborY="-676">
        <dgm:presLayoutVars>
          <dgm:bulletEnabled val="1"/>
        </dgm:presLayoutVars>
      </dgm:prSet>
      <dgm:spPr/>
      <dgm:t>
        <a:bodyPr/>
        <a:lstStyle/>
        <a:p>
          <a:endParaRPr lang="en-US"/>
        </a:p>
      </dgm:t>
    </dgm:pt>
    <dgm:pt modelId="{00F6540F-D6C3-48D6-B3C0-8F29969F640D}" type="pres">
      <dgm:prSet presAssocID="{6498B5ED-878B-4BC3-A869-29BD327F71BA}" presName="sibTrans" presStyleCnt="0"/>
      <dgm:spPr/>
    </dgm:pt>
    <dgm:pt modelId="{7A110E32-AE74-4DC9-88EF-07BFCB17C5E4}" type="pres">
      <dgm:prSet presAssocID="{F623043E-3C4E-48DC-B8C5-95723F80661D}" presName="textNode" presStyleLbl="node1" presStyleIdx="2" presStyleCnt="4">
        <dgm:presLayoutVars>
          <dgm:bulletEnabled val="1"/>
        </dgm:presLayoutVars>
      </dgm:prSet>
      <dgm:spPr/>
      <dgm:t>
        <a:bodyPr/>
        <a:lstStyle/>
        <a:p>
          <a:endParaRPr lang="en-US"/>
        </a:p>
      </dgm:t>
    </dgm:pt>
    <dgm:pt modelId="{EF263F14-9402-43DF-87BC-B9CBA141BBB5}" type="pres">
      <dgm:prSet presAssocID="{45BA5973-5D94-483C-95A9-D8417D540111}" presName="sibTrans" presStyleCnt="0"/>
      <dgm:spPr/>
    </dgm:pt>
    <dgm:pt modelId="{B230A996-07AA-4450-942C-ED506F10D838}" type="pres">
      <dgm:prSet presAssocID="{A5BD65F8-F912-425D-9EFE-D6520D591089}" presName="textNode" presStyleLbl="node1" presStyleIdx="3" presStyleCnt="4">
        <dgm:presLayoutVars>
          <dgm:bulletEnabled val="1"/>
        </dgm:presLayoutVars>
      </dgm:prSet>
      <dgm:spPr/>
      <dgm:t>
        <a:bodyPr/>
        <a:lstStyle/>
        <a:p>
          <a:endParaRPr lang="en-GB"/>
        </a:p>
      </dgm:t>
    </dgm:pt>
  </dgm:ptLst>
  <dgm:cxnLst>
    <dgm:cxn modelId="{C53852E9-C712-4CB1-88A1-35E70B10E05A}" type="presOf" srcId="{69612C52-D855-45C4-A65F-4506349F65A5}" destId="{2C3F2580-5D99-4CC1-BB78-6E8B307C7BD5}" srcOrd="0" destOrd="0" presId="urn:microsoft.com/office/officeart/2005/8/layout/hProcess9"/>
    <dgm:cxn modelId="{8BA92450-B738-4C76-BB88-871805BE33A0}" type="presOf" srcId="{3C9C482F-47A8-48BE-89A3-26890DDC56EC}" destId="{DFD028A9-1F88-44D1-A024-788D8932F725}" srcOrd="0" destOrd="0" presId="urn:microsoft.com/office/officeart/2005/8/layout/hProcess9"/>
    <dgm:cxn modelId="{129C4181-8773-4FB0-BC49-D8F8644C1756}" srcId="{69612C52-D855-45C4-A65F-4506349F65A5}" destId="{3C9C482F-47A8-48BE-89A3-26890DDC56EC}" srcOrd="1" destOrd="0" parTransId="{9F991BFD-BDE5-4FFD-8F46-B423819A9B87}" sibTransId="{6498B5ED-878B-4BC3-A869-29BD327F71BA}"/>
    <dgm:cxn modelId="{064F18B0-BECE-4DE7-BC8D-50DFA08380A3}" srcId="{69612C52-D855-45C4-A65F-4506349F65A5}" destId="{2346B1D5-F04D-4FF7-84EB-A99BECD881F8}" srcOrd="0" destOrd="0" parTransId="{1B5E3439-73FF-4C36-8820-207568944A1D}" sibTransId="{E4E5119F-7219-4309-BC62-F62E9B35C91B}"/>
    <dgm:cxn modelId="{85E5649A-9941-41AE-90E8-8B2FB67D6B23}" type="presOf" srcId="{F623043E-3C4E-48DC-B8C5-95723F80661D}" destId="{7A110E32-AE74-4DC9-88EF-07BFCB17C5E4}" srcOrd="0" destOrd="0" presId="urn:microsoft.com/office/officeart/2005/8/layout/hProcess9"/>
    <dgm:cxn modelId="{C272448F-AC60-41F4-ACE3-814FEA8F24FA}" srcId="{69612C52-D855-45C4-A65F-4506349F65A5}" destId="{A5BD65F8-F912-425D-9EFE-D6520D591089}" srcOrd="3" destOrd="0" parTransId="{A9380C72-BC8F-474A-9ECF-ECC35A36C263}" sibTransId="{0725D032-0A70-4FFF-878E-2CA3C57120B6}"/>
    <dgm:cxn modelId="{668B91B9-EC6A-4D42-A46B-6A9AF6B50F49}" type="presOf" srcId="{2346B1D5-F04D-4FF7-84EB-A99BECD881F8}" destId="{73969BDA-403B-429F-9E67-94C4AD3256AB}" srcOrd="0" destOrd="0" presId="urn:microsoft.com/office/officeart/2005/8/layout/hProcess9"/>
    <dgm:cxn modelId="{B0F27CEC-63C3-41E7-8F0C-1CD0A4F32130}" srcId="{69612C52-D855-45C4-A65F-4506349F65A5}" destId="{F623043E-3C4E-48DC-B8C5-95723F80661D}" srcOrd="2" destOrd="0" parTransId="{35C118C3-49BB-4AF1-8734-13A4DEFD022D}" sibTransId="{45BA5973-5D94-483C-95A9-D8417D540111}"/>
    <dgm:cxn modelId="{7A00A746-9B31-42C8-BE64-325C9EE66E89}" type="presOf" srcId="{A5BD65F8-F912-425D-9EFE-D6520D591089}" destId="{B230A996-07AA-4450-942C-ED506F10D838}" srcOrd="0" destOrd="0" presId="urn:microsoft.com/office/officeart/2005/8/layout/hProcess9"/>
    <dgm:cxn modelId="{09898F72-EE46-4CC9-B3D9-501AE9AA0A33}" type="presParOf" srcId="{2C3F2580-5D99-4CC1-BB78-6E8B307C7BD5}" destId="{83D3AD23-734E-49E7-9BFC-DDD40A19F64C}" srcOrd="0" destOrd="0" presId="urn:microsoft.com/office/officeart/2005/8/layout/hProcess9"/>
    <dgm:cxn modelId="{EF504566-7ACA-4A78-A1A7-CE26A91FC497}" type="presParOf" srcId="{2C3F2580-5D99-4CC1-BB78-6E8B307C7BD5}" destId="{DD2CE7E2-9B17-46C2-A2A6-A7FCDF0043C1}" srcOrd="1" destOrd="0" presId="urn:microsoft.com/office/officeart/2005/8/layout/hProcess9"/>
    <dgm:cxn modelId="{B4AC275C-6CB7-4125-98BE-8D6A406A1D9E}" type="presParOf" srcId="{DD2CE7E2-9B17-46C2-A2A6-A7FCDF0043C1}" destId="{73969BDA-403B-429F-9E67-94C4AD3256AB}" srcOrd="0" destOrd="0" presId="urn:microsoft.com/office/officeart/2005/8/layout/hProcess9"/>
    <dgm:cxn modelId="{391FE4B1-701B-4761-B57D-726AEBD2F578}" type="presParOf" srcId="{DD2CE7E2-9B17-46C2-A2A6-A7FCDF0043C1}" destId="{695939BB-1D46-4052-88E1-8659117178EC}" srcOrd="1" destOrd="0" presId="urn:microsoft.com/office/officeart/2005/8/layout/hProcess9"/>
    <dgm:cxn modelId="{19F719DB-F067-4E9C-A9AB-74509A4D92FD}" type="presParOf" srcId="{DD2CE7E2-9B17-46C2-A2A6-A7FCDF0043C1}" destId="{DFD028A9-1F88-44D1-A024-788D8932F725}" srcOrd="2" destOrd="0" presId="urn:microsoft.com/office/officeart/2005/8/layout/hProcess9"/>
    <dgm:cxn modelId="{20DDA536-FEE9-4B9D-90CA-C6D0544CE027}" type="presParOf" srcId="{DD2CE7E2-9B17-46C2-A2A6-A7FCDF0043C1}" destId="{00F6540F-D6C3-48D6-B3C0-8F29969F640D}" srcOrd="3" destOrd="0" presId="urn:microsoft.com/office/officeart/2005/8/layout/hProcess9"/>
    <dgm:cxn modelId="{94386AFD-0662-456A-AC9E-807AFCBFCFC4}" type="presParOf" srcId="{DD2CE7E2-9B17-46C2-A2A6-A7FCDF0043C1}" destId="{7A110E32-AE74-4DC9-88EF-07BFCB17C5E4}" srcOrd="4" destOrd="0" presId="urn:microsoft.com/office/officeart/2005/8/layout/hProcess9"/>
    <dgm:cxn modelId="{6252BE94-D58F-46FA-A000-D33C05777C64}" type="presParOf" srcId="{DD2CE7E2-9B17-46C2-A2A6-A7FCDF0043C1}" destId="{EF263F14-9402-43DF-87BC-B9CBA141BBB5}" srcOrd="5" destOrd="0" presId="urn:microsoft.com/office/officeart/2005/8/layout/hProcess9"/>
    <dgm:cxn modelId="{7F24FB2B-9A4E-4B90-BAF3-B736B634B6C7}" type="presParOf" srcId="{DD2CE7E2-9B17-46C2-A2A6-A7FCDF0043C1}" destId="{B230A996-07AA-4450-942C-ED506F10D838}"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D3AD23-734E-49E7-9BFC-DDD40A19F64C}">
      <dsp:nvSpPr>
        <dsp:cNvPr id="0" name=""/>
        <dsp:cNvSpPr/>
      </dsp:nvSpPr>
      <dsp:spPr>
        <a:xfrm>
          <a:off x="592073" y="0"/>
          <a:ext cx="6710164" cy="2847658"/>
        </a:xfrm>
        <a:prstGeom prst="rightArrow">
          <a:avLst/>
        </a:prstGeom>
        <a:gradFill rotWithShape="0">
          <a:gsLst>
            <a:gs pos="0">
              <a:schemeClr val="accent4">
                <a:tint val="40000"/>
                <a:hueOff val="0"/>
                <a:satOff val="0"/>
                <a:lumOff val="0"/>
                <a:alphaOff val="0"/>
                <a:shade val="51000"/>
                <a:satMod val="130000"/>
              </a:schemeClr>
            </a:gs>
            <a:gs pos="80000">
              <a:schemeClr val="accent4">
                <a:tint val="40000"/>
                <a:hueOff val="0"/>
                <a:satOff val="0"/>
                <a:lumOff val="0"/>
                <a:alphaOff val="0"/>
                <a:shade val="93000"/>
                <a:satMod val="130000"/>
              </a:schemeClr>
            </a:gs>
            <a:gs pos="100000">
              <a:schemeClr val="accent4">
                <a:tint val="40000"/>
                <a:hueOff val="0"/>
                <a:satOff val="0"/>
                <a:lumOff val="0"/>
                <a:alphaOff val="0"/>
                <a:shade val="94000"/>
                <a:satMod val="135000"/>
              </a:schemeClr>
            </a:gs>
          </a:gsLst>
          <a:lin ang="16200000" scaled="0"/>
        </a:gradFill>
        <a:ln>
          <a:noFill/>
        </a:ln>
        <a:effectLst/>
        <a:scene3d>
          <a:camera prst="orthographicFront"/>
          <a:lightRig rig="flat" dir="t"/>
        </a:scene3d>
        <a:sp3d z="-190500" extrusionH="12700" prstMaterial="plastic">
          <a:bevelT w="50800" h="50800"/>
        </a:sp3d>
      </dsp:spPr>
      <dsp:style>
        <a:lnRef idx="0">
          <a:scrgbClr r="0" g="0" b="0"/>
        </a:lnRef>
        <a:fillRef idx="3">
          <a:scrgbClr r="0" g="0" b="0"/>
        </a:fillRef>
        <a:effectRef idx="0">
          <a:scrgbClr r="0" g="0" b="0"/>
        </a:effectRef>
        <a:fontRef idx="minor"/>
      </dsp:style>
    </dsp:sp>
    <dsp:sp modelId="{73969BDA-403B-429F-9E67-94C4AD3256AB}">
      <dsp:nvSpPr>
        <dsp:cNvPr id="0" name=""/>
        <dsp:cNvSpPr/>
      </dsp:nvSpPr>
      <dsp:spPr>
        <a:xfrm>
          <a:off x="3951" y="854297"/>
          <a:ext cx="1900339" cy="1139063"/>
        </a:xfrm>
        <a:prstGeom prst="roundRect">
          <a:avLst/>
        </a:prstGeom>
        <a:gradFill rotWithShape="0">
          <a:gsLst>
            <a:gs pos="0">
              <a:schemeClr val="accent4">
                <a:shade val="80000"/>
                <a:hueOff val="0"/>
                <a:satOff val="0"/>
                <a:lumOff val="0"/>
                <a:alphaOff val="0"/>
                <a:shade val="51000"/>
                <a:satMod val="130000"/>
              </a:schemeClr>
            </a:gs>
            <a:gs pos="80000">
              <a:schemeClr val="accent4">
                <a:shade val="80000"/>
                <a:hueOff val="0"/>
                <a:satOff val="0"/>
                <a:lumOff val="0"/>
                <a:alphaOff val="0"/>
                <a:shade val="93000"/>
                <a:satMod val="130000"/>
              </a:schemeClr>
            </a:gs>
            <a:gs pos="100000">
              <a:schemeClr val="accent4">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500" kern="1200" dirty="0" smtClean="0"/>
            <a:t>Sign the GS1 Intellectual Property Policy </a:t>
          </a:r>
        </a:p>
      </dsp:txBody>
      <dsp:txXfrm>
        <a:off x="59555" y="909901"/>
        <a:ext cx="1789131" cy="1027855"/>
      </dsp:txXfrm>
    </dsp:sp>
    <dsp:sp modelId="{DFD028A9-1F88-44D1-A024-788D8932F725}">
      <dsp:nvSpPr>
        <dsp:cNvPr id="0" name=""/>
        <dsp:cNvSpPr/>
      </dsp:nvSpPr>
      <dsp:spPr>
        <a:xfrm>
          <a:off x="2007597" y="846597"/>
          <a:ext cx="1900339" cy="1139063"/>
        </a:xfrm>
        <a:prstGeom prst="roundRect">
          <a:avLst/>
        </a:prstGeom>
        <a:gradFill rotWithShape="0">
          <a:gsLst>
            <a:gs pos="0">
              <a:schemeClr val="accent4">
                <a:shade val="80000"/>
                <a:hueOff val="250075"/>
                <a:satOff val="-30704"/>
                <a:lumOff val="15137"/>
                <a:alphaOff val="0"/>
                <a:shade val="51000"/>
                <a:satMod val="130000"/>
              </a:schemeClr>
            </a:gs>
            <a:gs pos="80000">
              <a:schemeClr val="accent4">
                <a:shade val="80000"/>
                <a:hueOff val="250075"/>
                <a:satOff val="-30704"/>
                <a:lumOff val="15137"/>
                <a:alphaOff val="0"/>
                <a:shade val="93000"/>
                <a:satMod val="130000"/>
              </a:schemeClr>
            </a:gs>
            <a:gs pos="100000">
              <a:schemeClr val="accent4">
                <a:shade val="80000"/>
                <a:hueOff val="250075"/>
                <a:satOff val="-30704"/>
                <a:lumOff val="15137"/>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kern="1200" dirty="0" smtClean="0"/>
            <a:t>Sign applicable Work Group Opt-In Agreement</a:t>
          </a:r>
          <a:endParaRPr lang="en-US" sz="1500" kern="1200" dirty="0"/>
        </a:p>
      </dsp:txBody>
      <dsp:txXfrm>
        <a:off x="2063201" y="902201"/>
        <a:ext cx="1789131" cy="1027855"/>
      </dsp:txXfrm>
    </dsp:sp>
    <dsp:sp modelId="{7A110E32-AE74-4DC9-88EF-07BFCB17C5E4}">
      <dsp:nvSpPr>
        <dsp:cNvPr id="0" name=""/>
        <dsp:cNvSpPr/>
      </dsp:nvSpPr>
      <dsp:spPr>
        <a:xfrm>
          <a:off x="3994663" y="854297"/>
          <a:ext cx="1900339" cy="1139063"/>
        </a:xfrm>
        <a:prstGeom prst="roundRect">
          <a:avLst/>
        </a:prstGeom>
        <a:solidFill>
          <a:schemeClr val="accent6">
            <a:lumMod val="75000"/>
          </a:schemeClr>
        </a:soli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500" kern="1200" dirty="0" smtClean="0"/>
            <a:t>Join GS1 Community Room</a:t>
          </a:r>
          <a:endParaRPr lang="en-US" sz="1500" kern="1200" dirty="0"/>
        </a:p>
      </dsp:txBody>
      <dsp:txXfrm>
        <a:off x="4050267" y="909901"/>
        <a:ext cx="1789131" cy="1027855"/>
      </dsp:txXfrm>
    </dsp:sp>
    <dsp:sp modelId="{B230A996-07AA-4450-942C-ED506F10D838}">
      <dsp:nvSpPr>
        <dsp:cNvPr id="0" name=""/>
        <dsp:cNvSpPr/>
      </dsp:nvSpPr>
      <dsp:spPr>
        <a:xfrm>
          <a:off x="5990020" y="854297"/>
          <a:ext cx="1900339" cy="1139063"/>
        </a:xfrm>
        <a:prstGeom prst="roundRect">
          <a:avLst/>
        </a:prstGeom>
        <a:gradFill rotWithShape="0">
          <a:gsLst>
            <a:gs pos="0">
              <a:srgbClr val="000000"/>
            </a:gs>
            <a:gs pos="20000">
              <a:srgbClr val="000040"/>
            </a:gs>
            <a:gs pos="42000">
              <a:srgbClr val="400040"/>
            </a:gs>
            <a:gs pos="62000">
              <a:srgbClr val="8F0040"/>
            </a:gs>
            <a:gs pos="100000">
              <a:srgbClr val="F26334"/>
            </a:gs>
            <a:gs pos="100000">
              <a:srgbClr val="FFBF00"/>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57150" tIns="57150" rIns="57150" bIns="5715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500" kern="1200" dirty="0" smtClean="0"/>
            <a:t>Join Opted-in Group in GS1 Community Room</a:t>
          </a:r>
        </a:p>
        <a:p>
          <a:pPr lvl="0" algn="ctr" defTabSz="577850">
            <a:lnSpc>
              <a:spcPct val="90000"/>
            </a:lnSpc>
            <a:spcBef>
              <a:spcPct val="0"/>
            </a:spcBef>
            <a:spcAft>
              <a:spcPct val="35000"/>
            </a:spcAft>
          </a:pPr>
          <a:endParaRPr lang="en-US" sz="1500" kern="1200" dirty="0"/>
        </a:p>
      </dsp:txBody>
      <dsp:txXfrm>
        <a:off x="6045624" y="909901"/>
        <a:ext cx="1789131" cy="1027855"/>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9F39AF9F-D408-4067-982C-72A9D7932FD6}" type="datetimeFigureOut">
              <a:rPr lang="en-US" smtClean="0"/>
              <a:t>12/14/2012</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D9A34B19-8093-472C-913C-DA621215F53B}" type="slidenum">
              <a:rPr lang="en-US" smtClean="0"/>
              <a:t>‹#›</a:t>
            </a:fld>
            <a:endParaRPr lang="en-US"/>
          </a:p>
        </p:txBody>
      </p:sp>
    </p:spTree>
    <p:extLst>
      <p:ext uri="{BB962C8B-B14F-4D97-AF65-F5344CB8AC3E}">
        <p14:creationId xmlns:p14="http://schemas.microsoft.com/office/powerpoint/2010/main" val="7346820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0F364A02-A8D1-1D47-AD2F-91074BCD9910}" type="datetimeFigureOut">
              <a:rPr lang="en-US" smtClean="0"/>
              <a:t>12/14/2012</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3F9EDABC-E4EB-CD40-8623-2F3E15ADB9DE}" type="slidenum">
              <a:rPr lang="en-US" smtClean="0"/>
              <a:t>‹#›</a:t>
            </a:fld>
            <a:endParaRPr lang="en-US"/>
          </a:p>
        </p:txBody>
      </p:sp>
    </p:spTree>
    <p:extLst>
      <p:ext uri="{BB962C8B-B14F-4D97-AF65-F5344CB8AC3E}">
        <p14:creationId xmlns:p14="http://schemas.microsoft.com/office/powerpoint/2010/main" val="188783995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p>
            <a:fld id="{71EB1438-C54F-4662-98ED-89A96F4793D4}" type="slidenum">
              <a:rPr lang="en-US" smtClean="0"/>
              <a:pPr/>
              <a:t>2</a:t>
            </a:fld>
            <a:endParaRPr lang="en-US"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ln/>
        </p:spPr>
        <p:txBody>
          <a:bodyPr/>
          <a:lstStyle/>
          <a:p>
            <a:pPr eaLnBrk="1" hangingPunct="1"/>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This slide shows the 4 steps to participate in a working group.  </a:t>
            </a:r>
          </a:p>
          <a:p>
            <a:endParaRPr lang="en-US" smtClean="0"/>
          </a:p>
          <a:p>
            <a:r>
              <a:rPr lang="en-US" smtClean="0"/>
              <a:t>Our website includes a list of all active working groups. Once you decide where you want to participate, ask your company to sign the IP Policy and the desired Working Group Opt-In Agreement. There is an Opt-In agreement for each working group.</a:t>
            </a:r>
          </a:p>
          <a:p>
            <a:endParaRPr lang="en-US" smtClean="0"/>
          </a:p>
          <a:p>
            <a:r>
              <a:rPr lang="en-US" smtClean="0"/>
              <a:t>After the IP Policy and Opt-in Agreement are signed, any employee of your company may participate in the working group your company has opted-in to participate.  The person who intends to participate in the working group must then join the online GS1 Community room and the Working Group in GS1 Community room. </a:t>
            </a:r>
          </a:p>
          <a:p>
            <a:endParaRPr lang="en-US" smtClean="0"/>
          </a:p>
          <a:p>
            <a:r>
              <a:rPr lang="en-US" smtClean="0"/>
              <a:t>Visit our website www.gs1.org/gsmp/participation to step through this process. </a:t>
            </a:r>
          </a:p>
          <a:p>
            <a:endParaRPr lang="en-US" smtClean="0"/>
          </a:p>
          <a:p>
            <a:endParaRPr lang="en-US" smtClean="0"/>
          </a:p>
          <a:p>
            <a:endParaRPr lang="en-US" smtClean="0"/>
          </a:p>
          <a:p>
            <a:endParaRPr lang="en-US" smtClean="0"/>
          </a:p>
        </p:txBody>
      </p:sp>
      <p:sp>
        <p:nvSpPr>
          <p:cNvPr id="337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eaLnBrk="1" hangingPunct="1"/>
            <a:fld id="{C10EB59A-A8C6-402B-9BA1-1F0BCE2D5BA8}" type="slidenum">
              <a:rPr lang="en-GB" smtClean="0">
                <a:solidFill>
                  <a:schemeClr val="tx1"/>
                </a:solidFill>
              </a:rPr>
              <a:pPr eaLnBrk="1" hangingPunct="1"/>
              <a:t>5</a:t>
            </a:fld>
            <a:endParaRPr lang="en-GB" smtClean="0">
              <a:solidFill>
                <a:schemeClr val="tx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t>Why does GS1 have an IP Policy? As the world’s premier global organisation for developing neutral, open standards in the supply chain, GS1 strives to protect its community of users and their efforts and investments employing GS1 standards to the best of its ability.</a:t>
            </a:r>
          </a:p>
          <a:p>
            <a:pPr eaLnBrk="1" hangingPunct="1"/>
            <a:endParaRPr lang="en-US" smtClean="0"/>
          </a:p>
          <a:p>
            <a:pPr eaLnBrk="1" hangingPunct="1"/>
            <a:r>
              <a:rPr lang="en-US" smtClean="0"/>
              <a:t>The IP Policy enables GS1 to develop standards that can be practiced on a royalty-free basis to the greatest extent possible. </a:t>
            </a:r>
            <a:r>
              <a:rPr lang="en-US" smtClean="0">
                <a:ea typeface="ＭＳ Ｐゴシック" pitchFamily="34" charset="-128"/>
              </a:rPr>
              <a:t>While there can be no guarantee that all of our standards will be completely free of third party patent claims, our IP policy does endeavor to provide</a:t>
            </a:r>
            <a:r>
              <a:rPr lang="en-GB" smtClean="0">
                <a:ea typeface="ＭＳ Ｐゴシック" pitchFamily="34" charset="-128"/>
              </a:rPr>
              <a:t> </a:t>
            </a:r>
            <a:r>
              <a:rPr lang="en-GB" b="1" smtClean="0">
                <a:ea typeface="ＭＳ Ｐゴシック" pitchFamily="34" charset="-128"/>
              </a:rPr>
              <a:t>GS1 members</a:t>
            </a:r>
            <a:r>
              <a:rPr lang="en-GB" smtClean="0">
                <a:ea typeface="ＭＳ Ｐゴシック" pitchFamily="34" charset="-128"/>
              </a:rPr>
              <a:t> in good standing with a royalty-free license to mandatory features of GS1 Standards developed by GS1 working groups. Without the IP Policy, there would be no level of protection for GS1 members. </a:t>
            </a:r>
          </a:p>
          <a:p>
            <a:pPr eaLnBrk="1" hangingPunct="1"/>
            <a:endParaRPr lang="en-US" smtClean="0">
              <a:ea typeface="ＭＳ Ｐゴシック" pitchFamily="34" charset="-128"/>
            </a:endParaRPr>
          </a:p>
          <a:p>
            <a:pPr eaLnBrk="1" hangingPunct="1"/>
            <a:endParaRPr lang="en-GB" smtClean="0">
              <a:ea typeface="ＭＳ Ｐゴシック" pitchFamily="34" charset="-128"/>
            </a:endParaRPr>
          </a:p>
          <a:p>
            <a:endParaRPr lang="en-GB" smtClean="0"/>
          </a:p>
        </p:txBody>
      </p:sp>
      <p:sp>
        <p:nvSpPr>
          <p:cNvPr id="25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eaLnBrk="1" hangingPunct="1"/>
            <a:fld id="{B2205A90-5AC3-457C-9F2D-5411F8BB3A66}" type="slidenum">
              <a:rPr lang="en-GB" smtClean="0">
                <a:solidFill>
                  <a:schemeClr val="tx1"/>
                </a:solidFill>
              </a:rPr>
              <a:pPr eaLnBrk="1" hangingPunct="1"/>
              <a:t>6</a:t>
            </a:fld>
            <a:endParaRPr lang="en-GB" smtClean="0">
              <a:solidFill>
                <a:schemeClr val="tx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The IP Policy is not a broad policy requiring disclosure of all intellectual property owned by a participant and it is not a blanket license to all patents owned by a company. </a:t>
            </a:r>
          </a:p>
          <a:p>
            <a:endParaRPr lang="en-US" dirty="0" smtClean="0"/>
          </a:p>
          <a:p>
            <a:r>
              <a:rPr lang="en-US" dirty="0" smtClean="0"/>
              <a:t>The IP Policy involves only Necessary Claims covering mandatory features of a specific standard. </a:t>
            </a:r>
            <a:endParaRPr lang="en-GB" dirty="0" smtClean="0"/>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eaLnBrk="1" hangingPunct="1"/>
            <a:fld id="{D27020F6-1025-42D9-9161-A69951CB48E4}" type="slidenum">
              <a:rPr lang="en-GB" smtClean="0">
                <a:solidFill>
                  <a:schemeClr val="tx1"/>
                </a:solidFill>
              </a:rPr>
              <a:pPr eaLnBrk="1" hangingPunct="1"/>
              <a:t>7</a:t>
            </a:fld>
            <a:endParaRPr lang="en-GB" smtClean="0">
              <a:solidFill>
                <a:schemeClr val="tx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Who does the GS1 IP Policy benefit and how?</a:t>
            </a:r>
          </a:p>
          <a:p>
            <a:endParaRPr lang="en-US" smtClean="0"/>
          </a:p>
          <a:p>
            <a:r>
              <a:rPr lang="en-US" smtClean="0"/>
              <a:t>As shown in row 1, all GS1 Member companies and organisations who are in good standing with their local member organisation receive the royalty-free license rights obtained for GS1 Standards . Signing the IP Policy is not a requirement to receive these license rights.  However, the royalty-free license rights are not effected to any party that does not grant reciprocal patent rights on mandatory features incorporated in the same standard.   </a:t>
            </a:r>
          </a:p>
          <a:p>
            <a:endParaRPr lang="en-US" smtClean="0"/>
          </a:p>
          <a:p>
            <a:r>
              <a:rPr lang="en-US" smtClean="0"/>
              <a:t>As shown in row 2, companies who sign the IP Policy can shape and contribute to standards in development.  </a:t>
            </a:r>
          </a:p>
          <a:p>
            <a:endParaRPr lang="en-US" smtClean="0"/>
          </a:p>
          <a:p>
            <a:r>
              <a:rPr lang="en-US" smtClean="0"/>
              <a:t>Interested Stakeholders who are not members of GS1 may participate in standards development if the IP Policy and Working Group Opt-In Agreements are signed, but they do not have voting rights and do not receive the royalty-free license rights obtained in standards development. </a:t>
            </a:r>
          </a:p>
          <a:p>
            <a:endParaRPr lang="en-US" smtClean="0"/>
          </a:p>
          <a:p>
            <a:r>
              <a:rPr lang="en-GB" smtClean="0"/>
              <a:t>All working group participants receive protection to openly share ideas and contributions to a standard without fear of legal suit</a:t>
            </a:r>
            <a:endParaRPr lang="en-GB" sz="1600" smtClean="0">
              <a:ea typeface="Cambria" pitchFamily="18" charset="0"/>
              <a:cs typeface="Times New Roman" pitchFamily="18" charset="0"/>
            </a:endParaRPr>
          </a:p>
          <a:p>
            <a:endParaRPr lang="en-US" smtClean="0"/>
          </a:p>
        </p:txBody>
      </p:sp>
      <p:sp>
        <p:nvSpPr>
          <p:cNvPr id="29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eaLnBrk="1" hangingPunct="1"/>
            <a:fld id="{9CC92EAE-40EE-4DBF-A9A4-1F91C87B9317}" type="slidenum">
              <a:rPr lang="en-GB" smtClean="0">
                <a:solidFill>
                  <a:schemeClr val="tx1"/>
                </a:solidFill>
              </a:rPr>
              <a:pPr eaLnBrk="1" hangingPunct="1"/>
              <a:t>8</a:t>
            </a:fld>
            <a:endParaRPr lang="en-GB" smtClean="0">
              <a:solidFill>
                <a:schemeClr val="tx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Participation in standards development requires that companies agree to the conditions of the IP Policy. </a:t>
            </a:r>
          </a:p>
          <a:p>
            <a:endParaRPr lang="en-US" smtClean="0"/>
          </a:p>
          <a:p>
            <a:r>
              <a:rPr lang="en-US" smtClean="0"/>
              <a:t>The Policy also provides that each standards development Working Group has its own Opt-in Agreement. This Opt-In Agreement limits the scope of the IP Policy to the standard or specification being developed by that group. It does not apply to any other specification or body of work by any other work group.  </a:t>
            </a:r>
          </a:p>
          <a:p>
            <a:endParaRPr lang="en-US" smtClean="0"/>
          </a:p>
          <a:p>
            <a:r>
              <a:rPr lang="en-US" smtClean="0"/>
              <a:t>This licensing commitment  by all working group participants provides a degree of assurance to users that the participants have not improperly influenced the standards process with specific requirements or needs covered by undisclosed patent rights.  </a:t>
            </a:r>
          </a:p>
          <a:p>
            <a:endParaRPr lang="en-US" smtClean="0"/>
          </a:p>
          <a:p>
            <a:endParaRPr lang="en-US" smtClean="0"/>
          </a:p>
          <a:p>
            <a:endParaRPr lang="en-US" smtClean="0"/>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eaLnBrk="1" hangingPunct="1"/>
            <a:fld id="{369C3959-12B7-44E2-AF7D-7C1942D30925}" type="slidenum">
              <a:rPr lang="en-GB" smtClean="0">
                <a:solidFill>
                  <a:schemeClr val="tx1"/>
                </a:solidFill>
              </a:rPr>
              <a:pPr eaLnBrk="1" hangingPunct="1"/>
              <a:t>10</a:t>
            </a:fld>
            <a:endParaRPr lang="en-GB" smtClean="0">
              <a:solidFill>
                <a:schemeClr val="tx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After the IP Policy and desired Opt-In agreement are signed, working group participants are advised to read the working group charter found in the Opt-in Agreement.  It defines the scope of work to be accomplished and the IP commitment made by group participants.    </a:t>
            </a:r>
          </a:p>
          <a:p>
            <a:endParaRPr lang="en-US" smtClean="0"/>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eaLnBrk="1" hangingPunct="1"/>
            <a:fld id="{C3934741-3D80-4F76-82F5-FEA6723AB435}" type="slidenum">
              <a:rPr lang="en-GB" smtClean="0">
                <a:solidFill>
                  <a:schemeClr val="tx1"/>
                </a:solidFill>
              </a:rPr>
              <a:pPr eaLnBrk="1" hangingPunct="1"/>
              <a:t>11</a:t>
            </a:fld>
            <a:endParaRPr lang="en-GB" smtClean="0">
              <a:solidFill>
                <a:schemeClr val="tx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smtClean="0"/>
              <a:t>We recommend that you ask your company to sign the IP Policy as soon as possible so that when work group efforts launch, you will be ready to Opt-In and join the desired group or groups.</a:t>
            </a:r>
          </a:p>
          <a:p>
            <a:r>
              <a:rPr lang="en-US" smtClean="0"/>
              <a:t> </a:t>
            </a:r>
          </a:p>
          <a:p>
            <a:r>
              <a:rPr lang="en-US" smtClean="0"/>
              <a:t>The IP Policy and Opt-In Agreements need only be signed once since the agreements are between GS1 and the company. The IP Policy and Opt-In Agreements apply to all employees of the company. If a person leaves your company and is replaced by another employee, the agreements do not need to be signed again. </a:t>
            </a:r>
          </a:p>
          <a:p>
            <a:endParaRPr lang="en-US" smtClean="0"/>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eaLnBrk="1" hangingPunct="1"/>
            <a:fld id="{9125CEE2-5C96-4CD6-AE7D-5238DF570287}" type="slidenum">
              <a:rPr lang="en-GB" smtClean="0">
                <a:solidFill>
                  <a:schemeClr val="tx1"/>
                </a:solidFill>
              </a:rPr>
              <a:pPr eaLnBrk="1" hangingPunct="1"/>
              <a:t>12</a:t>
            </a:fld>
            <a:endParaRPr lang="en-GB" smtClean="0">
              <a:solidFill>
                <a:schemeClr val="tx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eaLnBrk="1" hangingPunct="1"/>
            <a:fld id="{D27020F6-1025-42D9-9161-A69951CB48E4}" type="slidenum">
              <a:rPr lang="en-GB" smtClean="0">
                <a:solidFill>
                  <a:schemeClr val="tx1"/>
                </a:solidFill>
              </a:rPr>
              <a:pPr eaLnBrk="1" hangingPunct="1"/>
              <a:t>14</a:t>
            </a:fld>
            <a:endParaRPr lang="en-GB" smtClean="0">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gs1.org/" TargetMode="External"/><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3" Type="http://schemas.openxmlformats.org/officeDocument/2006/relationships/hyperlink" Target="http://www.gs1.org/" TargetMode="External"/><Relationship Id="rId2" Type="http://schemas.openxmlformats.org/officeDocument/2006/relationships/image" Target="../media/image6.jpeg"/><Relationship Id="rId1" Type="http://schemas.openxmlformats.org/officeDocument/2006/relationships/slideMaster" Target="../slideMasters/slideMaster2.xml"/><Relationship Id="rId5" Type="http://schemas.microsoft.com/office/2007/relationships/hdphoto" Target="../media/hdphoto2.wdp"/><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hyperlink" Target="http://www.gs1.org/" TargetMode="External"/><Relationship Id="rId2" Type="http://schemas.openxmlformats.org/officeDocument/2006/relationships/image" Target="../media/image8.png"/><Relationship Id="rId1" Type="http://schemas.openxmlformats.org/officeDocument/2006/relationships/slideMaster" Target="../slideMasters/slideMaster2.xml"/><Relationship Id="rId5" Type="http://schemas.microsoft.com/office/2007/relationships/hdphoto" Target="../media/hdphoto2.wdp"/><Relationship Id="rId4"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hyperlink" Target="http://www.gs1.org/" TargetMode="External"/><Relationship Id="rId2" Type="http://schemas.openxmlformats.org/officeDocument/2006/relationships/image" Target="../media/image6.jpeg"/><Relationship Id="rId1" Type="http://schemas.openxmlformats.org/officeDocument/2006/relationships/slideMaster" Target="../slideMasters/slideMaster2.xml"/><Relationship Id="rId5" Type="http://schemas.microsoft.com/office/2007/relationships/hdphoto" Target="../media/hdphoto2.wdp"/><Relationship Id="rId4" Type="http://schemas.openxmlformats.org/officeDocument/2006/relationships/image" Target="../media/image7.png"/></Relationships>
</file>

<file path=ppt/slideLayouts/_rels/slideLayout21.xml.rels><?xml version="1.0" encoding="UTF-8" standalone="yes"?>
<Relationships xmlns="http://schemas.openxmlformats.org/package/2006/relationships"><Relationship Id="rId3" Type="http://schemas.openxmlformats.org/officeDocument/2006/relationships/hyperlink" Target="http://www.gs1.org/" TargetMode="External"/><Relationship Id="rId2" Type="http://schemas.openxmlformats.org/officeDocument/2006/relationships/image" Target="../media/image6.jpeg"/><Relationship Id="rId1" Type="http://schemas.openxmlformats.org/officeDocument/2006/relationships/slideMaster" Target="../slideMasters/slideMaster3.xml"/><Relationship Id="rId5" Type="http://schemas.microsoft.com/office/2007/relationships/hdphoto" Target="../media/hdphoto2.wdp"/><Relationship Id="rId4" Type="http://schemas.openxmlformats.org/officeDocument/2006/relationships/image" Target="../media/image7.png"/></Relationships>
</file>

<file path=ppt/slideLayouts/_rels/slideLayout22.xml.rels><?xml version="1.0" encoding="UTF-8" standalone="yes"?>
<Relationships xmlns="http://schemas.openxmlformats.org/package/2006/relationships"><Relationship Id="rId3" Type="http://schemas.openxmlformats.org/officeDocument/2006/relationships/hyperlink" Target="http://www.gs1.org/" TargetMode="External"/><Relationship Id="rId2" Type="http://schemas.openxmlformats.org/officeDocument/2006/relationships/image" Target="../media/image8.png"/><Relationship Id="rId1" Type="http://schemas.openxmlformats.org/officeDocument/2006/relationships/slideMaster" Target="../slideMasters/slideMaster3.xml"/><Relationship Id="rId5" Type="http://schemas.microsoft.com/office/2007/relationships/hdphoto" Target="../media/hdphoto2.wdp"/><Relationship Id="rId4" Type="http://schemas.openxmlformats.org/officeDocument/2006/relationships/image" Target="../media/image7.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hyperlink" Target="http://www.gs1.org/" TargetMode="External"/><Relationship Id="rId2" Type="http://schemas.openxmlformats.org/officeDocument/2006/relationships/image" Target="../media/image6.jpeg"/><Relationship Id="rId1" Type="http://schemas.openxmlformats.org/officeDocument/2006/relationships/slideMaster" Target="../slideMasters/slideMaster3.xml"/><Relationship Id="rId5" Type="http://schemas.microsoft.com/office/2007/relationships/hdphoto" Target="../media/hdphoto2.wdp"/><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3A98F5-B4C1-4F48-9D2C-2AC6E6E25A88}"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15A9D3-D7FF-6A4E-89C3-8073BA777C34}"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3A98F5-B4C1-4F48-9D2C-2AC6E6E25A88}"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15A9D3-D7FF-6A4E-89C3-8073BA777C34}"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3A98F5-B4C1-4F48-9D2C-2AC6E6E25A88}"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15A9D3-D7FF-6A4E-89C3-8073BA777C34}"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sp>
        <p:nvSpPr>
          <p:cNvPr id="4" name="AutoShape 10">
            <a:hlinkClick r:id="rId2" highlightClick="1"/>
          </p:cNvPr>
          <p:cNvSpPr>
            <a:spLocks noChangeArrowheads="1"/>
          </p:cNvSpPr>
          <p:nvPr/>
        </p:nvSpPr>
        <p:spPr bwMode="auto">
          <a:xfrm>
            <a:off x="7696200" y="6324600"/>
            <a:ext cx="1219200" cy="304800"/>
          </a:xfrm>
          <a:prstGeom prst="actionButtonBlank">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20000"/>
              </a:spcBef>
            </a:pPr>
            <a:endParaRPr lang="fr-FR"/>
          </a:p>
        </p:txBody>
      </p:sp>
      <p:pic>
        <p:nvPicPr>
          <p:cNvPr id="5" name="Image 9" descr="log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2070100" cy="179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age 10" descr="Présentation4.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ZoneTexte 1"/>
          <p:cNvSpPr txBox="1">
            <a:spLocks noChangeArrowheads="1"/>
          </p:cNvSpPr>
          <p:nvPr/>
        </p:nvSpPr>
        <p:spPr bwMode="auto">
          <a:xfrm>
            <a:off x="0" y="0"/>
            <a:ext cx="2387600" cy="16986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rgbClr val="002C6C"/>
                </a:solidFill>
                <a:latin typeface="Arial" charset="0"/>
                <a:cs typeface="Arial" charset="0"/>
              </a:defRPr>
            </a:lvl1pPr>
            <a:lvl2pPr marL="742950" indent="-285750" eaLnBrk="0" hangingPunct="0">
              <a:defRPr>
                <a:solidFill>
                  <a:srgbClr val="002C6C"/>
                </a:solidFill>
                <a:latin typeface="Arial" charset="0"/>
                <a:cs typeface="Arial" charset="0"/>
              </a:defRPr>
            </a:lvl2pPr>
            <a:lvl3pPr marL="1143000" indent="-228600" eaLnBrk="0" hangingPunct="0">
              <a:defRPr>
                <a:solidFill>
                  <a:srgbClr val="002C6C"/>
                </a:solidFill>
                <a:latin typeface="Arial" charset="0"/>
                <a:cs typeface="Arial" charset="0"/>
              </a:defRPr>
            </a:lvl3pPr>
            <a:lvl4pPr marL="1600200" indent="-228600" eaLnBrk="0" hangingPunct="0">
              <a:defRPr>
                <a:solidFill>
                  <a:srgbClr val="002C6C"/>
                </a:solidFill>
                <a:latin typeface="Arial" charset="0"/>
                <a:cs typeface="Arial" charset="0"/>
              </a:defRPr>
            </a:lvl4pPr>
            <a:lvl5pPr marL="2057400" indent="-228600" eaLnBrk="0" hangingPunct="0">
              <a:defRPr>
                <a:solidFill>
                  <a:srgbClr val="002C6C"/>
                </a:solidFill>
                <a:latin typeface="Arial" charset="0"/>
                <a:cs typeface="Arial" charset="0"/>
              </a:defRPr>
            </a:lvl5pPr>
            <a:lvl6pPr marL="2514600" indent="-228600" eaLnBrk="0" fontAlgn="base" hangingPunct="0">
              <a:spcBef>
                <a:spcPct val="0"/>
              </a:spcBef>
              <a:spcAft>
                <a:spcPct val="0"/>
              </a:spcAft>
              <a:defRPr>
                <a:solidFill>
                  <a:srgbClr val="002C6C"/>
                </a:solidFill>
                <a:latin typeface="Arial" charset="0"/>
                <a:cs typeface="Arial" charset="0"/>
              </a:defRPr>
            </a:lvl6pPr>
            <a:lvl7pPr marL="2971800" indent="-228600" eaLnBrk="0" fontAlgn="base" hangingPunct="0">
              <a:spcBef>
                <a:spcPct val="0"/>
              </a:spcBef>
              <a:spcAft>
                <a:spcPct val="0"/>
              </a:spcAft>
              <a:defRPr>
                <a:solidFill>
                  <a:srgbClr val="002C6C"/>
                </a:solidFill>
                <a:latin typeface="Arial" charset="0"/>
                <a:cs typeface="Arial" charset="0"/>
              </a:defRPr>
            </a:lvl7pPr>
            <a:lvl8pPr marL="3429000" indent="-228600" eaLnBrk="0" fontAlgn="base" hangingPunct="0">
              <a:spcBef>
                <a:spcPct val="0"/>
              </a:spcBef>
              <a:spcAft>
                <a:spcPct val="0"/>
              </a:spcAft>
              <a:defRPr>
                <a:solidFill>
                  <a:srgbClr val="002C6C"/>
                </a:solidFill>
                <a:latin typeface="Arial" charset="0"/>
                <a:cs typeface="Arial" charset="0"/>
              </a:defRPr>
            </a:lvl8pPr>
            <a:lvl9pPr marL="3886200" indent="-228600" eaLnBrk="0" fontAlgn="base" hangingPunct="0">
              <a:spcBef>
                <a:spcPct val="0"/>
              </a:spcBef>
              <a:spcAft>
                <a:spcPct val="0"/>
              </a:spcAft>
              <a:defRPr>
                <a:solidFill>
                  <a:srgbClr val="002C6C"/>
                </a:solidFill>
                <a:latin typeface="Arial" charset="0"/>
                <a:cs typeface="Arial" charset="0"/>
              </a:defRPr>
            </a:lvl9pPr>
          </a:lstStyle>
          <a:p>
            <a:pPr eaLnBrk="1" hangingPunct="1">
              <a:spcBef>
                <a:spcPct val="20000"/>
              </a:spcBef>
              <a:defRPr/>
            </a:pPr>
            <a:endParaRPr lang="fr-FR" smtClean="0">
              <a:solidFill>
                <a:schemeClr val="bg1"/>
              </a:solidFill>
            </a:endParaRPr>
          </a:p>
          <a:p>
            <a:pPr eaLnBrk="1" hangingPunct="1">
              <a:spcBef>
                <a:spcPct val="20000"/>
              </a:spcBef>
              <a:defRPr/>
            </a:pPr>
            <a:endParaRPr lang="fr-FR" smtClean="0">
              <a:solidFill>
                <a:schemeClr val="bg1"/>
              </a:solidFill>
            </a:endParaRPr>
          </a:p>
          <a:p>
            <a:pPr eaLnBrk="1" hangingPunct="1">
              <a:spcBef>
                <a:spcPct val="20000"/>
              </a:spcBef>
              <a:defRPr/>
            </a:pPr>
            <a:endParaRPr lang="fr-FR" smtClean="0">
              <a:solidFill>
                <a:schemeClr val="bg1"/>
              </a:solidFill>
            </a:endParaRPr>
          </a:p>
          <a:p>
            <a:pPr eaLnBrk="1" hangingPunct="1">
              <a:spcBef>
                <a:spcPct val="20000"/>
              </a:spcBef>
              <a:defRPr/>
            </a:pPr>
            <a:endParaRPr lang="fr-FR" smtClean="0">
              <a:solidFill>
                <a:schemeClr val="bg1"/>
              </a:solidFill>
            </a:endParaRPr>
          </a:p>
          <a:p>
            <a:pPr eaLnBrk="1" hangingPunct="1">
              <a:spcBef>
                <a:spcPct val="20000"/>
              </a:spcBef>
              <a:defRPr/>
            </a:pPr>
            <a:endParaRPr lang="fr-FR" smtClean="0">
              <a:solidFill>
                <a:schemeClr val="bg1"/>
              </a:solidFill>
            </a:endParaRPr>
          </a:p>
        </p:txBody>
      </p:sp>
      <p:pic>
        <p:nvPicPr>
          <p:cNvPr id="8" name="Image 10" descr="logo.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82563" y="190500"/>
            <a:ext cx="1352550" cy="117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ous-titre 3"/>
          <p:cNvSpPr>
            <a:spLocks noGrp="1"/>
          </p:cNvSpPr>
          <p:nvPr>
            <p:ph type="subTitle" idx="1"/>
          </p:nvPr>
        </p:nvSpPr>
        <p:spPr>
          <a:xfrm>
            <a:off x="3886200" y="2590800"/>
            <a:ext cx="3505200" cy="1295400"/>
          </a:xfrm>
        </p:spPr>
        <p:txBody>
          <a:bodyPr/>
          <a:lstStyle>
            <a:lvl1pPr algn="l">
              <a:defRPr>
                <a:solidFill>
                  <a:srgbClr val="F26334"/>
                </a:solidFill>
              </a:defRPr>
            </a:lvl1pPr>
          </a:lstStyle>
          <a:p>
            <a:r>
              <a:rPr lang="en-US" smtClean="0"/>
              <a:t>Click to edit Master subtitle style</a:t>
            </a:r>
            <a:endParaRPr lang="fr-FR" dirty="0"/>
          </a:p>
        </p:txBody>
      </p:sp>
      <p:sp>
        <p:nvSpPr>
          <p:cNvPr id="10" name="Titre 2"/>
          <p:cNvSpPr>
            <a:spLocks noGrp="1"/>
          </p:cNvSpPr>
          <p:nvPr>
            <p:ph type="ctrTitle"/>
          </p:nvPr>
        </p:nvSpPr>
        <p:spPr>
          <a:xfrm>
            <a:off x="3886200" y="1447800"/>
            <a:ext cx="4572000" cy="990600"/>
          </a:xfrm>
        </p:spPr>
        <p:txBody>
          <a:bodyPr/>
          <a:lstStyle>
            <a:lvl1pPr>
              <a:defRPr sz="3800"/>
            </a:lvl1pPr>
          </a:lstStyle>
          <a:p>
            <a:r>
              <a:rPr lang="en-US" smtClean="0"/>
              <a:t>Click to edit Master title style</a:t>
            </a:r>
            <a:endParaRPr lang="fr-FR" dirty="0"/>
          </a:p>
        </p:txBody>
      </p:sp>
    </p:spTree>
    <p:extLst>
      <p:ext uri="{BB962C8B-B14F-4D97-AF65-F5344CB8AC3E}">
        <p14:creationId xmlns:p14="http://schemas.microsoft.com/office/powerpoint/2010/main" val="2819330244"/>
      </p:ext>
    </p:extLst>
  </p:cSld>
  <p:clrMapOvr>
    <a:masterClrMapping/>
  </p:clrMapOvr>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9" descr="GS1-Corp-templates-TITL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49" y="-3175"/>
            <a:ext cx="9151938"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10">
            <a:hlinkClick r:id="rId3" highlightClick="1"/>
          </p:cNvPr>
          <p:cNvSpPr>
            <a:spLocks noChangeArrowheads="1"/>
          </p:cNvSpPr>
          <p:nvPr/>
        </p:nvSpPr>
        <p:spPr bwMode="auto">
          <a:xfrm>
            <a:off x="7696200" y="6324600"/>
            <a:ext cx="1219200" cy="304800"/>
          </a:xfrm>
          <a:prstGeom prst="actionButtonBlank">
            <a:avLst/>
          </a:prstGeom>
          <a:noFill/>
          <a:ln w="9525">
            <a:noFill/>
            <a:miter lim="800000"/>
            <a:headEnd/>
            <a:tailEnd/>
          </a:ln>
          <a:effectLst/>
        </p:spPr>
        <p:txBody>
          <a:bodyPr wrap="none" anchor="ctr"/>
          <a:lstStyle/>
          <a:p>
            <a:pPr defTabSz="914400" fontAlgn="base">
              <a:spcBef>
                <a:spcPct val="20000"/>
              </a:spcBef>
              <a:spcAft>
                <a:spcPct val="0"/>
              </a:spcAft>
              <a:defRPr/>
            </a:pPr>
            <a:endParaRPr lang="en-GB">
              <a:solidFill>
                <a:srgbClr val="002C6C"/>
              </a:solidFill>
            </a:endParaRPr>
          </a:p>
        </p:txBody>
      </p:sp>
      <p:sp>
        <p:nvSpPr>
          <p:cNvPr id="5122" name="Rectangle 2"/>
          <p:cNvSpPr>
            <a:spLocks noGrp="1" noChangeArrowheads="1"/>
          </p:cNvSpPr>
          <p:nvPr>
            <p:ph type="ctrTitle"/>
          </p:nvPr>
        </p:nvSpPr>
        <p:spPr>
          <a:xfrm>
            <a:off x="3639200" y="1447800"/>
            <a:ext cx="4819000" cy="990600"/>
          </a:xfrm>
        </p:spPr>
        <p:txBody>
          <a:bodyPr anchor="b"/>
          <a:lstStyle>
            <a:lvl1pPr>
              <a:defRPr sz="3600"/>
            </a:lvl1pPr>
          </a:lstStyle>
          <a:p>
            <a:r>
              <a:rPr lang="en-US" smtClean="0"/>
              <a:t>Click to edit Master title style</a:t>
            </a:r>
            <a:endParaRPr lang="en-GB" dirty="0"/>
          </a:p>
        </p:txBody>
      </p:sp>
      <p:sp>
        <p:nvSpPr>
          <p:cNvPr id="5123" name="Rectangle 3"/>
          <p:cNvSpPr>
            <a:spLocks noGrp="1" noChangeArrowheads="1"/>
          </p:cNvSpPr>
          <p:nvPr>
            <p:ph type="subTitle" idx="1"/>
          </p:nvPr>
        </p:nvSpPr>
        <p:spPr>
          <a:xfrm>
            <a:off x="3640208" y="2566530"/>
            <a:ext cx="3694567" cy="1295400"/>
          </a:xfrm>
          <a:prstGeom prst="rect">
            <a:avLst/>
          </a:prstGeom>
        </p:spPr>
        <p:txBody>
          <a:bodyPr/>
          <a:lstStyle>
            <a:lvl1pPr marL="0" indent="0">
              <a:buNone/>
              <a:defRPr b="1">
                <a:solidFill>
                  <a:srgbClr val="F26334"/>
                </a:solidFill>
              </a:defRPr>
            </a:lvl1pPr>
          </a:lstStyle>
          <a:p>
            <a:r>
              <a:rPr lang="en-US" smtClean="0"/>
              <a:t>Click to edit Master subtitle style</a:t>
            </a:r>
            <a:endParaRPr lang="en-GB" dirty="0"/>
          </a:p>
        </p:txBody>
      </p:sp>
      <p:pic>
        <p:nvPicPr>
          <p:cNvPr id="8" name="Content Placeholder 1"/>
          <p:cNvPicPr>
            <a:picLocks noChangeAspect="1"/>
          </p:cNvPicPr>
          <p:nvPr/>
        </p:nvPicPr>
        <p:blipFill>
          <a:blip r:embed="rId4" cstate="email">
            <a:extLst>
              <a:ext uri="{BEBA8EAE-BF5A-486C-A8C5-ECC9F3942E4B}">
                <a14:imgProps xmlns:a14="http://schemas.microsoft.com/office/drawing/2010/main">
                  <a14:imgLayer r:embed="rId5">
                    <a14:imgEffect>
                      <a14:sharpenSoften amount="1000"/>
                    </a14:imgEffect>
                  </a14:imgLayer>
                </a14:imgProps>
              </a:ext>
              <a:ext uri="{28A0092B-C50C-407E-A947-70E740481C1C}">
                <a14:useLocalDpi xmlns:a14="http://schemas.microsoft.com/office/drawing/2010/main" val="0"/>
              </a:ext>
            </a:extLst>
          </a:blip>
          <a:stretch>
            <a:fillRect/>
          </a:stretch>
        </p:blipFill>
        <p:spPr>
          <a:xfrm>
            <a:off x="380458" y="406163"/>
            <a:ext cx="991142" cy="882763"/>
          </a:xfrm>
          <a:prstGeom prst="rect">
            <a:avLst/>
          </a:prstGeom>
        </p:spPr>
      </p:pic>
    </p:spTree>
    <p:extLst>
      <p:ext uri="{BB962C8B-B14F-4D97-AF65-F5344CB8AC3E}">
        <p14:creationId xmlns:p14="http://schemas.microsoft.com/office/powerpoint/2010/main" val="240932310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Divider Slide">
    <p:spTree>
      <p:nvGrpSpPr>
        <p:cNvPr id="1" name=""/>
        <p:cNvGrpSpPr/>
        <p:nvPr/>
      </p:nvGrpSpPr>
      <p:grpSpPr>
        <a:xfrm>
          <a:off x="0" y="0"/>
          <a:ext cx="0" cy="0"/>
          <a:chOff x="0" y="0"/>
          <a:chExt cx="0" cy="0"/>
        </a:xfrm>
      </p:grpSpPr>
      <p:pic>
        <p:nvPicPr>
          <p:cNvPr id="9" name="Picture 8" descr="Untitled.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 y="-1"/>
            <a:ext cx="9143391" cy="6857543"/>
          </a:xfrm>
          <a:prstGeom prst="rect">
            <a:avLst/>
          </a:prstGeom>
        </p:spPr>
      </p:pic>
      <p:sp>
        <p:nvSpPr>
          <p:cNvPr id="5" name="AutoShape 10">
            <a:hlinkClick r:id="rId3" highlightClick="1"/>
          </p:cNvPr>
          <p:cNvSpPr>
            <a:spLocks noChangeArrowheads="1"/>
          </p:cNvSpPr>
          <p:nvPr/>
        </p:nvSpPr>
        <p:spPr bwMode="auto">
          <a:xfrm>
            <a:off x="7696200" y="6324600"/>
            <a:ext cx="1219200" cy="304800"/>
          </a:xfrm>
          <a:prstGeom prst="actionButtonBlank">
            <a:avLst/>
          </a:prstGeom>
          <a:noFill/>
          <a:ln w="9525">
            <a:noFill/>
            <a:miter lim="800000"/>
            <a:headEnd/>
            <a:tailEnd/>
          </a:ln>
          <a:effectLst/>
        </p:spPr>
        <p:txBody>
          <a:bodyPr wrap="none" anchor="ctr"/>
          <a:lstStyle/>
          <a:p>
            <a:pPr defTabSz="914400" fontAlgn="base">
              <a:spcBef>
                <a:spcPct val="20000"/>
              </a:spcBef>
              <a:spcAft>
                <a:spcPct val="0"/>
              </a:spcAft>
              <a:defRPr/>
            </a:pPr>
            <a:endParaRPr lang="en-GB">
              <a:solidFill>
                <a:srgbClr val="002C6C"/>
              </a:solidFill>
            </a:endParaRPr>
          </a:p>
        </p:txBody>
      </p:sp>
      <p:sp>
        <p:nvSpPr>
          <p:cNvPr id="5122" name="Rectangle 2"/>
          <p:cNvSpPr>
            <a:spLocks noGrp="1" noChangeArrowheads="1"/>
          </p:cNvSpPr>
          <p:nvPr>
            <p:ph type="ctrTitle"/>
          </p:nvPr>
        </p:nvSpPr>
        <p:spPr>
          <a:xfrm>
            <a:off x="3639200" y="1447800"/>
            <a:ext cx="4819000" cy="990600"/>
          </a:xfrm>
        </p:spPr>
        <p:txBody>
          <a:bodyPr anchor="b"/>
          <a:lstStyle>
            <a:lvl1pPr>
              <a:defRPr sz="3200"/>
            </a:lvl1pPr>
          </a:lstStyle>
          <a:p>
            <a:r>
              <a:rPr lang="en-US" smtClean="0"/>
              <a:t>Click to edit Master title style</a:t>
            </a:r>
            <a:endParaRPr lang="en-GB" dirty="0"/>
          </a:p>
        </p:txBody>
      </p:sp>
      <p:sp>
        <p:nvSpPr>
          <p:cNvPr id="5123" name="Rectangle 3"/>
          <p:cNvSpPr>
            <a:spLocks noGrp="1" noChangeArrowheads="1"/>
          </p:cNvSpPr>
          <p:nvPr>
            <p:ph type="subTitle" idx="1"/>
          </p:nvPr>
        </p:nvSpPr>
        <p:spPr>
          <a:xfrm>
            <a:off x="3640208" y="2566530"/>
            <a:ext cx="3694567" cy="1295400"/>
          </a:xfrm>
          <a:prstGeom prst="rect">
            <a:avLst/>
          </a:prstGeom>
        </p:spPr>
        <p:txBody>
          <a:bodyPr/>
          <a:lstStyle>
            <a:lvl1pPr marL="0" indent="0">
              <a:buNone/>
              <a:defRPr b="1">
                <a:solidFill>
                  <a:srgbClr val="F26334"/>
                </a:solidFill>
              </a:defRPr>
            </a:lvl1pPr>
          </a:lstStyle>
          <a:p>
            <a:r>
              <a:rPr lang="en-US" smtClean="0"/>
              <a:t>Click to edit Master subtitle style</a:t>
            </a:r>
            <a:endParaRPr lang="en-GB" dirty="0"/>
          </a:p>
        </p:txBody>
      </p:sp>
      <p:pic>
        <p:nvPicPr>
          <p:cNvPr id="7" name="Content Placeholder 1"/>
          <p:cNvPicPr>
            <a:picLocks noChangeAspect="1"/>
          </p:cNvPicPr>
          <p:nvPr/>
        </p:nvPicPr>
        <p:blipFill>
          <a:blip r:embed="rId4" cstate="email">
            <a:extLst>
              <a:ext uri="{BEBA8EAE-BF5A-486C-A8C5-ECC9F3942E4B}">
                <a14:imgProps xmlns:a14="http://schemas.microsoft.com/office/drawing/2010/main">
                  <a14:imgLayer r:embed="rId5">
                    <a14:imgEffect>
                      <a14:sharpenSoften amount="1000"/>
                    </a14:imgEffect>
                  </a14:imgLayer>
                </a14:imgProps>
              </a:ext>
              <a:ext uri="{28A0092B-C50C-407E-A947-70E740481C1C}">
                <a14:useLocalDpi xmlns:a14="http://schemas.microsoft.com/office/drawing/2010/main" val="0"/>
              </a:ext>
            </a:extLst>
          </a:blip>
          <a:stretch>
            <a:fillRect/>
          </a:stretch>
        </p:blipFill>
        <p:spPr>
          <a:xfrm>
            <a:off x="380458" y="406163"/>
            <a:ext cx="991142" cy="882763"/>
          </a:xfrm>
          <a:prstGeom prst="rect">
            <a:avLst/>
          </a:prstGeom>
        </p:spPr>
      </p:pic>
    </p:spTree>
    <p:extLst>
      <p:ext uri="{BB962C8B-B14F-4D97-AF65-F5344CB8AC3E}">
        <p14:creationId xmlns:p14="http://schemas.microsoft.com/office/powerpoint/2010/main" val="1624810390"/>
      </p:ext>
    </p:extLst>
  </p:cSld>
  <p:clrMapOvr>
    <a:masterClrMapping/>
  </p:clrMapOvr>
  <p:timing>
    <p:tnLst>
      <p:par>
        <p:cTn id="1" dur="indefinite" restart="never" nodeType="tmRoot"/>
      </p:par>
    </p:tnLst>
  </p:timing>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9750" y="384392"/>
            <a:ext cx="6877050" cy="935998"/>
          </a:xfrm>
        </p:spPr>
        <p:txBody>
          <a:bodyPr/>
          <a:lstStyle/>
          <a:p>
            <a:r>
              <a:rPr lang="en-US" smtClean="0"/>
              <a:t>Click to edit Master title style</a:t>
            </a:r>
            <a:endParaRPr lang="en-GB" dirty="0"/>
          </a:p>
        </p:txBody>
      </p:sp>
      <p:sp>
        <p:nvSpPr>
          <p:cNvPr id="4" name="Rectangle 12"/>
          <p:cNvSpPr>
            <a:spLocks noGrp="1" noChangeArrowheads="1"/>
          </p:cNvSpPr>
          <p:nvPr>
            <p:ph type="sldNum" sz="quarter" idx="10"/>
          </p:nvPr>
        </p:nvSpPr>
        <p:spPr>
          <a:ln/>
        </p:spPr>
        <p:txBody>
          <a:bodyPr/>
          <a:lstStyle>
            <a:lvl1pPr>
              <a:defRPr/>
            </a:lvl1pPr>
          </a:lstStyle>
          <a:p>
            <a:pPr>
              <a:defRPr/>
            </a:pPr>
            <a:fld id="{5793F1EA-6756-48CC-B584-140A0C2F0B28}" type="slidenum">
              <a:rPr lang="en-US" smtClean="0">
                <a:solidFill>
                  <a:srgbClr val="002C6C"/>
                </a:solidFill>
              </a:rPr>
              <a:pPr>
                <a:defRPr/>
              </a:pPr>
              <a:t>‹#›</a:t>
            </a:fld>
            <a:endParaRPr lang="en-US">
              <a:solidFill>
                <a:srgbClr val="002C6C"/>
              </a:solidFill>
            </a:endParaRPr>
          </a:p>
        </p:txBody>
      </p:sp>
      <p:sp>
        <p:nvSpPr>
          <p:cNvPr id="8" name="Content Placeholder 2"/>
          <p:cNvSpPr>
            <a:spLocks noGrp="1"/>
          </p:cNvSpPr>
          <p:nvPr>
            <p:ph sz="half" idx="1"/>
          </p:nvPr>
        </p:nvSpPr>
        <p:spPr>
          <a:xfrm>
            <a:off x="514800" y="1602000"/>
            <a:ext cx="8172000" cy="4572000"/>
          </a:xfrm>
          <a:prstGeom prst="rect">
            <a:avLst/>
          </a:prstGeom>
        </p:spPr>
        <p:txBody>
          <a:bodyPr>
            <a:normAutofit/>
          </a:bodyPr>
          <a:lstStyle>
            <a:lvl1pPr>
              <a:defRPr sz="2400"/>
            </a:lvl1pPr>
            <a:lvl2pPr marL="800100" indent="-342900">
              <a:buFont typeface="Wingdings" pitchFamily="2" charset="2"/>
              <a:buChar char="Ø"/>
              <a:defRPr sz="2000"/>
            </a:lvl2pPr>
            <a:lvl3pPr marL="1143000" indent="-228600">
              <a:buFont typeface="Wingdings" pitchFamily="2" charset="2"/>
              <a:buChar char="v"/>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Tree>
    <p:extLst>
      <p:ext uri="{BB962C8B-B14F-4D97-AF65-F5344CB8AC3E}">
        <p14:creationId xmlns:p14="http://schemas.microsoft.com/office/powerpoint/2010/main" val="97852865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none"/>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sldNum" sz="quarter" idx="10"/>
          </p:nvPr>
        </p:nvSpPr>
        <p:spPr>
          <a:ln/>
        </p:spPr>
        <p:txBody>
          <a:bodyPr/>
          <a:lstStyle>
            <a:lvl1pPr>
              <a:defRPr/>
            </a:lvl1pPr>
          </a:lstStyle>
          <a:p>
            <a:pPr>
              <a:defRPr/>
            </a:pPr>
            <a:fld id="{E1F0FBAA-3D8A-4F1B-93C6-480D6BDCDFE4}" type="slidenum">
              <a:rPr lang="en-US" smtClean="0">
                <a:solidFill>
                  <a:srgbClr val="002C6C"/>
                </a:solidFill>
              </a:rPr>
              <a:pPr>
                <a:defRPr/>
              </a:pPr>
              <a:t>‹#›</a:t>
            </a:fld>
            <a:endParaRPr lang="en-US">
              <a:solidFill>
                <a:srgbClr val="002C6C"/>
              </a:solidFill>
            </a:endParaRPr>
          </a:p>
        </p:txBody>
      </p:sp>
    </p:spTree>
    <p:extLst>
      <p:ext uri="{BB962C8B-B14F-4D97-AF65-F5344CB8AC3E}">
        <p14:creationId xmlns:p14="http://schemas.microsoft.com/office/powerpoint/2010/main" val="396491588"/>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533400" y="1543050"/>
            <a:ext cx="4032000" cy="4552950"/>
          </a:xfrm>
          <a:prstGeom prst="rect">
            <a:avLst/>
          </a:prstGeo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Content Placeholder 3"/>
          <p:cNvSpPr>
            <a:spLocks noGrp="1"/>
          </p:cNvSpPr>
          <p:nvPr>
            <p:ph sz="half" idx="2"/>
          </p:nvPr>
        </p:nvSpPr>
        <p:spPr>
          <a:xfrm>
            <a:off x="4683734" y="1543050"/>
            <a:ext cx="4000967" cy="4552950"/>
          </a:xfrm>
          <a:prstGeom prst="rect">
            <a:avLst/>
          </a:prstGeo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Rectangle 12"/>
          <p:cNvSpPr>
            <a:spLocks noGrp="1" noChangeArrowheads="1"/>
          </p:cNvSpPr>
          <p:nvPr>
            <p:ph type="sldNum" sz="quarter" idx="10"/>
          </p:nvPr>
        </p:nvSpPr>
        <p:spPr>
          <a:ln/>
        </p:spPr>
        <p:txBody>
          <a:bodyPr/>
          <a:lstStyle>
            <a:lvl1pPr>
              <a:defRPr/>
            </a:lvl1pPr>
          </a:lstStyle>
          <a:p>
            <a:pPr>
              <a:defRPr/>
            </a:pPr>
            <a:fld id="{DBBCC6FE-3F78-4C46-898C-D4D53D1EBC8C}" type="slidenum">
              <a:rPr lang="en-US" smtClean="0">
                <a:solidFill>
                  <a:srgbClr val="002C6C"/>
                </a:solidFill>
              </a:rPr>
              <a:pPr>
                <a:defRPr/>
              </a:pPr>
              <a:t>‹#›</a:t>
            </a:fld>
            <a:endParaRPr lang="en-US">
              <a:solidFill>
                <a:srgbClr val="002C6C"/>
              </a:solidFill>
            </a:endParaRPr>
          </a:p>
        </p:txBody>
      </p:sp>
    </p:spTree>
    <p:extLst>
      <p:ext uri="{BB962C8B-B14F-4D97-AF65-F5344CB8AC3E}">
        <p14:creationId xmlns:p14="http://schemas.microsoft.com/office/powerpoint/2010/main" val="2765041033"/>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Rectangle 12"/>
          <p:cNvSpPr>
            <a:spLocks noGrp="1" noChangeArrowheads="1"/>
          </p:cNvSpPr>
          <p:nvPr>
            <p:ph type="sldNum" sz="quarter" idx="10"/>
          </p:nvPr>
        </p:nvSpPr>
        <p:spPr>
          <a:ln/>
        </p:spPr>
        <p:txBody>
          <a:bodyPr/>
          <a:lstStyle>
            <a:lvl1pPr>
              <a:defRPr/>
            </a:lvl1pPr>
          </a:lstStyle>
          <a:p>
            <a:pPr>
              <a:defRPr/>
            </a:pPr>
            <a:fld id="{54BE02A5-23D4-4D2A-8545-DA6D75FF2956}" type="slidenum">
              <a:rPr lang="en-US" smtClean="0">
                <a:solidFill>
                  <a:srgbClr val="002C6C"/>
                </a:solidFill>
              </a:rPr>
              <a:pPr>
                <a:defRPr/>
              </a:pPr>
              <a:t>‹#›</a:t>
            </a:fld>
            <a:endParaRPr lang="en-US">
              <a:solidFill>
                <a:srgbClr val="002C6C"/>
              </a:solidFill>
            </a:endParaRPr>
          </a:p>
        </p:txBody>
      </p:sp>
    </p:spTree>
    <p:extLst>
      <p:ext uri="{BB962C8B-B14F-4D97-AF65-F5344CB8AC3E}">
        <p14:creationId xmlns:p14="http://schemas.microsoft.com/office/powerpoint/2010/main" val="2640197023"/>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808089" y="1502637"/>
            <a:ext cx="55440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dirty="0" smtClean="0"/>
          </a:p>
        </p:txBody>
      </p:sp>
      <p:sp>
        <p:nvSpPr>
          <p:cNvPr id="4" name="Text Placeholder 3"/>
          <p:cNvSpPr>
            <a:spLocks noGrp="1"/>
          </p:cNvSpPr>
          <p:nvPr>
            <p:ph type="body" sz="half" idx="2"/>
          </p:nvPr>
        </p:nvSpPr>
        <p:spPr>
          <a:xfrm>
            <a:off x="1808089" y="5626207"/>
            <a:ext cx="55440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80BDBBDC-87AF-4775-B972-15D3654AF773}" type="slidenum">
              <a:rPr lang="en-US" smtClean="0">
                <a:solidFill>
                  <a:srgbClr val="002C6C"/>
                </a:solidFill>
              </a:rPr>
              <a:pPr>
                <a:defRPr/>
              </a:pPr>
              <a:t>‹#›</a:t>
            </a:fld>
            <a:endParaRPr lang="en-US">
              <a:solidFill>
                <a:srgbClr val="002C6C"/>
              </a:solidFill>
            </a:endParaRPr>
          </a:p>
        </p:txBody>
      </p:sp>
      <p:sp>
        <p:nvSpPr>
          <p:cNvPr id="6" name="Title 5"/>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82648072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3A98F5-B4C1-4F48-9D2C-2AC6E6E25A88}"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15A9D3-D7FF-6A4E-89C3-8073BA777C34}"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Contact details">
    <p:spTree>
      <p:nvGrpSpPr>
        <p:cNvPr id="1" name=""/>
        <p:cNvGrpSpPr/>
        <p:nvPr/>
      </p:nvGrpSpPr>
      <p:grpSpPr>
        <a:xfrm>
          <a:off x="0" y="0"/>
          <a:ext cx="0" cy="0"/>
          <a:chOff x="0" y="0"/>
          <a:chExt cx="0" cy="0"/>
        </a:xfrm>
      </p:grpSpPr>
      <p:pic>
        <p:nvPicPr>
          <p:cNvPr id="4" name="Picture 19" descr="GS1-Corp-templates-TITL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2700" y="-3175"/>
            <a:ext cx="9151938"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10">
            <a:hlinkClick r:id="rId3" highlightClick="1"/>
          </p:cNvPr>
          <p:cNvSpPr>
            <a:spLocks noChangeArrowheads="1"/>
          </p:cNvSpPr>
          <p:nvPr/>
        </p:nvSpPr>
        <p:spPr bwMode="auto">
          <a:xfrm>
            <a:off x="7696200" y="6324600"/>
            <a:ext cx="1219200" cy="304800"/>
          </a:xfrm>
          <a:prstGeom prst="actionButtonBlank">
            <a:avLst/>
          </a:prstGeom>
          <a:noFill/>
          <a:ln w="9525">
            <a:noFill/>
            <a:miter lim="800000"/>
            <a:headEnd/>
            <a:tailEnd/>
          </a:ln>
          <a:effectLst/>
        </p:spPr>
        <p:txBody>
          <a:bodyPr wrap="none" anchor="ctr"/>
          <a:lstStyle/>
          <a:p>
            <a:pPr defTabSz="914400" fontAlgn="base">
              <a:spcBef>
                <a:spcPct val="20000"/>
              </a:spcBef>
              <a:spcAft>
                <a:spcPct val="0"/>
              </a:spcAft>
              <a:defRPr/>
            </a:pPr>
            <a:endParaRPr lang="en-GB">
              <a:solidFill>
                <a:srgbClr val="002C6C"/>
              </a:solidFill>
            </a:endParaRPr>
          </a:p>
        </p:txBody>
      </p:sp>
      <p:sp>
        <p:nvSpPr>
          <p:cNvPr id="5123" name="Rectangle 3"/>
          <p:cNvSpPr>
            <a:spLocks noGrp="1" noChangeArrowheads="1"/>
          </p:cNvSpPr>
          <p:nvPr>
            <p:ph type="subTitle" idx="1" hasCustomPrompt="1"/>
          </p:nvPr>
        </p:nvSpPr>
        <p:spPr>
          <a:xfrm>
            <a:off x="3640208" y="1676668"/>
            <a:ext cx="5047755" cy="2384335"/>
          </a:xfrm>
          <a:prstGeom prst="rect">
            <a:avLst/>
          </a:prstGeom>
        </p:spPr>
        <p:txBody>
          <a:bodyPr/>
          <a:lstStyle>
            <a:lvl1pPr marL="0" indent="0">
              <a:buNone/>
              <a:defRPr b="0" baseline="0">
                <a:solidFill>
                  <a:srgbClr val="002C6C"/>
                </a:solidFill>
              </a:defRPr>
            </a:lvl1pPr>
          </a:lstStyle>
          <a:p>
            <a:r>
              <a:rPr lang="en-GB" dirty="0" smtClean="0"/>
              <a:t>GS1 Global Office</a:t>
            </a:r>
            <a:br>
              <a:rPr lang="en-GB" dirty="0" smtClean="0"/>
            </a:br>
            <a:r>
              <a:rPr lang="en-GB" dirty="0" smtClean="0"/>
              <a:t>Avenue Louise 326, </a:t>
            </a:r>
            <a:r>
              <a:rPr lang="en-GB" dirty="0" err="1" smtClean="0"/>
              <a:t>bte</a:t>
            </a:r>
            <a:r>
              <a:rPr lang="en-GB" dirty="0" smtClean="0"/>
              <a:t> 10</a:t>
            </a:r>
            <a:br>
              <a:rPr lang="en-GB" dirty="0" smtClean="0"/>
            </a:br>
            <a:r>
              <a:rPr lang="en-GB" dirty="0" smtClean="0"/>
              <a:t>B-1050 Brussels, Belgium</a:t>
            </a:r>
          </a:p>
          <a:p>
            <a:r>
              <a:rPr lang="en-GB" dirty="0" smtClean="0"/>
              <a:t>T +32 3 788 78 00</a:t>
            </a:r>
            <a:br>
              <a:rPr lang="en-GB" dirty="0" smtClean="0"/>
            </a:br>
            <a:r>
              <a:rPr lang="en-GB" dirty="0" smtClean="0"/>
              <a:t>W www.gs1.org</a:t>
            </a:r>
            <a:endParaRPr lang="en-GB" dirty="0"/>
          </a:p>
        </p:txBody>
      </p:sp>
      <p:sp>
        <p:nvSpPr>
          <p:cNvPr id="2" name="Title 1"/>
          <p:cNvSpPr>
            <a:spLocks noGrp="1"/>
          </p:cNvSpPr>
          <p:nvPr>
            <p:ph type="title" hasCustomPrompt="1"/>
          </p:nvPr>
        </p:nvSpPr>
        <p:spPr>
          <a:xfrm>
            <a:off x="3640208" y="384392"/>
            <a:ext cx="5046592" cy="935998"/>
          </a:xfrm>
        </p:spPr>
        <p:txBody>
          <a:bodyPr/>
          <a:lstStyle>
            <a:lvl1pPr>
              <a:defRPr/>
            </a:lvl1pPr>
          </a:lstStyle>
          <a:p>
            <a:r>
              <a:rPr lang="en-US" dirty="0" smtClean="0"/>
              <a:t>Contact details</a:t>
            </a:r>
            <a:endParaRPr lang="en-US" dirty="0"/>
          </a:p>
        </p:txBody>
      </p:sp>
      <p:pic>
        <p:nvPicPr>
          <p:cNvPr id="8" name="Content Placeholder 1"/>
          <p:cNvPicPr>
            <a:picLocks noChangeAspect="1"/>
          </p:cNvPicPr>
          <p:nvPr/>
        </p:nvPicPr>
        <p:blipFill>
          <a:blip r:embed="rId4" cstate="email">
            <a:extLst>
              <a:ext uri="{BEBA8EAE-BF5A-486C-A8C5-ECC9F3942E4B}">
                <a14:imgProps xmlns:a14="http://schemas.microsoft.com/office/drawing/2010/main">
                  <a14:imgLayer r:embed="rId5">
                    <a14:imgEffect>
                      <a14:sharpenSoften amount="1000"/>
                    </a14:imgEffect>
                  </a14:imgLayer>
                </a14:imgProps>
              </a:ext>
              <a:ext uri="{28A0092B-C50C-407E-A947-70E740481C1C}">
                <a14:useLocalDpi xmlns:a14="http://schemas.microsoft.com/office/drawing/2010/main" val="0"/>
              </a:ext>
            </a:extLst>
          </a:blip>
          <a:stretch>
            <a:fillRect/>
          </a:stretch>
        </p:blipFill>
        <p:spPr>
          <a:xfrm>
            <a:off x="380458" y="406163"/>
            <a:ext cx="991142" cy="882763"/>
          </a:xfrm>
          <a:prstGeom prst="rect">
            <a:avLst/>
          </a:prstGeom>
        </p:spPr>
      </p:pic>
    </p:spTree>
    <p:extLst>
      <p:ext uri="{BB962C8B-B14F-4D97-AF65-F5344CB8AC3E}">
        <p14:creationId xmlns:p14="http://schemas.microsoft.com/office/powerpoint/2010/main" val="1528138931"/>
      </p:ext>
    </p:extLst>
  </p:cSld>
  <p:clrMapOvr>
    <a:masterClrMapping/>
  </p:clrMapOvr>
  <p:timing>
    <p:tnLst>
      <p:par>
        <p:cTn id="1" dur="indefinite" restart="never" nodeType="tmRoot"/>
      </p:par>
    </p:tnLst>
  </p:timing>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9" descr="GS1-Corp-templates-TITL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49" y="-3175"/>
            <a:ext cx="9151938"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10">
            <a:hlinkClick r:id="rId3" highlightClick="1"/>
          </p:cNvPr>
          <p:cNvSpPr>
            <a:spLocks noChangeArrowheads="1"/>
          </p:cNvSpPr>
          <p:nvPr/>
        </p:nvSpPr>
        <p:spPr bwMode="auto">
          <a:xfrm>
            <a:off x="7696200" y="6324600"/>
            <a:ext cx="1219200" cy="304800"/>
          </a:xfrm>
          <a:prstGeom prst="actionButtonBlank">
            <a:avLst/>
          </a:prstGeom>
          <a:noFill/>
          <a:ln w="9525">
            <a:noFill/>
            <a:miter lim="800000"/>
            <a:headEnd/>
            <a:tailEnd/>
          </a:ln>
          <a:effectLst/>
        </p:spPr>
        <p:txBody>
          <a:bodyPr wrap="none" anchor="ctr"/>
          <a:lstStyle/>
          <a:p>
            <a:pPr defTabSz="914400" fontAlgn="base">
              <a:spcBef>
                <a:spcPct val="20000"/>
              </a:spcBef>
              <a:spcAft>
                <a:spcPct val="0"/>
              </a:spcAft>
              <a:defRPr/>
            </a:pPr>
            <a:endParaRPr lang="en-GB">
              <a:solidFill>
                <a:srgbClr val="002C6C"/>
              </a:solidFill>
            </a:endParaRPr>
          </a:p>
        </p:txBody>
      </p:sp>
      <p:sp>
        <p:nvSpPr>
          <p:cNvPr id="5122" name="Rectangle 2"/>
          <p:cNvSpPr>
            <a:spLocks noGrp="1" noChangeArrowheads="1"/>
          </p:cNvSpPr>
          <p:nvPr>
            <p:ph type="ctrTitle"/>
          </p:nvPr>
        </p:nvSpPr>
        <p:spPr>
          <a:xfrm>
            <a:off x="3639200" y="1447800"/>
            <a:ext cx="4819000" cy="990600"/>
          </a:xfrm>
        </p:spPr>
        <p:txBody>
          <a:bodyPr anchor="b"/>
          <a:lstStyle>
            <a:lvl1pPr>
              <a:defRPr sz="3600"/>
            </a:lvl1pPr>
          </a:lstStyle>
          <a:p>
            <a:r>
              <a:rPr lang="en-US" smtClean="0"/>
              <a:t>Click to edit Master title style</a:t>
            </a:r>
            <a:endParaRPr lang="en-GB" dirty="0"/>
          </a:p>
        </p:txBody>
      </p:sp>
      <p:sp>
        <p:nvSpPr>
          <p:cNvPr id="5123" name="Rectangle 3"/>
          <p:cNvSpPr>
            <a:spLocks noGrp="1" noChangeArrowheads="1"/>
          </p:cNvSpPr>
          <p:nvPr>
            <p:ph type="subTitle" idx="1"/>
          </p:nvPr>
        </p:nvSpPr>
        <p:spPr>
          <a:xfrm>
            <a:off x="3640208" y="2566530"/>
            <a:ext cx="3694567" cy="1295400"/>
          </a:xfrm>
          <a:prstGeom prst="rect">
            <a:avLst/>
          </a:prstGeom>
        </p:spPr>
        <p:txBody>
          <a:bodyPr/>
          <a:lstStyle>
            <a:lvl1pPr marL="0" indent="0">
              <a:buNone/>
              <a:defRPr b="1">
                <a:solidFill>
                  <a:srgbClr val="F26334"/>
                </a:solidFill>
              </a:defRPr>
            </a:lvl1pPr>
          </a:lstStyle>
          <a:p>
            <a:r>
              <a:rPr lang="en-US" smtClean="0"/>
              <a:t>Click to edit Master subtitle style</a:t>
            </a:r>
            <a:endParaRPr lang="en-GB" dirty="0"/>
          </a:p>
        </p:txBody>
      </p:sp>
      <p:pic>
        <p:nvPicPr>
          <p:cNvPr id="8" name="Content Placeholder 1"/>
          <p:cNvPicPr>
            <a:picLocks noChangeAspect="1"/>
          </p:cNvPicPr>
          <p:nvPr/>
        </p:nvPicPr>
        <p:blipFill>
          <a:blip r:embed="rId4" cstate="email">
            <a:extLst>
              <a:ext uri="{BEBA8EAE-BF5A-486C-A8C5-ECC9F3942E4B}">
                <a14:imgProps xmlns:a14="http://schemas.microsoft.com/office/drawing/2010/main">
                  <a14:imgLayer r:embed="rId5">
                    <a14:imgEffect>
                      <a14:sharpenSoften amount="1000"/>
                    </a14:imgEffect>
                  </a14:imgLayer>
                </a14:imgProps>
              </a:ext>
              <a:ext uri="{28A0092B-C50C-407E-A947-70E740481C1C}">
                <a14:useLocalDpi xmlns:a14="http://schemas.microsoft.com/office/drawing/2010/main" val="0"/>
              </a:ext>
            </a:extLst>
          </a:blip>
          <a:stretch>
            <a:fillRect/>
          </a:stretch>
        </p:blipFill>
        <p:spPr>
          <a:xfrm>
            <a:off x="380458" y="406163"/>
            <a:ext cx="991142" cy="882763"/>
          </a:xfrm>
          <a:prstGeom prst="rect">
            <a:avLst/>
          </a:prstGeom>
        </p:spPr>
      </p:pic>
    </p:spTree>
    <p:extLst>
      <p:ext uri="{BB962C8B-B14F-4D97-AF65-F5344CB8AC3E}">
        <p14:creationId xmlns:p14="http://schemas.microsoft.com/office/powerpoint/2010/main" val="791440907"/>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Divider Slide">
    <p:spTree>
      <p:nvGrpSpPr>
        <p:cNvPr id="1" name=""/>
        <p:cNvGrpSpPr/>
        <p:nvPr/>
      </p:nvGrpSpPr>
      <p:grpSpPr>
        <a:xfrm>
          <a:off x="0" y="0"/>
          <a:ext cx="0" cy="0"/>
          <a:chOff x="0" y="0"/>
          <a:chExt cx="0" cy="0"/>
        </a:xfrm>
      </p:grpSpPr>
      <p:pic>
        <p:nvPicPr>
          <p:cNvPr id="9" name="Picture 8" descr="Untitled.png"/>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 y="-1"/>
            <a:ext cx="9143391" cy="6857543"/>
          </a:xfrm>
          <a:prstGeom prst="rect">
            <a:avLst/>
          </a:prstGeom>
        </p:spPr>
      </p:pic>
      <p:sp>
        <p:nvSpPr>
          <p:cNvPr id="5" name="AutoShape 10">
            <a:hlinkClick r:id="rId3" highlightClick="1"/>
          </p:cNvPr>
          <p:cNvSpPr>
            <a:spLocks noChangeArrowheads="1"/>
          </p:cNvSpPr>
          <p:nvPr/>
        </p:nvSpPr>
        <p:spPr bwMode="auto">
          <a:xfrm>
            <a:off x="7696200" y="6324600"/>
            <a:ext cx="1219200" cy="304800"/>
          </a:xfrm>
          <a:prstGeom prst="actionButtonBlank">
            <a:avLst/>
          </a:prstGeom>
          <a:noFill/>
          <a:ln w="9525">
            <a:noFill/>
            <a:miter lim="800000"/>
            <a:headEnd/>
            <a:tailEnd/>
          </a:ln>
          <a:effectLst/>
        </p:spPr>
        <p:txBody>
          <a:bodyPr wrap="none" anchor="ctr"/>
          <a:lstStyle/>
          <a:p>
            <a:pPr defTabSz="914400" fontAlgn="base">
              <a:spcBef>
                <a:spcPct val="20000"/>
              </a:spcBef>
              <a:spcAft>
                <a:spcPct val="0"/>
              </a:spcAft>
              <a:defRPr/>
            </a:pPr>
            <a:endParaRPr lang="en-GB">
              <a:solidFill>
                <a:srgbClr val="002C6C"/>
              </a:solidFill>
            </a:endParaRPr>
          </a:p>
        </p:txBody>
      </p:sp>
      <p:sp>
        <p:nvSpPr>
          <p:cNvPr id="5122" name="Rectangle 2"/>
          <p:cNvSpPr>
            <a:spLocks noGrp="1" noChangeArrowheads="1"/>
          </p:cNvSpPr>
          <p:nvPr>
            <p:ph type="ctrTitle"/>
          </p:nvPr>
        </p:nvSpPr>
        <p:spPr>
          <a:xfrm>
            <a:off x="3639200" y="1447800"/>
            <a:ext cx="4819000" cy="990600"/>
          </a:xfrm>
        </p:spPr>
        <p:txBody>
          <a:bodyPr anchor="b"/>
          <a:lstStyle>
            <a:lvl1pPr>
              <a:defRPr sz="3200"/>
            </a:lvl1pPr>
          </a:lstStyle>
          <a:p>
            <a:r>
              <a:rPr lang="en-US" smtClean="0"/>
              <a:t>Click to edit Master title style</a:t>
            </a:r>
            <a:endParaRPr lang="en-GB" dirty="0"/>
          </a:p>
        </p:txBody>
      </p:sp>
      <p:sp>
        <p:nvSpPr>
          <p:cNvPr id="5123" name="Rectangle 3"/>
          <p:cNvSpPr>
            <a:spLocks noGrp="1" noChangeArrowheads="1"/>
          </p:cNvSpPr>
          <p:nvPr>
            <p:ph type="subTitle" idx="1"/>
          </p:nvPr>
        </p:nvSpPr>
        <p:spPr>
          <a:xfrm>
            <a:off x="3640208" y="2566530"/>
            <a:ext cx="3694567" cy="1295400"/>
          </a:xfrm>
          <a:prstGeom prst="rect">
            <a:avLst/>
          </a:prstGeom>
        </p:spPr>
        <p:txBody>
          <a:bodyPr/>
          <a:lstStyle>
            <a:lvl1pPr marL="0" indent="0">
              <a:buNone/>
              <a:defRPr b="1">
                <a:solidFill>
                  <a:srgbClr val="F26334"/>
                </a:solidFill>
              </a:defRPr>
            </a:lvl1pPr>
          </a:lstStyle>
          <a:p>
            <a:r>
              <a:rPr lang="en-US" smtClean="0"/>
              <a:t>Click to edit Master subtitle style</a:t>
            </a:r>
            <a:endParaRPr lang="en-GB" dirty="0"/>
          </a:p>
        </p:txBody>
      </p:sp>
      <p:pic>
        <p:nvPicPr>
          <p:cNvPr id="7" name="Content Placeholder 1"/>
          <p:cNvPicPr>
            <a:picLocks noChangeAspect="1"/>
          </p:cNvPicPr>
          <p:nvPr/>
        </p:nvPicPr>
        <p:blipFill>
          <a:blip r:embed="rId4" cstate="email">
            <a:extLst>
              <a:ext uri="{BEBA8EAE-BF5A-486C-A8C5-ECC9F3942E4B}">
                <a14:imgProps xmlns:a14="http://schemas.microsoft.com/office/drawing/2010/main">
                  <a14:imgLayer r:embed="rId5">
                    <a14:imgEffect>
                      <a14:sharpenSoften amount="1000"/>
                    </a14:imgEffect>
                  </a14:imgLayer>
                </a14:imgProps>
              </a:ext>
              <a:ext uri="{28A0092B-C50C-407E-A947-70E740481C1C}">
                <a14:useLocalDpi xmlns:a14="http://schemas.microsoft.com/office/drawing/2010/main" val="0"/>
              </a:ext>
            </a:extLst>
          </a:blip>
          <a:stretch>
            <a:fillRect/>
          </a:stretch>
        </p:blipFill>
        <p:spPr>
          <a:xfrm>
            <a:off x="380458" y="406163"/>
            <a:ext cx="991142" cy="882763"/>
          </a:xfrm>
          <a:prstGeom prst="rect">
            <a:avLst/>
          </a:prstGeom>
        </p:spPr>
      </p:pic>
    </p:spTree>
    <p:extLst>
      <p:ext uri="{BB962C8B-B14F-4D97-AF65-F5344CB8AC3E}">
        <p14:creationId xmlns:p14="http://schemas.microsoft.com/office/powerpoint/2010/main" val="4128051343"/>
      </p:ext>
    </p:extLst>
  </p:cSld>
  <p:clrMapOvr>
    <a:masterClrMapping/>
  </p:clrMapOvr>
  <p:timing>
    <p:tnLst>
      <p:par>
        <p:cTn id="1" dur="indefinite" restart="never" nodeType="tmRoot"/>
      </p:par>
    </p:tnLst>
  </p:timing>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9750" y="384392"/>
            <a:ext cx="6877050" cy="935998"/>
          </a:xfrm>
        </p:spPr>
        <p:txBody>
          <a:bodyPr/>
          <a:lstStyle/>
          <a:p>
            <a:r>
              <a:rPr lang="en-US" smtClean="0"/>
              <a:t>Click to edit Master title style</a:t>
            </a:r>
            <a:endParaRPr lang="en-GB" dirty="0"/>
          </a:p>
        </p:txBody>
      </p:sp>
      <p:sp>
        <p:nvSpPr>
          <p:cNvPr id="4" name="Rectangle 12"/>
          <p:cNvSpPr>
            <a:spLocks noGrp="1" noChangeArrowheads="1"/>
          </p:cNvSpPr>
          <p:nvPr>
            <p:ph type="sldNum" sz="quarter" idx="10"/>
          </p:nvPr>
        </p:nvSpPr>
        <p:spPr>
          <a:ln/>
        </p:spPr>
        <p:txBody>
          <a:bodyPr/>
          <a:lstStyle>
            <a:lvl1pPr>
              <a:defRPr/>
            </a:lvl1pPr>
          </a:lstStyle>
          <a:p>
            <a:pPr>
              <a:defRPr/>
            </a:pPr>
            <a:fld id="{5793F1EA-6756-48CC-B584-140A0C2F0B28}" type="slidenum">
              <a:rPr lang="en-US" smtClean="0">
                <a:solidFill>
                  <a:srgbClr val="002C6C"/>
                </a:solidFill>
              </a:rPr>
              <a:pPr>
                <a:defRPr/>
              </a:pPr>
              <a:t>‹#›</a:t>
            </a:fld>
            <a:endParaRPr lang="en-US">
              <a:solidFill>
                <a:srgbClr val="002C6C"/>
              </a:solidFill>
            </a:endParaRPr>
          </a:p>
        </p:txBody>
      </p:sp>
      <p:sp>
        <p:nvSpPr>
          <p:cNvPr id="8" name="Content Placeholder 2"/>
          <p:cNvSpPr>
            <a:spLocks noGrp="1"/>
          </p:cNvSpPr>
          <p:nvPr>
            <p:ph sz="half" idx="1"/>
          </p:nvPr>
        </p:nvSpPr>
        <p:spPr>
          <a:xfrm>
            <a:off x="514800" y="1602000"/>
            <a:ext cx="8172000" cy="4572000"/>
          </a:xfrm>
          <a:prstGeom prst="rect">
            <a:avLst/>
          </a:prstGeo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extLst>
      <p:ext uri="{BB962C8B-B14F-4D97-AF65-F5344CB8AC3E}">
        <p14:creationId xmlns:p14="http://schemas.microsoft.com/office/powerpoint/2010/main" val="262630404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none"/>
            </a:lvl1pPr>
          </a:lstStyle>
          <a:p>
            <a:r>
              <a:rPr lang="en-US" smtClean="0"/>
              <a:t>Click to edit Master title style</a:t>
            </a:r>
            <a:endParaRPr lang="en-GB" dirty="0"/>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2"/>
          <p:cNvSpPr>
            <a:spLocks noGrp="1" noChangeArrowheads="1"/>
          </p:cNvSpPr>
          <p:nvPr>
            <p:ph type="sldNum" sz="quarter" idx="10"/>
          </p:nvPr>
        </p:nvSpPr>
        <p:spPr>
          <a:ln/>
        </p:spPr>
        <p:txBody>
          <a:bodyPr/>
          <a:lstStyle>
            <a:lvl1pPr>
              <a:defRPr/>
            </a:lvl1pPr>
          </a:lstStyle>
          <a:p>
            <a:pPr>
              <a:defRPr/>
            </a:pPr>
            <a:fld id="{E1F0FBAA-3D8A-4F1B-93C6-480D6BDCDFE4}" type="slidenum">
              <a:rPr lang="en-US" smtClean="0">
                <a:solidFill>
                  <a:srgbClr val="002C6C"/>
                </a:solidFill>
              </a:rPr>
              <a:pPr>
                <a:defRPr/>
              </a:pPr>
              <a:t>‹#›</a:t>
            </a:fld>
            <a:endParaRPr lang="en-US">
              <a:solidFill>
                <a:srgbClr val="002C6C"/>
              </a:solidFill>
            </a:endParaRPr>
          </a:p>
        </p:txBody>
      </p:sp>
    </p:spTree>
    <p:extLst>
      <p:ext uri="{BB962C8B-B14F-4D97-AF65-F5344CB8AC3E}">
        <p14:creationId xmlns:p14="http://schemas.microsoft.com/office/powerpoint/2010/main" val="135074951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Content Placeholder 2"/>
          <p:cNvSpPr>
            <a:spLocks noGrp="1"/>
          </p:cNvSpPr>
          <p:nvPr>
            <p:ph sz="half" idx="1"/>
          </p:nvPr>
        </p:nvSpPr>
        <p:spPr>
          <a:xfrm>
            <a:off x="533400" y="1543050"/>
            <a:ext cx="4032000" cy="4552950"/>
          </a:xfrm>
          <a:prstGeom prst="rect">
            <a:avLst/>
          </a:prstGeo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4" name="Content Placeholder 3"/>
          <p:cNvSpPr>
            <a:spLocks noGrp="1"/>
          </p:cNvSpPr>
          <p:nvPr>
            <p:ph sz="half" idx="2"/>
          </p:nvPr>
        </p:nvSpPr>
        <p:spPr>
          <a:xfrm>
            <a:off x="4683734" y="1543050"/>
            <a:ext cx="4000967" cy="4552950"/>
          </a:xfrm>
          <a:prstGeom prst="rect">
            <a:avLst/>
          </a:prstGeo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
        <p:nvSpPr>
          <p:cNvPr id="5" name="Rectangle 12"/>
          <p:cNvSpPr>
            <a:spLocks noGrp="1" noChangeArrowheads="1"/>
          </p:cNvSpPr>
          <p:nvPr>
            <p:ph type="sldNum" sz="quarter" idx="10"/>
          </p:nvPr>
        </p:nvSpPr>
        <p:spPr>
          <a:ln/>
        </p:spPr>
        <p:txBody>
          <a:bodyPr/>
          <a:lstStyle>
            <a:lvl1pPr>
              <a:defRPr/>
            </a:lvl1pPr>
          </a:lstStyle>
          <a:p>
            <a:pPr>
              <a:defRPr/>
            </a:pPr>
            <a:fld id="{DBBCC6FE-3F78-4C46-898C-D4D53D1EBC8C}" type="slidenum">
              <a:rPr lang="en-US" smtClean="0">
                <a:solidFill>
                  <a:srgbClr val="002C6C"/>
                </a:solidFill>
              </a:rPr>
              <a:pPr>
                <a:defRPr/>
              </a:pPr>
              <a:t>‹#›</a:t>
            </a:fld>
            <a:endParaRPr lang="en-US">
              <a:solidFill>
                <a:srgbClr val="002C6C"/>
              </a:solidFill>
            </a:endParaRPr>
          </a:p>
        </p:txBody>
      </p:sp>
    </p:spTree>
    <p:extLst>
      <p:ext uri="{BB962C8B-B14F-4D97-AF65-F5344CB8AC3E}">
        <p14:creationId xmlns:p14="http://schemas.microsoft.com/office/powerpoint/2010/main" val="4105190052"/>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dirty="0"/>
          </a:p>
        </p:txBody>
      </p:sp>
      <p:sp>
        <p:nvSpPr>
          <p:cNvPr id="3" name="Rectangle 12"/>
          <p:cNvSpPr>
            <a:spLocks noGrp="1" noChangeArrowheads="1"/>
          </p:cNvSpPr>
          <p:nvPr>
            <p:ph type="sldNum" sz="quarter" idx="10"/>
          </p:nvPr>
        </p:nvSpPr>
        <p:spPr>
          <a:ln/>
        </p:spPr>
        <p:txBody>
          <a:bodyPr/>
          <a:lstStyle>
            <a:lvl1pPr>
              <a:defRPr/>
            </a:lvl1pPr>
          </a:lstStyle>
          <a:p>
            <a:pPr>
              <a:defRPr/>
            </a:pPr>
            <a:fld id="{54BE02A5-23D4-4D2A-8545-DA6D75FF2956}" type="slidenum">
              <a:rPr lang="en-US" smtClean="0">
                <a:solidFill>
                  <a:srgbClr val="002C6C"/>
                </a:solidFill>
              </a:rPr>
              <a:pPr>
                <a:defRPr/>
              </a:pPr>
              <a:t>‹#›</a:t>
            </a:fld>
            <a:endParaRPr lang="en-US">
              <a:solidFill>
                <a:srgbClr val="002C6C"/>
              </a:solidFill>
            </a:endParaRPr>
          </a:p>
        </p:txBody>
      </p:sp>
    </p:spTree>
    <p:extLst>
      <p:ext uri="{BB962C8B-B14F-4D97-AF65-F5344CB8AC3E}">
        <p14:creationId xmlns:p14="http://schemas.microsoft.com/office/powerpoint/2010/main" val="424024583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808089" y="1502637"/>
            <a:ext cx="55440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dirty="0" smtClean="0"/>
          </a:p>
        </p:txBody>
      </p:sp>
      <p:sp>
        <p:nvSpPr>
          <p:cNvPr id="4" name="Text Placeholder 3"/>
          <p:cNvSpPr>
            <a:spLocks noGrp="1"/>
          </p:cNvSpPr>
          <p:nvPr>
            <p:ph type="body" sz="half" idx="2"/>
          </p:nvPr>
        </p:nvSpPr>
        <p:spPr>
          <a:xfrm>
            <a:off x="1808089" y="5626207"/>
            <a:ext cx="55440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2"/>
          <p:cNvSpPr>
            <a:spLocks noGrp="1" noChangeArrowheads="1"/>
          </p:cNvSpPr>
          <p:nvPr>
            <p:ph type="sldNum" sz="quarter" idx="10"/>
          </p:nvPr>
        </p:nvSpPr>
        <p:spPr>
          <a:ln/>
        </p:spPr>
        <p:txBody>
          <a:bodyPr/>
          <a:lstStyle>
            <a:lvl1pPr>
              <a:defRPr/>
            </a:lvl1pPr>
          </a:lstStyle>
          <a:p>
            <a:pPr>
              <a:defRPr/>
            </a:pPr>
            <a:fld id="{80BDBBDC-87AF-4775-B972-15D3654AF773}" type="slidenum">
              <a:rPr lang="en-US" smtClean="0">
                <a:solidFill>
                  <a:srgbClr val="002C6C"/>
                </a:solidFill>
              </a:rPr>
              <a:pPr>
                <a:defRPr/>
              </a:pPr>
              <a:t>‹#›</a:t>
            </a:fld>
            <a:endParaRPr lang="en-US">
              <a:solidFill>
                <a:srgbClr val="002C6C"/>
              </a:solidFill>
            </a:endParaRPr>
          </a:p>
        </p:txBody>
      </p:sp>
      <p:sp>
        <p:nvSpPr>
          <p:cNvPr id="6" name="Title 5"/>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261517408"/>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Contact details">
    <p:spTree>
      <p:nvGrpSpPr>
        <p:cNvPr id="1" name=""/>
        <p:cNvGrpSpPr/>
        <p:nvPr/>
      </p:nvGrpSpPr>
      <p:grpSpPr>
        <a:xfrm>
          <a:off x="0" y="0"/>
          <a:ext cx="0" cy="0"/>
          <a:chOff x="0" y="0"/>
          <a:chExt cx="0" cy="0"/>
        </a:xfrm>
      </p:grpSpPr>
      <p:pic>
        <p:nvPicPr>
          <p:cNvPr id="4" name="Picture 19" descr="GS1-Corp-templates-TITL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2700" y="-3175"/>
            <a:ext cx="9151938" cy="686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10">
            <a:hlinkClick r:id="rId3" highlightClick="1"/>
          </p:cNvPr>
          <p:cNvSpPr>
            <a:spLocks noChangeArrowheads="1"/>
          </p:cNvSpPr>
          <p:nvPr/>
        </p:nvSpPr>
        <p:spPr bwMode="auto">
          <a:xfrm>
            <a:off x="7696200" y="6324600"/>
            <a:ext cx="1219200" cy="304800"/>
          </a:xfrm>
          <a:prstGeom prst="actionButtonBlank">
            <a:avLst/>
          </a:prstGeom>
          <a:noFill/>
          <a:ln w="9525">
            <a:noFill/>
            <a:miter lim="800000"/>
            <a:headEnd/>
            <a:tailEnd/>
          </a:ln>
          <a:effectLst/>
        </p:spPr>
        <p:txBody>
          <a:bodyPr wrap="none" anchor="ctr"/>
          <a:lstStyle/>
          <a:p>
            <a:pPr defTabSz="914400" fontAlgn="base">
              <a:spcBef>
                <a:spcPct val="20000"/>
              </a:spcBef>
              <a:spcAft>
                <a:spcPct val="0"/>
              </a:spcAft>
              <a:defRPr/>
            </a:pPr>
            <a:endParaRPr lang="en-GB">
              <a:solidFill>
                <a:srgbClr val="002C6C"/>
              </a:solidFill>
            </a:endParaRPr>
          </a:p>
        </p:txBody>
      </p:sp>
      <p:sp>
        <p:nvSpPr>
          <p:cNvPr id="5123" name="Rectangle 3"/>
          <p:cNvSpPr>
            <a:spLocks noGrp="1" noChangeArrowheads="1"/>
          </p:cNvSpPr>
          <p:nvPr>
            <p:ph type="subTitle" idx="1" hasCustomPrompt="1"/>
          </p:nvPr>
        </p:nvSpPr>
        <p:spPr>
          <a:xfrm>
            <a:off x="3640208" y="1676668"/>
            <a:ext cx="5047755" cy="2384335"/>
          </a:xfrm>
          <a:prstGeom prst="rect">
            <a:avLst/>
          </a:prstGeom>
        </p:spPr>
        <p:txBody>
          <a:bodyPr/>
          <a:lstStyle>
            <a:lvl1pPr marL="0" indent="0">
              <a:buNone/>
              <a:defRPr b="0" baseline="0">
                <a:solidFill>
                  <a:srgbClr val="002C6C"/>
                </a:solidFill>
              </a:defRPr>
            </a:lvl1pPr>
          </a:lstStyle>
          <a:p>
            <a:r>
              <a:rPr lang="en-GB" dirty="0" smtClean="0"/>
              <a:t>GS1 Global Office</a:t>
            </a:r>
            <a:br>
              <a:rPr lang="en-GB" dirty="0" smtClean="0"/>
            </a:br>
            <a:r>
              <a:rPr lang="en-GB" dirty="0" smtClean="0"/>
              <a:t>Avenue Louise 326, </a:t>
            </a:r>
            <a:r>
              <a:rPr lang="en-GB" dirty="0" err="1" smtClean="0"/>
              <a:t>bte</a:t>
            </a:r>
            <a:r>
              <a:rPr lang="en-GB" dirty="0" smtClean="0"/>
              <a:t> 10</a:t>
            </a:r>
            <a:br>
              <a:rPr lang="en-GB" dirty="0" smtClean="0"/>
            </a:br>
            <a:r>
              <a:rPr lang="en-GB" dirty="0" smtClean="0"/>
              <a:t>B-1050 Brussels, Belgium</a:t>
            </a:r>
          </a:p>
          <a:p>
            <a:r>
              <a:rPr lang="en-GB" dirty="0" smtClean="0"/>
              <a:t>T +32 3 788 78 00</a:t>
            </a:r>
            <a:br>
              <a:rPr lang="en-GB" dirty="0" smtClean="0"/>
            </a:br>
            <a:r>
              <a:rPr lang="en-GB" dirty="0" smtClean="0"/>
              <a:t>W www.gs1.org</a:t>
            </a:r>
            <a:endParaRPr lang="en-GB" dirty="0"/>
          </a:p>
        </p:txBody>
      </p:sp>
      <p:sp>
        <p:nvSpPr>
          <p:cNvPr id="2" name="Title 1"/>
          <p:cNvSpPr>
            <a:spLocks noGrp="1"/>
          </p:cNvSpPr>
          <p:nvPr>
            <p:ph type="title" hasCustomPrompt="1"/>
          </p:nvPr>
        </p:nvSpPr>
        <p:spPr>
          <a:xfrm>
            <a:off x="3640208" y="384392"/>
            <a:ext cx="5046592" cy="935998"/>
          </a:xfrm>
        </p:spPr>
        <p:txBody>
          <a:bodyPr/>
          <a:lstStyle>
            <a:lvl1pPr>
              <a:defRPr/>
            </a:lvl1pPr>
          </a:lstStyle>
          <a:p>
            <a:r>
              <a:rPr lang="en-US" dirty="0" smtClean="0"/>
              <a:t>Contact details</a:t>
            </a:r>
            <a:endParaRPr lang="en-US" dirty="0"/>
          </a:p>
        </p:txBody>
      </p:sp>
      <p:pic>
        <p:nvPicPr>
          <p:cNvPr id="8" name="Content Placeholder 1"/>
          <p:cNvPicPr>
            <a:picLocks noChangeAspect="1"/>
          </p:cNvPicPr>
          <p:nvPr/>
        </p:nvPicPr>
        <p:blipFill>
          <a:blip r:embed="rId4" cstate="email">
            <a:extLst>
              <a:ext uri="{BEBA8EAE-BF5A-486C-A8C5-ECC9F3942E4B}">
                <a14:imgProps xmlns:a14="http://schemas.microsoft.com/office/drawing/2010/main">
                  <a14:imgLayer r:embed="rId5">
                    <a14:imgEffect>
                      <a14:sharpenSoften amount="1000"/>
                    </a14:imgEffect>
                  </a14:imgLayer>
                </a14:imgProps>
              </a:ext>
              <a:ext uri="{28A0092B-C50C-407E-A947-70E740481C1C}">
                <a14:useLocalDpi xmlns:a14="http://schemas.microsoft.com/office/drawing/2010/main" val="0"/>
              </a:ext>
            </a:extLst>
          </a:blip>
          <a:stretch>
            <a:fillRect/>
          </a:stretch>
        </p:blipFill>
        <p:spPr>
          <a:xfrm>
            <a:off x="380458" y="406163"/>
            <a:ext cx="991142" cy="882763"/>
          </a:xfrm>
          <a:prstGeom prst="rect">
            <a:avLst/>
          </a:prstGeom>
        </p:spPr>
      </p:pic>
    </p:spTree>
    <p:extLst>
      <p:ext uri="{BB962C8B-B14F-4D97-AF65-F5344CB8AC3E}">
        <p14:creationId xmlns:p14="http://schemas.microsoft.com/office/powerpoint/2010/main" val="3389164695"/>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3A98F5-B4C1-4F48-9D2C-2AC6E6E25A88}" type="datetimeFigureOut">
              <a:rPr lang="en-US" smtClean="0"/>
              <a:pPr/>
              <a:t>12/14/2012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15A9D3-D7FF-6A4E-89C3-8073BA777C34}"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3A98F5-B4C1-4F48-9D2C-2AC6E6E25A88}" type="datetimeFigureOut">
              <a:rPr lang="en-US" smtClean="0"/>
              <a:pPr/>
              <a:t>12/14/2012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15A9D3-D7FF-6A4E-89C3-8073BA777C34}"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3A98F5-B4C1-4F48-9D2C-2AC6E6E25A88}" type="datetimeFigureOut">
              <a:rPr lang="en-US" smtClean="0"/>
              <a:pPr/>
              <a:t>12/14/2012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415A9D3-D7FF-6A4E-89C3-8073BA777C34}"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3A98F5-B4C1-4F48-9D2C-2AC6E6E25A88}" type="datetimeFigureOut">
              <a:rPr lang="en-US" smtClean="0"/>
              <a:pPr/>
              <a:t>12/14/2012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415A9D3-D7FF-6A4E-89C3-8073BA777C34}"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3A98F5-B4C1-4F48-9D2C-2AC6E6E25A88}" type="datetimeFigureOut">
              <a:rPr lang="en-US" smtClean="0"/>
              <a:pPr/>
              <a:t>12/14/2012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415A9D3-D7FF-6A4E-89C3-8073BA777C34}"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3A98F5-B4C1-4F48-9D2C-2AC6E6E25A88}" type="datetimeFigureOut">
              <a:rPr lang="en-US" smtClean="0"/>
              <a:pPr/>
              <a:t>12/14/2012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15A9D3-D7FF-6A4E-89C3-8073BA777C34}"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3A98F5-B4C1-4F48-9D2C-2AC6E6E25A88}" type="datetimeFigureOut">
              <a:rPr lang="en-US" smtClean="0"/>
              <a:pPr/>
              <a:t>12/14/2012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15A9D3-D7FF-6A4E-89C3-8073BA777C34}"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microsoft.com/office/2007/relationships/hdphoto" Target="../media/hdphoto1.wdp"/><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5.png"/><Relationship Id="rId5" Type="http://schemas.openxmlformats.org/officeDocument/2006/relationships/slideLayout" Target="../slideLayouts/slideLayout17.xml"/><Relationship Id="rId10" Type="http://schemas.openxmlformats.org/officeDocument/2006/relationships/image" Target="../media/image4.jpeg"/><Relationship Id="rId4" Type="http://schemas.openxmlformats.org/officeDocument/2006/relationships/slideLayout" Target="../slideLayouts/slideLayout16.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microsoft.com/office/2007/relationships/hdphoto" Target="../media/hdphoto1.wdp"/><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image" Target="../media/image5.png"/><Relationship Id="rId5" Type="http://schemas.openxmlformats.org/officeDocument/2006/relationships/slideLayout" Target="../slideLayouts/slideLayout25.xml"/><Relationship Id="rId10" Type="http://schemas.openxmlformats.org/officeDocument/2006/relationships/image" Target="../media/image4.jpeg"/><Relationship Id="rId4" Type="http://schemas.openxmlformats.org/officeDocument/2006/relationships/slideLayout" Target="../slideLayouts/slideLayout24.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A98F5-B4C1-4F48-9D2C-2AC6E6E25A88}" type="datetimeFigureOut">
              <a:rPr lang="en-US" smtClean="0"/>
              <a:pPr/>
              <a:t>12/14/2012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15A9D3-D7FF-6A4E-89C3-8073BA777C34}"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8"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2" descr="GS1us Text 1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5473700"/>
            <a:ext cx="9144000"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9"/>
          <p:cNvSpPr>
            <a:spLocks noGrp="1" noChangeArrowheads="1"/>
          </p:cNvSpPr>
          <p:nvPr>
            <p:ph type="title"/>
          </p:nvPr>
        </p:nvSpPr>
        <p:spPr bwMode="auto">
          <a:xfrm>
            <a:off x="1809750" y="384392"/>
            <a:ext cx="6877050" cy="935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endParaRPr lang="fr-FR" dirty="0"/>
          </a:p>
        </p:txBody>
      </p:sp>
      <p:sp>
        <p:nvSpPr>
          <p:cNvPr id="1035" name="Text Box 11"/>
          <p:cNvSpPr txBox="1">
            <a:spLocks noChangeArrowheads="1"/>
          </p:cNvSpPr>
          <p:nvPr/>
        </p:nvSpPr>
        <p:spPr bwMode="auto">
          <a:xfrm>
            <a:off x="0" y="6629400"/>
            <a:ext cx="2219325" cy="228600"/>
          </a:xfrm>
          <a:prstGeom prst="rect">
            <a:avLst/>
          </a:prstGeom>
          <a:noFill/>
          <a:ln w="9525">
            <a:noFill/>
            <a:miter lim="800000"/>
            <a:headEnd/>
            <a:tailEnd/>
          </a:ln>
          <a:effectLst/>
        </p:spPr>
        <p:txBody>
          <a:bodyPr>
            <a:spAutoFit/>
          </a:bodyPr>
          <a:lstStyle>
            <a:lvl1pPr eaLnBrk="0" hangingPunct="0">
              <a:defRPr>
                <a:solidFill>
                  <a:srgbClr val="002C6C"/>
                </a:solidFill>
                <a:latin typeface="Arial" charset="0"/>
                <a:ea typeface="ＭＳ Ｐゴシック" charset="0"/>
              </a:defRPr>
            </a:lvl1pPr>
            <a:lvl2pPr marL="742950" indent="-285750" eaLnBrk="0" hangingPunct="0">
              <a:defRPr>
                <a:solidFill>
                  <a:srgbClr val="002C6C"/>
                </a:solidFill>
                <a:latin typeface="Arial" charset="0"/>
                <a:ea typeface="ＭＳ Ｐゴシック" charset="0"/>
              </a:defRPr>
            </a:lvl2pPr>
            <a:lvl3pPr marL="1143000" indent="-228600" eaLnBrk="0" hangingPunct="0">
              <a:defRPr>
                <a:solidFill>
                  <a:srgbClr val="002C6C"/>
                </a:solidFill>
                <a:latin typeface="Arial" charset="0"/>
                <a:ea typeface="ＭＳ Ｐゴシック" charset="0"/>
              </a:defRPr>
            </a:lvl3pPr>
            <a:lvl4pPr marL="1600200" indent="-228600" eaLnBrk="0" hangingPunct="0">
              <a:defRPr>
                <a:solidFill>
                  <a:srgbClr val="002C6C"/>
                </a:solidFill>
                <a:latin typeface="Arial" charset="0"/>
                <a:ea typeface="ＭＳ Ｐゴシック" charset="0"/>
              </a:defRPr>
            </a:lvl4pPr>
            <a:lvl5pPr marL="2057400" indent="-228600" eaLnBrk="0" hangingPunct="0">
              <a:defRPr>
                <a:solidFill>
                  <a:srgbClr val="002C6C"/>
                </a:solidFill>
                <a:latin typeface="Arial" charset="0"/>
                <a:ea typeface="ＭＳ Ｐゴシック" charset="0"/>
              </a:defRPr>
            </a:lvl5pPr>
            <a:lvl6pPr marL="2514600" indent="-228600" eaLnBrk="0" fontAlgn="base" hangingPunct="0">
              <a:spcBef>
                <a:spcPct val="20000"/>
              </a:spcBef>
              <a:spcAft>
                <a:spcPct val="0"/>
              </a:spcAft>
              <a:defRPr>
                <a:solidFill>
                  <a:srgbClr val="002C6C"/>
                </a:solidFill>
                <a:latin typeface="Arial" charset="0"/>
                <a:ea typeface="ＭＳ Ｐゴシック" charset="0"/>
              </a:defRPr>
            </a:lvl6pPr>
            <a:lvl7pPr marL="2971800" indent="-228600" eaLnBrk="0" fontAlgn="base" hangingPunct="0">
              <a:spcBef>
                <a:spcPct val="20000"/>
              </a:spcBef>
              <a:spcAft>
                <a:spcPct val="0"/>
              </a:spcAft>
              <a:defRPr>
                <a:solidFill>
                  <a:srgbClr val="002C6C"/>
                </a:solidFill>
                <a:latin typeface="Arial" charset="0"/>
                <a:ea typeface="ＭＳ Ｐゴシック" charset="0"/>
              </a:defRPr>
            </a:lvl7pPr>
            <a:lvl8pPr marL="3429000" indent="-228600" eaLnBrk="0" fontAlgn="base" hangingPunct="0">
              <a:spcBef>
                <a:spcPct val="20000"/>
              </a:spcBef>
              <a:spcAft>
                <a:spcPct val="0"/>
              </a:spcAft>
              <a:defRPr>
                <a:solidFill>
                  <a:srgbClr val="002C6C"/>
                </a:solidFill>
                <a:latin typeface="Arial" charset="0"/>
                <a:ea typeface="ＭＳ Ｐゴシック" charset="0"/>
              </a:defRPr>
            </a:lvl8pPr>
            <a:lvl9pPr marL="3886200" indent="-228600" eaLnBrk="0" fontAlgn="base" hangingPunct="0">
              <a:spcBef>
                <a:spcPct val="20000"/>
              </a:spcBef>
              <a:spcAft>
                <a:spcPct val="0"/>
              </a:spcAft>
              <a:defRPr>
                <a:solidFill>
                  <a:srgbClr val="002C6C"/>
                </a:solidFill>
                <a:latin typeface="Arial" charset="0"/>
                <a:ea typeface="ＭＳ Ｐゴシック" charset="0"/>
              </a:defRPr>
            </a:lvl9pPr>
          </a:lstStyle>
          <a:p>
            <a:pPr defTabSz="914400" fontAlgn="base">
              <a:spcBef>
                <a:spcPct val="50000"/>
              </a:spcBef>
              <a:spcAft>
                <a:spcPct val="0"/>
              </a:spcAft>
            </a:pPr>
            <a:r>
              <a:rPr lang="fr-FR" sz="900" dirty="0"/>
              <a:t>© </a:t>
            </a:r>
            <a:r>
              <a:rPr lang="fr-FR" sz="900" dirty="0" smtClean="0"/>
              <a:t>2012 </a:t>
            </a:r>
            <a:r>
              <a:rPr lang="fr-FR" sz="900" dirty="0"/>
              <a:t>GS1</a:t>
            </a:r>
          </a:p>
        </p:txBody>
      </p:sp>
      <p:sp>
        <p:nvSpPr>
          <p:cNvPr id="1036" name="Rectangle 12"/>
          <p:cNvSpPr>
            <a:spLocks noGrp="1" noChangeArrowheads="1"/>
          </p:cNvSpPr>
          <p:nvPr>
            <p:ph type="sldNum" sz="quarter" idx="4"/>
          </p:nvPr>
        </p:nvSpPr>
        <p:spPr bwMode="auto">
          <a:xfrm>
            <a:off x="8229600" y="6534150"/>
            <a:ext cx="9144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defRPr sz="900">
                <a:solidFill>
                  <a:schemeClr val="tx1"/>
                </a:solidFill>
              </a:defRPr>
            </a:lvl1pPr>
          </a:lstStyle>
          <a:p>
            <a:pPr defTabSz="914400" fontAlgn="base">
              <a:spcAft>
                <a:spcPct val="0"/>
              </a:spcAft>
              <a:defRPr/>
            </a:pPr>
            <a:fld id="{CB7E330F-CD44-4440-A227-8303848A02B2}" type="slidenum">
              <a:rPr lang="en-US" smtClean="0">
                <a:solidFill>
                  <a:srgbClr val="002C6C"/>
                </a:solidFill>
              </a:rPr>
              <a:pPr defTabSz="914400" fontAlgn="base">
                <a:spcAft>
                  <a:spcPct val="0"/>
                </a:spcAft>
                <a:defRPr/>
              </a:pPr>
              <a:t>‹#›</a:t>
            </a:fld>
            <a:endParaRPr lang="en-US">
              <a:solidFill>
                <a:srgbClr val="002C6C"/>
              </a:solidFill>
            </a:endParaRPr>
          </a:p>
        </p:txBody>
      </p:sp>
      <p:sp>
        <p:nvSpPr>
          <p:cNvPr id="2" name="Text Placeholder 1"/>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BE" dirty="0" smtClean="0"/>
              <a:t>Click to edit Master text styles</a:t>
            </a:r>
          </a:p>
          <a:p>
            <a:pPr lvl="1"/>
            <a:r>
              <a:rPr lang="nl-BE" dirty="0" smtClean="0"/>
              <a:t>Second level</a:t>
            </a:r>
          </a:p>
          <a:p>
            <a:pPr lvl="2"/>
            <a:r>
              <a:rPr lang="nl-BE" dirty="0" smtClean="0"/>
              <a:t>Third level</a:t>
            </a:r>
          </a:p>
          <a:p>
            <a:pPr lvl="3"/>
            <a:r>
              <a:rPr lang="nl-BE" dirty="0" smtClean="0"/>
              <a:t>Fourth level</a:t>
            </a:r>
          </a:p>
        </p:txBody>
      </p:sp>
      <p:pic>
        <p:nvPicPr>
          <p:cNvPr id="10" name="Content Placeholder 1"/>
          <p:cNvPicPr>
            <a:picLocks noChangeAspect="1"/>
          </p:cNvPicPr>
          <p:nvPr/>
        </p:nvPicPr>
        <p:blipFill>
          <a:blip r:embed="rId11" cstate="print">
            <a:extLst>
              <a:ext uri="{BEBA8EAE-BF5A-486C-A8C5-ECC9F3942E4B}">
                <a14:imgProps xmlns:a14="http://schemas.microsoft.com/office/drawing/2010/main">
                  <a14:imgLayer r:embed="rId12">
                    <a14:imgEffect>
                      <a14:sharpenSoften amount="1000"/>
                    </a14:imgEffect>
                  </a14:imgLayer>
                </a14:imgProps>
              </a:ext>
              <a:ext uri="{28A0092B-C50C-407E-A947-70E740481C1C}">
                <a14:useLocalDpi xmlns:a14="http://schemas.microsoft.com/office/drawing/2010/main" val="0"/>
              </a:ext>
            </a:extLst>
          </a:blip>
          <a:stretch>
            <a:fillRect/>
          </a:stretch>
        </p:blipFill>
        <p:spPr>
          <a:xfrm>
            <a:off x="524397" y="456966"/>
            <a:ext cx="846312" cy="753770"/>
          </a:xfrm>
          <a:prstGeom prst="rect">
            <a:avLst/>
          </a:prstGeom>
        </p:spPr>
      </p:pic>
    </p:spTree>
    <p:extLst>
      <p:ext uri="{BB962C8B-B14F-4D97-AF65-F5344CB8AC3E}">
        <p14:creationId xmlns:p14="http://schemas.microsoft.com/office/powerpoint/2010/main" val="4881993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Lst>
  <p:timing>
    <p:tnLst>
      <p:par>
        <p:cTn id="1" dur="indefinite" restart="never" nodeType="tmRoot"/>
      </p:par>
    </p:tnLst>
  </p:timing>
  <p:hf hdr="0" ftr="0" dt="0"/>
  <p:txStyles>
    <p:titleStyle>
      <a:lvl1pPr algn="l" rtl="0" eaLnBrk="1" fontAlgn="base" hangingPunct="1">
        <a:spcBef>
          <a:spcPct val="0"/>
        </a:spcBef>
        <a:spcAft>
          <a:spcPct val="0"/>
        </a:spcAft>
        <a:defRPr sz="3000" b="1" baseline="0">
          <a:solidFill>
            <a:srgbClr val="002C6C"/>
          </a:solidFill>
          <a:latin typeface="+mj-lt"/>
          <a:ea typeface="ＭＳ Ｐゴシック" charset="0"/>
          <a:cs typeface="+mj-cs"/>
        </a:defRPr>
      </a:lvl1pPr>
      <a:lvl2pPr algn="l" rtl="0" eaLnBrk="1" fontAlgn="base" hangingPunct="1">
        <a:spcBef>
          <a:spcPct val="0"/>
        </a:spcBef>
        <a:spcAft>
          <a:spcPct val="0"/>
        </a:spcAft>
        <a:defRPr sz="3000" b="1">
          <a:solidFill>
            <a:srgbClr val="002C6C"/>
          </a:solidFill>
          <a:latin typeface="Arial" charset="0"/>
          <a:ea typeface="ＭＳ Ｐゴシック" charset="0"/>
        </a:defRPr>
      </a:lvl2pPr>
      <a:lvl3pPr algn="l" rtl="0" eaLnBrk="1" fontAlgn="base" hangingPunct="1">
        <a:spcBef>
          <a:spcPct val="0"/>
        </a:spcBef>
        <a:spcAft>
          <a:spcPct val="0"/>
        </a:spcAft>
        <a:defRPr sz="3000" b="1">
          <a:solidFill>
            <a:srgbClr val="002C6C"/>
          </a:solidFill>
          <a:latin typeface="Arial" charset="0"/>
          <a:ea typeface="ＭＳ Ｐゴシック" charset="0"/>
        </a:defRPr>
      </a:lvl3pPr>
      <a:lvl4pPr algn="l" rtl="0" eaLnBrk="1" fontAlgn="base" hangingPunct="1">
        <a:spcBef>
          <a:spcPct val="0"/>
        </a:spcBef>
        <a:spcAft>
          <a:spcPct val="0"/>
        </a:spcAft>
        <a:defRPr sz="3000" b="1">
          <a:solidFill>
            <a:srgbClr val="002C6C"/>
          </a:solidFill>
          <a:latin typeface="Arial" charset="0"/>
          <a:ea typeface="ＭＳ Ｐゴシック" charset="0"/>
        </a:defRPr>
      </a:lvl4pPr>
      <a:lvl5pPr algn="l" rtl="0" eaLnBrk="1" fontAlgn="base" hangingPunct="1">
        <a:spcBef>
          <a:spcPct val="0"/>
        </a:spcBef>
        <a:spcAft>
          <a:spcPct val="0"/>
        </a:spcAft>
        <a:defRPr sz="3000" b="1">
          <a:solidFill>
            <a:srgbClr val="002C6C"/>
          </a:solidFill>
          <a:latin typeface="Arial" charset="0"/>
          <a:ea typeface="ＭＳ Ｐゴシック" charset="0"/>
        </a:defRPr>
      </a:lvl5pPr>
      <a:lvl6pPr marL="457200" algn="l" rtl="0" eaLnBrk="1" fontAlgn="base" hangingPunct="1">
        <a:spcBef>
          <a:spcPct val="0"/>
        </a:spcBef>
        <a:spcAft>
          <a:spcPct val="0"/>
        </a:spcAft>
        <a:defRPr sz="3000" b="1">
          <a:solidFill>
            <a:srgbClr val="002C6C"/>
          </a:solidFill>
          <a:latin typeface="Arial" charset="0"/>
        </a:defRPr>
      </a:lvl6pPr>
      <a:lvl7pPr marL="914400" algn="l" rtl="0" eaLnBrk="1" fontAlgn="base" hangingPunct="1">
        <a:spcBef>
          <a:spcPct val="0"/>
        </a:spcBef>
        <a:spcAft>
          <a:spcPct val="0"/>
        </a:spcAft>
        <a:defRPr sz="3000" b="1">
          <a:solidFill>
            <a:srgbClr val="002C6C"/>
          </a:solidFill>
          <a:latin typeface="Arial" charset="0"/>
        </a:defRPr>
      </a:lvl7pPr>
      <a:lvl8pPr marL="1371600" algn="l" rtl="0" eaLnBrk="1" fontAlgn="base" hangingPunct="1">
        <a:spcBef>
          <a:spcPct val="0"/>
        </a:spcBef>
        <a:spcAft>
          <a:spcPct val="0"/>
        </a:spcAft>
        <a:defRPr sz="3000" b="1">
          <a:solidFill>
            <a:srgbClr val="002C6C"/>
          </a:solidFill>
          <a:latin typeface="Arial" charset="0"/>
        </a:defRPr>
      </a:lvl8pPr>
      <a:lvl9pPr marL="1828800" algn="l" rtl="0" eaLnBrk="1" fontAlgn="base" hangingPunct="1">
        <a:spcBef>
          <a:spcPct val="0"/>
        </a:spcBef>
        <a:spcAft>
          <a:spcPct val="0"/>
        </a:spcAft>
        <a:defRPr sz="3000" b="1">
          <a:solidFill>
            <a:srgbClr val="002C6C"/>
          </a:solidFill>
          <a:latin typeface="Arial" charset="0"/>
        </a:defRPr>
      </a:lvl9pPr>
    </p:titleStyle>
    <p:bodyStyle>
      <a:lvl1pPr marL="342900" indent="-342900" algn="l" rtl="0" eaLnBrk="1" fontAlgn="base" hangingPunct="1">
        <a:spcBef>
          <a:spcPct val="20000"/>
        </a:spcBef>
        <a:spcAft>
          <a:spcPct val="0"/>
        </a:spcAft>
        <a:buClr>
          <a:srgbClr val="F26334"/>
        </a:buClr>
        <a:buFont typeface="Arial"/>
        <a:buChar char="•"/>
        <a:defRPr sz="2400">
          <a:solidFill>
            <a:srgbClr val="002C6C"/>
          </a:solidFill>
          <a:latin typeface="+mn-lt"/>
          <a:ea typeface="ＭＳ Ｐゴシック" charset="0"/>
          <a:cs typeface="+mn-cs"/>
        </a:defRPr>
      </a:lvl1pPr>
      <a:lvl2pPr marL="742950" indent="-285750" algn="l" rtl="0" eaLnBrk="1" fontAlgn="base" hangingPunct="1">
        <a:spcBef>
          <a:spcPct val="20000"/>
        </a:spcBef>
        <a:spcAft>
          <a:spcPct val="0"/>
        </a:spcAft>
        <a:buClr>
          <a:srgbClr val="F26334"/>
        </a:buClr>
        <a:buChar char="•"/>
        <a:defRPr sz="2000">
          <a:solidFill>
            <a:srgbClr val="002C6C"/>
          </a:solidFill>
          <a:latin typeface="+mn-lt"/>
          <a:ea typeface="ＭＳ Ｐゴシック" charset="0"/>
        </a:defRPr>
      </a:lvl2pPr>
      <a:lvl3pPr marL="1143000" indent="-228600" algn="l" rtl="0" eaLnBrk="1" fontAlgn="base" hangingPunct="1">
        <a:spcBef>
          <a:spcPct val="20000"/>
        </a:spcBef>
        <a:spcAft>
          <a:spcPct val="0"/>
        </a:spcAft>
        <a:buClr>
          <a:srgbClr val="F26334"/>
        </a:buClr>
        <a:buFont typeface="Arial" charset="0"/>
        <a:buChar char="–"/>
        <a:defRPr>
          <a:solidFill>
            <a:srgbClr val="002C6C"/>
          </a:solidFill>
          <a:latin typeface="+mn-lt"/>
          <a:ea typeface="ＭＳ Ｐゴシック" charset="0"/>
        </a:defRPr>
      </a:lvl3pPr>
      <a:lvl4pPr marL="1600200" indent="-228600" algn="l" rtl="0" eaLnBrk="1" fontAlgn="base" hangingPunct="1">
        <a:spcBef>
          <a:spcPct val="20000"/>
        </a:spcBef>
        <a:spcAft>
          <a:spcPct val="0"/>
        </a:spcAft>
        <a:buChar char="–"/>
        <a:defRPr sz="1600">
          <a:solidFill>
            <a:srgbClr val="002C6C"/>
          </a:solidFill>
          <a:latin typeface="+mn-lt"/>
          <a:ea typeface="ＭＳ Ｐゴシック" charset="0"/>
        </a:defRPr>
      </a:lvl4pPr>
      <a:lvl5pPr marL="2057400" indent="-228600" algn="l" rtl="0" eaLnBrk="1" fontAlgn="base" hangingPunct="1">
        <a:spcBef>
          <a:spcPct val="20000"/>
        </a:spcBef>
        <a:spcAft>
          <a:spcPct val="0"/>
        </a:spcAft>
        <a:buChar char="»"/>
        <a:defRPr sz="1600">
          <a:solidFill>
            <a:schemeClr val="tx1"/>
          </a:solidFill>
          <a:latin typeface="+mn-lt"/>
          <a:ea typeface="ＭＳ Ｐゴシック"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2" descr="GS1us Text 1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0" y="5473700"/>
            <a:ext cx="9144000"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9"/>
          <p:cNvSpPr>
            <a:spLocks noGrp="1" noChangeArrowheads="1"/>
          </p:cNvSpPr>
          <p:nvPr>
            <p:ph type="title"/>
          </p:nvPr>
        </p:nvSpPr>
        <p:spPr bwMode="auto">
          <a:xfrm>
            <a:off x="1809750" y="384392"/>
            <a:ext cx="6877050" cy="935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endParaRPr lang="fr-FR" dirty="0"/>
          </a:p>
        </p:txBody>
      </p:sp>
      <p:sp>
        <p:nvSpPr>
          <p:cNvPr id="1035" name="Text Box 11"/>
          <p:cNvSpPr txBox="1">
            <a:spLocks noChangeArrowheads="1"/>
          </p:cNvSpPr>
          <p:nvPr/>
        </p:nvSpPr>
        <p:spPr bwMode="auto">
          <a:xfrm>
            <a:off x="0" y="6629400"/>
            <a:ext cx="2219325" cy="228600"/>
          </a:xfrm>
          <a:prstGeom prst="rect">
            <a:avLst/>
          </a:prstGeom>
          <a:noFill/>
          <a:ln w="9525">
            <a:noFill/>
            <a:miter lim="800000"/>
            <a:headEnd/>
            <a:tailEnd/>
          </a:ln>
          <a:effectLst/>
        </p:spPr>
        <p:txBody>
          <a:bodyPr>
            <a:spAutoFit/>
          </a:bodyPr>
          <a:lstStyle>
            <a:lvl1pPr eaLnBrk="0" hangingPunct="0">
              <a:defRPr>
                <a:solidFill>
                  <a:srgbClr val="002C6C"/>
                </a:solidFill>
                <a:latin typeface="Arial" charset="0"/>
                <a:ea typeface="ＭＳ Ｐゴシック" charset="0"/>
              </a:defRPr>
            </a:lvl1pPr>
            <a:lvl2pPr marL="742950" indent="-285750" eaLnBrk="0" hangingPunct="0">
              <a:defRPr>
                <a:solidFill>
                  <a:srgbClr val="002C6C"/>
                </a:solidFill>
                <a:latin typeface="Arial" charset="0"/>
                <a:ea typeface="ＭＳ Ｐゴシック" charset="0"/>
              </a:defRPr>
            </a:lvl2pPr>
            <a:lvl3pPr marL="1143000" indent="-228600" eaLnBrk="0" hangingPunct="0">
              <a:defRPr>
                <a:solidFill>
                  <a:srgbClr val="002C6C"/>
                </a:solidFill>
                <a:latin typeface="Arial" charset="0"/>
                <a:ea typeface="ＭＳ Ｐゴシック" charset="0"/>
              </a:defRPr>
            </a:lvl3pPr>
            <a:lvl4pPr marL="1600200" indent="-228600" eaLnBrk="0" hangingPunct="0">
              <a:defRPr>
                <a:solidFill>
                  <a:srgbClr val="002C6C"/>
                </a:solidFill>
                <a:latin typeface="Arial" charset="0"/>
                <a:ea typeface="ＭＳ Ｐゴシック" charset="0"/>
              </a:defRPr>
            </a:lvl4pPr>
            <a:lvl5pPr marL="2057400" indent="-228600" eaLnBrk="0" hangingPunct="0">
              <a:defRPr>
                <a:solidFill>
                  <a:srgbClr val="002C6C"/>
                </a:solidFill>
                <a:latin typeface="Arial" charset="0"/>
                <a:ea typeface="ＭＳ Ｐゴシック" charset="0"/>
              </a:defRPr>
            </a:lvl5pPr>
            <a:lvl6pPr marL="2514600" indent="-228600" eaLnBrk="0" fontAlgn="base" hangingPunct="0">
              <a:spcBef>
                <a:spcPct val="20000"/>
              </a:spcBef>
              <a:spcAft>
                <a:spcPct val="0"/>
              </a:spcAft>
              <a:defRPr>
                <a:solidFill>
                  <a:srgbClr val="002C6C"/>
                </a:solidFill>
                <a:latin typeface="Arial" charset="0"/>
                <a:ea typeface="ＭＳ Ｐゴシック" charset="0"/>
              </a:defRPr>
            </a:lvl6pPr>
            <a:lvl7pPr marL="2971800" indent="-228600" eaLnBrk="0" fontAlgn="base" hangingPunct="0">
              <a:spcBef>
                <a:spcPct val="20000"/>
              </a:spcBef>
              <a:spcAft>
                <a:spcPct val="0"/>
              </a:spcAft>
              <a:defRPr>
                <a:solidFill>
                  <a:srgbClr val="002C6C"/>
                </a:solidFill>
                <a:latin typeface="Arial" charset="0"/>
                <a:ea typeface="ＭＳ Ｐゴシック" charset="0"/>
              </a:defRPr>
            </a:lvl7pPr>
            <a:lvl8pPr marL="3429000" indent="-228600" eaLnBrk="0" fontAlgn="base" hangingPunct="0">
              <a:spcBef>
                <a:spcPct val="20000"/>
              </a:spcBef>
              <a:spcAft>
                <a:spcPct val="0"/>
              </a:spcAft>
              <a:defRPr>
                <a:solidFill>
                  <a:srgbClr val="002C6C"/>
                </a:solidFill>
                <a:latin typeface="Arial" charset="0"/>
                <a:ea typeface="ＭＳ Ｐゴシック" charset="0"/>
              </a:defRPr>
            </a:lvl8pPr>
            <a:lvl9pPr marL="3886200" indent="-228600" eaLnBrk="0" fontAlgn="base" hangingPunct="0">
              <a:spcBef>
                <a:spcPct val="20000"/>
              </a:spcBef>
              <a:spcAft>
                <a:spcPct val="0"/>
              </a:spcAft>
              <a:defRPr>
                <a:solidFill>
                  <a:srgbClr val="002C6C"/>
                </a:solidFill>
                <a:latin typeface="Arial" charset="0"/>
                <a:ea typeface="ＭＳ Ｐゴシック" charset="0"/>
              </a:defRPr>
            </a:lvl9pPr>
          </a:lstStyle>
          <a:p>
            <a:pPr defTabSz="914400" fontAlgn="base">
              <a:spcBef>
                <a:spcPct val="50000"/>
              </a:spcBef>
              <a:spcAft>
                <a:spcPct val="0"/>
              </a:spcAft>
            </a:pPr>
            <a:r>
              <a:rPr lang="fr-FR" sz="900" dirty="0"/>
              <a:t>© </a:t>
            </a:r>
            <a:r>
              <a:rPr lang="fr-FR" sz="900" dirty="0" smtClean="0"/>
              <a:t>2012 </a:t>
            </a:r>
            <a:r>
              <a:rPr lang="fr-FR" sz="900" dirty="0"/>
              <a:t>GS1</a:t>
            </a:r>
          </a:p>
        </p:txBody>
      </p:sp>
      <p:sp>
        <p:nvSpPr>
          <p:cNvPr id="1036" name="Rectangle 12"/>
          <p:cNvSpPr>
            <a:spLocks noGrp="1" noChangeArrowheads="1"/>
          </p:cNvSpPr>
          <p:nvPr>
            <p:ph type="sldNum" sz="quarter" idx="4"/>
          </p:nvPr>
        </p:nvSpPr>
        <p:spPr bwMode="auto">
          <a:xfrm>
            <a:off x="8229600" y="6534150"/>
            <a:ext cx="914400" cy="3238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spcBef>
                <a:spcPct val="0"/>
              </a:spcBef>
              <a:defRPr sz="900">
                <a:solidFill>
                  <a:schemeClr val="tx1"/>
                </a:solidFill>
              </a:defRPr>
            </a:lvl1pPr>
          </a:lstStyle>
          <a:p>
            <a:pPr defTabSz="914400" fontAlgn="base">
              <a:spcAft>
                <a:spcPct val="0"/>
              </a:spcAft>
              <a:defRPr/>
            </a:pPr>
            <a:fld id="{CB7E330F-CD44-4440-A227-8303848A02B2}" type="slidenum">
              <a:rPr lang="en-US" smtClean="0">
                <a:solidFill>
                  <a:srgbClr val="002C6C"/>
                </a:solidFill>
              </a:rPr>
              <a:pPr defTabSz="914400" fontAlgn="base">
                <a:spcAft>
                  <a:spcPct val="0"/>
                </a:spcAft>
                <a:defRPr/>
              </a:pPr>
              <a:t>‹#›</a:t>
            </a:fld>
            <a:endParaRPr lang="en-US">
              <a:solidFill>
                <a:srgbClr val="002C6C"/>
              </a:solidFill>
            </a:endParaRPr>
          </a:p>
        </p:txBody>
      </p:sp>
      <p:sp>
        <p:nvSpPr>
          <p:cNvPr id="2" name="Text Placeholder 1"/>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nl-BE" dirty="0" smtClean="0"/>
              <a:t>Click to edit Master text styles</a:t>
            </a:r>
          </a:p>
          <a:p>
            <a:pPr lvl="1"/>
            <a:r>
              <a:rPr lang="nl-BE" dirty="0" smtClean="0"/>
              <a:t>Second level</a:t>
            </a:r>
          </a:p>
          <a:p>
            <a:pPr lvl="2"/>
            <a:r>
              <a:rPr lang="nl-BE" dirty="0" smtClean="0"/>
              <a:t>Third level</a:t>
            </a:r>
          </a:p>
          <a:p>
            <a:pPr lvl="3"/>
            <a:r>
              <a:rPr lang="nl-BE" dirty="0" smtClean="0"/>
              <a:t>Fourth level</a:t>
            </a:r>
          </a:p>
        </p:txBody>
      </p:sp>
      <p:pic>
        <p:nvPicPr>
          <p:cNvPr id="10" name="Content Placeholder 1"/>
          <p:cNvPicPr>
            <a:picLocks noChangeAspect="1"/>
          </p:cNvPicPr>
          <p:nvPr/>
        </p:nvPicPr>
        <p:blipFill>
          <a:blip r:embed="rId11" cstate="print">
            <a:extLst>
              <a:ext uri="{BEBA8EAE-BF5A-486C-A8C5-ECC9F3942E4B}">
                <a14:imgProps xmlns:a14="http://schemas.microsoft.com/office/drawing/2010/main">
                  <a14:imgLayer r:embed="rId12">
                    <a14:imgEffect>
                      <a14:sharpenSoften amount="1000"/>
                    </a14:imgEffect>
                  </a14:imgLayer>
                </a14:imgProps>
              </a:ext>
              <a:ext uri="{28A0092B-C50C-407E-A947-70E740481C1C}">
                <a14:useLocalDpi xmlns:a14="http://schemas.microsoft.com/office/drawing/2010/main" val="0"/>
              </a:ext>
            </a:extLst>
          </a:blip>
          <a:stretch>
            <a:fillRect/>
          </a:stretch>
        </p:blipFill>
        <p:spPr>
          <a:xfrm>
            <a:off x="524397" y="456966"/>
            <a:ext cx="846312" cy="753770"/>
          </a:xfrm>
          <a:prstGeom prst="rect">
            <a:avLst/>
          </a:prstGeom>
        </p:spPr>
      </p:pic>
    </p:spTree>
    <p:extLst>
      <p:ext uri="{BB962C8B-B14F-4D97-AF65-F5344CB8AC3E}">
        <p14:creationId xmlns:p14="http://schemas.microsoft.com/office/powerpoint/2010/main" val="2792332728"/>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Lst>
  <p:timing>
    <p:tnLst>
      <p:par>
        <p:cTn id="1" dur="indefinite" restart="never" nodeType="tmRoot"/>
      </p:par>
    </p:tnLst>
  </p:timing>
  <p:hf hdr="0" ftr="0" dt="0"/>
  <p:txStyles>
    <p:titleStyle>
      <a:lvl1pPr algn="l" rtl="0" eaLnBrk="1" fontAlgn="base" hangingPunct="1">
        <a:spcBef>
          <a:spcPct val="0"/>
        </a:spcBef>
        <a:spcAft>
          <a:spcPct val="0"/>
        </a:spcAft>
        <a:defRPr sz="3000" b="1" baseline="0">
          <a:solidFill>
            <a:srgbClr val="002C6C"/>
          </a:solidFill>
          <a:latin typeface="+mj-lt"/>
          <a:ea typeface="ＭＳ Ｐゴシック" charset="0"/>
          <a:cs typeface="+mj-cs"/>
        </a:defRPr>
      </a:lvl1pPr>
      <a:lvl2pPr algn="l" rtl="0" eaLnBrk="1" fontAlgn="base" hangingPunct="1">
        <a:spcBef>
          <a:spcPct val="0"/>
        </a:spcBef>
        <a:spcAft>
          <a:spcPct val="0"/>
        </a:spcAft>
        <a:defRPr sz="3000" b="1">
          <a:solidFill>
            <a:srgbClr val="002C6C"/>
          </a:solidFill>
          <a:latin typeface="Arial" charset="0"/>
          <a:ea typeface="ＭＳ Ｐゴシック" charset="0"/>
        </a:defRPr>
      </a:lvl2pPr>
      <a:lvl3pPr algn="l" rtl="0" eaLnBrk="1" fontAlgn="base" hangingPunct="1">
        <a:spcBef>
          <a:spcPct val="0"/>
        </a:spcBef>
        <a:spcAft>
          <a:spcPct val="0"/>
        </a:spcAft>
        <a:defRPr sz="3000" b="1">
          <a:solidFill>
            <a:srgbClr val="002C6C"/>
          </a:solidFill>
          <a:latin typeface="Arial" charset="0"/>
          <a:ea typeface="ＭＳ Ｐゴシック" charset="0"/>
        </a:defRPr>
      </a:lvl3pPr>
      <a:lvl4pPr algn="l" rtl="0" eaLnBrk="1" fontAlgn="base" hangingPunct="1">
        <a:spcBef>
          <a:spcPct val="0"/>
        </a:spcBef>
        <a:spcAft>
          <a:spcPct val="0"/>
        </a:spcAft>
        <a:defRPr sz="3000" b="1">
          <a:solidFill>
            <a:srgbClr val="002C6C"/>
          </a:solidFill>
          <a:latin typeface="Arial" charset="0"/>
          <a:ea typeface="ＭＳ Ｐゴシック" charset="0"/>
        </a:defRPr>
      </a:lvl4pPr>
      <a:lvl5pPr algn="l" rtl="0" eaLnBrk="1" fontAlgn="base" hangingPunct="1">
        <a:spcBef>
          <a:spcPct val="0"/>
        </a:spcBef>
        <a:spcAft>
          <a:spcPct val="0"/>
        </a:spcAft>
        <a:defRPr sz="3000" b="1">
          <a:solidFill>
            <a:srgbClr val="002C6C"/>
          </a:solidFill>
          <a:latin typeface="Arial" charset="0"/>
          <a:ea typeface="ＭＳ Ｐゴシック" charset="0"/>
        </a:defRPr>
      </a:lvl5pPr>
      <a:lvl6pPr marL="457200" algn="l" rtl="0" eaLnBrk="1" fontAlgn="base" hangingPunct="1">
        <a:spcBef>
          <a:spcPct val="0"/>
        </a:spcBef>
        <a:spcAft>
          <a:spcPct val="0"/>
        </a:spcAft>
        <a:defRPr sz="3000" b="1">
          <a:solidFill>
            <a:srgbClr val="002C6C"/>
          </a:solidFill>
          <a:latin typeface="Arial" charset="0"/>
        </a:defRPr>
      </a:lvl6pPr>
      <a:lvl7pPr marL="914400" algn="l" rtl="0" eaLnBrk="1" fontAlgn="base" hangingPunct="1">
        <a:spcBef>
          <a:spcPct val="0"/>
        </a:spcBef>
        <a:spcAft>
          <a:spcPct val="0"/>
        </a:spcAft>
        <a:defRPr sz="3000" b="1">
          <a:solidFill>
            <a:srgbClr val="002C6C"/>
          </a:solidFill>
          <a:latin typeface="Arial" charset="0"/>
        </a:defRPr>
      </a:lvl7pPr>
      <a:lvl8pPr marL="1371600" algn="l" rtl="0" eaLnBrk="1" fontAlgn="base" hangingPunct="1">
        <a:spcBef>
          <a:spcPct val="0"/>
        </a:spcBef>
        <a:spcAft>
          <a:spcPct val="0"/>
        </a:spcAft>
        <a:defRPr sz="3000" b="1">
          <a:solidFill>
            <a:srgbClr val="002C6C"/>
          </a:solidFill>
          <a:latin typeface="Arial" charset="0"/>
        </a:defRPr>
      </a:lvl8pPr>
      <a:lvl9pPr marL="1828800" algn="l" rtl="0" eaLnBrk="1" fontAlgn="base" hangingPunct="1">
        <a:spcBef>
          <a:spcPct val="0"/>
        </a:spcBef>
        <a:spcAft>
          <a:spcPct val="0"/>
        </a:spcAft>
        <a:defRPr sz="3000" b="1">
          <a:solidFill>
            <a:srgbClr val="002C6C"/>
          </a:solidFill>
          <a:latin typeface="Arial" charset="0"/>
        </a:defRPr>
      </a:lvl9pPr>
    </p:titleStyle>
    <p:bodyStyle>
      <a:lvl1pPr marL="342900" indent="-342900" algn="l" rtl="0" eaLnBrk="1" fontAlgn="base" hangingPunct="1">
        <a:spcBef>
          <a:spcPct val="20000"/>
        </a:spcBef>
        <a:spcAft>
          <a:spcPct val="0"/>
        </a:spcAft>
        <a:buClr>
          <a:srgbClr val="F26334"/>
        </a:buClr>
        <a:buFont typeface="Arial"/>
        <a:buChar char="•"/>
        <a:defRPr sz="2400">
          <a:solidFill>
            <a:srgbClr val="002C6C"/>
          </a:solidFill>
          <a:latin typeface="+mn-lt"/>
          <a:ea typeface="ＭＳ Ｐゴシック" charset="0"/>
          <a:cs typeface="+mn-cs"/>
        </a:defRPr>
      </a:lvl1pPr>
      <a:lvl2pPr marL="742950" indent="-285750" algn="l" rtl="0" eaLnBrk="1" fontAlgn="base" hangingPunct="1">
        <a:spcBef>
          <a:spcPct val="20000"/>
        </a:spcBef>
        <a:spcAft>
          <a:spcPct val="0"/>
        </a:spcAft>
        <a:buClr>
          <a:srgbClr val="F26334"/>
        </a:buClr>
        <a:buChar char="•"/>
        <a:defRPr sz="2000">
          <a:solidFill>
            <a:srgbClr val="002C6C"/>
          </a:solidFill>
          <a:latin typeface="+mn-lt"/>
          <a:ea typeface="ＭＳ Ｐゴシック" charset="0"/>
        </a:defRPr>
      </a:lvl2pPr>
      <a:lvl3pPr marL="1143000" indent="-228600" algn="l" rtl="0" eaLnBrk="1" fontAlgn="base" hangingPunct="1">
        <a:spcBef>
          <a:spcPct val="20000"/>
        </a:spcBef>
        <a:spcAft>
          <a:spcPct val="0"/>
        </a:spcAft>
        <a:buClr>
          <a:srgbClr val="F26334"/>
        </a:buClr>
        <a:buFont typeface="Arial" charset="0"/>
        <a:buChar char="–"/>
        <a:defRPr>
          <a:solidFill>
            <a:srgbClr val="002C6C"/>
          </a:solidFill>
          <a:latin typeface="+mn-lt"/>
          <a:ea typeface="ＭＳ Ｐゴシック" charset="0"/>
        </a:defRPr>
      </a:lvl3pPr>
      <a:lvl4pPr marL="1600200" indent="-228600" algn="l" rtl="0" eaLnBrk="1" fontAlgn="base" hangingPunct="1">
        <a:spcBef>
          <a:spcPct val="20000"/>
        </a:spcBef>
        <a:spcAft>
          <a:spcPct val="0"/>
        </a:spcAft>
        <a:buChar char="–"/>
        <a:defRPr sz="1600">
          <a:solidFill>
            <a:srgbClr val="002C6C"/>
          </a:solidFill>
          <a:latin typeface="+mn-lt"/>
          <a:ea typeface="ＭＳ Ｐゴシック" charset="0"/>
        </a:defRPr>
      </a:lvl4pPr>
      <a:lvl5pPr marL="2057400" indent="-228600" algn="l" rtl="0" eaLnBrk="1" fontAlgn="base" hangingPunct="1">
        <a:spcBef>
          <a:spcPct val="20000"/>
        </a:spcBef>
        <a:spcAft>
          <a:spcPct val="0"/>
        </a:spcAft>
        <a:buChar char="»"/>
        <a:defRPr sz="1600">
          <a:solidFill>
            <a:schemeClr val="tx1"/>
          </a:solidFill>
          <a:latin typeface="+mn-lt"/>
          <a:ea typeface="ＭＳ Ｐゴシック" charset="0"/>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mark.frey@gs1.org" TargetMode="External"/><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8" Type="http://schemas.openxmlformats.org/officeDocument/2006/relationships/hyperlink" Target="http://community.gs1.org/apps/org/workgroup/gsmp_b2c_tsd_mswg/join.php?gid=308&amp;pid=2976" TargetMode="External"/><Relationship Id="rId3" Type="http://schemas.openxmlformats.org/officeDocument/2006/relationships/hyperlink" Target="http://www.gs1.org/gsmp/participation" TargetMode="External"/><Relationship Id="rId7" Type="http://schemas.openxmlformats.org/officeDocument/2006/relationships/hyperlink" Target="http://www.gs1.org/docs/ip/GS1_Automatic_Participation_Commitment_(Opt-In_Agreement).pdf" TargetMode="External"/><Relationship Id="rId2" Type="http://schemas.openxmlformats.org/officeDocument/2006/relationships/hyperlink" Target="mailto:mark.Frey@gs1.org" TargetMode="External"/><Relationship Id="rId1" Type="http://schemas.openxmlformats.org/officeDocument/2006/relationships/slideLayout" Target="../slideLayouts/slideLayout15.xml"/><Relationship Id="rId6" Type="http://schemas.openxmlformats.org/officeDocument/2006/relationships/hyperlink" Target="https://gs1ipadmin.echosign.com/public/hostedForm?formid=N8GU6X75K25XC" TargetMode="External"/><Relationship Id="rId5" Type="http://schemas.openxmlformats.org/officeDocument/2006/relationships/hyperlink" Target="http://www.gs1.org/sites/default/files/docs/gsmp/GSMP%20B2C%20Trusted%20Source%20of%20Data%20(TSD)%20MSWG%20Opt_In%20-%20Read%20Only%20Version.pdf" TargetMode="External"/><Relationship Id="rId4" Type="http://schemas.openxmlformats.org/officeDocument/2006/relationships/hyperlink" Target="http://www.gs1.org/docs/ip/GS1_Intellectual_Property_Policy.pdf"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gs1.org/gsmp/community/working_groups/gsmp" TargetMode="External"/><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hyperlink" Target="http://www.gs1.org/sites/default/files/docs/gsmp/NGSMP_Process_Manual-i2.pdf"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community.gs1.org/apps/org/workgroup/gsmp_b2c_tsd_mswg/"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hyperlink" Target="mailto:gsmp@gs1.or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hyperlink" Target="mailto:mark.frey@GS1.org"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8" Type="http://schemas.openxmlformats.org/officeDocument/2006/relationships/hyperlink" Target="http://www.gs1.org/gsmp/participation"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hyperlink" Target="http://www.gs1.org/docs/ip/GS1_Intellectual_Property_Policy.pdf" TargetMode="Externa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5793F1EA-6756-48CC-B584-140A0C2F0B28}" type="slidenum">
              <a:rPr lang="en-US" smtClean="0">
                <a:solidFill>
                  <a:srgbClr val="002C6C"/>
                </a:solidFill>
              </a:rPr>
              <a:pPr>
                <a:defRPr/>
              </a:pPr>
              <a:t>1</a:t>
            </a:fld>
            <a:endParaRPr lang="en-US">
              <a:solidFill>
                <a:srgbClr val="002C6C"/>
              </a:solidFill>
            </a:endParaRPr>
          </a:p>
        </p:txBody>
      </p:sp>
      <p:sp>
        <p:nvSpPr>
          <p:cNvPr id="4" name="Content Placeholder 3"/>
          <p:cNvSpPr>
            <a:spLocks noGrp="1"/>
          </p:cNvSpPr>
          <p:nvPr>
            <p:ph sz="half" idx="1"/>
          </p:nvPr>
        </p:nvSpPr>
        <p:spPr/>
        <p:txBody>
          <a:bodyPr/>
          <a:lstStyle/>
          <a:p>
            <a:endParaRPr lang="en-US" dirty="0" smtClean="0"/>
          </a:p>
          <a:p>
            <a:pPr marL="0" indent="0" algn="ctr">
              <a:buNone/>
            </a:pPr>
            <a:r>
              <a:rPr lang="en-US" dirty="0" smtClean="0"/>
              <a:t>For Discussion with</a:t>
            </a:r>
          </a:p>
          <a:p>
            <a:pPr marL="0" indent="0" algn="ctr">
              <a:buNone/>
            </a:pPr>
            <a:r>
              <a:rPr lang="en-US" dirty="0" smtClean="0"/>
              <a:t>OMA Mobile Codes SWG</a:t>
            </a:r>
          </a:p>
          <a:p>
            <a:pPr marL="0" indent="0" algn="ctr">
              <a:buNone/>
            </a:pPr>
            <a:r>
              <a:rPr lang="en-US" dirty="0" smtClean="0"/>
              <a:t>(14 Dec 2012)</a:t>
            </a:r>
          </a:p>
          <a:p>
            <a:pPr marL="0" indent="0" algn="ctr">
              <a:buNone/>
            </a:pPr>
            <a:r>
              <a:rPr lang="en-US" dirty="0" smtClean="0"/>
              <a:t>“The information in this presentation is public”</a:t>
            </a:r>
          </a:p>
          <a:p>
            <a:pPr marL="0" indent="0" algn="ctr">
              <a:buNone/>
            </a:pPr>
            <a:endParaRPr lang="en-US" dirty="0"/>
          </a:p>
          <a:p>
            <a:pPr marL="0" indent="0" algn="ctr">
              <a:buNone/>
            </a:pPr>
            <a:r>
              <a:rPr lang="en-US" dirty="0" smtClean="0"/>
              <a:t>Source: Mark Frey, </a:t>
            </a:r>
            <a:r>
              <a:rPr lang="en-US" dirty="0" smtClean="0">
                <a:hlinkClick r:id="rId2"/>
              </a:rPr>
              <a:t>mark.frey@gs1.org</a:t>
            </a:r>
            <a:endParaRPr lang="en-US" dirty="0" smtClean="0"/>
          </a:p>
          <a:p>
            <a:pPr marL="0" indent="0" algn="ctr">
              <a:buNone/>
            </a:pPr>
            <a:endParaRPr lang="en-US" dirty="0"/>
          </a:p>
        </p:txBody>
      </p:sp>
    </p:spTree>
    <p:extLst>
      <p:ext uri="{BB962C8B-B14F-4D97-AF65-F5344CB8AC3E}">
        <p14:creationId xmlns:p14="http://schemas.microsoft.com/office/powerpoint/2010/main" val="2480890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809750" y="384175"/>
            <a:ext cx="6877050" cy="936625"/>
          </a:xfrm>
        </p:spPr>
        <p:txBody>
          <a:bodyPr/>
          <a:lstStyle/>
          <a:p>
            <a:r>
              <a:rPr lang="en-US" dirty="0" smtClean="0">
                <a:solidFill>
                  <a:srgbClr val="FF0000"/>
                </a:solidFill>
              </a:rPr>
              <a:t>Opting </a:t>
            </a:r>
            <a:r>
              <a:rPr lang="en-US" dirty="0">
                <a:solidFill>
                  <a:srgbClr val="FF0000"/>
                </a:solidFill>
              </a:rPr>
              <a:t>in to a Working </a:t>
            </a:r>
            <a:r>
              <a:rPr lang="en-US" dirty="0" smtClean="0">
                <a:solidFill>
                  <a:srgbClr val="FF0000"/>
                </a:solidFill>
              </a:rPr>
              <a:t>Group (WG)</a:t>
            </a:r>
            <a:endParaRPr lang="en-GB" dirty="0" smtClean="0">
              <a:solidFill>
                <a:srgbClr val="FF0000"/>
              </a:solidFill>
            </a:endParaRPr>
          </a:p>
        </p:txBody>
      </p:sp>
      <p:sp>
        <p:nvSpPr>
          <p:cNvPr id="10243"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eaLnBrk="1" hangingPunct="1"/>
            <a:fld id="{BE609D93-FC46-413C-B327-13BABE3CE273}" type="slidenum">
              <a:rPr lang="en-GB" smtClean="0">
                <a:solidFill>
                  <a:schemeClr val="tx1"/>
                </a:solidFill>
              </a:rPr>
              <a:pPr eaLnBrk="1" hangingPunct="1"/>
              <a:t>10</a:t>
            </a:fld>
            <a:endParaRPr lang="en-GB" smtClean="0">
              <a:solidFill>
                <a:schemeClr val="tx1"/>
              </a:solidFill>
            </a:endParaRPr>
          </a:p>
        </p:txBody>
      </p:sp>
      <p:sp>
        <p:nvSpPr>
          <p:cNvPr id="10244" name="Content Placeholder 2"/>
          <p:cNvSpPr>
            <a:spLocks noGrp="1"/>
          </p:cNvSpPr>
          <p:nvPr>
            <p:ph sz="half" idx="1"/>
          </p:nvPr>
        </p:nvSpPr>
        <p:spPr>
          <a:xfrm>
            <a:off x="514350" y="1601788"/>
            <a:ext cx="4926013" cy="4572000"/>
          </a:xfrm>
        </p:spPr>
        <p:txBody>
          <a:bodyPr/>
          <a:lstStyle/>
          <a:p>
            <a:pPr eaLnBrk="1" hangingPunct="1"/>
            <a:r>
              <a:rPr lang="en-US" dirty="0" smtClean="0"/>
              <a:t>To participate in GS1 standards development, participants must first agree to the conditions of the IP Policy.</a:t>
            </a:r>
          </a:p>
          <a:p>
            <a:pPr lvl="1" eaLnBrk="1" hangingPunct="1"/>
            <a:r>
              <a:rPr lang="en-US" dirty="0" smtClean="0"/>
              <a:t>Each standards development Working Group has its own Opt-in Agreement which limits the scope of the IP Policy to the standard or specification being developed by that group </a:t>
            </a:r>
          </a:p>
        </p:txBody>
      </p:sp>
      <p:pic>
        <p:nvPicPr>
          <p:cNvPr id="10245"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3425" y="1630363"/>
            <a:ext cx="2814638" cy="422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41477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pPr eaLnBrk="1" hangingPunct="1"/>
            <a:r>
              <a:rPr lang="en-US" sz="2800" dirty="0" smtClean="0"/>
              <a:t>What should Working </a:t>
            </a:r>
            <a:r>
              <a:rPr lang="en-US" sz="2800" dirty="0"/>
              <a:t>G</a:t>
            </a:r>
            <a:r>
              <a:rPr lang="en-US" sz="2800" dirty="0" smtClean="0"/>
              <a:t>roup participants know?</a:t>
            </a:r>
            <a:endParaRPr lang="en-US" dirty="0" smtClean="0"/>
          </a:p>
        </p:txBody>
      </p:sp>
      <p:sp>
        <p:nvSpPr>
          <p:cNvPr id="18435"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eaLnBrk="1" hangingPunct="1"/>
            <a:fld id="{8FB7E459-5A9C-4943-802E-AA23A13C4B99}" type="slidenum">
              <a:rPr lang="en-US" smtClean="0">
                <a:solidFill>
                  <a:schemeClr val="tx1"/>
                </a:solidFill>
              </a:rPr>
              <a:pPr eaLnBrk="1" hangingPunct="1"/>
              <a:t>11</a:t>
            </a:fld>
            <a:endParaRPr lang="en-US" smtClean="0">
              <a:solidFill>
                <a:schemeClr val="tx1"/>
              </a:solidFill>
            </a:endParaRPr>
          </a:p>
        </p:txBody>
      </p:sp>
      <p:sp>
        <p:nvSpPr>
          <p:cNvPr id="18436" name="Rectangle 5"/>
          <p:cNvSpPr>
            <a:spLocks noChangeArrowheads="1"/>
          </p:cNvSpPr>
          <p:nvPr/>
        </p:nvSpPr>
        <p:spPr bwMode="auto">
          <a:xfrm>
            <a:off x="600075" y="1597025"/>
            <a:ext cx="75549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400" dirty="0"/>
              <a:t>Be aware of  your Working Group’s Charter which is included in the Working Group Opt-In Agreement </a:t>
            </a:r>
          </a:p>
        </p:txBody>
      </p:sp>
      <p:sp>
        <p:nvSpPr>
          <p:cNvPr id="18437" name="TextBox 1"/>
          <p:cNvSpPr txBox="1">
            <a:spLocks noChangeArrowheads="1"/>
          </p:cNvSpPr>
          <p:nvPr/>
        </p:nvSpPr>
        <p:spPr bwMode="auto">
          <a:xfrm>
            <a:off x="685137" y="2623288"/>
            <a:ext cx="5151784" cy="1846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eaLnBrk="1" hangingPunct="1"/>
            <a:r>
              <a:rPr lang="en-US" sz="2400" b="1" dirty="0" smtClean="0"/>
              <a:t>It </a:t>
            </a:r>
            <a:r>
              <a:rPr lang="en-US" sz="2400" b="1" dirty="0"/>
              <a:t>defines the scope of work to be accomplished and the </a:t>
            </a:r>
            <a:br>
              <a:rPr lang="en-US" sz="2400" b="1" dirty="0"/>
            </a:br>
            <a:r>
              <a:rPr lang="en-US" sz="2400" b="1" dirty="0"/>
              <a:t>IP commitment made by </a:t>
            </a:r>
            <a:br>
              <a:rPr lang="en-US" sz="2400" b="1" dirty="0"/>
            </a:br>
            <a:r>
              <a:rPr lang="en-US" sz="2400" b="1" dirty="0"/>
              <a:t>group participants</a:t>
            </a:r>
            <a:endParaRPr lang="en-US" sz="2400" dirty="0"/>
          </a:p>
          <a:p>
            <a:pPr eaLnBrk="1" hangingPunct="1"/>
            <a:endParaRPr lang="en-GB" dirty="0"/>
          </a:p>
        </p:txBody>
      </p:sp>
      <p:pic>
        <p:nvPicPr>
          <p:cNvPr id="17415" name="Picture 7"/>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8500" t="9111" r="15500" b="9333"/>
          <a:stretch/>
        </p:blipFill>
        <p:spPr bwMode="auto">
          <a:xfrm>
            <a:off x="5836920" y="2411394"/>
            <a:ext cx="2257107" cy="287624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Lst>
        </p:spPr>
      </p:pic>
    </p:spTree>
    <p:extLst>
      <p:ext uri="{BB962C8B-B14F-4D97-AF65-F5344CB8AC3E}">
        <p14:creationId xmlns:p14="http://schemas.microsoft.com/office/powerpoint/2010/main" val="30792528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eaLnBrk="1" hangingPunct="1"/>
            <a:fld id="{847C7E13-0147-4C9F-915F-6DC1EBEE6ADD}" type="slidenum">
              <a:rPr lang="en-US" smtClean="0">
                <a:solidFill>
                  <a:schemeClr val="tx1"/>
                </a:solidFill>
              </a:rPr>
              <a:pPr eaLnBrk="1" hangingPunct="1"/>
              <a:t>12</a:t>
            </a:fld>
            <a:endParaRPr lang="en-US" smtClean="0">
              <a:solidFill>
                <a:schemeClr val="tx1"/>
              </a:solidFill>
            </a:endParaRPr>
          </a:p>
        </p:txBody>
      </p:sp>
      <p:sp>
        <p:nvSpPr>
          <p:cNvPr id="6" name="Content Placeholder 5"/>
          <p:cNvSpPr>
            <a:spLocks noGrp="1"/>
          </p:cNvSpPr>
          <p:nvPr>
            <p:ph sz="half" idx="1"/>
          </p:nvPr>
        </p:nvSpPr>
        <p:spPr>
          <a:xfrm>
            <a:off x="609600" y="1524000"/>
            <a:ext cx="5024438" cy="4073525"/>
          </a:xfrm>
          <a:solidFill>
            <a:schemeClr val="bg1"/>
          </a:solidFill>
        </p:spPr>
        <p:txBody>
          <a:bodyPr rtlCol="0"/>
          <a:lstStyle/>
          <a:p>
            <a:pPr marL="0" indent="0" eaLnBrk="1" hangingPunct="1">
              <a:buFont typeface="Arial"/>
              <a:buChar char="•"/>
              <a:defRPr/>
            </a:pPr>
            <a:endParaRPr lang="en-US" sz="1400" dirty="0" smtClean="0">
              <a:ea typeface="ＭＳ Ｐゴシック" charset="0"/>
            </a:endParaRPr>
          </a:p>
          <a:p>
            <a:pPr marL="0" indent="0" eaLnBrk="1" hangingPunct="1">
              <a:buFont typeface="Arial"/>
              <a:buNone/>
              <a:defRPr/>
            </a:pPr>
            <a:endParaRPr lang="en-US" sz="1600" dirty="0" smtClean="0">
              <a:ea typeface="ＭＳ Ｐゴシック" charset="0"/>
            </a:endParaRPr>
          </a:p>
          <a:p>
            <a:pPr marL="457200" indent="-457200" eaLnBrk="1" hangingPunct="1">
              <a:buFont typeface="Arial"/>
              <a:buChar char="•"/>
              <a:defRPr/>
            </a:pPr>
            <a:endParaRPr lang="en-US" sz="1400" dirty="0" smtClean="0">
              <a:ea typeface="ＭＳ Ｐゴシック" charset="0"/>
            </a:endParaRPr>
          </a:p>
          <a:p>
            <a:pPr marL="457200" indent="-457200" eaLnBrk="1" hangingPunct="1">
              <a:buFont typeface="Arial"/>
              <a:buChar char="•"/>
              <a:defRPr/>
            </a:pPr>
            <a:endParaRPr lang="en-US" sz="1600" dirty="0" smtClean="0">
              <a:ea typeface="ＭＳ Ｐゴシック" charset="0"/>
            </a:endParaRPr>
          </a:p>
          <a:p>
            <a:pPr marL="457200" indent="-457200" eaLnBrk="1" hangingPunct="1">
              <a:buFont typeface="Arial"/>
              <a:buChar char="•"/>
              <a:defRPr/>
            </a:pPr>
            <a:endParaRPr lang="en-US" sz="2000" dirty="0">
              <a:ea typeface="ＭＳ Ｐゴシック" charset="0"/>
            </a:endParaRPr>
          </a:p>
        </p:txBody>
      </p:sp>
      <p:sp>
        <p:nvSpPr>
          <p:cNvPr id="9" name="TextBox 8"/>
          <p:cNvSpPr txBox="1"/>
          <p:nvPr/>
        </p:nvSpPr>
        <p:spPr>
          <a:xfrm>
            <a:off x="533400" y="1463675"/>
            <a:ext cx="8251825" cy="3600986"/>
          </a:xfrm>
          <a:prstGeom prst="rect">
            <a:avLst/>
          </a:prstGeom>
          <a:noFill/>
        </p:spPr>
        <p:txBody>
          <a:bodyPr>
            <a:spAutoFit/>
          </a:bodyPr>
          <a:lstStyle/>
          <a:p>
            <a:pPr marL="285750" indent="-285750">
              <a:buClr>
                <a:srgbClr val="F26334"/>
              </a:buClr>
              <a:buFont typeface="Arial" pitchFamily="34" charset="0"/>
              <a:buChar char="•"/>
              <a:defRPr/>
            </a:pPr>
            <a:endParaRPr lang="en-US" sz="2400" dirty="0"/>
          </a:p>
          <a:p>
            <a:pPr marL="285750" indent="-285750">
              <a:buClr>
                <a:srgbClr val="F26334"/>
              </a:buClr>
              <a:buFont typeface="Arial" pitchFamily="34" charset="0"/>
              <a:buChar char="•"/>
              <a:defRPr/>
            </a:pPr>
            <a:r>
              <a:rPr lang="en-US" sz="2400" dirty="0"/>
              <a:t>The </a:t>
            </a:r>
            <a:r>
              <a:rPr lang="en-US" sz="2400" u="sng" dirty="0"/>
              <a:t>IP Policy and Opt-In Agreements must only be signed </a:t>
            </a:r>
            <a:r>
              <a:rPr lang="en-US" sz="2400" u="sng" dirty="0" smtClean="0"/>
              <a:t>once</a:t>
            </a:r>
            <a:r>
              <a:rPr lang="en-US" sz="2400" dirty="0" smtClean="0"/>
              <a:t>, </a:t>
            </a:r>
            <a:r>
              <a:rPr lang="en-US" sz="2400" dirty="0"/>
              <a:t>since the agreement is between GS1 and the company. It applies to all employees of the company</a:t>
            </a:r>
            <a:r>
              <a:rPr lang="en-US" sz="2400" dirty="0" smtClean="0"/>
              <a:t>.</a:t>
            </a:r>
          </a:p>
          <a:p>
            <a:pPr marL="742950" lvl="1" indent="-285750">
              <a:buClr>
                <a:srgbClr val="F26334"/>
              </a:buClr>
              <a:buFont typeface="Arial" pitchFamily="34" charset="0"/>
              <a:buChar char="•"/>
              <a:defRPr/>
            </a:pPr>
            <a:r>
              <a:rPr lang="en-US" sz="2400" dirty="0" smtClean="0"/>
              <a:t>So people can come and go within a company, but the Opt-in allows any employee to participate. </a:t>
            </a:r>
          </a:p>
          <a:p>
            <a:pPr marL="742950" lvl="1" indent="-285750">
              <a:buClr>
                <a:srgbClr val="F26334"/>
              </a:buClr>
              <a:buFont typeface="Arial" pitchFamily="34" charset="0"/>
              <a:buChar char="•"/>
              <a:defRPr/>
            </a:pPr>
            <a:r>
              <a:rPr lang="en-US" sz="2400" dirty="0" smtClean="0"/>
              <a:t>The employee just has to join the group, if they want to receive notices and have access.</a:t>
            </a:r>
            <a:endParaRPr lang="en-US" sz="2400" dirty="0"/>
          </a:p>
          <a:p>
            <a:pPr marL="228600" indent="-228600">
              <a:buFont typeface="Arial" pitchFamily="34" charset="0"/>
              <a:buChar char="•"/>
              <a:defRPr/>
            </a:pPr>
            <a:endParaRPr lang="en-US" dirty="0"/>
          </a:p>
          <a:p>
            <a:pPr>
              <a:defRPr/>
            </a:pPr>
            <a:r>
              <a:rPr lang="en-US" dirty="0"/>
              <a:t> </a:t>
            </a:r>
          </a:p>
        </p:txBody>
      </p:sp>
      <p:sp>
        <p:nvSpPr>
          <p:cNvPr id="2" name="Title 1"/>
          <p:cNvSpPr>
            <a:spLocks noGrp="1"/>
          </p:cNvSpPr>
          <p:nvPr>
            <p:ph type="title"/>
          </p:nvPr>
        </p:nvSpPr>
        <p:spPr/>
        <p:txBody>
          <a:bodyPr/>
          <a:lstStyle/>
          <a:p>
            <a:r>
              <a:rPr lang="en-US" dirty="0" smtClean="0">
                <a:solidFill>
                  <a:srgbClr val="FF0000"/>
                </a:solidFill>
              </a:rPr>
              <a:t>Keep in Mind</a:t>
            </a:r>
            <a:endParaRPr lang="en-US" dirty="0">
              <a:solidFill>
                <a:srgbClr val="FF0000"/>
              </a:solidFill>
            </a:endParaRPr>
          </a:p>
        </p:txBody>
      </p:sp>
    </p:spTree>
    <p:extLst>
      <p:ext uri="{BB962C8B-B14F-4D97-AF65-F5344CB8AC3E}">
        <p14:creationId xmlns:p14="http://schemas.microsoft.com/office/powerpoint/2010/main" val="3632880497"/>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Sample of Links to Join a Specific Working Group</a:t>
            </a:r>
            <a:endParaRPr lang="en-US" dirty="0"/>
          </a:p>
        </p:txBody>
      </p:sp>
      <p:sp>
        <p:nvSpPr>
          <p:cNvPr id="3" name="Slide Number Placeholder 2"/>
          <p:cNvSpPr>
            <a:spLocks noGrp="1"/>
          </p:cNvSpPr>
          <p:nvPr>
            <p:ph type="sldNum" sz="quarter" idx="10"/>
          </p:nvPr>
        </p:nvSpPr>
        <p:spPr/>
        <p:txBody>
          <a:bodyPr/>
          <a:lstStyle/>
          <a:p>
            <a:pPr>
              <a:defRPr/>
            </a:pPr>
            <a:fld id="{5793F1EA-6756-48CC-B584-140A0C2F0B28}" type="slidenum">
              <a:rPr lang="en-US" smtClean="0">
                <a:solidFill>
                  <a:srgbClr val="002C6C"/>
                </a:solidFill>
              </a:rPr>
              <a:pPr>
                <a:defRPr/>
              </a:pPr>
              <a:t>13</a:t>
            </a:fld>
            <a:endParaRPr lang="en-US">
              <a:solidFill>
                <a:srgbClr val="002C6C"/>
              </a:solidFill>
            </a:endParaRPr>
          </a:p>
        </p:txBody>
      </p:sp>
      <p:sp>
        <p:nvSpPr>
          <p:cNvPr id="4" name="Content Placeholder 3"/>
          <p:cNvSpPr>
            <a:spLocks noGrp="1"/>
          </p:cNvSpPr>
          <p:nvPr>
            <p:ph sz="half" idx="1"/>
          </p:nvPr>
        </p:nvSpPr>
        <p:spPr/>
        <p:txBody>
          <a:bodyPr>
            <a:normAutofit fontScale="85000" lnSpcReduction="20000"/>
          </a:bodyPr>
          <a:lstStyle/>
          <a:p>
            <a:r>
              <a:rPr lang="en-US" b="1" dirty="0"/>
              <a:t>GSMP B2C Trusted Source of Data (TSD) MSWG </a:t>
            </a:r>
            <a:r>
              <a:rPr lang="en-US" b="1" dirty="0" smtClean="0"/>
              <a:t>WR 11-245</a:t>
            </a:r>
            <a:endParaRPr lang="en-US" dirty="0"/>
          </a:p>
          <a:p>
            <a:r>
              <a:rPr lang="en-US" dirty="0"/>
              <a:t>This group will develop the standards and guideline necessary to implement GS1 B2C Trusted Source of Data for all stakeholders. Digital Information about consumer products is frequently missing or inaccurate. With these standards and guideline we can provide a global framework to communicate basic and nutritional product information from brand owners to internet application providers and consumers via internet devices (e.g. smart phones, tablets, laptops, etc.). </a:t>
            </a:r>
            <a:r>
              <a:rPr lang="en-US" b="1" dirty="0"/>
              <a:t>Standards Development Leader:</a:t>
            </a:r>
            <a:r>
              <a:rPr lang="en-US" dirty="0"/>
              <a:t> </a:t>
            </a:r>
            <a:r>
              <a:rPr lang="en-US" dirty="0">
                <a:hlinkClick r:id="rId2"/>
              </a:rPr>
              <a:t>Mark Frey</a:t>
            </a:r>
            <a:endParaRPr lang="en-US" dirty="0"/>
          </a:p>
          <a:p>
            <a:r>
              <a:rPr lang="en-US" b="1" dirty="0"/>
              <a:t>Steps to Join:</a:t>
            </a:r>
            <a:r>
              <a:rPr lang="en-US" dirty="0"/>
              <a:t> </a:t>
            </a:r>
          </a:p>
          <a:p>
            <a:r>
              <a:rPr lang="en-US" b="1" dirty="0">
                <a:hlinkClick r:id="rId3"/>
              </a:rPr>
              <a:t>1. GSMP Membership</a:t>
            </a:r>
            <a:r>
              <a:rPr lang="en-US" b="1" dirty="0"/>
              <a:t/>
            </a:r>
            <a:br>
              <a:rPr lang="en-US" b="1" dirty="0"/>
            </a:br>
            <a:r>
              <a:rPr lang="en-US" b="1" dirty="0">
                <a:hlinkClick r:id="rId3"/>
              </a:rPr>
              <a:t>2. </a:t>
            </a:r>
            <a:r>
              <a:rPr lang="en-US" b="1" dirty="0">
                <a:hlinkClick r:id="rId4"/>
              </a:rPr>
              <a:t>Intellectual Property Policy</a:t>
            </a:r>
            <a:r>
              <a:rPr lang="en-US" b="1" dirty="0"/>
              <a:t/>
            </a:r>
            <a:br>
              <a:rPr lang="en-US" b="1" dirty="0"/>
            </a:br>
            <a:r>
              <a:rPr lang="en-US" b="1" dirty="0">
                <a:hlinkClick r:id="rId3"/>
              </a:rPr>
              <a:t>3. </a:t>
            </a:r>
            <a:r>
              <a:rPr lang="en-US" b="1" dirty="0"/>
              <a:t>Group's Opt-In/ Charter: </a:t>
            </a:r>
            <a:r>
              <a:rPr lang="en-US" b="1" dirty="0">
                <a:hlinkClick r:id="rId5" action="ppaction://hlinkfile"/>
              </a:rPr>
              <a:t>Read Only Version</a:t>
            </a:r>
            <a:r>
              <a:rPr lang="en-US" b="1" dirty="0"/>
              <a:t>; </a:t>
            </a:r>
            <a:r>
              <a:rPr lang="en-US" b="1" dirty="0">
                <a:hlinkClick r:id="rId6"/>
              </a:rPr>
              <a:t>E-Sign Version</a:t>
            </a:r>
            <a:r>
              <a:rPr lang="en-US" b="1" dirty="0"/>
              <a:t> or </a:t>
            </a:r>
            <a:r>
              <a:rPr lang="en-US" b="1" dirty="0">
                <a:hlinkClick r:id="rId7"/>
              </a:rPr>
              <a:t>Automatic Opt-In</a:t>
            </a:r>
            <a:r>
              <a:rPr lang="en-US" b="1" dirty="0"/>
              <a:t/>
            </a:r>
            <a:br>
              <a:rPr lang="en-US" b="1" dirty="0"/>
            </a:br>
            <a:r>
              <a:rPr lang="en-US" b="1" dirty="0"/>
              <a:t>4. Join this group here (Community Room Link): </a:t>
            </a:r>
            <a:r>
              <a:rPr lang="en-US" b="1" dirty="0">
                <a:hlinkClick r:id="rId8"/>
              </a:rPr>
              <a:t>Click here</a:t>
            </a:r>
            <a:r>
              <a:rPr lang="en-US" dirty="0"/>
              <a:t/>
            </a:r>
            <a:br>
              <a:rPr lang="en-US" dirty="0"/>
            </a:br>
            <a:endParaRPr lang="en-US" dirty="0"/>
          </a:p>
          <a:p>
            <a:endParaRPr lang="en-US" dirty="0"/>
          </a:p>
        </p:txBody>
      </p:sp>
    </p:spTree>
    <p:extLst>
      <p:ext uri="{BB962C8B-B14F-4D97-AF65-F5344CB8AC3E}">
        <p14:creationId xmlns:p14="http://schemas.microsoft.com/office/powerpoint/2010/main" val="42695050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809750" y="384175"/>
            <a:ext cx="6877050" cy="936625"/>
          </a:xfrm>
        </p:spPr>
        <p:txBody>
          <a:bodyPr/>
          <a:lstStyle/>
          <a:p>
            <a:pPr eaLnBrk="1" hangingPunct="1"/>
            <a:r>
              <a:rPr lang="en-US" smtClean="0"/>
              <a:t>The GS1 Intellectual Property Policy</a:t>
            </a:r>
          </a:p>
        </p:txBody>
      </p:sp>
      <p:sp>
        <p:nvSpPr>
          <p:cNvPr id="3" name="Content Placeholder 2"/>
          <p:cNvSpPr>
            <a:spLocks noGrp="1"/>
          </p:cNvSpPr>
          <p:nvPr>
            <p:ph sz="half" idx="1"/>
          </p:nvPr>
        </p:nvSpPr>
        <p:spPr>
          <a:xfrm>
            <a:off x="533400" y="1524000"/>
            <a:ext cx="8229600" cy="4572000"/>
          </a:xfrm>
        </p:spPr>
        <p:txBody>
          <a:bodyPr rtlCol="0"/>
          <a:lstStyle/>
          <a:p>
            <a:pPr>
              <a:buNone/>
              <a:defRPr/>
            </a:pPr>
            <a:r>
              <a:rPr lang="en-US" b="1" dirty="0" smtClean="0">
                <a:solidFill>
                  <a:schemeClr val="tx1">
                    <a:lumMod val="50000"/>
                  </a:schemeClr>
                </a:solidFill>
                <a:hlinkClick r:id="rId3"/>
              </a:rPr>
              <a:t>Home Page for all the Working Groups that Companies can Join</a:t>
            </a:r>
          </a:p>
          <a:p>
            <a:pPr>
              <a:defRPr/>
            </a:pPr>
            <a:r>
              <a:rPr lang="en-US" b="1" dirty="0" smtClean="0">
                <a:solidFill>
                  <a:schemeClr val="tx1">
                    <a:lumMod val="50000"/>
                  </a:schemeClr>
                </a:solidFill>
                <a:hlinkClick r:id="rId3"/>
              </a:rPr>
              <a:t>It has links to Charters, Opt-in, Joining and IP Policy</a:t>
            </a:r>
          </a:p>
          <a:p>
            <a:pPr>
              <a:buNone/>
              <a:defRPr/>
            </a:pPr>
            <a:r>
              <a:rPr lang="en-US" dirty="0" smtClean="0">
                <a:hlinkClick r:id="rId3"/>
              </a:rPr>
              <a:t>http://www.gs1.org/gsmp/community/working_groups/gsmp</a:t>
            </a:r>
            <a:endParaRPr lang="en-US" dirty="0" smtClean="0"/>
          </a:p>
          <a:p>
            <a:pPr>
              <a:buNone/>
              <a:defRPr/>
            </a:pPr>
            <a:endParaRPr lang="en-US" dirty="0" smtClean="0">
              <a:ea typeface="ＭＳ Ｐゴシック" charset="0"/>
            </a:endParaRPr>
          </a:p>
          <a:p>
            <a:pPr eaLnBrk="1" hangingPunct="1">
              <a:buFont typeface="Arial"/>
              <a:buChar char="•"/>
              <a:defRPr/>
            </a:pPr>
            <a:endParaRPr lang="en-US" dirty="0">
              <a:ea typeface="ＭＳ Ｐゴシック" charset="0"/>
            </a:endParaRPr>
          </a:p>
        </p:txBody>
      </p:sp>
    </p:spTree>
    <p:extLst>
      <p:ext uri="{BB962C8B-B14F-4D97-AF65-F5344CB8AC3E}">
        <p14:creationId xmlns:p14="http://schemas.microsoft.com/office/powerpoint/2010/main" val="2669899220"/>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6511" y="5494328"/>
            <a:ext cx="9173004" cy="1363672"/>
          </a:xfrm>
          <a:prstGeom prst="rect">
            <a:avLst/>
          </a:prstGeom>
        </p:spPr>
      </p:pic>
      <p:sp>
        <p:nvSpPr>
          <p:cNvPr id="3" name="Content Placeholder 2"/>
          <p:cNvSpPr>
            <a:spLocks noGrp="1"/>
          </p:cNvSpPr>
          <p:nvPr>
            <p:ph idx="1"/>
          </p:nvPr>
        </p:nvSpPr>
        <p:spPr>
          <a:xfrm>
            <a:off x="1351002" y="1619250"/>
            <a:ext cx="6943086" cy="4219411"/>
          </a:xfrm>
        </p:spPr>
        <p:txBody>
          <a:bodyPr>
            <a:normAutofit fontScale="92500"/>
          </a:bodyPr>
          <a:lstStyle/>
          <a:p>
            <a:pPr marL="0" indent="0">
              <a:buNone/>
            </a:pPr>
            <a:r>
              <a:rPr lang="en-US" sz="2400" spc="-60" dirty="0" smtClean="0">
                <a:solidFill>
                  <a:schemeClr val="tx2"/>
                </a:solidFill>
                <a:latin typeface="Arial" pitchFamily="34" charset="0"/>
                <a:cs typeface="Arial" pitchFamily="34" charset="0"/>
              </a:rPr>
              <a:t>GSMP provides a </a:t>
            </a:r>
            <a:r>
              <a:rPr lang="en-US" sz="2400" spc="-60" dirty="0">
                <a:solidFill>
                  <a:schemeClr val="tx2"/>
                </a:solidFill>
                <a:latin typeface="Arial" pitchFamily="34" charset="0"/>
                <a:cs typeface="Arial" pitchFamily="34" charset="0"/>
              </a:rPr>
              <a:t>comprehensive set of methods and rules </a:t>
            </a:r>
            <a:r>
              <a:rPr lang="en-US" sz="2400" spc="-60" dirty="0" smtClean="0">
                <a:solidFill>
                  <a:schemeClr val="tx2"/>
                </a:solidFill>
                <a:latin typeface="Arial" pitchFamily="34" charset="0"/>
                <a:cs typeface="Arial" pitchFamily="34" charset="0"/>
              </a:rPr>
              <a:t>allowing </a:t>
            </a:r>
            <a:r>
              <a:rPr lang="en-US" sz="2400" spc="-60" dirty="0">
                <a:solidFill>
                  <a:schemeClr val="tx2"/>
                </a:solidFill>
                <a:latin typeface="Arial" pitchFamily="34" charset="0"/>
                <a:cs typeface="Arial" pitchFamily="34" charset="0"/>
              </a:rPr>
              <a:t>the user community and affected industry groups to </a:t>
            </a:r>
            <a:r>
              <a:rPr lang="en-US" sz="2400" spc="-60" dirty="0" smtClean="0">
                <a:solidFill>
                  <a:schemeClr val="tx2"/>
                </a:solidFill>
                <a:latin typeface="Arial" pitchFamily="34" charset="0"/>
                <a:cs typeface="Arial" pitchFamily="34" charset="0"/>
              </a:rPr>
              <a:t>submit </a:t>
            </a:r>
            <a:r>
              <a:rPr lang="en-US" sz="2400" spc="-60" dirty="0">
                <a:solidFill>
                  <a:schemeClr val="tx2"/>
                </a:solidFill>
                <a:latin typeface="Arial" pitchFamily="34" charset="0"/>
                <a:cs typeface="Arial" pitchFamily="34" charset="0"/>
              </a:rPr>
              <a:t>their </a:t>
            </a:r>
            <a:r>
              <a:rPr lang="en-US" sz="2400" spc="-60" dirty="0" smtClean="0">
                <a:solidFill>
                  <a:schemeClr val="tx2"/>
                </a:solidFill>
                <a:latin typeface="Arial" pitchFamily="34" charset="0"/>
                <a:cs typeface="Arial" pitchFamily="34" charset="0"/>
              </a:rPr>
              <a:t>needs/requirements and </a:t>
            </a:r>
            <a:r>
              <a:rPr lang="en-US" sz="2400" spc="-60" dirty="0">
                <a:solidFill>
                  <a:schemeClr val="tx2"/>
                </a:solidFill>
                <a:latin typeface="Arial" pitchFamily="34" charset="0"/>
                <a:cs typeface="Arial" pitchFamily="34" charset="0"/>
              </a:rPr>
              <a:t>lead in the creation of globally agreed </a:t>
            </a:r>
            <a:r>
              <a:rPr lang="en-US" sz="2400" spc="-60" dirty="0" smtClean="0">
                <a:solidFill>
                  <a:schemeClr val="tx2"/>
                </a:solidFill>
                <a:latin typeface="Arial" pitchFamily="34" charset="0"/>
                <a:cs typeface="Arial" pitchFamily="34" charset="0"/>
              </a:rPr>
              <a:t>to standards </a:t>
            </a:r>
            <a:r>
              <a:rPr lang="en-US" sz="2400" spc="-60" dirty="0">
                <a:solidFill>
                  <a:schemeClr val="tx2"/>
                </a:solidFill>
                <a:latin typeface="Arial" pitchFamily="34" charset="0"/>
                <a:cs typeface="Arial" pitchFamily="34" charset="0"/>
              </a:rPr>
              <a:t>and </a:t>
            </a:r>
            <a:r>
              <a:rPr lang="en-US" sz="2400" spc="-60" dirty="0" smtClean="0">
                <a:solidFill>
                  <a:schemeClr val="tx2"/>
                </a:solidFill>
                <a:latin typeface="Arial" pitchFamily="34" charset="0"/>
                <a:cs typeface="Arial" pitchFamily="34" charset="0"/>
              </a:rPr>
              <a:t>guidelines.</a:t>
            </a:r>
          </a:p>
          <a:p>
            <a:pPr marL="0" indent="0">
              <a:buNone/>
            </a:pPr>
            <a:endParaRPr lang="en-US" sz="2400" spc="-60" dirty="0">
              <a:solidFill>
                <a:schemeClr val="tx2"/>
              </a:solidFill>
              <a:latin typeface="Arial" pitchFamily="34" charset="0"/>
              <a:cs typeface="Arial" pitchFamily="34" charset="0"/>
            </a:endParaRPr>
          </a:p>
          <a:p>
            <a:pPr marL="0" lvl="1" indent="0">
              <a:spcBef>
                <a:spcPts val="0"/>
              </a:spcBef>
              <a:buNone/>
            </a:pPr>
            <a:r>
              <a:rPr lang="en-US" sz="2400" spc="-60" dirty="0">
                <a:solidFill>
                  <a:schemeClr val="tx2"/>
                </a:solidFill>
                <a:latin typeface="Arial" pitchFamily="34" charset="0"/>
                <a:cs typeface="Arial" pitchFamily="34" charset="0"/>
              </a:rPr>
              <a:t>We are dedicated to the design of global standards and solutions to improve the efficiency and visibility of supply </a:t>
            </a:r>
          </a:p>
          <a:p>
            <a:pPr marL="0" lvl="1" indent="0">
              <a:spcBef>
                <a:spcPts val="0"/>
              </a:spcBef>
              <a:buNone/>
            </a:pPr>
            <a:r>
              <a:rPr lang="en-US" sz="2400" spc="-60" dirty="0">
                <a:solidFill>
                  <a:schemeClr val="tx2"/>
                </a:solidFill>
                <a:latin typeface="Arial" pitchFamily="34" charset="0"/>
                <a:cs typeface="Arial" pitchFamily="34" charset="0"/>
              </a:rPr>
              <a:t>and demand chains globally and across sectors. </a:t>
            </a:r>
          </a:p>
          <a:p>
            <a:pPr marL="0" indent="0">
              <a:buNone/>
            </a:pPr>
            <a:endParaRPr lang="en-US" sz="2400" spc="-60" dirty="0" smtClean="0">
              <a:solidFill>
                <a:schemeClr val="tx2"/>
              </a:solidFill>
              <a:latin typeface="Arial" pitchFamily="34" charset="0"/>
              <a:cs typeface="Arial" pitchFamily="34" charset="0"/>
            </a:endParaRPr>
          </a:p>
          <a:p>
            <a:pPr marL="0" indent="0">
              <a:buNone/>
            </a:pPr>
            <a:endParaRPr lang="en-US" sz="1600" dirty="0" smtClean="0">
              <a:solidFill>
                <a:schemeClr val="accent1">
                  <a:lumMod val="75000"/>
                </a:schemeClr>
              </a:solidFill>
              <a:latin typeface="Arial" pitchFamily="34" charset="0"/>
              <a:cs typeface="Arial" pitchFamily="34" charset="0"/>
            </a:endParaRPr>
          </a:p>
          <a:p>
            <a:pPr marL="0" indent="0">
              <a:buNone/>
            </a:pPr>
            <a:r>
              <a:rPr lang="en-US" sz="2400" dirty="0" smtClean="0">
                <a:solidFill>
                  <a:schemeClr val="accent1">
                    <a:lumMod val="75000"/>
                  </a:schemeClr>
                </a:solidFill>
                <a:latin typeface="Arial" pitchFamily="34" charset="0"/>
                <a:cs typeface="Arial" pitchFamily="34" charset="0"/>
              </a:rPr>
              <a:t>	</a:t>
            </a:r>
            <a:endParaRPr lang="en-US" sz="2200" dirty="0">
              <a:solidFill>
                <a:schemeClr val="accent1">
                  <a:lumMod val="75000"/>
                </a:schemeClr>
              </a:solidFill>
              <a:latin typeface="Arial" pitchFamily="34" charset="0"/>
              <a:cs typeface="Arial" pitchFamily="34" charset="0"/>
            </a:endParaRPr>
          </a:p>
        </p:txBody>
      </p:sp>
      <p:pic>
        <p:nvPicPr>
          <p:cNvPr id="8" name="Picture 7"/>
          <p:cNvPicPr>
            <a:picLocks noChangeAspect="1"/>
          </p:cNvPicPr>
          <p:nvPr/>
        </p:nvPicPr>
        <p:blipFill>
          <a:blip r:embed="rId3"/>
          <a:stretch>
            <a:fillRect/>
          </a:stretch>
        </p:blipFill>
        <p:spPr>
          <a:xfrm>
            <a:off x="6936" y="12700"/>
            <a:ext cx="1344066" cy="1174883"/>
          </a:xfrm>
          <a:prstGeom prst="rect">
            <a:avLst/>
          </a:prstGeom>
        </p:spPr>
      </p:pic>
      <p:sp>
        <p:nvSpPr>
          <p:cNvPr id="10" name="Text Box 8"/>
          <p:cNvSpPr txBox="1">
            <a:spLocks noChangeArrowheads="1"/>
          </p:cNvSpPr>
          <p:nvPr/>
        </p:nvSpPr>
        <p:spPr bwMode="auto">
          <a:xfrm>
            <a:off x="4001535" y="5819611"/>
            <a:ext cx="4995751" cy="713105"/>
          </a:xfrm>
          <a:prstGeom prst="rect">
            <a:avLst/>
          </a:prstGeom>
          <a:noFill/>
          <a:ln>
            <a:noFill/>
          </a:ln>
          <a:effectLst/>
          <a:extLst>
            <a:ext uri="{909E8E84-426E-40DD-AFC4-6F175D3DCCD1}">
              <a14:hiddenFill xmlns:a14="http://schemas.microsoft.com/office/drawing/2010/main">
                <a:solidFill>
                  <a:srgbClr val="FFFFFE"/>
                </a:solidFill>
              </a14:hiddenFill>
            </a:ext>
            <a:ext uri="{91240B29-F687-4F45-9708-019B960494DF}">
              <a14:hiddenLine xmlns:a14="http://schemas.microsoft.com/office/drawing/2010/main" w="9525" algn="in">
                <a:solidFill>
                  <a:srgbClr val="212120"/>
                </a:solidFill>
                <a:miter lim="800000"/>
                <a:headEnd/>
                <a:tailEnd/>
              </a14:hiddenLine>
            </a:ext>
            <a:ext uri="{AF507438-7753-43E0-B8FC-AC1667EBCBE1}">
              <a14:hiddenEffects xmlns:a14="http://schemas.microsoft.com/office/drawing/2010/main">
                <a:effectLst/>
              </a14:hiddenEffects>
            </a:ext>
          </a:extLst>
        </p:spPr>
        <p:txBody>
          <a:bodyPr rot="0" vert="horz" wrap="square" lIns="36576" tIns="36576" rIns="36576" bIns="36576" anchor="t" anchorCtr="0" upright="1">
            <a:noAutofit/>
          </a:bodyPr>
          <a:lstStyle/>
          <a:p>
            <a:pPr marL="0" marR="0">
              <a:lnSpc>
                <a:spcPts val="4200"/>
              </a:lnSpc>
              <a:spcBef>
                <a:spcPts val="0"/>
              </a:spcBef>
              <a:spcAft>
                <a:spcPts val="0"/>
              </a:spcAft>
            </a:pPr>
            <a:r>
              <a:rPr lang="en-US" sz="2600" kern="1400" spc="-200" dirty="0">
                <a:solidFill>
                  <a:srgbClr val="0D2961"/>
                </a:solidFill>
                <a:effectLst/>
                <a:latin typeface="Arial"/>
                <a:ea typeface="Times New Roman"/>
              </a:rPr>
              <a:t>people</a:t>
            </a:r>
            <a:r>
              <a:rPr lang="en-US" sz="2600" b="1" kern="1400" spc="-200" dirty="0">
                <a:solidFill>
                  <a:srgbClr val="B7C134"/>
                </a:solidFill>
                <a:effectLst/>
                <a:latin typeface="Arial Bold"/>
                <a:ea typeface="Times New Roman"/>
                <a:cs typeface="Arial"/>
              </a:rPr>
              <a:t>behind</a:t>
            </a:r>
            <a:r>
              <a:rPr lang="en-US" sz="2600" kern="1400" spc="-200" dirty="0">
                <a:solidFill>
                  <a:srgbClr val="0D2961"/>
                </a:solidFill>
                <a:effectLst/>
                <a:latin typeface="Arial"/>
                <a:ea typeface="Times New Roman"/>
              </a:rPr>
              <a:t>the</a:t>
            </a:r>
            <a:r>
              <a:rPr lang="en-US" sz="2600" b="1" kern="1400" spc="-250" dirty="0">
                <a:solidFill>
                  <a:srgbClr val="B7C134"/>
                </a:solidFill>
                <a:effectLst/>
                <a:latin typeface="Arial Bold"/>
                <a:ea typeface="Times New Roman"/>
                <a:cs typeface="Arial"/>
              </a:rPr>
              <a:t>p</a:t>
            </a:r>
            <a:r>
              <a:rPr lang="en-US" sz="2600" b="1" kern="1400" spc="-270" dirty="0">
                <a:solidFill>
                  <a:srgbClr val="B7C134"/>
                </a:solidFill>
                <a:effectLst/>
                <a:latin typeface="Arial Bold"/>
                <a:ea typeface="Times New Roman"/>
                <a:cs typeface="Arial"/>
              </a:rPr>
              <a:t>roces</a:t>
            </a:r>
            <a:r>
              <a:rPr lang="en-US" sz="2600" b="1" kern="1400" spc="-250" dirty="0">
                <a:solidFill>
                  <a:srgbClr val="B7C134"/>
                </a:solidFill>
                <a:effectLst/>
                <a:latin typeface="Arial Bold"/>
                <a:ea typeface="Times New Roman"/>
                <a:cs typeface="Arial"/>
              </a:rPr>
              <a:t>s</a:t>
            </a:r>
            <a:r>
              <a:rPr lang="en-US" sz="3600" b="1" kern="1400" spc="100" dirty="0">
                <a:solidFill>
                  <a:srgbClr val="E04234"/>
                </a:solidFill>
                <a:effectLst/>
                <a:latin typeface="Arial"/>
                <a:ea typeface="Times New Roman"/>
              </a:rPr>
              <a:t>gsmp</a:t>
            </a:r>
            <a:endParaRPr lang="en-US" sz="1000" kern="1400" dirty="0">
              <a:solidFill>
                <a:srgbClr val="E04234"/>
              </a:solidFill>
              <a:effectLst/>
              <a:latin typeface="Times New Roman"/>
              <a:ea typeface="Times New Roman"/>
            </a:endParaRPr>
          </a:p>
          <a:p>
            <a:pPr marL="0" marR="0">
              <a:lnSpc>
                <a:spcPts val="4200"/>
              </a:lnSpc>
              <a:spcBef>
                <a:spcPts val="0"/>
              </a:spcBef>
              <a:spcAft>
                <a:spcPts val="0"/>
              </a:spcAft>
            </a:pPr>
            <a:r>
              <a:rPr lang="en-US" sz="4100" kern="1400" spc="-200" dirty="0">
                <a:solidFill>
                  <a:srgbClr val="2E3640"/>
                </a:solidFill>
                <a:effectLst/>
                <a:latin typeface="Arial"/>
                <a:ea typeface="Times New Roman"/>
              </a:rPr>
              <a:t>    </a:t>
            </a:r>
            <a:endParaRPr lang="en-US" sz="1000" kern="1400" dirty="0">
              <a:solidFill>
                <a:srgbClr val="212120"/>
              </a:solidFill>
              <a:effectLst/>
              <a:latin typeface="Times New Roman"/>
              <a:ea typeface="Times New Roman"/>
            </a:endParaRPr>
          </a:p>
        </p:txBody>
      </p:sp>
      <p:sp>
        <p:nvSpPr>
          <p:cNvPr id="11" name="Rectangle 2"/>
          <p:cNvSpPr txBox="1">
            <a:spLocks noChangeArrowheads="1"/>
          </p:cNvSpPr>
          <p:nvPr/>
        </p:nvSpPr>
        <p:spPr>
          <a:xfrm>
            <a:off x="457200" y="153615"/>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accent1">
                    <a:lumMod val="75000"/>
                  </a:schemeClr>
                </a:solidFill>
                <a:latin typeface="Arial Narrow"/>
                <a:cs typeface="Arial Narrow"/>
              </a:rPr>
              <a:t>GSMP Process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1351002" y="1554481"/>
            <a:ext cx="6897685" cy="360381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indent="-742950">
              <a:spcBef>
                <a:spcPts val="0"/>
              </a:spcBef>
              <a:buNone/>
            </a:pPr>
            <a:r>
              <a:rPr lang="en-US" sz="2200" dirty="0">
                <a:solidFill>
                  <a:schemeClr val="tx2">
                    <a:lumMod val="75000"/>
                  </a:schemeClr>
                </a:solidFill>
                <a:latin typeface="Arial" pitchFamily="34" charset="0"/>
                <a:cs typeface="Arial" pitchFamily="34" charset="0"/>
              </a:rPr>
              <a:t>This is </a:t>
            </a:r>
            <a:r>
              <a:rPr lang="en-US" sz="2200" dirty="0" smtClean="0">
                <a:solidFill>
                  <a:srgbClr val="E04234"/>
                </a:solidFill>
                <a:latin typeface="Arial" pitchFamily="34" charset="0"/>
                <a:cs typeface="Arial" pitchFamily="34" charset="0"/>
              </a:rPr>
              <a:t>HOW</a:t>
            </a:r>
            <a:r>
              <a:rPr lang="en-US" sz="2200" b="1" dirty="0" smtClean="0">
                <a:solidFill>
                  <a:schemeClr val="accent6">
                    <a:lumMod val="75000"/>
                  </a:schemeClr>
                </a:solidFill>
                <a:latin typeface="Arial" pitchFamily="34" charset="0"/>
                <a:cs typeface="Arial" pitchFamily="34" charset="0"/>
              </a:rPr>
              <a:t> </a:t>
            </a:r>
            <a:r>
              <a:rPr lang="en-US" sz="2200" dirty="0" smtClean="0">
                <a:solidFill>
                  <a:schemeClr val="tx2">
                    <a:lumMod val="75000"/>
                  </a:schemeClr>
                </a:solidFill>
                <a:latin typeface="Arial" pitchFamily="34" charset="0"/>
                <a:cs typeface="Arial" pitchFamily="34" charset="0"/>
              </a:rPr>
              <a:t>it happens</a:t>
            </a:r>
            <a:endParaRPr lang="en-US" sz="2200" dirty="0">
              <a:solidFill>
                <a:schemeClr val="tx2">
                  <a:lumMod val="75000"/>
                </a:schemeClr>
              </a:solidFill>
              <a:latin typeface="Arial" pitchFamily="34" charset="0"/>
              <a:cs typeface="Arial" pitchFamily="34" charset="0"/>
            </a:endParaRPr>
          </a:p>
          <a:p>
            <a:pPr marL="0" lvl="1" indent="0">
              <a:spcBef>
                <a:spcPts val="0"/>
              </a:spcBef>
              <a:buNone/>
            </a:pPr>
            <a:r>
              <a:rPr lang="en-US" sz="1600" dirty="0">
                <a:solidFill>
                  <a:srgbClr val="376092"/>
                </a:solidFill>
                <a:latin typeface="Arial" pitchFamily="34" charset="0"/>
                <a:cs typeface="Arial" pitchFamily="34" charset="0"/>
              </a:rPr>
              <a:t> </a:t>
            </a:r>
            <a:endParaRPr lang="en-US" sz="2000" dirty="0">
              <a:solidFill>
                <a:srgbClr val="376092"/>
              </a:solidFill>
              <a:latin typeface="Arial" pitchFamily="34" charset="0"/>
              <a:cs typeface="Arial" pitchFamily="34" charset="0"/>
            </a:endParaRPr>
          </a:p>
          <a:p>
            <a:pPr marL="0" lvl="1" indent="0">
              <a:spcBef>
                <a:spcPts val="0"/>
              </a:spcBef>
              <a:buNone/>
            </a:pPr>
            <a:r>
              <a:rPr lang="en-US" sz="2000" dirty="0">
                <a:solidFill>
                  <a:srgbClr val="376092"/>
                </a:solidFill>
                <a:latin typeface="Arial" pitchFamily="34" charset="0"/>
                <a:cs typeface="Arial" pitchFamily="34" charset="0"/>
              </a:rPr>
              <a:t>GSMP follows a </a:t>
            </a:r>
            <a:r>
              <a:rPr lang="en-US" sz="2000" dirty="0" smtClean="0">
                <a:solidFill>
                  <a:srgbClr val="376092"/>
                </a:solidFill>
                <a:latin typeface="Arial" pitchFamily="34" charset="0"/>
                <a:cs typeface="Arial" pitchFamily="34" charset="0"/>
              </a:rPr>
              <a:t>flexible 4-step </a:t>
            </a:r>
            <a:r>
              <a:rPr lang="en-US" sz="2000" dirty="0">
                <a:solidFill>
                  <a:srgbClr val="376092"/>
                </a:solidFill>
                <a:latin typeface="Arial" pitchFamily="34" charset="0"/>
                <a:cs typeface="Arial" pitchFamily="34" charset="0"/>
              </a:rPr>
              <a:t>process to build standards. </a:t>
            </a:r>
          </a:p>
          <a:p>
            <a:pPr marL="0" lvl="1" indent="0">
              <a:buNone/>
            </a:pPr>
            <a:endParaRPr lang="en-US" sz="1600" dirty="0">
              <a:solidFill>
                <a:srgbClr val="376092"/>
              </a:solidFill>
              <a:latin typeface="Arial" pitchFamily="34" charset="0"/>
              <a:cs typeface="Arial" pitchFamily="34" charset="0"/>
            </a:endParaRPr>
          </a:p>
          <a:p>
            <a:pPr marL="0" lvl="1" indent="0">
              <a:spcBef>
                <a:spcPts val="0"/>
              </a:spcBef>
              <a:buNone/>
            </a:pPr>
            <a:r>
              <a:rPr lang="en-US" sz="2000" dirty="0">
                <a:solidFill>
                  <a:srgbClr val="376092"/>
                </a:solidFill>
                <a:latin typeface="Arial" pitchFamily="34" charset="0"/>
                <a:cs typeface="Arial" pitchFamily="34" charset="0"/>
              </a:rPr>
              <a:t>	1. </a:t>
            </a:r>
            <a:r>
              <a:rPr lang="en-US" sz="2000" dirty="0" smtClean="0">
                <a:solidFill>
                  <a:srgbClr val="376092"/>
                </a:solidFill>
                <a:latin typeface="Arial" pitchFamily="34" charset="0"/>
                <a:cs typeface="Arial" pitchFamily="34" charset="0"/>
              </a:rPr>
              <a:t>Identify business need</a:t>
            </a:r>
            <a:endParaRPr lang="en-US" sz="2000" dirty="0">
              <a:solidFill>
                <a:srgbClr val="376092"/>
              </a:solidFill>
              <a:latin typeface="Arial" pitchFamily="34" charset="0"/>
              <a:cs typeface="Arial" pitchFamily="34" charset="0"/>
            </a:endParaRPr>
          </a:p>
          <a:p>
            <a:pPr marL="0" lvl="1" indent="0">
              <a:spcBef>
                <a:spcPts val="0"/>
              </a:spcBef>
              <a:buNone/>
            </a:pPr>
            <a:r>
              <a:rPr lang="en-US" sz="2000" dirty="0">
                <a:solidFill>
                  <a:srgbClr val="376092"/>
                </a:solidFill>
                <a:latin typeface="Arial" pitchFamily="34" charset="0"/>
                <a:cs typeface="Arial" pitchFamily="34" charset="0"/>
              </a:rPr>
              <a:t>	2. </a:t>
            </a:r>
            <a:r>
              <a:rPr lang="en-US" sz="2000" dirty="0" smtClean="0">
                <a:solidFill>
                  <a:srgbClr val="376092"/>
                </a:solidFill>
                <a:latin typeface="Arial" pitchFamily="34" charset="0"/>
                <a:cs typeface="Arial" pitchFamily="34" charset="0"/>
              </a:rPr>
              <a:t>Define and develop business requirements</a:t>
            </a:r>
            <a:endParaRPr lang="en-US" sz="2000" dirty="0">
              <a:solidFill>
                <a:srgbClr val="376092"/>
              </a:solidFill>
              <a:latin typeface="Arial" pitchFamily="34" charset="0"/>
              <a:cs typeface="Arial" pitchFamily="34" charset="0"/>
            </a:endParaRPr>
          </a:p>
          <a:p>
            <a:pPr lvl="1">
              <a:spcBef>
                <a:spcPts val="0"/>
              </a:spcBef>
              <a:buNone/>
            </a:pPr>
            <a:r>
              <a:rPr lang="en-US" sz="2000" dirty="0">
                <a:solidFill>
                  <a:srgbClr val="376092"/>
                </a:solidFill>
                <a:latin typeface="Arial" pitchFamily="34" charset="0"/>
                <a:cs typeface="Arial" pitchFamily="34" charset="0"/>
              </a:rPr>
              <a:t>3. </a:t>
            </a:r>
            <a:r>
              <a:rPr lang="en-US" sz="2000" dirty="0" smtClean="0">
                <a:solidFill>
                  <a:srgbClr val="376092"/>
                </a:solidFill>
                <a:latin typeface="Arial" pitchFamily="34" charset="0"/>
                <a:cs typeface="Arial" pitchFamily="34" charset="0"/>
              </a:rPr>
              <a:t>Develop standards and or solutions</a:t>
            </a:r>
            <a:endParaRPr lang="en-US" sz="2000" dirty="0">
              <a:solidFill>
                <a:srgbClr val="376092"/>
              </a:solidFill>
              <a:latin typeface="Arial" pitchFamily="34" charset="0"/>
              <a:cs typeface="Arial" pitchFamily="34" charset="0"/>
            </a:endParaRPr>
          </a:p>
          <a:p>
            <a:pPr lvl="1">
              <a:spcBef>
                <a:spcPts val="0"/>
              </a:spcBef>
              <a:buNone/>
            </a:pPr>
            <a:r>
              <a:rPr lang="en-US" sz="2000" dirty="0">
                <a:solidFill>
                  <a:srgbClr val="376092"/>
                </a:solidFill>
                <a:latin typeface="Arial" pitchFamily="34" charset="0"/>
                <a:cs typeface="Arial" pitchFamily="34" charset="0"/>
              </a:rPr>
              <a:t>4. </a:t>
            </a:r>
            <a:r>
              <a:rPr lang="en-US" sz="2000" dirty="0" smtClean="0">
                <a:solidFill>
                  <a:srgbClr val="376092"/>
                </a:solidFill>
                <a:latin typeface="Arial" pitchFamily="34" charset="0"/>
                <a:cs typeface="Arial" pitchFamily="34" charset="0"/>
              </a:rPr>
              <a:t>Publish standard </a:t>
            </a:r>
          </a:p>
          <a:p>
            <a:pPr marL="0" lvl="1" indent="0">
              <a:spcBef>
                <a:spcPts val="0"/>
              </a:spcBef>
              <a:buNone/>
            </a:pPr>
            <a:endParaRPr lang="en-US" sz="1600" dirty="0">
              <a:solidFill>
                <a:srgbClr val="376092"/>
              </a:solidFill>
              <a:latin typeface="Arial" pitchFamily="34" charset="0"/>
              <a:cs typeface="Arial" pitchFamily="34" charset="0"/>
            </a:endParaRPr>
          </a:p>
          <a:p>
            <a:pPr marL="0" lvl="1" indent="0">
              <a:spcBef>
                <a:spcPts val="0"/>
              </a:spcBef>
              <a:buNone/>
            </a:pPr>
            <a:r>
              <a:rPr lang="en-US" sz="2000" dirty="0">
                <a:solidFill>
                  <a:srgbClr val="376092"/>
                </a:solidFill>
                <a:latin typeface="Arial" pitchFamily="34" charset="0"/>
                <a:cs typeface="Arial" pitchFamily="34" charset="0"/>
              </a:rPr>
              <a:t>GSMP built a standard enabling pharmacy and healthcare facilities to obtain accurate data about products they use. </a:t>
            </a:r>
          </a:p>
          <a:p>
            <a:pPr lvl="1" indent="-742950">
              <a:buNone/>
            </a:pPr>
            <a:endParaRPr lang="en-US" sz="2400" dirty="0">
              <a:solidFill>
                <a:srgbClr val="376092"/>
              </a:solidFill>
              <a:latin typeface="Arial" pitchFamily="34" charset="0"/>
              <a:cs typeface="Arial" pitchFamily="34" charset="0"/>
            </a:endParaRPr>
          </a:p>
          <a:p>
            <a:pPr marL="465138" lvl="1">
              <a:buNone/>
            </a:pPr>
            <a:endParaRPr lang="en-US" sz="2400" dirty="0">
              <a:solidFill>
                <a:srgbClr val="376092"/>
              </a:solidFill>
              <a:latin typeface="Arial" pitchFamily="34" charset="0"/>
              <a:cs typeface="Arial" pitchFamily="34" charset="0"/>
            </a:endParaRPr>
          </a:p>
          <a:p>
            <a:pPr marL="465138" lvl="1">
              <a:buNone/>
            </a:pPr>
            <a:r>
              <a:rPr lang="en-US" sz="2400" dirty="0" smtClean="0">
                <a:solidFill>
                  <a:srgbClr val="376092"/>
                </a:solidFill>
                <a:latin typeface="Arial" pitchFamily="34" charset="0"/>
                <a:cs typeface="Arial" pitchFamily="34" charset="0"/>
              </a:rPr>
              <a:t>	</a:t>
            </a:r>
          </a:p>
          <a:p>
            <a:pPr marL="0" lvl="1" indent="0">
              <a:buFont typeface="Arial"/>
              <a:buNone/>
            </a:pPr>
            <a:endParaRPr lang="en-US" sz="2400" dirty="0" smtClean="0">
              <a:solidFill>
                <a:srgbClr val="376092"/>
              </a:solidFill>
              <a:latin typeface="Arial" pitchFamily="34" charset="0"/>
              <a:cs typeface="Arial" pitchFamily="34" charset="0"/>
            </a:endParaRPr>
          </a:p>
          <a:p>
            <a:pPr lvl="1" indent="-742950">
              <a:buFont typeface="Arial"/>
              <a:buNone/>
            </a:pPr>
            <a:endParaRPr lang="en-US" sz="2400" dirty="0" smtClean="0">
              <a:solidFill>
                <a:srgbClr val="376092"/>
              </a:solidFill>
              <a:latin typeface="Arial" pitchFamily="34" charset="0"/>
              <a:cs typeface="Arial" pitchFamily="34" charset="0"/>
            </a:endParaRPr>
          </a:p>
        </p:txBody>
      </p:sp>
      <p:pic>
        <p:nvPicPr>
          <p:cNvPr id="5" name="Picture 4"/>
          <p:cNvPicPr>
            <a:picLocks noChangeAspect="1"/>
          </p:cNvPicPr>
          <p:nvPr/>
        </p:nvPicPr>
        <p:blipFill>
          <a:blip r:embed="rId2"/>
          <a:stretch>
            <a:fillRect/>
          </a:stretch>
        </p:blipFill>
        <p:spPr>
          <a:xfrm>
            <a:off x="6936" y="12700"/>
            <a:ext cx="1344066" cy="1174883"/>
          </a:xfrm>
          <a:prstGeom prst="rect">
            <a:avLst/>
          </a:prstGeom>
        </p:spPr>
      </p:pic>
      <p:pic>
        <p:nvPicPr>
          <p:cNvPr id="6" name="Picture 5"/>
          <p:cNvPicPr>
            <a:picLocks noChangeAspect="1"/>
          </p:cNvPicPr>
          <p:nvPr/>
        </p:nvPicPr>
        <p:blipFill>
          <a:blip r:embed="rId3"/>
          <a:stretch>
            <a:fillRect/>
          </a:stretch>
        </p:blipFill>
        <p:spPr>
          <a:xfrm>
            <a:off x="-6511" y="5494328"/>
            <a:ext cx="9173004" cy="1363672"/>
          </a:xfrm>
          <a:prstGeom prst="rect">
            <a:avLst/>
          </a:prstGeom>
        </p:spPr>
      </p:pic>
      <p:sp>
        <p:nvSpPr>
          <p:cNvPr id="7" name="Rectangle 2"/>
          <p:cNvSpPr>
            <a:spLocks noGrp="1" noChangeArrowheads="1"/>
          </p:cNvSpPr>
          <p:nvPr>
            <p:ph type="title"/>
          </p:nvPr>
        </p:nvSpPr>
        <p:spPr>
          <a:xfrm>
            <a:off x="457200" y="153615"/>
            <a:ext cx="8229600" cy="1143000"/>
          </a:xfrm>
        </p:spPr>
        <p:txBody>
          <a:bodyPr/>
          <a:lstStyle/>
          <a:p>
            <a:pPr eaLnBrk="1" hangingPunct="1"/>
            <a:r>
              <a:rPr lang="en-US" dirty="0" smtClean="0">
                <a:solidFill>
                  <a:schemeClr val="accent1">
                    <a:lumMod val="75000"/>
                  </a:schemeClr>
                </a:solidFill>
                <a:latin typeface="Arial Narrow"/>
                <a:cs typeface="Arial Narrow"/>
              </a:rPr>
              <a:t>GSMP</a:t>
            </a:r>
          </a:p>
        </p:txBody>
      </p:sp>
      <p:sp>
        <p:nvSpPr>
          <p:cNvPr id="8" name="Text Box 8"/>
          <p:cNvSpPr txBox="1">
            <a:spLocks noChangeArrowheads="1"/>
          </p:cNvSpPr>
          <p:nvPr/>
        </p:nvSpPr>
        <p:spPr bwMode="auto">
          <a:xfrm>
            <a:off x="4001535" y="5819611"/>
            <a:ext cx="4995751" cy="713105"/>
          </a:xfrm>
          <a:prstGeom prst="rect">
            <a:avLst/>
          </a:prstGeom>
          <a:noFill/>
          <a:ln>
            <a:noFill/>
          </a:ln>
          <a:effectLst/>
          <a:extLst>
            <a:ext uri="{909E8E84-426E-40DD-AFC4-6F175D3DCCD1}">
              <a14:hiddenFill xmlns:a14="http://schemas.microsoft.com/office/drawing/2010/main">
                <a:solidFill>
                  <a:srgbClr val="FFFFFE"/>
                </a:solidFill>
              </a14:hiddenFill>
            </a:ext>
            <a:ext uri="{91240B29-F687-4F45-9708-019B960494DF}">
              <a14:hiddenLine xmlns:a14="http://schemas.microsoft.com/office/drawing/2010/main" w="9525" algn="in">
                <a:solidFill>
                  <a:srgbClr val="212120"/>
                </a:solidFill>
                <a:miter lim="800000"/>
                <a:headEnd/>
                <a:tailEnd/>
              </a14:hiddenLine>
            </a:ext>
            <a:ext uri="{AF507438-7753-43E0-B8FC-AC1667EBCBE1}">
              <a14:hiddenEffects xmlns:a14="http://schemas.microsoft.com/office/drawing/2010/main">
                <a:effectLst/>
              </a14:hiddenEffects>
            </a:ext>
          </a:extLst>
        </p:spPr>
        <p:txBody>
          <a:bodyPr rot="0" vert="horz" wrap="square" lIns="36576" tIns="36576" rIns="36576" bIns="36576" anchor="t" anchorCtr="0" upright="1">
            <a:noAutofit/>
          </a:bodyPr>
          <a:lstStyle/>
          <a:p>
            <a:pPr marL="0" marR="0">
              <a:lnSpc>
                <a:spcPts val="4200"/>
              </a:lnSpc>
              <a:spcBef>
                <a:spcPts val="0"/>
              </a:spcBef>
              <a:spcAft>
                <a:spcPts val="0"/>
              </a:spcAft>
            </a:pPr>
            <a:r>
              <a:rPr lang="en-US" sz="2600" kern="1400" spc="-200" dirty="0">
                <a:solidFill>
                  <a:srgbClr val="0D2961"/>
                </a:solidFill>
                <a:effectLst/>
                <a:latin typeface="Arial"/>
                <a:ea typeface="Times New Roman"/>
              </a:rPr>
              <a:t>people</a:t>
            </a:r>
            <a:r>
              <a:rPr lang="en-US" sz="2600" b="1" kern="1400" spc="-200" dirty="0">
                <a:solidFill>
                  <a:srgbClr val="B7C134"/>
                </a:solidFill>
                <a:effectLst/>
                <a:latin typeface="Arial Bold"/>
                <a:ea typeface="Times New Roman"/>
                <a:cs typeface="Arial"/>
              </a:rPr>
              <a:t>behind</a:t>
            </a:r>
            <a:r>
              <a:rPr lang="en-US" sz="2600" kern="1400" spc="-200" dirty="0">
                <a:solidFill>
                  <a:srgbClr val="0D2961"/>
                </a:solidFill>
                <a:effectLst/>
                <a:latin typeface="Arial"/>
                <a:ea typeface="Times New Roman"/>
              </a:rPr>
              <a:t>the</a:t>
            </a:r>
            <a:r>
              <a:rPr lang="en-US" sz="2600" b="1" kern="1400" spc="-250" dirty="0">
                <a:solidFill>
                  <a:srgbClr val="B7C134"/>
                </a:solidFill>
                <a:effectLst/>
                <a:latin typeface="Arial Bold"/>
                <a:ea typeface="Times New Roman"/>
                <a:cs typeface="Arial"/>
              </a:rPr>
              <a:t>p</a:t>
            </a:r>
            <a:r>
              <a:rPr lang="en-US" sz="2600" b="1" kern="1400" spc="-270" dirty="0">
                <a:solidFill>
                  <a:srgbClr val="B7C134"/>
                </a:solidFill>
                <a:effectLst/>
                <a:latin typeface="Arial Bold"/>
                <a:ea typeface="Times New Roman"/>
                <a:cs typeface="Arial"/>
              </a:rPr>
              <a:t>roces</a:t>
            </a:r>
            <a:r>
              <a:rPr lang="en-US" sz="2600" b="1" kern="1400" spc="-250" dirty="0">
                <a:solidFill>
                  <a:srgbClr val="B7C134"/>
                </a:solidFill>
                <a:effectLst/>
                <a:latin typeface="Arial Bold"/>
                <a:ea typeface="Times New Roman"/>
                <a:cs typeface="Arial"/>
              </a:rPr>
              <a:t>s</a:t>
            </a:r>
            <a:r>
              <a:rPr lang="en-US" sz="3600" b="1" kern="1400" spc="100" dirty="0">
                <a:solidFill>
                  <a:srgbClr val="E04234"/>
                </a:solidFill>
                <a:effectLst/>
                <a:latin typeface="Arial"/>
                <a:ea typeface="Times New Roman"/>
              </a:rPr>
              <a:t>gsmp</a:t>
            </a:r>
            <a:endParaRPr lang="en-US" sz="1000" kern="1400" dirty="0">
              <a:solidFill>
                <a:srgbClr val="E04234"/>
              </a:solidFill>
              <a:effectLst/>
              <a:latin typeface="Times New Roman"/>
              <a:ea typeface="Times New Roman"/>
            </a:endParaRPr>
          </a:p>
          <a:p>
            <a:pPr marL="0" marR="0">
              <a:lnSpc>
                <a:spcPts val="4200"/>
              </a:lnSpc>
              <a:spcBef>
                <a:spcPts val="0"/>
              </a:spcBef>
              <a:spcAft>
                <a:spcPts val="0"/>
              </a:spcAft>
            </a:pPr>
            <a:r>
              <a:rPr lang="en-US" sz="4100" kern="1400" spc="-200" dirty="0">
                <a:solidFill>
                  <a:srgbClr val="2E3640"/>
                </a:solidFill>
                <a:effectLst/>
                <a:latin typeface="Arial"/>
                <a:ea typeface="Times New Roman"/>
              </a:rPr>
              <a:t>    </a:t>
            </a:r>
            <a:endParaRPr lang="en-US" sz="1000" kern="1400" dirty="0">
              <a:solidFill>
                <a:srgbClr val="212120"/>
              </a:solidFill>
              <a:effectLst/>
              <a:latin typeface="Times New Roman"/>
              <a:ea typeface="Times New Roman"/>
            </a:endParaRPr>
          </a:p>
        </p:txBody>
      </p:sp>
    </p:spTree>
    <p:extLst>
      <p:ext uri="{BB962C8B-B14F-4D97-AF65-F5344CB8AC3E}">
        <p14:creationId xmlns:p14="http://schemas.microsoft.com/office/powerpoint/2010/main" val="23871823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Oval 74"/>
          <p:cNvSpPr/>
          <p:nvPr/>
        </p:nvSpPr>
        <p:spPr>
          <a:xfrm>
            <a:off x="2628900" y="1892300"/>
            <a:ext cx="3288187" cy="3363141"/>
          </a:xfrm>
          <a:prstGeom prst="ellipse">
            <a:avLst/>
          </a:prstGeom>
          <a:solidFill>
            <a:schemeClr val="bg1">
              <a:lumMod val="85000"/>
            </a:schemeClr>
          </a:solidFill>
          <a:effectLst>
            <a:outerShdw blurRad="63500" dist="63500" dir="2700000" algn="tl"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2"/>
          <a:stretch>
            <a:fillRect/>
          </a:stretch>
        </p:blipFill>
        <p:spPr>
          <a:xfrm>
            <a:off x="-6511" y="5494328"/>
            <a:ext cx="9173004" cy="1363672"/>
          </a:xfrm>
          <a:prstGeom prst="rect">
            <a:avLst/>
          </a:prstGeom>
        </p:spPr>
      </p:pic>
      <p:pic>
        <p:nvPicPr>
          <p:cNvPr id="5" name="Picture 4"/>
          <p:cNvPicPr>
            <a:picLocks noChangeAspect="1"/>
          </p:cNvPicPr>
          <p:nvPr/>
        </p:nvPicPr>
        <p:blipFill>
          <a:blip r:embed="rId3"/>
          <a:stretch>
            <a:fillRect/>
          </a:stretch>
        </p:blipFill>
        <p:spPr>
          <a:xfrm>
            <a:off x="6936" y="-3042"/>
            <a:ext cx="1344066" cy="1174883"/>
          </a:xfrm>
          <a:prstGeom prst="rect">
            <a:avLst/>
          </a:prstGeom>
        </p:spPr>
      </p:pic>
      <p:sp>
        <p:nvSpPr>
          <p:cNvPr id="6" name="Rectangle 2"/>
          <p:cNvSpPr txBox="1">
            <a:spLocks noChangeArrowheads="1"/>
          </p:cNvSpPr>
          <p:nvPr/>
        </p:nvSpPr>
        <p:spPr>
          <a:xfrm>
            <a:off x="402971" y="12700"/>
            <a:ext cx="8229600" cy="89217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accent1">
                    <a:lumMod val="75000"/>
                  </a:schemeClr>
                </a:solidFill>
                <a:latin typeface="Arial Narrow"/>
                <a:cs typeface="Arial Narrow"/>
              </a:rPr>
              <a:t>GSMP</a:t>
            </a:r>
          </a:p>
        </p:txBody>
      </p:sp>
      <p:sp>
        <p:nvSpPr>
          <p:cNvPr id="76" name="Freeform 75"/>
          <p:cNvSpPr/>
          <p:nvPr/>
        </p:nvSpPr>
        <p:spPr>
          <a:xfrm>
            <a:off x="2579567" y="2036416"/>
            <a:ext cx="2748058" cy="2749756"/>
          </a:xfrm>
          <a:custGeom>
            <a:avLst/>
            <a:gdLst/>
            <a:ahLst/>
            <a:cxnLst/>
            <a:rect l="0" t="0" r="0" b="0"/>
            <a:pathLst>
              <a:path>
                <a:moveTo>
                  <a:pt x="2486503" y="305186"/>
                </a:moveTo>
                <a:arcTo wR="1559742" hR="1559742" stAng="18387232" swAng="1633569"/>
              </a:path>
            </a:pathLst>
          </a:custGeom>
          <a:solidFill>
            <a:srgbClr val="F26334"/>
          </a:solidFill>
          <a:ln w="101600">
            <a:solidFill>
              <a:srgbClr val="F26334"/>
            </a:solidFill>
            <a:headEnd type="none" w="med" len="med"/>
            <a:tailEnd type="triangle" w="med" len="med"/>
          </a:ln>
          <a:effectLst>
            <a:outerShdw blurRad="63500" dist="63500" dir="2700000" algn="tl" rotWithShape="0">
              <a:prstClr val="black">
                <a:alpha val="40000"/>
              </a:prstClr>
            </a:outerShdw>
          </a:effectLst>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77" name="Freeform 76"/>
          <p:cNvSpPr/>
          <p:nvPr/>
        </p:nvSpPr>
        <p:spPr>
          <a:xfrm>
            <a:off x="2643044" y="1854200"/>
            <a:ext cx="2775510" cy="2838777"/>
          </a:xfrm>
          <a:custGeom>
            <a:avLst/>
            <a:gdLst/>
            <a:ahLst/>
            <a:cxnLst/>
            <a:rect l="0" t="0" r="0" b="0"/>
            <a:pathLst>
              <a:path>
                <a:moveTo>
                  <a:pt x="2957789" y="2251307"/>
                </a:moveTo>
                <a:arcTo wR="1559742" hR="1559742" stAng="1579199" swAng="1633569"/>
              </a:path>
            </a:pathLst>
          </a:custGeom>
          <a:solidFill>
            <a:srgbClr val="F26334"/>
          </a:solidFill>
          <a:ln w="101600">
            <a:solidFill>
              <a:srgbClr val="F26334"/>
            </a:solidFill>
            <a:headEnd type="none" w="med" len="med"/>
            <a:tailEnd type="triangle" w="med" len="med"/>
          </a:ln>
          <a:effectLst>
            <a:outerShdw blurRad="63500" dist="63500" dir="2700000" algn="tl" rotWithShape="0">
              <a:prstClr val="black">
                <a:alpha val="40000"/>
              </a:prstClr>
            </a:outerShdw>
          </a:effectLst>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78" name="Freeform 77"/>
          <p:cNvSpPr/>
          <p:nvPr/>
        </p:nvSpPr>
        <p:spPr>
          <a:xfrm>
            <a:off x="2838424" y="1865795"/>
            <a:ext cx="2775510" cy="2838777"/>
          </a:xfrm>
          <a:custGeom>
            <a:avLst/>
            <a:gdLst/>
            <a:ahLst/>
            <a:cxnLst/>
            <a:rect l="0" t="0" r="0" b="0"/>
            <a:pathLst>
              <a:path>
                <a:moveTo>
                  <a:pt x="632981" y="2814299"/>
                </a:moveTo>
                <a:arcTo wR="1559742" hR="1559742" stAng="7587232" swAng="1633569"/>
              </a:path>
            </a:pathLst>
          </a:custGeom>
          <a:solidFill>
            <a:srgbClr val="F26334"/>
          </a:solidFill>
          <a:ln w="101600">
            <a:solidFill>
              <a:srgbClr val="F26334"/>
            </a:solidFill>
            <a:headEnd type="none" w="med" len="med"/>
            <a:tailEnd type="triangle" w="med" len="med"/>
          </a:ln>
          <a:effectLst>
            <a:outerShdw blurRad="63500" dist="63500" dir="2700000" algn="tl" rotWithShape="0">
              <a:prstClr val="black">
                <a:alpha val="40000"/>
              </a:prstClr>
            </a:outerShdw>
          </a:effectLst>
        </p:spPr>
        <p:style>
          <a:lnRef idx="1">
            <a:schemeClr val="accent1">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79" name="Oval 78"/>
          <p:cNvSpPr/>
          <p:nvPr/>
        </p:nvSpPr>
        <p:spPr>
          <a:xfrm>
            <a:off x="3200401" y="2392190"/>
            <a:ext cx="2203424" cy="2253651"/>
          </a:xfrm>
          <a:prstGeom prst="ellipse">
            <a:avLst/>
          </a:prstGeom>
          <a:solidFill>
            <a:schemeClr val="bg1"/>
          </a:solidFill>
          <a:ln>
            <a:solidFill>
              <a:schemeClr val="bg1">
                <a:lumMod val="85000"/>
              </a:schemeClr>
            </a:solidFill>
          </a:ln>
          <a:effectLst>
            <a:outerShdw blurRad="50800" dist="38100" dir="10800000" algn="r"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rtlCol="0" anchor="ctr"/>
          <a:lstStyle/>
          <a:p>
            <a:endParaRPr lang="en-US" dirty="0">
              <a:solidFill>
                <a:schemeClr val="accent1">
                  <a:lumMod val="75000"/>
                </a:schemeClr>
              </a:solidFill>
              <a:latin typeface="Arial Narrow"/>
              <a:cs typeface="Arial Narrow"/>
            </a:endParaRPr>
          </a:p>
        </p:txBody>
      </p:sp>
      <p:grpSp>
        <p:nvGrpSpPr>
          <p:cNvPr id="81" name="Group 80"/>
          <p:cNvGrpSpPr/>
          <p:nvPr/>
        </p:nvGrpSpPr>
        <p:grpSpPr>
          <a:xfrm>
            <a:off x="3670300" y="4488852"/>
            <a:ext cx="1355953" cy="1109490"/>
            <a:chOff x="3810000" y="4495800"/>
            <a:chExt cx="1524000" cy="1219200"/>
          </a:xfrm>
        </p:grpSpPr>
        <p:sp>
          <p:nvSpPr>
            <p:cNvPr id="82" name="Rounded Rectangle 81"/>
            <p:cNvSpPr/>
            <p:nvPr/>
          </p:nvSpPr>
          <p:spPr>
            <a:xfrm>
              <a:off x="3810000" y="4495800"/>
              <a:ext cx="1524000" cy="1219200"/>
            </a:xfrm>
            <a:prstGeom prst="roundRect">
              <a:avLst/>
            </a:prstGeom>
            <a:solidFill>
              <a:srgbClr val="1F4082"/>
            </a:solidFill>
            <a:effectLst>
              <a:outerShdw blurRad="63500" dist="63500" dir="2700000" algn="tl"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rtlCol="0" anchor="b"/>
            <a:lstStyle/>
            <a:p>
              <a:pPr algn="ctr">
                <a:spcAft>
                  <a:spcPts val="1200"/>
                </a:spcAft>
              </a:pPr>
              <a:endParaRPr lang="en-US" dirty="0">
                <a:solidFill>
                  <a:srgbClr val="1F4082"/>
                </a:solidFill>
              </a:endParaRPr>
            </a:p>
          </p:txBody>
        </p:sp>
        <p:sp>
          <p:nvSpPr>
            <p:cNvPr id="83" name="TextBox 82"/>
            <p:cNvSpPr txBox="1"/>
            <p:nvPr/>
          </p:nvSpPr>
          <p:spPr>
            <a:xfrm>
              <a:off x="4343401" y="4544088"/>
              <a:ext cx="419100" cy="584775"/>
            </a:xfrm>
            <a:prstGeom prst="rect">
              <a:avLst/>
            </a:prstGeom>
            <a:noFill/>
          </p:spPr>
          <p:txBody>
            <a:bodyPr wrap="square" rtlCol="0">
              <a:spAutoFit/>
            </a:bodyPr>
            <a:lstStyle/>
            <a:p>
              <a:pPr algn="ctr"/>
              <a:r>
                <a:rPr lang="en-US" sz="3200" b="1" dirty="0" smtClean="0">
                  <a:solidFill>
                    <a:schemeClr val="bg1"/>
                  </a:solidFill>
                  <a:latin typeface="Arial" pitchFamily="34" charset="0"/>
                  <a:cs typeface="Arial" pitchFamily="34" charset="0"/>
                </a:rPr>
                <a:t>3</a:t>
              </a:r>
              <a:endParaRPr lang="en-US" sz="3200" b="1" dirty="0">
                <a:solidFill>
                  <a:schemeClr val="bg1"/>
                </a:solidFill>
                <a:latin typeface="Arial" pitchFamily="34" charset="0"/>
                <a:cs typeface="Arial" pitchFamily="34" charset="0"/>
              </a:endParaRPr>
            </a:p>
          </p:txBody>
        </p:sp>
        <p:sp>
          <p:nvSpPr>
            <p:cNvPr id="84" name="TextBox 83"/>
            <p:cNvSpPr txBox="1"/>
            <p:nvPr/>
          </p:nvSpPr>
          <p:spPr>
            <a:xfrm>
              <a:off x="3810000" y="5029200"/>
              <a:ext cx="1524000" cy="642599"/>
            </a:xfrm>
            <a:prstGeom prst="rect">
              <a:avLst/>
            </a:prstGeom>
            <a:noFill/>
          </p:spPr>
          <p:txBody>
            <a:bodyPr wrap="square" rtlCol="0">
              <a:spAutoFit/>
            </a:bodyPr>
            <a:lstStyle/>
            <a:p>
              <a:pPr algn="ctr"/>
              <a:r>
                <a:rPr lang="en-US" sz="1600" dirty="0" smtClean="0">
                  <a:solidFill>
                    <a:schemeClr val="bg1"/>
                  </a:solidFill>
                </a:rPr>
                <a:t>System </a:t>
              </a:r>
            </a:p>
            <a:p>
              <a:pPr algn="ctr"/>
              <a:r>
                <a:rPr lang="en-US" sz="1600" dirty="0" smtClean="0">
                  <a:solidFill>
                    <a:schemeClr val="bg1"/>
                  </a:solidFill>
                </a:rPr>
                <a:t>Development</a:t>
              </a:r>
              <a:endParaRPr lang="en-US" sz="1600" dirty="0">
                <a:solidFill>
                  <a:schemeClr val="bg1"/>
                </a:solidFill>
              </a:endParaRPr>
            </a:p>
          </p:txBody>
        </p:sp>
      </p:grpSp>
      <p:grpSp>
        <p:nvGrpSpPr>
          <p:cNvPr id="85" name="Group 84"/>
          <p:cNvGrpSpPr/>
          <p:nvPr/>
        </p:nvGrpSpPr>
        <p:grpSpPr>
          <a:xfrm>
            <a:off x="2019300" y="2875952"/>
            <a:ext cx="1355953" cy="1109490"/>
            <a:chOff x="2095500" y="2819400"/>
            <a:chExt cx="1524000" cy="1219200"/>
          </a:xfrm>
        </p:grpSpPr>
        <p:sp>
          <p:nvSpPr>
            <p:cNvPr id="86" name="Rounded Rectangle 85"/>
            <p:cNvSpPr/>
            <p:nvPr/>
          </p:nvSpPr>
          <p:spPr>
            <a:xfrm>
              <a:off x="2095500" y="2819400"/>
              <a:ext cx="1524000" cy="1219200"/>
            </a:xfrm>
            <a:prstGeom prst="roundRect">
              <a:avLst/>
            </a:prstGeom>
            <a:solidFill>
              <a:srgbClr val="1F4082"/>
            </a:solidFill>
            <a:effectLst>
              <a:outerShdw blurRad="63500" dist="63500" dir="2700000" algn="tl"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lIns="45720" rIns="45720" rtlCol="0" anchor="b"/>
            <a:lstStyle/>
            <a:p>
              <a:pPr algn="ctr"/>
              <a:endParaRPr lang="en-US" dirty="0"/>
            </a:p>
          </p:txBody>
        </p:sp>
        <p:sp>
          <p:nvSpPr>
            <p:cNvPr id="87" name="TextBox 86"/>
            <p:cNvSpPr txBox="1"/>
            <p:nvPr/>
          </p:nvSpPr>
          <p:spPr>
            <a:xfrm>
              <a:off x="2628901" y="2913324"/>
              <a:ext cx="419100" cy="584775"/>
            </a:xfrm>
            <a:prstGeom prst="rect">
              <a:avLst/>
            </a:prstGeom>
            <a:noFill/>
          </p:spPr>
          <p:txBody>
            <a:bodyPr wrap="square" rtlCol="0">
              <a:spAutoFit/>
            </a:bodyPr>
            <a:lstStyle/>
            <a:p>
              <a:pPr algn="ctr"/>
              <a:r>
                <a:rPr lang="en-US" sz="3200" b="1" dirty="0" smtClean="0">
                  <a:solidFill>
                    <a:schemeClr val="bg1"/>
                  </a:solidFill>
                  <a:latin typeface="Arial" pitchFamily="34" charset="0"/>
                  <a:cs typeface="Arial" pitchFamily="34" charset="0"/>
                </a:rPr>
                <a:t>4</a:t>
              </a:r>
              <a:endParaRPr lang="en-US" sz="3200" b="1" dirty="0">
                <a:solidFill>
                  <a:schemeClr val="bg1"/>
                </a:solidFill>
                <a:latin typeface="Arial" pitchFamily="34" charset="0"/>
                <a:cs typeface="Arial" pitchFamily="34" charset="0"/>
              </a:endParaRPr>
            </a:p>
          </p:txBody>
        </p:sp>
        <p:sp>
          <p:nvSpPr>
            <p:cNvPr id="88" name="TextBox 87"/>
            <p:cNvSpPr txBox="1"/>
            <p:nvPr/>
          </p:nvSpPr>
          <p:spPr>
            <a:xfrm>
              <a:off x="2095500" y="3429000"/>
              <a:ext cx="1524000" cy="372031"/>
            </a:xfrm>
            <a:prstGeom prst="rect">
              <a:avLst/>
            </a:prstGeom>
            <a:noFill/>
          </p:spPr>
          <p:txBody>
            <a:bodyPr wrap="square" rtlCol="0">
              <a:spAutoFit/>
            </a:bodyPr>
            <a:lstStyle/>
            <a:p>
              <a:pPr algn="ctr"/>
              <a:r>
                <a:rPr lang="en-US" sz="1600" dirty="0" smtClean="0">
                  <a:solidFill>
                    <a:schemeClr val="bg1"/>
                  </a:solidFill>
                </a:rPr>
                <a:t>Deployment</a:t>
              </a:r>
              <a:endParaRPr lang="en-US" sz="1600" dirty="0">
                <a:solidFill>
                  <a:schemeClr val="bg1"/>
                </a:solidFill>
              </a:endParaRPr>
            </a:p>
          </p:txBody>
        </p:sp>
      </p:grpSp>
      <p:grpSp>
        <p:nvGrpSpPr>
          <p:cNvPr id="89" name="Group 88"/>
          <p:cNvGrpSpPr/>
          <p:nvPr/>
        </p:nvGrpSpPr>
        <p:grpSpPr>
          <a:xfrm>
            <a:off x="5403825" y="2903811"/>
            <a:ext cx="1389852" cy="1109490"/>
            <a:chOff x="5486400" y="2819400"/>
            <a:chExt cx="1562100" cy="1219200"/>
          </a:xfrm>
        </p:grpSpPr>
        <p:sp>
          <p:nvSpPr>
            <p:cNvPr id="90" name="Rounded Rectangle 89"/>
            <p:cNvSpPr/>
            <p:nvPr/>
          </p:nvSpPr>
          <p:spPr>
            <a:xfrm>
              <a:off x="5486400" y="2819400"/>
              <a:ext cx="1524000" cy="1219200"/>
            </a:xfrm>
            <a:prstGeom prst="roundRect">
              <a:avLst/>
            </a:prstGeom>
            <a:solidFill>
              <a:srgbClr val="1F4082"/>
            </a:solidFill>
            <a:effectLst>
              <a:outerShdw blurRad="63500" dist="63500" dir="2700000" algn="tl"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lIns="45720" rIns="45720" rtlCol="0" anchor="b"/>
            <a:lstStyle/>
            <a:p>
              <a:pPr algn="ctr"/>
              <a:endParaRPr lang="en-US" dirty="0"/>
            </a:p>
          </p:txBody>
        </p:sp>
        <p:sp>
          <p:nvSpPr>
            <p:cNvPr id="91" name="TextBox 90"/>
            <p:cNvSpPr txBox="1"/>
            <p:nvPr/>
          </p:nvSpPr>
          <p:spPr>
            <a:xfrm>
              <a:off x="6057900" y="2857500"/>
              <a:ext cx="412292" cy="584775"/>
            </a:xfrm>
            <a:prstGeom prst="rect">
              <a:avLst/>
            </a:prstGeom>
            <a:noFill/>
          </p:spPr>
          <p:txBody>
            <a:bodyPr wrap="square" rtlCol="0">
              <a:spAutoFit/>
            </a:bodyPr>
            <a:lstStyle/>
            <a:p>
              <a:pPr algn="ctr"/>
              <a:r>
                <a:rPr lang="en-US" sz="3200" b="1" dirty="0" smtClean="0">
                  <a:solidFill>
                    <a:schemeClr val="bg1"/>
                  </a:solidFill>
                  <a:latin typeface="Arial" pitchFamily="34" charset="0"/>
                  <a:cs typeface="Arial" pitchFamily="34" charset="0"/>
                </a:rPr>
                <a:t>2</a:t>
              </a:r>
              <a:endParaRPr lang="en-US" sz="3200" b="1" dirty="0">
                <a:solidFill>
                  <a:schemeClr val="bg1"/>
                </a:solidFill>
                <a:latin typeface="Arial" pitchFamily="34" charset="0"/>
                <a:cs typeface="Arial" pitchFamily="34" charset="0"/>
              </a:endParaRPr>
            </a:p>
          </p:txBody>
        </p:sp>
        <p:sp>
          <p:nvSpPr>
            <p:cNvPr id="92" name="TextBox 91"/>
            <p:cNvSpPr txBox="1"/>
            <p:nvPr/>
          </p:nvSpPr>
          <p:spPr>
            <a:xfrm>
              <a:off x="5486400" y="3314700"/>
              <a:ext cx="1562100" cy="642599"/>
            </a:xfrm>
            <a:prstGeom prst="rect">
              <a:avLst/>
            </a:prstGeom>
            <a:noFill/>
          </p:spPr>
          <p:txBody>
            <a:bodyPr wrap="square" rtlCol="0">
              <a:spAutoFit/>
            </a:bodyPr>
            <a:lstStyle/>
            <a:p>
              <a:pPr algn="ctr"/>
              <a:r>
                <a:rPr lang="en-US" sz="1600" dirty="0" smtClean="0">
                  <a:solidFill>
                    <a:schemeClr val="bg1"/>
                  </a:solidFill>
                </a:rPr>
                <a:t>Requirements Analysis</a:t>
              </a:r>
              <a:endParaRPr lang="en-US" sz="1600" dirty="0">
                <a:solidFill>
                  <a:schemeClr val="bg1"/>
                </a:solidFill>
              </a:endParaRPr>
            </a:p>
          </p:txBody>
        </p:sp>
      </p:grpSp>
      <p:grpSp>
        <p:nvGrpSpPr>
          <p:cNvPr id="93" name="Group 92"/>
          <p:cNvGrpSpPr/>
          <p:nvPr/>
        </p:nvGrpSpPr>
        <p:grpSpPr>
          <a:xfrm>
            <a:off x="3653350" y="1311092"/>
            <a:ext cx="1389852" cy="1162416"/>
            <a:chOff x="3771900" y="1143000"/>
            <a:chExt cx="1562100" cy="1277360"/>
          </a:xfrm>
        </p:grpSpPr>
        <p:sp>
          <p:nvSpPr>
            <p:cNvPr id="94" name="Rounded Rectangle 93"/>
            <p:cNvSpPr/>
            <p:nvPr/>
          </p:nvSpPr>
          <p:spPr>
            <a:xfrm>
              <a:off x="3810000" y="1143000"/>
              <a:ext cx="1524000" cy="1219200"/>
            </a:xfrm>
            <a:prstGeom prst="roundRect">
              <a:avLst/>
            </a:prstGeom>
            <a:solidFill>
              <a:srgbClr val="1F4082"/>
            </a:solidFill>
            <a:effectLst>
              <a:outerShdw blurRad="63500" dist="63500" dir="2700000" algn="tl"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rtlCol="0" anchor="b"/>
            <a:lstStyle/>
            <a:p>
              <a:pPr algn="ctr"/>
              <a:endParaRPr lang="en-US" dirty="0"/>
            </a:p>
          </p:txBody>
        </p:sp>
        <p:sp>
          <p:nvSpPr>
            <p:cNvPr id="95" name="TextBox 94"/>
            <p:cNvSpPr txBox="1"/>
            <p:nvPr/>
          </p:nvSpPr>
          <p:spPr>
            <a:xfrm>
              <a:off x="3771900" y="1600200"/>
              <a:ext cx="1562100" cy="820160"/>
            </a:xfrm>
            <a:prstGeom prst="rect">
              <a:avLst/>
            </a:prstGeom>
            <a:noFill/>
          </p:spPr>
          <p:txBody>
            <a:bodyPr wrap="square" rtlCol="0">
              <a:spAutoFit/>
            </a:bodyPr>
            <a:lstStyle/>
            <a:p>
              <a:pPr algn="ctr">
                <a:lnSpc>
                  <a:spcPts val="1700"/>
                </a:lnSpc>
              </a:pPr>
              <a:r>
                <a:rPr lang="en-US" sz="1600" dirty="0" smtClean="0">
                  <a:solidFill>
                    <a:schemeClr val="bg1"/>
                  </a:solidFill>
                </a:rPr>
                <a:t>Statement </a:t>
              </a:r>
              <a:br>
                <a:rPr lang="en-US" sz="1600" dirty="0" smtClean="0">
                  <a:solidFill>
                    <a:schemeClr val="bg1"/>
                  </a:solidFill>
                </a:rPr>
              </a:br>
              <a:r>
                <a:rPr lang="en-US" sz="1600" dirty="0" smtClean="0">
                  <a:solidFill>
                    <a:schemeClr val="bg1"/>
                  </a:solidFill>
                </a:rPr>
                <a:t>of  Business</a:t>
              </a:r>
              <a:br>
                <a:rPr lang="en-US" sz="1600" dirty="0" smtClean="0">
                  <a:solidFill>
                    <a:schemeClr val="bg1"/>
                  </a:solidFill>
                </a:rPr>
              </a:br>
              <a:r>
                <a:rPr lang="en-US" sz="1600" dirty="0" smtClean="0">
                  <a:solidFill>
                    <a:schemeClr val="bg1"/>
                  </a:solidFill>
                </a:rPr>
                <a:t>Need</a:t>
              </a:r>
              <a:endParaRPr lang="en-US" sz="1600" dirty="0">
                <a:solidFill>
                  <a:schemeClr val="bg1"/>
                </a:solidFill>
              </a:endParaRPr>
            </a:p>
          </p:txBody>
        </p:sp>
        <p:sp>
          <p:nvSpPr>
            <p:cNvPr id="96" name="TextBox 95"/>
            <p:cNvSpPr txBox="1"/>
            <p:nvPr/>
          </p:nvSpPr>
          <p:spPr>
            <a:xfrm>
              <a:off x="4343400" y="1143000"/>
              <a:ext cx="412292" cy="584775"/>
            </a:xfrm>
            <a:prstGeom prst="rect">
              <a:avLst/>
            </a:prstGeom>
            <a:noFill/>
          </p:spPr>
          <p:txBody>
            <a:bodyPr wrap="square" rtlCol="0">
              <a:spAutoFit/>
            </a:bodyPr>
            <a:lstStyle/>
            <a:p>
              <a:pPr algn="ctr"/>
              <a:r>
                <a:rPr lang="en-US" sz="3200" b="1" dirty="0" smtClean="0">
                  <a:solidFill>
                    <a:schemeClr val="bg1"/>
                  </a:solidFill>
                  <a:latin typeface="Arial" pitchFamily="34" charset="0"/>
                  <a:cs typeface="Arial" pitchFamily="34" charset="0"/>
                </a:rPr>
                <a:t>1</a:t>
              </a:r>
              <a:endParaRPr lang="en-US" sz="3200" b="1" dirty="0">
                <a:solidFill>
                  <a:schemeClr val="bg1"/>
                </a:solidFill>
                <a:latin typeface="Arial" pitchFamily="34" charset="0"/>
                <a:cs typeface="Arial" pitchFamily="34" charset="0"/>
              </a:endParaRPr>
            </a:p>
          </p:txBody>
        </p:sp>
      </p:grpSp>
      <p:sp>
        <p:nvSpPr>
          <p:cNvPr id="97" name="TextBox 96"/>
          <p:cNvSpPr txBox="1"/>
          <p:nvPr/>
        </p:nvSpPr>
        <p:spPr>
          <a:xfrm>
            <a:off x="3687249" y="2929693"/>
            <a:ext cx="1339004" cy="1538883"/>
          </a:xfrm>
          <a:prstGeom prst="rect">
            <a:avLst/>
          </a:prstGeom>
          <a:noFill/>
        </p:spPr>
        <p:txBody>
          <a:bodyPr wrap="square" rtlCol="0">
            <a:spAutoFit/>
          </a:bodyPr>
          <a:lstStyle/>
          <a:p>
            <a:pPr algn="ctr"/>
            <a:r>
              <a:rPr lang="en-US" sz="2400" b="1" dirty="0" smtClean="0">
                <a:solidFill>
                  <a:schemeClr val="accent1">
                    <a:lumMod val="75000"/>
                  </a:schemeClr>
                </a:solidFill>
                <a:latin typeface="Arial Narrow"/>
                <a:cs typeface="Arial Narrow"/>
              </a:rPr>
              <a:t>GSMP</a:t>
            </a:r>
          </a:p>
          <a:p>
            <a:endParaRPr lang="en-US" sz="2400" b="1" dirty="0">
              <a:solidFill>
                <a:schemeClr val="accent1">
                  <a:lumMod val="75000"/>
                </a:schemeClr>
              </a:solidFill>
              <a:latin typeface="Arial Narrow"/>
              <a:cs typeface="Arial Narrow"/>
            </a:endParaRPr>
          </a:p>
          <a:p>
            <a:pPr algn="ctr"/>
            <a:r>
              <a:rPr lang="en-US" sz="2200" b="1" dirty="0" smtClean="0">
                <a:solidFill>
                  <a:schemeClr val="accent1">
                    <a:lumMod val="75000"/>
                  </a:schemeClr>
                </a:solidFill>
                <a:latin typeface="Arial Narrow"/>
                <a:cs typeface="Arial Narrow"/>
              </a:rPr>
              <a:t>Simplified</a:t>
            </a:r>
            <a:endParaRPr lang="en-US" sz="2200" b="1" dirty="0">
              <a:solidFill>
                <a:schemeClr val="accent1">
                  <a:lumMod val="75000"/>
                </a:schemeClr>
              </a:solidFill>
              <a:latin typeface="Arial Narrow"/>
              <a:cs typeface="Arial Narrow"/>
            </a:endParaRPr>
          </a:p>
          <a:p>
            <a:endParaRPr lang="en-US" sz="2400" b="1" dirty="0"/>
          </a:p>
        </p:txBody>
      </p:sp>
      <p:sp>
        <p:nvSpPr>
          <p:cNvPr id="99" name="Rectangle 2"/>
          <p:cNvSpPr>
            <a:spLocks noGrp="1" noChangeArrowheads="1"/>
          </p:cNvSpPr>
          <p:nvPr>
            <p:ph type="title"/>
          </p:nvPr>
        </p:nvSpPr>
        <p:spPr>
          <a:xfrm>
            <a:off x="3252316" y="3184886"/>
            <a:ext cx="2361618" cy="636450"/>
          </a:xfrm>
        </p:spPr>
        <p:txBody>
          <a:bodyPr>
            <a:normAutofit/>
          </a:bodyPr>
          <a:lstStyle/>
          <a:p>
            <a:r>
              <a:rPr lang="en-US" sz="2200" b="1" dirty="0" smtClean="0">
                <a:solidFill>
                  <a:schemeClr val="accent1">
                    <a:lumMod val="50000"/>
                  </a:schemeClr>
                </a:solidFill>
                <a:latin typeface="Arial Narrow" pitchFamily="34" charset="0"/>
              </a:rPr>
              <a:t>4 </a:t>
            </a:r>
            <a:r>
              <a:rPr lang="en-US" sz="2200" b="1" dirty="0">
                <a:solidFill>
                  <a:schemeClr val="accent1">
                    <a:lumMod val="50000"/>
                  </a:schemeClr>
                </a:solidFill>
                <a:latin typeface="Arial Narrow" pitchFamily="34" charset="0"/>
              </a:rPr>
              <a:t>Step Process</a:t>
            </a:r>
          </a:p>
        </p:txBody>
      </p:sp>
    </p:spTree>
    <p:extLst>
      <p:ext uri="{BB962C8B-B14F-4D97-AF65-F5344CB8AC3E}">
        <p14:creationId xmlns:p14="http://schemas.microsoft.com/office/powerpoint/2010/main" val="22898510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511" y="5494328"/>
            <a:ext cx="9173004" cy="1363672"/>
          </a:xfrm>
          <a:prstGeom prst="rect">
            <a:avLst/>
          </a:prstGeom>
        </p:spPr>
      </p:pic>
      <p:pic>
        <p:nvPicPr>
          <p:cNvPr id="5" name="Picture 4"/>
          <p:cNvPicPr>
            <a:picLocks noChangeAspect="1"/>
          </p:cNvPicPr>
          <p:nvPr/>
        </p:nvPicPr>
        <p:blipFill>
          <a:blip r:embed="rId3"/>
          <a:stretch>
            <a:fillRect/>
          </a:stretch>
        </p:blipFill>
        <p:spPr>
          <a:xfrm>
            <a:off x="6936" y="12700"/>
            <a:ext cx="1344066" cy="1174883"/>
          </a:xfrm>
          <a:prstGeom prst="rect">
            <a:avLst/>
          </a:prstGeom>
        </p:spPr>
      </p:pic>
      <p:sp>
        <p:nvSpPr>
          <p:cNvPr id="6" name="Rectangle 2"/>
          <p:cNvSpPr txBox="1">
            <a:spLocks noChangeArrowheads="1"/>
          </p:cNvSpPr>
          <p:nvPr/>
        </p:nvSpPr>
        <p:spPr>
          <a:xfrm>
            <a:off x="456453" y="153615"/>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accent1">
                    <a:lumMod val="75000"/>
                  </a:schemeClr>
                </a:solidFill>
                <a:latin typeface="Arial Narrow"/>
                <a:cs typeface="Arial Narrow"/>
              </a:rPr>
              <a:t>GSMP</a:t>
            </a:r>
          </a:p>
        </p:txBody>
      </p:sp>
      <p:sp>
        <p:nvSpPr>
          <p:cNvPr id="8" name="Oval 7"/>
          <p:cNvSpPr/>
          <p:nvPr/>
        </p:nvSpPr>
        <p:spPr>
          <a:xfrm>
            <a:off x="7427022" y="663539"/>
            <a:ext cx="1104900" cy="1104900"/>
          </a:xfrm>
          <a:prstGeom prst="ellipse">
            <a:avLst/>
          </a:prstGeom>
          <a:solidFill>
            <a:schemeClr val="bg1">
              <a:lumMod val="85000"/>
            </a:schemeClr>
          </a:solidFill>
          <a:effectLst>
            <a:outerShdw blurRad="63500" dist="63500" dir="2700000" algn="tl"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a:p>
        </p:txBody>
      </p:sp>
      <p:sp>
        <p:nvSpPr>
          <p:cNvPr id="9" name="Oval 8"/>
          <p:cNvSpPr/>
          <p:nvPr/>
        </p:nvSpPr>
        <p:spPr>
          <a:xfrm>
            <a:off x="7579422" y="815939"/>
            <a:ext cx="838200" cy="762000"/>
          </a:xfrm>
          <a:prstGeom prst="ellipse">
            <a:avLst/>
          </a:prstGeom>
          <a:solidFill>
            <a:schemeClr val="bg1"/>
          </a:solidFill>
          <a:ln>
            <a:solidFill>
              <a:schemeClr val="bg1">
                <a:lumMod val="85000"/>
              </a:schemeClr>
            </a:solidFill>
          </a:ln>
          <a:effectLst>
            <a:outerShdw blurRad="50800" dist="38100" dir="10800000" algn="r"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a:p>
        </p:txBody>
      </p:sp>
      <p:sp>
        <p:nvSpPr>
          <p:cNvPr id="10" name="AutoShape 102"/>
          <p:cNvSpPr>
            <a:spLocks noChangeArrowheads="1"/>
          </p:cNvSpPr>
          <p:nvPr/>
        </p:nvSpPr>
        <p:spPr bwMode="auto">
          <a:xfrm>
            <a:off x="7763675" y="567832"/>
            <a:ext cx="457200" cy="381000"/>
          </a:xfrm>
          <a:prstGeom prst="roundRect">
            <a:avLst>
              <a:gd name="adj" fmla="val 16667"/>
            </a:avLst>
          </a:prstGeom>
          <a:solidFill>
            <a:srgbClr val="002C6C"/>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600" b="1" dirty="0">
                <a:solidFill>
                  <a:schemeClr val="bg1"/>
                </a:solidFill>
              </a:rPr>
              <a:t>1</a:t>
            </a:r>
          </a:p>
        </p:txBody>
      </p:sp>
      <p:sp>
        <p:nvSpPr>
          <p:cNvPr id="11" name="AutoShape 102"/>
          <p:cNvSpPr>
            <a:spLocks noChangeArrowheads="1"/>
          </p:cNvSpPr>
          <p:nvPr/>
        </p:nvSpPr>
        <p:spPr bwMode="auto">
          <a:xfrm>
            <a:off x="8303322" y="1044539"/>
            <a:ext cx="457200" cy="381000"/>
          </a:xfrm>
          <a:prstGeom prst="roundRect">
            <a:avLst>
              <a:gd name="adj" fmla="val 16667"/>
            </a:avLst>
          </a:prstGeom>
          <a:solidFill>
            <a:schemeClr val="bg1">
              <a:lumMod val="65000"/>
            </a:schemeClr>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600" b="1" dirty="0">
                <a:solidFill>
                  <a:schemeClr val="bg1"/>
                </a:solidFill>
              </a:rPr>
              <a:t>2</a:t>
            </a:r>
          </a:p>
        </p:txBody>
      </p:sp>
      <p:sp>
        <p:nvSpPr>
          <p:cNvPr id="12" name="AutoShape 102"/>
          <p:cNvSpPr>
            <a:spLocks noChangeArrowheads="1"/>
          </p:cNvSpPr>
          <p:nvPr/>
        </p:nvSpPr>
        <p:spPr bwMode="auto">
          <a:xfrm>
            <a:off x="7242307" y="1044539"/>
            <a:ext cx="457200" cy="381000"/>
          </a:xfrm>
          <a:prstGeom prst="roundRect">
            <a:avLst>
              <a:gd name="adj" fmla="val 16667"/>
            </a:avLst>
          </a:prstGeom>
          <a:solidFill>
            <a:schemeClr val="bg1">
              <a:lumMod val="65000"/>
            </a:schemeClr>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600" b="1" dirty="0">
                <a:solidFill>
                  <a:schemeClr val="bg1"/>
                </a:solidFill>
              </a:rPr>
              <a:t>4</a:t>
            </a:r>
          </a:p>
        </p:txBody>
      </p:sp>
      <p:sp>
        <p:nvSpPr>
          <p:cNvPr id="13" name="AutoShape 102"/>
          <p:cNvSpPr>
            <a:spLocks noChangeArrowheads="1"/>
          </p:cNvSpPr>
          <p:nvPr/>
        </p:nvSpPr>
        <p:spPr bwMode="auto">
          <a:xfrm>
            <a:off x="7775890" y="1501739"/>
            <a:ext cx="457200" cy="381000"/>
          </a:xfrm>
          <a:prstGeom prst="roundRect">
            <a:avLst>
              <a:gd name="adj" fmla="val 16667"/>
            </a:avLst>
          </a:prstGeom>
          <a:solidFill>
            <a:schemeClr val="bg1">
              <a:lumMod val="65000"/>
            </a:schemeClr>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600" b="1" dirty="0">
                <a:solidFill>
                  <a:schemeClr val="bg1"/>
                </a:solidFill>
              </a:rPr>
              <a:t>3</a:t>
            </a:r>
          </a:p>
        </p:txBody>
      </p:sp>
      <p:sp>
        <p:nvSpPr>
          <p:cNvPr id="14" name="Content Placeholder 2"/>
          <p:cNvSpPr>
            <a:spLocks noGrp="1"/>
          </p:cNvSpPr>
          <p:nvPr>
            <p:ph idx="1"/>
          </p:nvPr>
        </p:nvSpPr>
        <p:spPr>
          <a:xfrm>
            <a:off x="609600" y="1600200"/>
            <a:ext cx="8229600" cy="2286000"/>
          </a:xfrm>
        </p:spPr>
        <p:txBody>
          <a:bodyPr>
            <a:normAutofit/>
          </a:bodyPr>
          <a:lstStyle/>
          <a:p>
            <a:pPr marL="0" indent="0">
              <a:spcBef>
                <a:spcPts val="0"/>
              </a:spcBef>
              <a:spcAft>
                <a:spcPts val="600"/>
              </a:spcAft>
              <a:buNone/>
            </a:pPr>
            <a:r>
              <a:rPr lang="en-US" sz="2400" dirty="0" smtClean="0">
                <a:solidFill>
                  <a:srgbClr val="376092"/>
                </a:solidFill>
                <a:latin typeface="Arial Narrow"/>
                <a:cs typeface="Arial Narrow"/>
              </a:rPr>
              <a:t>Statement of business need </a:t>
            </a:r>
            <a:endParaRPr lang="en-US" sz="2400" dirty="0">
              <a:solidFill>
                <a:srgbClr val="376092"/>
              </a:solidFill>
              <a:latin typeface="Arial Narrow"/>
              <a:cs typeface="Arial Narrow"/>
            </a:endParaRPr>
          </a:p>
          <a:p>
            <a:pPr marL="914400" lvl="1" indent="-457200">
              <a:spcBef>
                <a:spcPts val="0"/>
              </a:spcBef>
              <a:buFont typeface="+mj-lt"/>
              <a:buAutoNum type="arabicPeriod"/>
            </a:pPr>
            <a:r>
              <a:rPr lang="en-US" sz="2000" dirty="0" smtClean="0">
                <a:solidFill>
                  <a:srgbClr val="376092"/>
                </a:solidFill>
                <a:latin typeface="Arial Narrow"/>
                <a:cs typeface="Arial Narrow"/>
              </a:rPr>
              <a:t>Business </a:t>
            </a:r>
            <a:r>
              <a:rPr lang="en-US" sz="2000" dirty="0">
                <a:solidFill>
                  <a:srgbClr val="376092"/>
                </a:solidFill>
                <a:latin typeface="Arial Narrow"/>
                <a:cs typeface="Arial Narrow"/>
              </a:rPr>
              <a:t>need </a:t>
            </a:r>
            <a:r>
              <a:rPr lang="en-US" sz="2000" dirty="0" smtClean="0">
                <a:solidFill>
                  <a:srgbClr val="376092"/>
                </a:solidFill>
                <a:latin typeface="Arial Narrow"/>
                <a:cs typeface="Arial Narrow"/>
              </a:rPr>
              <a:t>(work request) submitted </a:t>
            </a:r>
            <a:r>
              <a:rPr lang="en-US" sz="2000" dirty="0">
                <a:solidFill>
                  <a:srgbClr val="376092"/>
                </a:solidFill>
                <a:latin typeface="Arial Narrow"/>
                <a:cs typeface="Arial Narrow"/>
              </a:rPr>
              <a:t>to </a:t>
            </a:r>
            <a:r>
              <a:rPr lang="en-US" sz="2000" dirty="0" smtClean="0">
                <a:solidFill>
                  <a:srgbClr val="376092"/>
                </a:solidFill>
                <a:latin typeface="Arial Narrow"/>
                <a:cs typeface="Arial Narrow"/>
              </a:rPr>
              <a:t>COPS</a:t>
            </a:r>
            <a:endParaRPr lang="en-US" sz="2000" dirty="0">
              <a:solidFill>
                <a:srgbClr val="376092"/>
              </a:solidFill>
              <a:latin typeface="Arial Narrow"/>
              <a:cs typeface="Arial Narrow"/>
            </a:endParaRPr>
          </a:p>
          <a:p>
            <a:pPr marL="914400" lvl="1" indent="-457200">
              <a:spcBef>
                <a:spcPts val="0"/>
              </a:spcBef>
              <a:buFont typeface="+mj-lt"/>
              <a:buAutoNum type="arabicPeriod"/>
            </a:pPr>
            <a:r>
              <a:rPr lang="en-US" sz="2000" dirty="0">
                <a:solidFill>
                  <a:srgbClr val="376092"/>
                </a:solidFill>
                <a:latin typeface="Arial Narrow"/>
                <a:cs typeface="Arial Narrow"/>
              </a:rPr>
              <a:t>Maintenance routed </a:t>
            </a:r>
            <a:r>
              <a:rPr lang="en-US" sz="2000" dirty="0" smtClean="0">
                <a:solidFill>
                  <a:srgbClr val="376092"/>
                </a:solidFill>
                <a:latin typeface="Arial Narrow"/>
                <a:cs typeface="Arial Narrow"/>
              </a:rPr>
              <a:t>to </a:t>
            </a:r>
            <a:r>
              <a:rPr lang="en-US" sz="2000" dirty="0">
                <a:solidFill>
                  <a:srgbClr val="376092"/>
                </a:solidFill>
                <a:latin typeface="Arial Narrow"/>
                <a:cs typeface="Arial Narrow"/>
              </a:rPr>
              <a:t>standards maintenance group (SMG)</a:t>
            </a:r>
          </a:p>
          <a:p>
            <a:pPr marL="914400" lvl="1" indent="-457200">
              <a:spcBef>
                <a:spcPts val="0"/>
              </a:spcBef>
              <a:buFont typeface="+mj-lt"/>
              <a:buAutoNum type="arabicPeriod"/>
            </a:pPr>
            <a:r>
              <a:rPr lang="en-US" sz="2000" dirty="0" smtClean="0">
                <a:solidFill>
                  <a:srgbClr val="376092"/>
                </a:solidFill>
                <a:latin typeface="Arial Narrow"/>
                <a:cs typeface="Arial Narrow"/>
              </a:rPr>
              <a:t>Processed to </a:t>
            </a:r>
            <a:r>
              <a:rPr lang="en-US" sz="2000" dirty="0">
                <a:solidFill>
                  <a:srgbClr val="376092"/>
                </a:solidFill>
                <a:latin typeface="Arial Narrow"/>
                <a:cs typeface="Arial Narrow"/>
              </a:rPr>
              <a:t>Industry Engagement (IE) for statement of business need</a:t>
            </a:r>
          </a:p>
          <a:p>
            <a:endParaRPr lang="en-US" dirty="0" smtClean="0"/>
          </a:p>
        </p:txBody>
      </p:sp>
      <p:sp>
        <p:nvSpPr>
          <p:cNvPr id="30" name="Text Box 8"/>
          <p:cNvSpPr txBox="1">
            <a:spLocks noChangeArrowheads="1"/>
          </p:cNvSpPr>
          <p:nvPr/>
        </p:nvSpPr>
        <p:spPr bwMode="auto">
          <a:xfrm>
            <a:off x="4001535" y="5819611"/>
            <a:ext cx="4995751" cy="713105"/>
          </a:xfrm>
          <a:prstGeom prst="rect">
            <a:avLst/>
          </a:prstGeom>
          <a:noFill/>
          <a:ln>
            <a:noFill/>
          </a:ln>
          <a:effectLst/>
          <a:extLst>
            <a:ext uri="{909E8E84-426E-40DD-AFC4-6F175D3DCCD1}">
              <a14:hiddenFill xmlns:a14="http://schemas.microsoft.com/office/drawing/2010/main">
                <a:solidFill>
                  <a:srgbClr val="FFFFFE"/>
                </a:solidFill>
              </a14:hiddenFill>
            </a:ext>
            <a:ext uri="{91240B29-F687-4F45-9708-019B960494DF}">
              <a14:hiddenLine xmlns:a14="http://schemas.microsoft.com/office/drawing/2010/main" w="9525" algn="in">
                <a:solidFill>
                  <a:srgbClr val="212120"/>
                </a:solidFill>
                <a:miter lim="800000"/>
                <a:headEnd/>
                <a:tailEnd/>
              </a14:hiddenLine>
            </a:ext>
            <a:ext uri="{AF507438-7753-43E0-B8FC-AC1667EBCBE1}">
              <a14:hiddenEffects xmlns:a14="http://schemas.microsoft.com/office/drawing/2010/main">
                <a:effectLst/>
              </a14:hiddenEffects>
            </a:ext>
          </a:extLst>
        </p:spPr>
        <p:txBody>
          <a:bodyPr rot="0" vert="horz" wrap="square" lIns="36576" tIns="36576" rIns="36576" bIns="36576" anchor="t" anchorCtr="0" upright="1">
            <a:noAutofit/>
          </a:bodyPr>
          <a:lstStyle/>
          <a:p>
            <a:pPr marL="0" marR="0">
              <a:lnSpc>
                <a:spcPts val="4200"/>
              </a:lnSpc>
              <a:spcBef>
                <a:spcPts val="0"/>
              </a:spcBef>
              <a:spcAft>
                <a:spcPts val="0"/>
              </a:spcAft>
            </a:pPr>
            <a:r>
              <a:rPr lang="en-US" sz="2600" kern="1400" spc="-200" dirty="0">
                <a:solidFill>
                  <a:srgbClr val="0D2961"/>
                </a:solidFill>
                <a:effectLst/>
                <a:latin typeface="Arial"/>
                <a:ea typeface="Times New Roman"/>
              </a:rPr>
              <a:t>people</a:t>
            </a:r>
            <a:r>
              <a:rPr lang="en-US" sz="2600" b="1" kern="1400" spc="-200" dirty="0">
                <a:solidFill>
                  <a:srgbClr val="B7C134"/>
                </a:solidFill>
                <a:effectLst/>
                <a:latin typeface="Arial Bold"/>
                <a:ea typeface="Times New Roman"/>
                <a:cs typeface="Arial"/>
              </a:rPr>
              <a:t>behind</a:t>
            </a:r>
            <a:r>
              <a:rPr lang="en-US" sz="2600" kern="1400" spc="-200" dirty="0">
                <a:solidFill>
                  <a:srgbClr val="0D2961"/>
                </a:solidFill>
                <a:effectLst/>
                <a:latin typeface="Arial"/>
                <a:ea typeface="Times New Roman"/>
              </a:rPr>
              <a:t>the</a:t>
            </a:r>
            <a:r>
              <a:rPr lang="en-US" sz="2600" b="1" kern="1400" spc="-250" dirty="0">
                <a:solidFill>
                  <a:srgbClr val="B7C134"/>
                </a:solidFill>
                <a:effectLst/>
                <a:latin typeface="Arial Bold"/>
                <a:ea typeface="Times New Roman"/>
                <a:cs typeface="Arial"/>
              </a:rPr>
              <a:t>p</a:t>
            </a:r>
            <a:r>
              <a:rPr lang="en-US" sz="2600" b="1" kern="1400" spc="-270" dirty="0">
                <a:solidFill>
                  <a:srgbClr val="B7C134"/>
                </a:solidFill>
                <a:effectLst/>
                <a:latin typeface="Arial Bold"/>
                <a:ea typeface="Times New Roman"/>
                <a:cs typeface="Arial"/>
              </a:rPr>
              <a:t>roces</a:t>
            </a:r>
            <a:r>
              <a:rPr lang="en-US" sz="2600" b="1" kern="1400" spc="-250" dirty="0">
                <a:solidFill>
                  <a:srgbClr val="B7C134"/>
                </a:solidFill>
                <a:effectLst/>
                <a:latin typeface="Arial Bold"/>
                <a:ea typeface="Times New Roman"/>
                <a:cs typeface="Arial"/>
              </a:rPr>
              <a:t>s</a:t>
            </a:r>
            <a:r>
              <a:rPr lang="en-US" sz="3600" b="1" kern="1400" spc="100" dirty="0">
                <a:solidFill>
                  <a:srgbClr val="E04234"/>
                </a:solidFill>
                <a:effectLst/>
                <a:latin typeface="Arial"/>
                <a:ea typeface="Times New Roman"/>
              </a:rPr>
              <a:t>gsmp</a:t>
            </a:r>
            <a:endParaRPr lang="en-US" sz="1000" kern="1400" dirty="0">
              <a:solidFill>
                <a:srgbClr val="E04234"/>
              </a:solidFill>
              <a:effectLst/>
              <a:latin typeface="Times New Roman"/>
              <a:ea typeface="Times New Roman"/>
            </a:endParaRPr>
          </a:p>
          <a:p>
            <a:pPr marL="0" marR="0">
              <a:lnSpc>
                <a:spcPts val="4200"/>
              </a:lnSpc>
              <a:spcBef>
                <a:spcPts val="0"/>
              </a:spcBef>
              <a:spcAft>
                <a:spcPts val="0"/>
              </a:spcAft>
            </a:pPr>
            <a:r>
              <a:rPr lang="en-US" sz="4100" kern="1400" spc="-200" dirty="0">
                <a:solidFill>
                  <a:srgbClr val="2E3640"/>
                </a:solidFill>
                <a:effectLst/>
                <a:latin typeface="Arial"/>
                <a:ea typeface="Times New Roman"/>
              </a:rPr>
              <a:t>    </a:t>
            </a:r>
            <a:endParaRPr lang="en-US" sz="1000" kern="1400" dirty="0">
              <a:solidFill>
                <a:srgbClr val="212120"/>
              </a:solidFill>
              <a:effectLst/>
              <a:latin typeface="Times New Roman"/>
              <a:ea typeface="Times New Roman"/>
            </a:endParaRPr>
          </a:p>
        </p:txBody>
      </p:sp>
      <p:sp>
        <p:nvSpPr>
          <p:cNvPr id="53" name="AutoShape 103"/>
          <p:cNvSpPr>
            <a:spLocks noChangeArrowheads="1"/>
          </p:cNvSpPr>
          <p:nvPr/>
        </p:nvSpPr>
        <p:spPr bwMode="auto">
          <a:xfrm>
            <a:off x="2397118" y="4584700"/>
            <a:ext cx="4934758" cy="609600"/>
          </a:xfrm>
          <a:prstGeom prst="rightArrow">
            <a:avLst>
              <a:gd name="adj1" fmla="val 50000"/>
              <a:gd name="adj2" fmla="val 44616"/>
            </a:avLst>
          </a:prstGeom>
          <a:solidFill>
            <a:srgbClr val="FF6600"/>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a:p>
        </p:txBody>
      </p:sp>
      <p:sp>
        <p:nvSpPr>
          <p:cNvPr id="54" name="TextBox 33"/>
          <p:cNvSpPr txBox="1">
            <a:spLocks noChangeArrowheads="1"/>
          </p:cNvSpPr>
          <p:nvPr/>
        </p:nvSpPr>
        <p:spPr bwMode="auto">
          <a:xfrm>
            <a:off x="2398009" y="4737100"/>
            <a:ext cx="4861000" cy="276225"/>
          </a:xfrm>
          <a:prstGeom prst="rect">
            <a:avLst/>
          </a:prstGeom>
          <a:noFill/>
          <a:ln w="9525">
            <a:noFill/>
            <a:miter lim="800000"/>
            <a:headEnd/>
            <a:tailEnd/>
          </a:ln>
        </p:spPr>
        <p:txBody>
          <a:bodyPr wrap="square">
            <a:spAutoFit/>
          </a:bodyPr>
          <a:lstStyle/>
          <a:p>
            <a:pPr algn="ctr"/>
            <a:r>
              <a:rPr lang="en-US" sz="1200" b="1" dirty="0" smtClean="0">
                <a:solidFill>
                  <a:schemeClr val="bg1"/>
                </a:solidFill>
              </a:rPr>
              <a:t>Maintenance WR</a:t>
            </a:r>
            <a:endParaRPr lang="en-US" sz="1200" b="1" dirty="0">
              <a:solidFill>
                <a:schemeClr val="bg1"/>
              </a:solidFill>
            </a:endParaRPr>
          </a:p>
        </p:txBody>
      </p:sp>
      <p:sp>
        <p:nvSpPr>
          <p:cNvPr id="55" name="AutoShape 102"/>
          <p:cNvSpPr>
            <a:spLocks noChangeArrowheads="1"/>
          </p:cNvSpPr>
          <p:nvPr/>
        </p:nvSpPr>
        <p:spPr bwMode="auto">
          <a:xfrm>
            <a:off x="1048762" y="3365500"/>
            <a:ext cx="1066800" cy="1905000"/>
          </a:xfrm>
          <a:prstGeom prst="roundRect">
            <a:avLst>
              <a:gd name="adj" fmla="val 16667"/>
            </a:avLst>
          </a:prstGeom>
          <a:solidFill>
            <a:srgbClr val="0A4678"/>
          </a:solidFill>
          <a:ln w="9525">
            <a:noFill/>
            <a:round/>
            <a:headEnd/>
            <a:tailEnd/>
          </a:ln>
          <a:effectLst>
            <a:outerShdw blurRad="63500" dist="63500" dir="2700000" algn="tl" rotWithShape="0">
              <a:prstClr val="black">
                <a:alpha val="40000"/>
              </a:prstClr>
            </a:outerShdw>
          </a:effectLst>
        </p:spPr>
        <p:txBody>
          <a:bodyPr wrap="none" anchor="ctr"/>
          <a:lstStyle/>
          <a:p>
            <a:pPr algn="ctr">
              <a:defRPr/>
            </a:pPr>
            <a:r>
              <a:rPr lang="en-US" sz="1400" dirty="0">
                <a:solidFill>
                  <a:schemeClr val="bg1"/>
                </a:solidFill>
              </a:rPr>
              <a:t>Central</a:t>
            </a:r>
          </a:p>
          <a:p>
            <a:pPr algn="ctr">
              <a:defRPr/>
            </a:pPr>
            <a:r>
              <a:rPr lang="en-US" sz="1400" dirty="0">
                <a:solidFill>
                  <a:schemeClr val="bg1"/>
                </a:solidFill>
              </a:rPr>
              <a:t>Operations</a:t>
            </a:r>
          </a:p>
        </p:txBody>
      </p:sp>
      <p:sp>
        <p:nvSpPr>
          <p:cNvPr id="56" name="AutoShape 103"/>
          <p:cNvSpPr>
            <a:spLocks noChangeArrowheads="1"/>
          </p:cNvSpPr>
          <p:nvPr/>
        </p:nvSpPr>
        <p:spPr bwMode="auto">
          <a:xfrm>
            <a:off x="321496" y="3898900"/>
            <a:ext cx="685800" cy="838200"/>
          </a:xfrm>
          <a:prstGeom prst="rightArrow">
            <a:avLst>
              <a:gd name="adj1" fmla="val 50000"/>
              <a:gd name="adj2" fmla="val 44616"/>
            </a:avLst>
          </a:prstGeom>
          <a:solidFill>
            <a:srgbClr val="FF6600"/>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a:p>
        </p:txBody>
      </p:sp>
      <p:sp>
        <p:nvSpPr>
          <p:cNvPr id="57" name="Text Box 107"/>
          <p:cNvSpPr txBox="1">
            <a:spLocks noChangeArrowheads="1"/>
          </p:cNvSpPr>
          <p:nvPr/>
        </p:nvSpPr>
        <p:spPr bwMode="auto">
          <a:xfrm>
            <a:off x="332513" y="4127500"/>
            <a:ext cx="569913" cy="369888"/>
          </a:xfrm>
          <a:prstGeom prst="rect">
            <a:avLst/>
          </a:prstGeom>
          <a:noFill/>
          <a:ln w="9525">
            <a:noFill/>
            <a:miter lim="800000"/>
            <a:headEnd/>
            <a:tailEnd/>
          </a:ln>
        </p:spPr>
        <p:txBody>
          <a:bodyPr wrap="none">
            <a:spAutoFit/>
          </a:bodyPr>
          <a:lstStyle/>
          <a:p>
            <a:r>
              <a:rPr lang="en-US" b="1" dirty="0">
                <a:solidFill>
                  <a:schemeClr val="bg1"/>
                </a:solidFill>
              </a:rPr>
              <a:t>WR</a:t>
            </a:r>
          </a:p>
        </p:txBody>
      </p:sp>
      <p:sp>
        <p:nvSpPr>
          <p:cNvPr id="58" name="AutoShape 102"/>
          <p:cNvSpPr>
            <a:spLocks noChangeArrowheads="1"/>
          </p:cNvSpPr>
          <p:nvPr/>
        </p:nvSpPr>
        <p:spPr bwMode="auto">
          <a:xfrm>
            <a:off x="7512814" y="4530534"/>
            <a:ext cx="1219200" cy="838200"/>
          </a:xfrm>
          <a:prstGeom prst="roundRect">
            <a:avLst>
              <a:gd name="adj" fmla="val 16667"/>
            </a:avLst>
          </a:prstGeom>
          <a:solidFill>
            <a:srgbClr val="0A4678"/>
          </a:solidFill>
          <a:ln w="9525">
            <a:noFill/>
            <a:round/>
            <a:headEnd/>
            <a:tailEnd/>
          </a:ln>
          <a:effectLst>
            <a:outerShdw blurRad="63500" dist="63500" dir="2700000" algn="tl" rotWithShape="0">
              <a:prstClr val="black">
                <a:alpha val="40000"/>
              </a:prstClr>
            </a:outerShdw>
          </a:effectLst>
        </p:spPr>
        <p:txBody>
          <a:bodyPr wrap="none" anchor="ctr"/>
          <a:lstStyle/>
          <a:p>
            <a:pPr algn="ctr">
              <a:defRPr/>
            </a:pPr>
            <a:r>
              <a:rPr lang="en-US" sz="1400" dirty="0">
                <a:solidFill>
                  <a:schemeClr val="bg1"/>
                </a:solidFill>
              </a:rPr>
              <a:t>Standards </a:t>
            </a:r>
            <a:br>
              <a:rPr lang="en-US" sz="1400" dirty="0">
                <a:solidFill>
                  <a:schemeClr val="bg1"/>
                </a:solidFill>
              </a:rPr>
            </a:br>
            <a:r>
              <a:rPr lang="en-US" sz="1400" dirty="0">
                <a:solidFill>
                  <a:schemeClr val="bg1"/>
                </a:solidFill>
              </a:rPr>
              <a:t>Maintenance </a:t>
            </a:r>
            <a:br>
              <a:rPr lang="en-US" sz="1400" dirty="0">
                <a:solidFill>
                  <a:schemeClr val="bg1"/>
                </a:solidFill>
              </a:rPr>
            </a:br>
            <a:r>
              <a:rPr lang="en-US" sz="1400" dirty="0">
                <a:solidFill>
                  <a:schemeClr val="bg1"/>
                </a:solidFill>
              </a:rPr>
              <a:t>Groups </a:t>
            </a:r>
          </a:p>
        </p:txBody>
      </p:sp>
      <p:sp>
        <p:nvSpPr>
          <p:cNvPr id="59" name="AutoShape 102"/>
          <p:cNvSpPr>
            <a:spLocks noChangeArrowheads="1"/>
          </p:cNvSpPr>
          <p:nvPr/>
        </p:nvSpPr>
        <p:spPr bwMode="auto">
          <a:xfrm>
            <a:off x="7496975" y="3617972"/>
            <a:ext cx="1219200" cy="838200"/>
          </a:xfrm>
          <a:prstGeom prst="roundRect">
            <a:avLst>
              <a:gd name="adj" fmla="val 16667"/>
            </a:avLst>
          </a:prstGeom>
          <a:solidFill>
            <a:srgbClr val="0A4678"/>
          </a:solidFill>
          <a:ln w="9525">
            <a:noFill/>
            <a:round/>
            <a:headEnd/>
            <a:tailEnd/>
          </a:ln>
          <a:effectLst>
            <a:outerShdw blurRad="63500" dist="63500" dir="2700000" algn="tl" rotWithShape="0">
              <a:prstClr val="black">
                <a:alpha val="40000"/>
              </a:prstClr>
            </a:outerShdw>
          </a:effectLst>
        </p:spPr>
        <p:txBody>
          <a:bodyPr wrap="none" anchor="ctr"/>
          <a:lstStyle/>
          <a:p>
            <a:pPr algn="ctr">
              <a:defRPr/>
            </a:pPr>
            <a:r>
              <a:rPr lang="en-US" sz="1500" dirty="0">
                <a:solidFill>
                  <a:schemeClr val="bg1"/>
                </a:solidFill>
              </a:rPr>
              <a:t>Work </a:t>
            </a:r>
            <a:br>
              <a:rPr lang="en-US" sz="1500" dirty="0">
                <a:solidFill>
                  <a:schemeClr val="bg1"/>
                </a:solidFill>
              </a:rPr>
            </a:br>
            <a:r>
              <a:rPr lang="en-US" sz="1500" dirty="0">
                <a:solidFill>
                  <a:schemeClr val="bg1"/>
                </a:solidFill>
              </a:rPr>
              <a:t>Groups</a:t>
            </a:r>
          </a:p>
        </p:txBody>
      </p:sp>
      <p:sp>
        <p:nvSpPr>
          <p:cNvPr id="60" name="AutoShape 103"/>
          <p:cNvSpPr>
            <a:spLocks noChangeArrowheads="1"/>
          </p:cNvSpPr>
          <p:nvPr/>
        </p:nvSpPr>
        <p:spPr bwMode="auto">
          <a:xfrm>
            <a:off x="2203698" y="3803423"/>
            <a:ext cx="1270611" cy="609600"/>
          </a:xfrm>
          <a:prstGeom prst="rightArrow">
            <a:avLst>
              <a:gd name="adj1" fmla="val 50000"/>
              <a:gd name="adj2" fmla="val 44616"/>
            </a:avLst>
          </a:prstGeom>
          <a:solidFill>
            <a:srgbClr val="FF6600"/>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a:p>
        </p:txBody>
      </p:sp>
      <p:sp>
        <p:nvSpPr>
          <p:cNvPr id="61" name="TextBox 27"/>
          <p:cNvSpPr txBox="1">
            <a:spLocks noChangeArrowheads="1"/>
          </p:cNvSpPr>
          <p:nvPr/>
        </p:nvSpPr>
        <p:spPr bwMode="auto">
          <a:xfrm>
            <a:off x="2092609" y="3966840"/>
            <a:ext cx="1447800" cy="276225"/>
          </a:xfrm>
          <a:prstGeom prst="rect">
            <a:avLst/>
          </a:prstGeom>
          <a:noFill/>
          <a:ln w="9525">
            <a:noFill/>
            <a:miter lim="800000"/>
            <a:headEnd/>
            <a:tailEnd/>
          </a:ln>
        </p:spPr>
        <p:txBody>
          <a:bodyPr wrap="square">
            <a:spAutoFit/>
          </a:bodyPr>
          <a:lstStyle/>
          <a:p>
            <a:pPr algn="ctr"/>
            <a:r>
              <a:rPr lang="en-US" sz="1200" b="1" dirty="0" smtClean="0">
                <a:solidFill>
                  <a:schemeClr val="bg1"/>
                </a:solidFill>
              </a:rPr>
              <a:t>Development WR</a:t>
            </a:r>
            <a:endParaRPr lang="en-US" sz="1200" b="1" dirty="0">
              <a:solidFill>
                <a:schemeClr val="bg1"/>
              </a:solidFill>
            </a:endParaRPr>
          </a:p>
        </p:txBody>
      </p:sp>
      <p:sp>
        <p:nvSpPr>
          <p:cNvPr id="62" name="Rectangle 50"/>
          <p:cNvSpPr>
            <a:spLocks noChangeArrowheads="1"/>
          </p:cNvSpPr>
          <p:nvPr/>
        </p:nvSpPr>
        <p:spPr bwMode="auto">
          <a:xfrm>
            <a:off x="3542817" y="3616960"/>
            <a:ext cx="1434065" cy="533400"/>
          </a:xfrm>
          <a:prstGeom prst="rect">
            <a:avLst/>
          </a:prstGeom>
          <a:noFill/>
          <a:ln w="9525">
            <a:noFill/>
            <a:miter lim="800000"/>
            <a:headEnd/>
            <a:tailEnd/>
          </a:ln>
        </p:spPr>
        <p:txBody>
          <a:bodyPr anchor="ctr"/>
          <a:lstStyle/>
          <a:p>
            <a:pPr algn="ctr"/>
            <a:r>
              <a:rPr lang="en-US" sz="1400" dirty="0">
                <a:solidFill>
                  <a:schemeClr val="accent1">
                    <a:lumMod val="50000"/>
                  </a:schemeClr>
                </a:solidFill>
              </a:rPr>
              <a:t>Industry Engagement</a:t>
            </a:r>
          </a:p>
        </p:txBody>
      </p:sp>
      <p:sp>
        <p:nvSpPr>
          <p:cNvPr id="63" name="AutoShape 102"/>
          <p:cNvSpPr>
            <a:spLocks noChangeArrowheads="1"/>
          </p:cNvSpPr>
          <p:nvPr/>
        </p:nvSpPr>
        <p:spPr bwMode="auto">
          <a:xfrm>
            <a:off x="5548382" y="3617972"/>
            <a:ext cx="1143000" cy="914400"/>
          </a:xfrm>
          <a:prstGeom prst="roundRect">
            <a:avLst>
              <a:gd name="adj" fmla="val 16667"/>
            </a:avLst>
          </a:prstGeom>
          <a:solidFill>
            <a:srgbClr val="0A4678"/>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400" dirty="0">
                <a:solidFill>
                  <a:schemeClr val="bg1"/>
                </a:solidFill>
              </a:rPr>
              <a:t>Central </a:t>
            </a:r>
            <a:endParaRPr lang="en-US" sz="1400" dirty="0" smtClean="0">
              <a:solidFill>
                <a:schemeClr val="bg1"/>
              </a:solidFill>
            </a:endParaRPr>
          </a:p>
          <a:p>
            <a:pPr algn="ctr">
              <a:defRPr/>
            </a:pPr>
            <a:r>
              <a:rPr lang="en-US" sz="1400" dirty="0" smtClean="0">
                <a:solidFill>
                  <a:schemeClr val="bg1"/>
                </a:solidFill>
              </a:rPr>
              <a:t>Operations </a:t>
            </a:r>
            <a:endParaRPr lang="en-US" sz="1400" dirty="0">
              <a:solidFill>
                <a:schemeClr val="bg1"/>
              </a:solidFill>
            </a:endParaRPr>
          </a:p>
          <a:p>
            <a:pPr algn="ctr">
              <a:defRPr/>
            </a:pPr>
            <a:r>
              <a:rPr lang="en-US" sz="1400" dirty="0">
                <a:solidFill>
                  <a:schemeClr val="bg1"/>
                </a:solidFill>
              </a:rPr>
              <a:t>&amp; </a:t>
            </a:r>
            <a:br>
              <a:rPr lang="en-US" sz="1400" dirty="0">
                <a:solidFill>
                  <a:schemeClr val="bg1"/>
                </a:solidFill>
              </a:rPr>
            </a:br>
            <a:r>
              <a:rPr lang="en-US" sz="1400" dirty="0">
                <a:solidFill>
                  <a:schemeClr val="bg1"/>
                </a:solidFill>
              </a:rPr>
              <a:t>POC</a:t>
            </a:r>
          </a:p>
        </p:txBody>
      </p:sp>
      <p:sp>
        <p:nvSpPr>
          <p:cNvPr id="64" name="AutoShape 103"/>
          <p:cNvSpPr>
            <a:spLocks noChangeArrowheads="1"/>
          </p:cNvSpPr>
          <p:nvPr/>
        </p:nvSpPr>
        <p:spPr bwMode="auto">
          <a:xfrm>
            <a:off x="5091182" y="3770372"/>
            <a:ext cx="381000" cy="609600"/>
          </a:xfrm>
          <a:prstGeom prst="rightArrow">
            <a:avLst>
              <a:gd name="adj1" fmla="val 50000"/>
              <a:gd name="adj2" fmla="val 44616"/>
            </a:avLst>
          </a:prstGeom>
          <a:solidFill>
            <a:srgbClr val="FF6600"/>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a:p>
        </p:txBody>
      </p:sp>
      <p:sp>
        <p:nvSpPr>
          <p:cNvPr id="65" name="AutoShape 103"/>
          <p:cNvSpPr>
            <a:spLocks noChangeArrowheads="1"/>
          </p:cNvSpPr>
          <p:nvPr/>
        </p:nvSpPr>
        <p:spPr bwMode="auto">
          <a:xfrm>
            <a:off x="6721412" y="3846572"/>
            <a:ext cx="732280" cy="609600"/>
          </a:xfrm>
          <a:prstGeom prst="rightArrow">
            <a:avLst>
              <a:gd name="adj1" fmla="val 50000"/>
              <a:gd name="adj2" fmla="val 44616"/>
            </a:avLst>
          </a:prstGeom>
          <a:solidFill>
            <a:srgbClr val="FF6600"/>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r>
              <a:rPr lang="en-US" sz="1200" b="1" dirty="0" smtClean="0">
                <a:solidFill>
                  <a:schemeClr val="bg1"/>
                </a:solidFill>
              </a:rPr>
              <a:t>Charter</a:t>
            </a:r>
            <a:endParaRPr lang="en-US" sz="1200" b="1" dirty="0">
              <a:solidFill>
                <a:schemeClr val="bg1"/>
              </a:solidFill>
            </a:endParaRPr>
          </a:p>
        </p:txBody>
      </p:sp>
      <p:sp>
        <p:nvSpPr>
          <p:cNvPr id="66" name="AutoShape 48"/>
          <p:cNvSpPr>
            <a:spLocks noChangeArrowheads="1"/>
          </p:cNvSpPr>
          <p:nvPr/>
        </p:nvSpPr>
        <p:spPr bwMode="auto">
          <a:xfrm rot="10800000">
            <a:off x="3497849" y="3141949"/>
            <a:ext cx="1524000" cy="1447800"/>
          </a:xfrm>
          <a:custGeom>
            <a:avLst/>
            <a:gdLst>
              <a:gd name="G0" fmla="+- 0 0 0"/>
              <a:gd name="G1" fmla="+- 2949120 0 0"/>
              <a:gd name="G2" fmla="+- 0 0 2949120"/>
              <a:gd name="G3" fmla="+- 10800 0 0"/>
              <a:gd name="G4" fmla="+- 0 0 0"/>
              <a:gd name="T0" fmla="*/ 360 256 1"/>
              <a:gd name="T1" fmla="*/ 0 256 1"/>
              <a:gd name="G5" fmla="+- G2 T0 T1"/>
              <a:gd name="G6" fmla="?: G2 G2 G5"/>
              <a:gd name="G7" fmla="+- 0 0 G6"/>
              <a:gd name="G8" fmla="+- 7155 0 0"/>
              <a:gd name="G9" fmla="+- 0 0 2949120"/>
              <a:gd name="G10" fmla="+- 7155 0 2700"/>
              <a:gd name="G11" fmla="cos G10 0"/>
              <a:gd name="G12" fmla="sin G10 0"/>
              <a:gd name="G13" fmla="cos 13500 0"/>
              <a:gd name="G14" fmla="sin 13500 0"/>
              <a:gd name="G15" fmla="+- G11 10800 0"/>
              <a:gd name="G16" fmla="+- G12 10800 0"/>
              <a:gd name="G17" fmla="+- G13 10800 0"/>
              <a:gd name="G18" fmla="+- G14 10800 0"/>
              <a:gd name="G19" fmla="*/ 7155 1 2"/>
              <a:gd name="G20" fmla="+- G19 5400 0"/>
              <a:gd name="G21" fmla="cos G20 0"/>
              <a:gd name="G22" fmla="sin G20 0"/>
              <a:gd name="G23" fmla="+- G21 10800 0"/>
              <a:gd name="G24" fmla="+- G12 G23 G22"/>
              <a:gd name="G25" fmla="+- G22 G23 G11"/>
              <a:gd name="G26" fmla="cos 10800 0"/>
              <a:gd name="G27" fmla="sin 10800 0"/>
              <a:gd name="G28" fmla="cos 7155 0"/>
              <a:gd name="G29" fmla="sin 7155 0"/>
              <a:gd name="G30" fmla="+- G26 10800 0"/>
              <a:gd name="G31" fmla="+- G27 10800 0"/>
              <a:gd name="G32" fmla="+- G28 10800 0"/>
              <a:gd name="G33" fmla="+- G29 10800 0"/>
              <a:gd name="G34" fmla="+- G19 5400 0"/>
              <a:gd name="G35" fmla="cos G34 2949120"/>
              <a:gd name="G36" fmla="sin G34 2949120"/>
              <a:gd name="G37" fmla="+/ 2949120 0 2"/>
              <a:gd name="T2" fmla="*/ 180 256 1"/>
              <a:gd name="T3" fmla="*/ 0 256 1"/>
              <a:gd name="G38" fmla="+- G37 T2 T3"/>
              <a:gd name="G39" fmla="?: G2 G37 G38"/>
              <a:gd name="G40" fmla="cos 10800 G39"/>
              <a:gd name="G41" fmla="sin 10800 G39"/>
              <a:gd name="G42" fmla="cos 7155 G39"/>
              <a:gd name="G43" fmla="sin 7155 G39"/>
              <a:gd name="G44" fmla="+- G40 10800 0"/>
              <a:gd name="G45" fmla="+- G41 10800 0"/>
              <a:gd name="G46" fmla="+- G42 10800 0"/>
              <a:gd name="G47" fmla="+- G43 10800 0"/>
              <a:gd name="G48" fmla="+- G35 10800 0"/>
              <a:gd name="G49" fmla="+- G36 10800 0"/>
              <a:gd name="T4" fmla="*/ 822 w 21600"/>
              <a:gd name="T5" fmla="*/ 6667 h 21600"/>
              <a:gd name="T6" fmla="*/ 17148 w 21600"/>
              <a:gd name="T7" fmla="*/ 17148 h 21600"/>
              <a:gd name="T8" fmla="*/ 4189 w 21600"/>
              <a:gd name="T9" fmla="*/ 8061 h 21600"/>
              <a:gd name="T10" fmla="*/ 24300 w 21600"/>
              <a:gd name="T11" fmla="*/ 10800 h 21600"/>
              <a:gd name="T12" fmla="*/ 19778 w 21600"/>
              <a:gd name="T13" fmla="*/ 15323 h 21600"/>
              <a:gd name="T14" fmla="*/ 15255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7955" y="10800"/>
                </a:moveTo>
                <a:cubicBezTo>
                  <a:pt x="17955" y="6848"/>
                  <a:pt x="14751" y="3645"/>
                  <a:pt x="10800" y="3645"/>
                </a:cubicBezTo>
                <a:cubicBezTo>
                  <a:pt x="6848" y="3645"/>
                  <a:pt x="3645" y="6848"/>
                  <a:pt x="3645" y="10800"/>
                </a:cubicBezTo>
                <a:cubicBezTo>
                  <a:pt x="3645" y="14751"/>
                  <a:pt x="6848" y="17955"/>
                  <a:pt x="10800" y="17955"/>
                </a:cubicBezTo>
                <a:cubicBezTo>
                  <a:pt x="12697" y="17955"/>
                  <a:pt x="14517" y="17201"/>
                  <a:pt x="15859" y="15859"/>
                </a:cubicBezTo>
                <a:lnTo>
                  <a:pt x="18436" y="18436"/>
                </a:lnTo>
                <a:cubicBezTo>
                  <a:pt x="16411" y="20462"/>
                  <a:pt x="13664" y="21599"/>
                  <a:pt x="10800" y="21600"/>
                </a:cubicBezTo>
                <a:cubicBezTo>
                  <a:pt x="4835" y="21600"/>
                  <a:pt x="0" y="16764"/>
                  <a:pt x="0" y="10800"/>
                </a:cubicBezTo>
                <a:cubicBezTo>
                  <a:pt x="0" y="4835"/>
                  <a:pt x="4835" y="0"/>
                  <a:pt x="10800" y="0"/>
                </a:cubicBezTo>
                <a:cubicBezTo>
                  <a:pt x="16764" y="-1"/>
                  <a:pt x="21599" y="4835"/>
                  <a:pt x="21600" y="10799"/>
                </a:cubicBezTo>
                <a:lnTo>
                  <a:pt x="21600" y="10800"/>
                </a:lnTo>
                <a:lnTo>
                  <a:pt x="24300" y="10800"/>
                </a:lnTo>
                <a:lnTo>
                  <a:pt x="19778" y="15323"/>
                </a:lnTo>
                <a:lnTo>
                  <a:pt x="15255" y="10800"/>
                </a:lnTo>
                <a:lnTo>
                  <a:pt x="17955" y="10800"/>
                </a:lnTo>
                <a:close/>
              </a:path>
            </a:pathLst>
          </a:custGeom>
          <a:solidFill>
            <a:srgbClr val="0A4678"/>
          </a:solidFill>
          <a:ln w="9525" algn="ctr">
            <a:noFill/>
            <a:miter lim="800000"/>
            <a:headEnd/>
            <a:tailEnd/>
          </a:ln>
          <a:effectLst>
            <a:outerShdw blurRad="63500" dist="63500" dir="2700000" algn="tl" rotWithShape="0">
              <a:prstClr val="black">
                <a:alpha val="40000"/>
              </a:prstClr>
            </a:outerShdw>
          </a:effectLst>
        </p:spPr>
        <p:txBody>
          <a:bodyPr wrap="none" lIns="0" rIns="0" anchor="ctr"/>
          <a:lstStyle/>
          <a:p>
            <a:pPr>
              <a:defRPr/>
            </a:pPr>
            <a:endParaRPr lang="en-US"/>
          </a:p>
        </p:txBody>
      </p:sp>
    </p:spTree>
    <p:extLst>
      <p:ext uri="{BB962C8B-B14F-4D97-AF65-F5344CB8AC3E}">
        <p14:creationId xmlns:p14="http://schemas.microsoft.com/office/powerpoint/2010/main" val="42170058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511" y="5494328"/>
            <a:ext cx="9173004" cy="1363672"/>
          </a:xfrm>
          <a:prstGeom prst="rect">
            <a:avLst/>
          </a:prstGeom>
        </p:spPr>
      </p:pic>
      <p:pic>
        <p:nvPicPr>
          <p:cNvPr id="5" name="Picture 4"/>
          <p:cNvPicPr>
            <a:picLocks noChangeAspect="1"/>
          </p:cNvPicPr>
          <p:nvPr/>
        </p:nvPicPr>
        <p:blipFill>
          <a:blip r:embed="rId3"/>
          <a:stretch>
            <a:fillRect/>
          </a:stretch>
        </p:blipFill>
        <p:spPr>
          <a:xfrm>
            <a:off x="6936" y="12700"/>
            <a:ext cx="1344066" cy="1174883"/>
          </a:xfrm>
          <a:prstGeom prst="rect">
            <a:avLst/>
          </a:prstGeom>
        </p:spPr>
      </p:pic>
      <p:sp>
        <p:nvSpPr>
          <p:cNvPr id="6" name="Rectangle 2"/>
          <p:cNvSpPr txBox="1">
            <a:spLocks noChangeArrowheads="1"/>
          </p:cNvSpPr>
          <p:nvPr/>
        </p:nvSpPr>
        <p:spPr>
          <a:xfrm>
            <a:off x="456453" y="153615"/>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accent1">
                    <a:lumMod val="75000"/>
                  </a:schemeClr>
                </a:solidFill>
                <a:latin typeface="Arial Narrow"/>
                <a:cs typeface="Arial Narrow"/>
              </a:rPr>
              <a:t>GSMP</a:t>
            </a:r>
          </a:p>
        </p:txBody>
      </p:sp>
      <p:sp>
        <p:nvSpPr>
          <p:cNvPr id="14" name="Content Placeholder 2"/>
          <p:cNvSpPr>
            <a:spLocks noGrp="1"/>
          </p:cNvSpPr>
          <p:nvPr>
            <p:ph idx="1"/>
          </p:nvPr>
        </p:nvSpPr>
        <p:spPr>
          <a:xfrm>
            <a:off x="609600" y="1600200"/>
            <a:ext cx="8229600" cy="1524000"/>
          </a:xfrm>
        </p:spPr>
        <p:txBody>
          <a:bodyPr>
            <a:normAutofit/>
          </a:bodyPr>
          <a:lstStyle/>
          <a:p>
            <a:pPr marL="0" indent="0">
              <a:spcBef>
                <a:spcPts val="0"/>
              </a:spcBef>
              <a:spcAft>
                <a:spcPts val="600"/>
              </a:spcAft>
              <a:buNone/>
            </a:pPr>
            <a:r>
              <a:rPr lang="en-US" sz="2400" dirty="0">
                <a:solidFill>
                  <a:srgbClr val="376092"/>
                </a:solidFill>
                <a:latin typeface="Arial Narrow"/>
                <a:cs typeface="Arial Narrow"/>
              </a:rPr>
              <a:t>Requirements analysis </a:t>
            </a:r>
            <a:endParaRPr lang="en-US" sz="2400" dirty="0" smtClean="0">
              <a:solidFill>
                <a:srgbClr val="376092"/>
              </a:solidFill>
              <a:latin typeface="Arial Narrow"/>
              <a:cs typeface="Arial Narrow"/>
            </a:endParaRPr>
          </a:p>
          <a:p>
            <a:pPr marL="914400" lvl="1" indent="-457200">
              <a:spcBef>
                <a:spcPts val="0"/>
              </a:spcBef>
              <a:buFont typeface="+mj-lt"/>
              <a:buAutoNum type="arabicPeriod"/>
            </a:pPr>
            <a:r>
              <a:rPr lang="en-US" sz="2000" dirty="0">
                <a:solidFill>
                  <a:srgbClr val="376092"/>
                </a:solidFill>
                <a:latin typeface="Arial Narrow"/>
                <a:cs typeface="Arial Narrow"/>
              </a:rPr>
              <a:t>G</a:t>
            </a:r>
            <a:r>
              <a:rPr lang="en-US" sz="2000" dirty="0" smtClean="0">
                <a:solidFill>
                  <a:srgbClr val="376092"/>
                </a:solidFill>
                <a:latin typeface="Arial Narrow"/>
                <a:cs typeface="Arial Narrow"/>
              </a:rPr>
              <a:t>ather </a:t>
            </a:r>
            <a:r>
              <a:rPr lang="en-US" sz="2000" dirty="0">
                <a:solidFill>
                  <a:srgbClr val="376092"/>
                </a:solidFill>
                <a:latin typeface="Arial Narrow"/>
                <a:cs typeface="Arial Narrow"/>
              </a:rPr>
              <a:t>and analyze requirements against </a:t>
            </a:r>
            <a:r>
              <a:rPr lang="en-US" sz="2000" dirty="0" smtClean="0">
                <a:solidFill>
                  <a:srgbClr val="376092"/>
                </a:solidFill>
                <a:latin typeface="Arial Narrow"/>
                <a:cs typeface="Arial Narrow"/>
              </a:rPr>
              <a:t>GS1 suite of standards</a:t>
            </a:r>
            <a:endParaRPr lang="en-US" sz="2000" dirty="0">
              <a:solidFill>
                <a:srgbClr val="376092"/>
              </a:solidFill>
              <a:latin typeface="Arial Narrow"/>
              <a:cs typeface="Arial Narrow"/>
            </a:endParaRPr>
          </a:p>
          <a:p>
            <a:pPr marL="914400" lvl="1" indent="-457200">
              <a:spcBef>
                <a:spcPts val="0"/>
              </a:spcBef>
              <a:buFont typeface="+mj-lt"/>
              <a:buAutoNum type="arabicPeriod"/>
            </a:pPr>
            <a:r>
              <a:rPr lang="en-US" sz="2000" dirty="0">
                <a:solidFill>
                  <a:srgbClr val="376092"/>
                </a:solidFill>
                <a:latin typeface="Arial Narrow"/>
                <a:cs typeface="Arial Narrow"/>
              </a:rPr>
              <a:t>Business Requirements Analysis Document (BRAD) is developed</a:t>
            </a:r>
          </a:p>
          <a:p>
            <a:pPr marL="914400" lvl="1" indent="-457200">
              <a:spcBef>
                <a:spcPts val="0"/>
              </a:spcBef>
              <a:buFont typeface="+mj-lt"/>
              <a:buAutoNum type="arabicPeriod"/>
            </a:pPr>
            <a:r>
              <a:rPr lang="en-US" sz="2000" dirty="0" smtClean="0">
                <a:solidFill>
                  <a:srgbClr val="376092"/>
                </a:solidFill>
                <a:latin typeface="Arial Narrow"/>
                <a:cs typeface="Arial Narrow"/>
              </a:rPr>
              <a:t>Community Review</a:t>
            </a:r>
            <a:endParaRPr lang="en-US" sz="2000" dirty="0">
              <a:solidFill>
                <a:srgbClr val="376092"/>
              </a:solidFill>
              <a:latin typeface="Arial Narrow"/>
              <a:cs typeface="Arial Narrow"/>
            </a:endParaRPr>
          </a:p>
          <a:p>
            <a:pPr marL="0" indent="0">
              <a:buNone/>
            </a:pPr>
            <a:endParaRPr lang="en-US" dirty="0" smtClean="0"/>
          </a:p>
        </p:txBody>
      </p:sp>
      <p:sp>
        <p:nvSpPr>
          <p:cNvPr id="36" name="Text Box 8"/>
          <p:cNvSpPr txBox="1">
            <a:spLocks noChangeArrowheads="1"/>
          </p:cNvSpPr>
          <p:nvPr/>
        </p:nvSpPr>
        <p:spPr bwMode="auto">
          <a:xfrm>
            <a:off x="4001535" y="5819611"/>
            <a:ext cx="4995751" cy="713105"/>
          </a:xfrm>
          <a:prstGeom prst="rect">
            <a:avLst/>
          </a:prstGeom>
          <a:noFill/>
          <a:ln>
            <a:noFill/>
          </a:ln>
          <a:effectLst/>
          <a:extLst>
            <a:ext uri="{909E8E84-426E-40DD-AFC4-6F175D3DCCD1}">
              <a14:hiddenFill xmlns:a14="http://schemas.microsoft.com/office/drawing/2010/main">
                <a:solidFill>
                  <a:srgbClr val="FFFFFE"/>
                </a:solidFill>
              </a14:hiddenFill>
            </a:ext>
            <a:ext uri="{91240B29-F687-4F45-9708-019B960494DF}">
              <a14:hiddenLine xmlns:a14="http://schemas.microsoft.com/office/drawing/2010/main" w="9525" algn="in">
                <a:solidFill>
                  <a:srgbClr val="212120"/>
                </a:solidFill>
                <a:miter lim="800000"/>
                <a:headEnd/>
                <a:tailEnd/>
              </a14:hiddenLine>
            </a:ext>
            <a:ext uri="{AF507438-7753-43E0-B8FC-AC1667EBCBE1}">
              <a14:hiddenEffects xmlns:a14="http://schemas.microsoft.com/office/drawing/2010/main">
                <a:effectLst/>
              </a14:hiddenEffects>
            </a:ext>
          </a:extLst>
        </p:spPr>
        <p:txBody>
          <a:bodyPr rot="0" vert="horz" wrap="square" lIns="36576" tIns="36576" rIns="36576" bIns="36576" anchor="t" anchorCtr="0" upright="1">
            <a:noAutofit/>
          </a:bodyPr>
          <a:lstStyle/>
          <a:p>
            <a:pPr marL="0" marR="0">
              <a:lnSpc>
                <a:spcPts val="4200"/>
              </a:lnSpc>
              <a:spcBef>
                <a:spcPts val="0"/>
              </a:spcBef>
              <a:spcAft>
                <a:spcPts val="0"/>
              </a:spcAft>
            </a:pPr>
            <a:r>
              <a:rPr lang="en-US" sz="2600" kern="1400" spc="-200" dirty="0">
                <a:solidFill>
                  <a:srgbClr val="0D2961"/>
                </a:solidFill>
                <a:effectLst/>
                <a:latin typeface="Arial"/>
                <a:ea typeface="Times New Roman"/>
              </a:rPr>
              <a:t>people</a:t>
            </a:r>
            <a:r>
              <a:rPr lang="en-US" sz="2600" b="1" kern="1400" spc="-200" dirty="0">
                <a:solidFill>
                  <a:srgbClr val="B7C134"/>
                </a:solidFill>
                <a:effectLst/>
                <a:latin typeface="Arial Bold"/>
                <a:ea typeface="Times New Roman"/>
                <a:cs typeface="Arial"/>
              </a:rPr>
              <a:t>behind</a:t>
            </a:r>
            <a:r>
              <a:rPr lang="en-US" sz="2600" kern="1400" spc="-200" dirty="0">
                <a:solidFill>
                  <a:srgbClr val="0D2961"/>
                </a:solidFill>
                <a:effectLst/>
                <a:latin typeface="Arial"/>
                <a:ea typeface="Times New Roman"/>
              </a:rPr>
              <a:t>the</a:t>
            </a:r>
            <a:r>
              <a:rPr lang="en-US" sz="2600" b="1" kern="1400" spc="-250" dirty="0">
                <a:solidFill>
                  <a:srgbClr val="B7C134"/>
                </a:solidFill>
                <a:effectLst/>
                <a:latin typeface="Arial Bold"/>
                <a:ea typeface="Times New Roman"/>
                <a:cs typeface="Arial"/>
              </a:rPr>
              <a:t>p</a:t>
            </a:r>
            <a:r>
              <a:rPr lang="en-US" sz="2600" b="1" kern="1400" spc="-270" dirty="0">
                <a:solidFill>
                  <a:srgbClr val="B7C134"/>
                </a:solidFill>
                <a:effectLst/>
                <a:latin typeface="Arial Bold"/>
                <a:ea typeface="Times New Roman"/>
                <a:cs typeface="Arial"/>
              </a:rPr>
              <a:t>roces</a:t>
            </a:r>
            <a:r>
              <a:rPr lang="en-US" sz="2600" b="1" kern="1400" spc="-250" dirty="0">
                <a:solidFill>
                  <a:srgbClr val="B7C134"/>
                </a:solidFill>
                <a:effectLst/>
                <a:latin typeface="Arial Bold"/>
                <a:ea typeface="Times New Roman"/>
                <a:cs typeface="Arial"/>
              </a:rPr>
              <a:t>s</a:t>
            </a:r>
            <a:r>
              <a:rPr lang="en-US" sz="3600" b="1" kern="1400" spc="100" dirty="0">
                <a:solidFill>
                  <a:srgbClr val="E04234"/>
                </a:solidFill>
                <a:effectLst/>
                <a:latin typeface="Arial"/>
                <a:ea typeface="Times New Roman"/>
              </a:rPr>
              <a:t>gsmp</a:t>
            </a:r>
            <a:endParaRPr lang="en-US" sz="1000" kern="1400" dirty="0">
              <a:solidFill>
                <a:srgbClr val="E04234"/>
              </a:solidFill>
              <a:effectLst/>
              <a:latin typeface="Times New Roman"/>
              <a:ea typeface="Times New Roman"/>
            </a:endParaRPr>
          </a:p>
          <a:p>
            <a:pPr marL="0" marR="0">
              <a:lnSpc>
                <a:spcPts val="4200"/>
              </a:lnSpc>
              <a:spcBef>
                <a:spcPts val="0"/>
              </a:spcBef>
              <a:spcAft>
                <a:spcPts val="0"/>
              </a:spcAft>
            </a:pPr>
            <a:r>
              <a:rPr lang="en-US" sz="4100" kern="1400" spc="-200" dirty="0">
                <a:solidFill>
                  <a:srgbClr val="2E3640"/>
                </a:solidFill>
                <a:effectLst/>
                <a:latin typeface="Arial"/>
                <a:ea typeface="Times New Roman"/>
              </a:rPr>
              <a:t>    </a:t>
            </a:r>
            <a:endParaRPr lang="en-US" sz="1000" kern="1400" dirty="0">
              <a:solidFill>
                <a:srgbClr val="212120"/>
              </a:solidFill>
              <a:effectLst/>
              <a:latin typeface="Times New Roman"/>
              <a:ea typeface="Times New Roman"/>
            </a:endParaRPr>
          </a:p>
        </p:txBody>
      </p:sp>
      <p:sp>
        <p:nvSpPr>
          <p:cNvPr id="42" name="Oval 41"/>
          <p:cNvSpPr/>
          <p:nvPr/>
        </p:nvSpPr>
        <p:spPr>
          <a:xfrm>
            <a:off x="7427022" y="663539"/>
            <a:ext cx="1104900" cy="1104900"/>
          </a:xfrm>
          <a:prstGeom prst="ellipse">
            <a:avLst/>
          </a:prstGeom>
          <a:solidFill>
            <a:schemeClr val="bg1">
              <a:lumMod val="85000"/>
            </a:schemeClr>
          </a:solidFill>
          <a:effectLst>
            <a:outerShdw blurRad="63500" dist="63500" dir="2700000" algn="tl"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a:p>
        </p:txBody>
      </p:sp>
      <p:sp>
        <p:nvSpPr>
          <p:cNvPr id="43" name="Oval 42"/>
          <p:cNvSpPr/>
          <p:nvPr/>
        </p:nvSpPr>
        <p:spPr>
          <a:xfrm>
            <a:off x="7579422" y="815939"/>
            <a:ext cx="838200" cy="762000"/>
          </a:xfrm>
          <a:prstGeom prst="ellipse">
            <a:avLst/>
          </a:prstGeom>
          <a:solidFill>
            <a:schemeClr val="bg1"/>
          </a:solidFill>
          <a:ln>
            <a:solidFill>
              <a:schemeClr val="bg1">
                <a:lumMod val="85000"/>
              </a:schemeClr>
            </a:solidFill>
          </a:ln>
          <a:effectLst>
            <a:outerShdw blurRad="50800" dist="38100" dir="10800000" algn="r"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a:p>
        </p:txBody>
      </p:sp>
      <p:sp>
        <p:nvSpPr>
          <p:cNvPr id="44" name="AutoShape 102"/>
          <p:cNvSpPr>
            <a:spLocks noChangeArrowheads="1"/>
          </p:cNvSpPr>
          <p:nvPr/>
        </p:nvSpPr>
        <p:spPr bwMode="auto">
          <a:xfrm>
            <a:off x="7763675" y="567832"/>
            <a:ext cx="457200" cy="381000"/>
          </a:xfrm>
          <a:prstGeom prst="roundRect">
            <a:avLst>
              <a:gd name="adj" fmla="val 16667"/>
            </a:avLst>
          </a:prstGeom>
          <a:solidFill>
            <a:schemeClr val="bg1">
              <a:lumMod val="65000"/>
            </a:schemeClr>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600" b="1" dirty="0">
                <a:solidFill>
                  <a:schemeClr val="bg1"/>
                </a:solidFill>
              </a:rPr>
              <a:t>1</a:t>
            </a:r>
          </a:p>
        </p:txBody>
      </p:sp>
      <p:sp>
        <p:nvSpPr>
          <p:cNvPr id="45" name="AutoShape 102"/>
          <p:cNvSpPr>
            <a:spLocks noChangeArrowheads="1"/>
          </p:cNvSpPr>
          <p:nvPr/>
        </p:nvSpPr>
        <p:spPr bwMode="auto">
          <a:xfrm>
            <a:off x="8303322" y="1044539"/>
            <a:ext cx="457200" cy="381000"/>
          </a:xfrm>
          <a:prstGeom prst="roundRect">
            <a:avLst>
              <a:gd name="adj" fmla="val 16667"/>
            </a:avLst>
          </a:prstGeom>
          <a:solidFill>
            <a:srgbClr val="002C6C"/>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600" b="1" dirty="0">
                <a:solidFill>
                  <a:schemeClr val="bg1"/>
                </a:solidFill>
              </a:rPr>
              <a:t>2</a:t>
            </a:r>
          </a:p>
        </p:txBody>
      </p:sp>
      <p:sp>
        <p:nvSpPr>
          <p:cNvPr id="46" name="AutoShape 102"/>
          <p:cNvSpPr>
            <a:spLocks noChangeArrowheads="1"/>
          </p:cNvSpPr>
          <p:nvPr/>
        </p:nvSpPr>
        <p:spPr bwMode="auto">
          <a:xfrm>
            <a:off x="7775890" y="1501739"/>
            <a:ext cx="457200" cy="381000"/>
          </a:xfrm>
          <a:prstGeom prst="roundRect">
            <a:avLst>
              <a:gd name="adj" fmla="val 16667"/>
            </a:avLst>
          </a:prstGeom>
          <a:solidFill>
            <a:schemeClr val="bg1">
              <a:lumMod val="65000"/>
            </a:schemeClr>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600" b="1" dirty="0">
                <a:solidFill>
                  <a:schemeClr val="bg1"/>
                </a:solidFill>
              </a:rPr>
              <a:t>3</a:t>
            </a:r>
          </a:p>
        </p:txBody>
      </p:sp>
      <p:sp>
        <p:nvSpPr>
          <p:cNvPr id="47" name="AutoShape 102"/>
          <p:cNvSpPr>
            <a:spLocks noChangeArrowheads="1"/>
          </p:cNvSpPr>
          <p:nvPr/>
        </p:nvSpPr>
        <p:spPr bwMode="auto">
          <a:xfrm>
            <a:off x="7242490" y="1044539"/>
            <a:ext cx="457200" cy="381000"/>
          </a:xfrm>
          <a:prstGeom prst="roundRect">
            <a:avLst>
              <a:gd name="adj" fmla="val 16667"/>
            </a:avLst>
          </a:prstGeom>
          <a:solidFill>
            <a:schemeClr val="bg1">
              <a:lumMod val="65000"/>
            </a:schemeClr>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600" b="1" dirty="0">
                <a:solidFill>
                  <a:schemeClr val="bg1"/>
                </a:solidFill>
              </a:rPr>
              <a:t>4</a:t>
            </a:r>
          </a:p>
        </p:txBody>
      </p:sp>
      <p:sp>
        <p:nvSpPr>
          <p:cNvPr id="39" name="Striped Right Arrow 38"/>
          <p:cNvSpPr/>
          <p:nvPr/>
        </p:nvSpPr>
        <p:spPr>
          <a:xfrm rot="5400000" flipH="1">
            <a:off x="3936564" y="4003475"/>
            <a:ext cx="1410208" cy="1785257"/>
          </a:xfrm>
          <a:prstGeom prst="stripedRightArrow">
            <a:avLst>
              <a:gd name="adj1" fmla="val 66416"/>
              <a:gd name="adj2" fmla="val 36555"/>
            </a:avLst>
          </a:prstGeom>
          <a:solidFill>
            <a:schemeClr val="accent4">
              <a:lumMod val="25000"/>
              <a:lumOff val="75000"/>
            </a:schemeClr>
          </a:solidFill>
          <a:ln>
            <a:noFill/>
          </a:ln>
          <a:effectLst>
            <a:outerShdw blurRad="63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45720" rIns="45720" anchor="ctr"/>
          <a:lstStyle/>
          <a:p>
            <a:pPr>
              <a:spcBef>
                <a:spcPts val="100"/>
              </a:spcBef>
              <a:spcAft>
                <a:spcPts val="100"/>
              </a:spcAft>
              <a:defRPr/>
            </a:pPr>
            <a:r>
              <a:rPr lang="en-US" sz="1000" b="1" dirty="0">
                <a:solidFill>
                  <a:srgbClr val="002060"/>
                </a:solidFill>
              </a:rPr>
              <a:t>Public Review:</a:t>
            </a:r>
          </a:p>
          <a:p>
            <a:pPr marL="169863" indent="-117475">
              <a:spcBef>
                <a:spcPts val="100"/>
              </a:spcBef>
              <a:spcAft>
                <a:spcPts val="100"/>
              </a:spcAft>
              <a:buFont typeface="Arial" pitchFamily="34" charset="0"/>
              <a:buChar char="•"/>
              <a:defRPr/>
            </a:pPr>
            <a:r>
              <a:rPr lang="en-US" sz="1000" b="1" dirty="0">
                <a:solidFill>
                  <a:srgbClr val="002060"/>
                </a:solidFill>
              </a:rPr>
              <a:t>Community</a:t>
            </a:r>
          </a:p>
          <a:p>
            <a:pPr marL="169863" indent="-117475">
              <a:spcBef>
                <a:spcPts val="100"/>
              </a:spcBef>
              <a:spcAft>
                <a:spcPts val="100"/>
              </a:spcAft>
              <a:buFont typeface="Arial" pitchFamily="34" charset="0"/>
              <a:buChar char="•"/>
              <a:defRPr/>
            </a:pPr>
            <a:r>
              <a:rPr lang="en-US" sz="1000" b="1" dirty="0">
                <a:solidFill>
                  <a:srgbClr val="002060"/>
                </a:solidFill>
              </a:rPr>
              <a:t>SMG</a:t>
            </a:r>
          </a:p>
          <a:p>
            <a:pPr marL="169863" indent="-117475">
              <a:spcBef>
                <a:spcPts val="100"/>
              </a:spcBef>
              <a:spcAft>
                <a:spcPts val="100"/>
              </a:spcAft>
              <a:buFont typeface="Arial" pitchFamily="34" charset="0"/>
              <a:buChar char="•"/>
              <a:defRPr/>
            </a:pPr>
            <a:r>
              <a:rPr lang="en-US" sz="1000" b="1" dirty="0">
                <a:solidFill>
                  <a:srgbClr val="002060"/>
                </a:solidFill>
              </a:rPr>
              <a:t>Architecture</a:t>
            </a:r>
          </a:p>
        </p:txBody>
      </p:sp>
      <p:sp>
        <p:nvSpPr>
          <p:cNvPr id="40" name="Text Box 107"/>
          <p:cNvSpPr txBox="1">
            <a:spLocks noChangeArrowheads="1"/>
          </p:cNvSpPr>
          <p:nvPr/>
        </p:nvSpPr>
        <p:spPr bwMode="auto">
          <a:xfrm>
            <a:off x="4053839" y="3505200"/>
            <a:ext cx="1338943" cy="276999"/>
          </a:xfrm>
          <a:prstGeom prst="rect">
            <a:avLst/>
          </a:prstGeom>
          <a:noFill/>
          <a:ln w="9525">
            <a:noFill/>
            <a:miter lim="800000"/>
            <a:headEnd/>
            <a:tailEnd/>
          </a:ln>
        </p:spPr>
        <p:txBody>
          <a:bodyPr wrap="square">
            <a:spAutoFit/>
          </a:bodyPr>
          <a:lstStyle/>
          <a:p>
            <a:r>
              <a:rPr lang="en-US" sz="1200" b="1">
                <a:solidFill>
                  <a:schemeClr val="bg1"/>
                </a:solidFill>
              </a:rPr>
              <a:t>Complex WO</a:t>
            </a:r>
          </a:p>
        </p:txBody>
      </p:sp>
      <p:sp>
        <p:nvSpPr>
          <p:cNvPr id="41" name="Flowchart: Document 40"/>
          <p:cNvSpPr/>
          <p:nvPr/>
        </p:nvSpPr>
        <p:spPr>
          <a:xfrm>
            <a:off x="3901439" y="3200400"/>
            <a:ext cx="1338943" cy="1057656"/>
          </a:xfrm>
          <a:prstGeom prst="flowChartDocument">
            <a:avLst/>
          </a:prstGeom>
          <a:solidFill>
            <a:srgbClr val="0A4678"/>
          </a:solidFill>
          <a:ln>
            <a:noFill/>
          </a:ln>
          <a:effectLst>
            <a:outerShdw blurRad="63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nchor="ctr"/>
          <a:lstStyle/>
          <a:p>
            <a:pPr algn="ctr">
              <a:defRPr/>
            </a:pPr>
            <a:r>
              <a:rPr lang="en-US" sz="1500" dirty="0">
                <a:solidFill>
                  <a:schemeClr val="bg1"/>
                </a:solidFill>
              </a:rPr>
              <a:t>BRAD</a:t>
            </a:r>
          </a:p>
        </p:txBody>
      </p:sp>
      <p:sp>
        <p:nvSpPr>
          <p:cNvPr id="48" name="AutoShape 103"/>
          <p:cNvSpPr>
            <a:spLocks noChangeArrowheads="1"/>
          </p:cNvSpPr>
          <p:nvPr/>
        </p:nvSpPr>
        <p:spPr bwMode="auto">
          <a:xfrm>
            <a:off x="3139440" y="3200400"/>
            <a:ext cx="624840" cy="881380"/>
          </a:xfrm>
          <a:prstGeom prst="rightArrow">
            <a:avLst>
              <a:gd name="adj1" fmla="val 50000"/>
              <a:gd name="adj2" fmla="val 44616"/>
            </a:avLst>
          </a:prstGeom>
          <a:solidFill>
            <a:srgbClr val="FF6600"/>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a:p>
        </p:txBody>
      </p:sp>
      <p:sp>
        <p:nvSpPr>
          <p:cNvPr id="49" name="AutoShape 103"/>
          <p:cNvSpPr>
            <a:spLocks noChangeArrowheads="1"/>
          </p:cNvSpPr>
          <p:nvPr/>
        </p:nvSpPr>
        <p:spPr bwMode="auto">
          <a:xfrm>
            <a:off x="5375910" y="3276600"/>
            <a:ext cx="624840" cy="881380"/>
          </a:xfrm>
          <a:prstGeom prst="rightArrow">
            <a:avLst>
              <a:gd name="adj1" fmla="val 50000"/>
              <a:gd name="adj2" fmla="val 44616"/>
            </a:avLst>
          </a:prstGeom>
          <a:solidFill>
            <a:srgbClr val="FF6600"/>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a:p>
        </p:txBody>
      </p:sp>
      <p:sp>
        <p:nvSpPr>
          <p:cNvPr id="55" name="AutoShape 102"/>
          <p:cNvSpPr>
            <a:spLocks noChangeArrowheads="1"/>
          </p:cNvSpPr>
          <p:nvPr/>
        </p:nvSpPr>
        <p:spPr bwMode="auto">
          <a:xfrm>
            <a:off x="1504949" y="3124200"/>
            <a:ext cx="1517469" cy="1145794"/>
          </a:xfrm>
          <a:prstGeom prst="roundRect">
            <a:avLst>
              <a:gd name="adj" fmla="val 16667"/>
            </a:avLst>
          </a:prstGeom>
          <a:solidFill>
            <a:srgbClr val="0A4678"/>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400" dirty="0" smtClean="0">
                <a:solidFill>
                  <a:schemeClr val="bg1"/>
                </a:solidFill>
              </a:rPr>
              <a:t>Gather and </a:t>
            </a:r>
          </a:p>
          <a:p>
            <a:pPr algn="ctr">
              <a:defRPr/>
            </a:pPr>
            <a:r>
              <a:rPr lang="en-US" sz="1400" dirty="0" smtClean="0">
                <a:solidFill>
                  <a:schemeClr val="bg1"/>
                </a:solidFill>
              </a:rPr>
              <a:t>Analyze </a:t>
            </a:r>
            <a:r>
              <a:rPr lang="en-US" sz="1400" dirty="0">
                <a:solidFill>
                  <a:schemeClr val="bg1"/>
                </a:solidFill>
              </a:rPr>
              <a:t/>
            </a:r>
            <a:br>
              <a:rPr lang="en-US" sz="1400" dirty="0">
                <a:solidFill>
                  <a:schemeClr val="bg1"/>
                </a:solidFill>
              </a:rPr>
            </a:br>
            <a:r>
              <a:rPr lang="en-US" sz="1400" dirty="0">
                <a:solidFill>
                  <a:schemeClr val="bg1"/>
                </a:solidFill>
              </a:rPr>
              <a:t>Requirements</a:t>
            </a:r>
          </a:p>
        </p:txBody>
      </p:sp>
      <p:sp>
        <p:nvSpPr>
          <p:cNvPr id="56" name="AutoShape 102"/>
          <p:cNvSpPr>
            <a:spLocks noChangeArrowheads="1"/>
          </p:cNvSpPr>
          <p:nvPr/>
        </p:nvSpPr>
        <p:spPr bwMode="auto">
          <a:xfrm>
            <a:off x="6122670" y="3124200"/>
            <a:ext cx="1249680" cy="1322070"/>
          </a:xfrm>
          <a:prstGeom prst="roundRect">
            <a:avLst>
              <a:gd name="adj" fmla="val 16667"/>
            </a:avLst>
          </a:prstGeom>
          <a:solidFill>
            <a:srgbClr val="0A4678"/>
          </a:solidFill>
          <a:ln w="9525">
            <a:noFill/>
            <a:round/>
            <a:headEnd/>
            <a:tailEnd/>
          </a:ln>
          <a:effectLst>
            <a:outerShdw blurRad="63500" dist="63500" dir="2700000" algn="tl" rotWithShape="0">
              <a:prstClr val="black">
                <a:alpha val="40000"/>
              </a:prstClr>
            </a:outerShdw>
          </a:effectLst>
        </p:spPr>
        <p:txBody>
          <a:bodyPr lIns="45720" rIns="45720" anchor="ctr"/>
          <a:lstStyle/>
          <a:p>
            <a:pPr algn="ctr">
              <a:defRPr/>
            </a:pPr>
            <a:r>
              <a:rPr lang="en-US" sz="1300" dirty="0" err="1">
                <a:solidFill>
                  <a:schemeClr val="bg1"/>
                </a:solidFill>
              </a:rPr>
              <a:t>eBallot</a:t>
            </a:r>
            <a:r>
              <a:rPr lang="en-US" sz="1300" dirty="0">
                <a:solidFill>
                  <a:schemeClr val="bg1"/>
                </a:solidFill>
              </a:rPr>
              <a:t> </a:t>
            </a:r>
          </a:p>
        </p:txBody>
      </p:sp>
    </p:spTree>
    <p:extLst>
      <p:ext uri="{BB962C8B-B14F-4D97-AF65-F5344CB8AC3E}">
        <p14:creationId xmlns:p14="http://schemas.microsoft.com/office/powerpoint/2010/main" val="4256555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ctrTitle"/>
          </p:nvPr>
        </p:nvSpPr>
        <p:spPr>
          <a:xfrm>
            <a:off x="3886200" y="1371600"/>
            <a:ext cx="4800600" cy="1524000"/>
          </a:xfrm>
        </p:spPr>
        <p:txBody>
          <a:bodyPr/>
          <a:lstStyle/>
          <a:p>
            <a:r>
              <a:rPr lang="en-US" sz="2800" dirty="0" smtClean="0">
                <a:solidFill>
                  <a:srgbClr val="002060"/>
                </a:solidFill>
              </a:rPr>
              <a:t>Introduction to the </a:t>
            </a:r>
            <a:r>
              <a:rPr lang="en-US" sz="2800" dirty="0">
                <a:solidFill>
                  <a:srgbClr val="002060"/>
                </a:solidFill>
              </a:rPr>
              <a:t>Global Standards Management Process (GSMP) </a:t>
            </a:r>
            <a:br>
              <a:rPr lang="en-US" sz="2800" dirty="0">
                <a:solidFill>
                  <a:srgbClr val="002060"/>
                </a:solidFill>
              </a:rPr>
            </a:br>
            <a:r>
              <a:rPr lang="en-US" sz="2000" dirty="0" smtClean="0"/>
              <a:t/>
            </a:r>
            <a:br>
              <a:rPr lang="en-US" sz="2000" dirty="0" smtClean="0"/>
            </a:br>
            <a:r>
              <a:rPr lang="en-US" sz="1400" dirty="0" smtClean="0"/>
              <a:t/>
            </a:r>
            <a:br>
              <a:rPr lang="en-US" sz="1400" dirty="0" smtClean="0"/>
            </a:br>
            <a:endParaRPr lang="en-US" sz="2800" i="1" dirty="0" smtClean="0"/>
          </a:p>
        </p:txBody>
      </p:sp>
      <p:sp>
        <p:nvSpPr>
          <p:cNvPr id="7" name="Rectangle 3"/>
          <p:cNvSpPr>
            <a:spLocks noGrp="1" noChangeArrowheads="1"/>
          </p:cNvSpPr>
          <p:nvPr>
            <p:ph type="subTitle" idx="1"/>
          </p:nvPr>
        </p:nvSpPr>
        <p:spPr>
          <a:xfrm>
            <a:off x="3886200" y="3048000"/>
            <a:ext cx="4876800" cy="468284"/>
          </a:xfrm>
        </p:spPr>
        <p:txBody>
          <a:bodyPr/>
          <a:lstStyle/>
          <a:p>
            <a:pPr>
              <a:tabLst>
                <a:tab pos="1771650" algn="l"/>
              </a:tabLst>
            </a:pPr>
            <a:r>
              <a:rPr lang="en-US" sz="1600" i="1" dirty="0"/>
              <a:t>Building Standards to Deliver Business Value</a:t>
            </a:r>
            <a:endParaRPr lang="en-US" sz="1600" b="1" dirty="0" smtClean="0">
              <a:solidFill>
                <a:srgbClr val="F2632A"/>
              </a:solidFill>
            </a:endParaRPr>
          </a:p>
        </p:txBody>
      </p:sp>
    </p:spTree>
    <p:extLst>
      <p:ext uri="{BB962C8B-B14F-4D97-AF65-F5344CB8AC3E}">
        <p14:creationId xmlns:p14="http://schemas.microsoft.com/office/powerpoint/2010/main" val="16242620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511" y="5494328"/>
            <a:ext cx="9173004" cy="1363672"/>
          </a:xfrm>
          <a:prstGeom prst="rect">
            <a:avLst/>
          </a:prstGeom>
        </p:spPr>
      </p:pic>
      <p:pic>
        <p:nvPicPr>
          <p:cNvPr id="5" name="Picture 4"/>
          <p:cNvPicPr>
            <a:picLocks noChangeAspect="1"/>
          </p:cNvPicPr>
          <p:nvPr/>
        </p:nvPicPr>
        <p:blipFill>
          <a:blip r:embed="rId3"/>
          <a:stretch>
            <a:fillRect/>
          </a:stretch>
        </p:blipFill>
        <p:spPr>
          <a:xfrm>
            <a:off x="6936" y="12700"/>
            <a:ext cx="1344066" cy="1174883"/>
          </a:xfrm>
          <a:prstGeom prst="rect">
            <a:avLst/>
          </a:prstGeom>
        </p:spPr>
      </p:pic>
      <p:sp>
        <p:nvSpPr>
          <p:cNvPr id="6" name="Rectangle 2"/>
          <p:cNvSpPr txBox="1">
            <a:spLocks noChangeArrowheads="1"/>
          </p:cNvSpPr>
          <p:nvPr/>
        </p:nvSpPr>
        <p:spPr>
          <a:xfrm>
            <a:off x="456453" y="153615"/>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accent1">
                    <a:lumMod val="75000"/>
                  </a:schemeClr>
                </a:solidFill>
                <a:latin typeface="Arial Narrow"/>
                <a:cs typeface="Arial Narrow"/>
              </a:rPr>
              <a:t>GSMP</a:t>
            </a:r>
          </a:p>
        </p:txBody>
      </p:sp>
      <p:sp>
        <p:nvSpPr>
          <p:cNvPr id="16" name="Content Placeholder 2"/>
          <p:cNvSpPr>
            <a:spLocks noGrp="1"/>
          </p:cNvSpPr>
          <p:nvPr>
            <p:ph idx="1"/>
          </p:nvPr>
        </p:nvSpPr>
        <p:spPr>
          <a:xfrm>
            <a:off x="609600" y="1600200"/>
            <a:ext cx="8229600" cy="2286000"/>
          </a:xfrm>
        </p:spPr>
        <p:txBody>
          <a:bodyPr>
            <a:normAutofit/>
          </a:bodyPr>
          <a:lstStyle/>
          <a:p>
            <a:pPr marL="0" indent="0">
              <a:spcBef>
                <a:spcPts val="0"/>
              </a:spcBef>
              <a:spcAft>
                <a:spcPts val="600"/>
              </a:spcAft>
              <a:buNone/>
            </a:pPr>
            <a:r>
              <a:rPr lang="en-US" sz="2400" dirty="0" smtClean="0">
                <a:solidFill>
                  <a:srgbClr val="376092"/>
                </a:solidFill>
                <a:latin typeface="Arial Narrow"/>
                <a:cs typeface="Arial Narrow"/>
              </a:rPr>
              <a:t>System Development</a:t>
            </a:r>
          </a:p>
          <a:p>
            <a:pPr marL="914400" lvl="1" indent="-457200">
              <a:spcBef>
                <a:spcPts val="0"/>
              </a:spcBef>
              <a:buFont typeface="+mj-lt"/>
              <a:buAutoNum type="arabicPeriod"/>
            </a:pPr>
            <a:r>
              <a:rPr lang="en-US" sz="2000" dirty="0" smtClean="0">
                <a:solidFill>
                  <a:srgbClr val="376092"/>
                </a:solidFill>
                <a:latin typeface="Arial Narrow"/>
                <a:cs typeface="Arial Narrow"/>
              </a:rPr>
              <a:t>Work Group develops the standard</a:t>
            </a:r>
            <a:endParaRPr lang="en-US" sz="2000" dirty="0">
              <a:solidFill>
                <a:srgbClr val="376092"/>
              </a:solidFill>
              <a:latin typeface="Arial Narrow"/>
              <a:cs typeface="Arial Narrow"/>
            </a:endParaRPr>
          </a:p>
          <a:p>
            <a:pPr marL="914400" lvl="1" indent="-457200">
              <a:spcBef>
                <a:spcPts val="0"/>
              </a:spcBef>
              <a:buFont typeface="+mj-lt"/>
              <a:buAutoNum type="arabicPeriod"/>
            </a:pPr>
            <a:r>
              <a:rPr lang="en-US" sz="2000" dirty="0" smtClean="0">
                <a:solidFill>
                  <a:srgbClr val="376092"/>
                </a:solidFill>
                <a:latin typeface="Arial Narrow"/>
                <a:cs typeface="Arial Narrow"/>
              </a:rPr>
              <a:t>Community Review and </a:t>
            </a:r>
            <a:r>
              <a:rPr lang="en-US" sz="2000" dirty="0" err="1" smtClean="0">
                <a:solidFill>
                  <a:srgbClr val="376092"/>
                </a:solidFill>
                <a:latin typeface="Arial Narrow"/>
                <a:cs typeface="Arial Narrow"/>
              </a:rPr>
              <a:t>eBallot</a:t>
            </a:r>
            <a:endParaRPr lang="en-US" sz="2000" dirty="0" smtClean="0">
              <a:solidFill>
                <a:srgbClr val="376092"/>
              </a:solidFill>
              <a:latin typeface="Arial Narrow"/>
              <a:cs typeface="Arial Narrow"/>
            </a:endParaRPr>
          </a:p>
          <a:p>
            <a:pPr marL="0" indent="0">
              <a:buNone/>
            </a:pPr>
            <a:endParaRPr lang="en-US" dirty="0" smtClean="0"/>
          </a:p>
        </p:txBody>
      </p:sp>
      <p:sp>
        <p:nvSpPr>
          <p:cNvPr id="24" name="Text Box 8"/>
          <p:cNvSpPr txBox="1">
            <a:spLocks noChangeArrowheads="1"/>
          </p:cNvSpPr>
          <p:nvPr/>
        </p:nvSpPr>
        <p:spPr bwMode="auto">
          <a:xfrm>
            <a:off x="4001535" y="5819611"/>
            <a:ext cx="4995751" cy="713105"/>
          </a:xfrm>
          <a:prstGeom prst="rect">
            <a:avLst/>
          </a:prstGeom>
          <a:noFill/>
          <a:ln>
            <a:noFill/>
          </a:ln>
          <a:effectLst/>
          <a:extLst>
            <a:ext uri="{909E8E84-426E-40DD-AFC4-6F175D3DCCD1}">
              <a14:hiddenFill xmlns:a14="http://schemas.microsoft.com/office/drawing/2010/main">
                <a:solidFill>
                  <a:srgbClr val="FFFFFE"/>
                </a:solidFill>
              </a14:hiddenFill>
            </a:ext>
            <a:ext uri="{91240B29-F687-4F45-9708-019B960494DF}">
              <a14:hiddenLine xmlns:a14="http://schemas.microsoft.com/office/drawing/2010/main" w="9525" algn="in">
                <a:solidFill>
                  <a:srgbClr val="212120"/>
                </a:solidFill>
                <a:miter lim="800000"/>
                <a:headEnd/>
                <a:tailEnd/>
              </a14:hiddenLine>
            </a:ext>
            <a:ext uri="{AF507438-7753-43E0-B8FC-AC1667EBCBE1}">
              <a14:hiddenEffects xmlns:a14="http://schemas.microsoft.com/office/drawing/2010/main">
                <a:effectLst/>
              </a14:hiddenEffects>
            </a:ext>
          </a:extLst>
        </p:spPr>
        <p:txBody>
          <a:bodyPr rot="0" vert="horz" wrap="square" lIns="36576" tIns="36576" rIns="36576" bIns="36576" anchor="t" anchorCtr="0" upright="1">
            <a:noAutofit/>
          </a:bodyPr>
          <a:lstStyle/>
          <a:p>
            <a:pPr marL="0" marR="0">
              <a:lnSpc>
                <a:spcPts val="4200"/>
              </a:lnSpc>
              <a:spcBef>
                <a:spcPts val="0"/>
              </a:spcBef>
              <a:spcAft>
                <a:spcPts val="0"/>
              </a:spcAft>
            </a:pPr>
            <a:r>
              <a:rPr lang="en-US" sz="2600" kern="1400" spc="-200" dirty="0">
                <a:solidFill>
                  <a:srgbClr val="0D2961"/>
                </a:solidFill>
                <a:effectLst/>
                <a:latin typeface="Arial"/>
                <a:ea typeface="Times New Roman"/>
              </a:rPr>
              <a:t>people</a:t>
            </a:r>
            <a:r>
              <a:rPr lang="en-US" sz="2600" b="1" kern="1400" spc="-200" dirty="0">
                <a:solidFill>
                  <a:srgbClr val="B7C134"/>
                </a:solidFill>
                <a:effectLst/>
                <a:latin typeface="Arial Bold"/>
                <a:ea typeface="Times New Roman"/>
                <a:cs typeface="Arial"/>
              </a:rPr>
              <a:t>behind</a:t>
            </a:r>
            <a:r>
              <a:rPr lang="en-US" sz="2600" kern="1400" spc="-200" dirty="0">
                <a:solidFill>
                  <a:srgbClr val="0D2961"/>
                </a:solidFill>
                <a:effectLst/>
                <a:latin typeface="Arial"/>
                <a:ea typeface="Times New Roman"/>
              </a:rPr>
              <a:t>the</a:t>
            </a:r>
            <a:r>
              <a:rPr lang="en-US" sz="2600" b="1" kern="1400" spc="-250" dirty="0">
                <a:solidFill>
                  <a:srgbClr val="B7C134"/>
                </a:solidFill>
                <a:effectLst/>
                <a:latin typeface="Arial Bold"/>
                <a:ea typeface="Times New Roman"/>
                <a:cs typeface="Arial"/>
              </a:rPr>
              <a:t>p</a:t>
            </a:r>
            <a:r>
              <a:rPr lang="en-US" sz="2600" b="1" kern="1400" spc="-270" dirty="0">
                <a:solidFill>
                  <a:srgbClr val="B7C134"/>
                </a:solidFill>
                <a:effectLst/>
                <a:latin typeface="Arial Bold"/>
                <a:ea typeface="Times New Roman"/>
                <a:cs typeface="Arial"/>
              </a:rPr>
              <a:t>roces</a:t>
            </a:r>
            <a:r>
              <a:rPr lang="en-US" sz="2600" b="1" kern="1400" spc="-250" dirty="0">
                <a:solidFill>
                  <a:srgbClr val="B7C134"/>
                </a:solidFill>
                <a:effectLst/>
                <a:latin typeface="Arial Bold"/>
                <a:ea typeface="Times New Roman"/>
                <a:cs typeface="Arial"/>
              </a:rPr>
              <a:t>s</a:t>
            </a:r>
            <a:r>
              <a:rPr lang="en-US" sz="3600" b="1" kern="1400" spc="100" dirty="0">
                <a:solidFill>
                  <a:srgbClr val="E04234"/>
                </a:solidFill>
                <a:effectLst/>
                <a:latin typeface="Arial"/>
                <a:ea typeface="Times New Roman"/>
              </a:rPr>
              <a:t>gsmp</a:t>
            </a:r>
            <a:endParaRPr lang="en-US" sz="1000" kern="1400" dirty="0">
              <a:solidFill>
                <a:srgbClr val="E04234"/>
              </a:solidFill>
              <a:effectLst/>
              <a:latin typeface="Times New Roman"/>
              <a:ea typeface="Times New Roman"/>
            </a:endParaRPr>
          </a:p>
          <a:p>
            <a:pPr marL="0" marR="0">
              <a:lnSpc>
                <a:spcPts val="4200"/>
              </a:lnSpc>
              <a:spcBef>
                <a:spcPts val="0"/>
              </a:spcBef>
              <a:spcAft>
                <a:spcPts val="0"/>
              </a:spcAft>
            </a:pPr>
            <a:r>
              <a:rPr lang="en-US" sz="4100" kern="1400" spc="-200" dirty="0">
                <a:solidFill>
                  <a:srgbClr val="2E3640"/>
                </a:solidFill>
                <a:effectLst/>
                <a:latin typeface="Arial"/>
                <a:ea typeface="Times New Roman"/>
              </a:rPr>
              <a:t>    </a:t>
            </a:r>
            <a:endParaRPr lang="en-US" sz="1000" kern="1400" dirty="0">
              <a:solidFill>
                <a:srgbClr val="212120"/>
              </a:solidFill>
              <a:effectLst/>
              <a:latin typeface="Times New Roman"/>
              <a:ea typeface="Times New Roman"/>
            </a:endParaRPr>
          </a:p>
        </p:txBody>
      </p:sp>
      <p:sp>
        <p:nvSpPr>
          <p:cNvPr id="23" name="Oval 22"/>
          <p:cNvSpPr/>
          <p:nvPr/>
        </p:nvSpPr>
        <p:spPr>
          <a:xfrm>
            <a:off x="7427022" y="663539"/>
            <a:ext cx="1104900" cy="1104900"/>
          </a:xfrm>
          <a:prstGeom prst="ellipse">
            <a:avLst/>
          </a:prstGeom>
          <a:solidFill>
            <a:schemeClr val="bg1">
              <a:lumMod val="85000"/>
            </a:schemeClr>
          </a:solidFill>
          <a:effectLst>
            <a:outerShdw blurRad="63500" dist="63500" dir="2700000" algn="tl"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a:p>
        </p:txBody>
      </p:sp>
      <p:sp>
        <p:nvSpPr>
          <p:cNvPr id="25" name="Oval 24"/>
          <p:cNvSpPr/>
          <p:nvPr/>
        </p:nvSpPr>
        <p:spPr>
          <a:xfrm>
            <a:off x="7579422" y="815939"/>
            <a:ext cx="838200" cy="762000"/>
          </a:xfrm>
          <a:prstGeom prst="ellipse">
            <a:avLst/>
          </a:prstGeom>
          <a:solidFill>
            <a:schemeClr val="bg1"/>
          </a:solidFill>
          <a:ln>
            <a:solidFill>
              <a:schemeClr val="bg1">
                <a:lumMod val="85000"/>
              </a:schemeClr>
            </a:solidFill>
          </a:ln>
          <a:effectLst>
            <a:outerShdw blurRad="50800" dist="38100" dir="10800000" algn="r"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a:p>
        </p:txBody>
      </p:sp>
      <p:sp>
        <p:nvSpPr>
          <p:cNvPr id="26" name="AutoShape 102"/>
          <p:cNvSpPr>
            <a:spLocks noChangeArrowheads="1"/>
          </p:cNvSpPr>
          <p:nvPr/>
        </p:nvSpPr>
        <p:spPr bwMode="auto">
          <a:xfrm>
            <a:off x="7763675" y="567832"/>
            <a:ext cx="457200" cy="381000"/>
          </a:xfrm>
          <a:prstGeom prst="roundRect">
            <a:avLst>
              <a:gd name="adj" fmla="val 16667"/>
            </a:avLst>
          </a:prstGeom>
          <a:solidFill>
            <a:schemeClr val="bg1">
              <a:lumMod val="65000"/>
            </a:schemeClr>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600" b="1" dirty="0">
                <a:solidFill>
                  <a:schemeClr val="bg1"/>
                </a:solidFill>
              </a:rPr>
              <a:t>1</a:t>
            </a:r>
          </a:p>
        </p:txBody>
      </p:sp>
      <p:sp>
        <p:nvSpPr>
          <p:cNvPr id="27" name="AutoShape 102"/>
          <p:cNvSpPr>
            <a:spLocks noChangeArrowheads="1"/>
          </p:cNvSpPr>
          <p:nvPr/>
        </p:nvSpPr>
        <p:spPr bwMode="auto">
          <a:xfrm>
            <a:off x="8303322" y="1044539"/>
            <a:ext cx="457200" cy="381000"/>
          </a:xfrm>
          <a:prstGeom prst="roundRect">
            <a:avLst>
              <a:gd name="adj" fmla="val 16667"/>
            </a:avLst>
          </a:prstGeom>
          <a:solidFill>
            <a:schemeClr val="bg1">
              <a:lumMod val="65000"/>
            </a:schemeClr>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600" b="1" dirty="0">
                <a:solidFill>
                  <a:schemeClr val="bg1"/>
                </a:solidFill>
              </a:rPr>
              <a:t>2</a:t>
            </a:r>
          </a:p>
        </p:txBody>
      </p:sp>
      <p:sp>
        <p:nvSpPr>
          <p:cNvPr id="28" name="AutoShape 102"/>
          <p:cNvSpPr>
            <a:spLocks noChangeArrowheads="1"/>
          </p:cNvSpPr>
          <p:nvPr/>
        </p:nvSpPr>
        <p:spPr bwMode="auto">
          <a:xfrm>
            <a:off x="7775890" y="1501739"/>
            <a:ext cx="457200" cy="381000"/>
          </a:xfrm>
          <a:prstGeom prst="roundRect">
            <a:avLst>
              <a:gd name="adj" fmla="val 16667"/>
            </a:avLst>
          </a:prstGeom>
          <a:solidFill>
            <a:srgbClr val="002C6C"/>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600" b="1" dirty="0">
                <a:solidFill>
                  <a:schemeClr val="bg1"/>
                </a:solidFill>
              </a:rPr>
              <a:t>3</a:t>
            </a:r>
          </a:p>
        </p:txBody>
      </p:sp>
      <p:sp>
        <p:nvSpPr>
          <p:cNvPr id="29" name="AutoShape 102"/>
          <p:cNvSpPr>
            <a:spLocks noChangeArrowheads="1"/>
          </p:cNvSpPr>
          <p:nvPr/>
        </p:nvSpPr>
        <p:spPr bwMode="auto">
          <a:xfrm>
            <a:off x="7242490" y="1044539"/>
            <a:ext cx="457200" cy="381000"/>
          </a:xfrm>
          <a:prstGeom prst="roundRect">
            <a:avLst>
              <a:gd name="adj" fmla="val 16667"/>
            </a:avLst>
          </a:prstGeom>
          <a:solidFill>
            <a:schemeClr val="bg1">
              <a:lumMod val="65000"/>
            </a:schemeClr>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600" b="1" dirty="0">
                <a:solidFill>
                  <a:schemeClr val="bg1"/>
                </a:solidFill>
              </a:rPr>
              <a:t>4</a:t>
            </a:r>
          </a:p>
        </p:txBody>
      </p:sp>
      <p:sp>
        <p:nvSpPr>
          <p:cNvPr id="30" name="Flowchart: Document 29"/>
          <p:cNvSpPr/>
          <p:nvPr/>
        </p:nvSpPr>
        <p:spPr>
          <a:xfrm>
            <a:off x="2895600" y="3013710"/>
            <a:ext cx="1295400" cy="1066800"/>
          </a:xfrm>
          <a:prstGeom prst="flowChartDocument">
            <a:avLst/>
          </a:prstGeom>
          <a:solidFill>
            <a:srgbClr val="0A4678"/>
          </a:solidFill>
          <a:ln>
            <a:noFill/>
          </a:ln>
          <a:effectLst>
            <a:outerShdw blurRad="63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nchor="ctr"/>
          <a:lstStyle/>
          <a:p>
            <a:pPr algn="ctr">
              <a:defRPr/>
            </a:pPr>
            <a:r>
              <a:rPr lang="en-US" sz="1400" dirty="0">
                <a:solidFill>
                  <a:schemeClr val="bg1"/>
                </a:solidFill>
              </a:rPr>
              <a:t>Draft </a:t>
            </a:r>
          </a:p>
          <a:p>
            <a:pPr algn="ctr">
              <a:defRPr/>
            </a:pPr>
            <a:r>
              <a:rPr lang="en-US" sz="1400" dirty="0">
                <a:solidFill>
                  <a:schemeClr val="bg1"/>
                </a:solidFill>
              </a:rPr>
              <a:t>Standards</a:t>
            </a:r>
          </a:p>
        </p:txBody>
      </p:sp>
      <p:sp>
        <p:nvSpPr>
          <p:cNvPr id="31" name="AutoShape 102"/>
          <p:cNvSpPr>
            <a:spLocks noChangeArrowheads="1"/>
          </p:cNvSpPr>
          <p:nvPr/>
        </p:nvSpPr>
        <p:spPr bwMode="auto">
          <a:xfrm>
            <a:off x="914400" y="2937510"/>
            <a:ext cx="1295400" cy="1143000"/>
          </a:xfrm>
          <a:prstGeom prst="roundRect">
            <a:avLst>
              <a:gd name="adj" fmla="val 16667"/>
            </a:avLst>
          </a:prstGeom>
          <a:solidFill>
            <a:srgbClr val="0A4678"/>
          </a:solidFill>
          <a:ln w="9525">
            <a:noFill/>
            <a:round/>
            <a:headEnd/>
            <a:tailEnd/>
          </a:ln>
          <a:effectLst>
            <a:outerShdw blurRad="63500" dist="63500" dir="2700000" algn="tl" rotWithShape="0">
              <a:prstClr val="black">
                <a:alpha val="40000"/>
              </a:prstClr>
            </a:outerShdw>
          </a:effectLst>
        </p:spPr>
        <p:txBody>
          <a:bodyPr lIns="45720" rIns="45720" anchor="ctr"/>
          <a:lstStyle/>
          <a:p>
            <a:pPr algn="ctr">
              <a:defRPr/>
            </a:pPr>
            <a:r>
              <a:rPr lang="en-US" sz="1400" dirty="0">
                <a:solidFill>
                  <a:schemeClr val="bg1"/>
                </a:solidFill>
              </a:rPr>
              <a:t>Development </a:t>
            </a:r>
          </a:p>
        </p:txBody>
      </p:sp>
      <p:sp>
        <p:nvSpPr>
          <p:cNvPr id="32" name="AutoShape 103"/>
          <p:cNvSpPr>
            <a:spLocks noChangeArrowheads="1"/>
          </p:cNvSpPr>
          <p:nvPr/>
        </p:nvSpPr>
        <p:spPr bwMode="auto">
          <a:xfrm>
            <a:off x="2286000" y="3166110"/>
            <a:ext cx="533400" cy="762000"/>
          </a:xfrm>
          <a:prstGeom prst="rightArrow">
            <a:avLst>
              <a:gd name="adj1" fmla="val 50000"/>
              <a:gd name="adj2" fmla="val 44616"/>
            </a:avLst>
          </a:prstGeom>
          <a:solidFill>
            <a:srgbClr val="FF6600"/>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a:p>
        </p:txBody>
      </p:sp>
      <p:sp>
        <p:nvSpPr>
          <p:cNvPr id="33" name="AutoShape 103"/>
          <p:cNvSpPr>
            <a:spLocks noChangeArrowheads="1"/>
          </p:cNvSpPr>
          <p:nvPr/>
        </p:nvSpPr>
        <p:spPr bwMode="auto">
          <a:xfrm>
            <a:off x="4343400" y="3166110"/>
            <a:ext cx="533400" cy="762000"/>
          </a:xfrm>
          <a:prstGeom prst="rightArrow">
            <a:avLst>
              <a:gd name="adj1" fmla="val 50000"/>
              <a:gd name="adj2" fmla="val 44616"/>
            </a:avLst>
          </a:prstGeom>
          <a:solidFill>
            <a:srgbClr val="FF6600"/>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a:p>
        </p:txBody>
      </p:sp>
      <p:sp>
        <p:nvSpPr>
          <p:cNvPr id="34" name="Striped Right Arrow 33"/>
          <p:cNvSpPr/>
          <p:nvPr/>
        </p:nvSpPr>
        <p:spPr>
          <a:xfrm rot="5400000" flipH="1">
            <a:off x="2438400" y="4080510"/>
            <a:ext cx="1219200" cy="1524000"/>
          </a:xfrm>
          <a:prstGeom prst="stripedRightArrow">
            <a:avLst>
              <a:gd name="adj1" fmla="val 66416"/>
              <a:gd name="adj2" fmla="val 36555"/>
            </a:avLst>
          </a:prstGeom>
          <a:solidFill>
            <a:schemeClr val="accent4">
              <a:lumMod val="25000"/>
              <a:lumOff val="75000"/>
            </a:schemeClr>
          </a:solidFill>
          <a:ln>
            <a:noFill/>
          </a:ln>
          <a:effectLst>
            <a:outerShdw blurRad="63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45720" rIns="45720" anchor="ctr"/>
          <a:lstStyle/>
          <a:p>
            <a:pPr>
              <a:spcBef>
                <a:spcPts val="100"/>
              </a:spcBef>
              <a:spcAft>
                <a:spcPts val="100"/>
              </a:spcAft>
              <a:defRPr/>
            </a:pPr>
            <a:r>
              <a:rPr lang="en-US" sz="1000" b="1" dirty="0">
                <a:solidFill>
                  <a:srgbClr val="002060"/>
                </a:solidFill>
              </a:rPr>
              <a:t>Community Review:</a:t>
            </a:r>
          </a:p>
          <a:p>
            <a:pPr marL="169863" indent="-117475">
              <a:spcBef>
                <a:spcPts val="100"/>
              </a:spcBef>
              <a:spcAft>
                <a:spcPts val="100"/>
              </a:spcAft>
              <a:buFont typeface="Arial" pitchFamily="34" charset="0"/>
              <a:buChar char="•"/>
              <a:defRPr/>
            </a:pPr>
            <a:r>
              <a:rPr lang="en-US" sz="1000" b="1" dirty="0">
                <a:solidFill>
                  <a:srgbClr val="002060"/>
                </a:solidFill>
              </a:rPr>
              <a:t>Community</a:t>
            </a:r>
          </a:p>
          <a:p>
            <a:pPr marL="169863" indent="-117475">
              <a:spcBef>
                <a:spcPts val="100"/>
              </a:spcBef>
              <a:spcAft>
                <a:spcPts val="100"/>
              </a:spcAft>
              <a:buFont typeface="Arial" pitchFamily="34" charset="0"/>
              <a:buChar char="•"/>
              <a:defRPr/>
            </a:pPr>
            <a:r>
              <a:rPr lang="en-US" sz="1000" b="1" dirty="0">
                <a:solidFill>
                  <a:srgbClr val="002060"/>
                </a:solidFill>
              </a:rPr>
              <a:t>SMG</a:t>
            </a:r>
          </a:p>
          <a:p>
            <a:pPr marL="169863" indent="-117475">
              <a:spcBef>
                <a:spcPts val="100"/>
              </a:spcBef>
              <a:spcAft>
                <a:spcPts val="100"/>
              </a:spcAft>
              <a:buFont typeface="Arial" pitchFamily="34" charset="0"/>
              <a:buChar char="•"/>
              <a:defRPr/>
            </a:pPr>
            <a:r>
              <a:rPr lang="en-US" sz="1000" b="1" dirty="0">
                <a:solidFill>
                  <a:srgbClr val="002060"/>
                </a:solidFill>
              </a:rPr>
              <a:t>Architecture</a:t>
            </a:r>
          </a:p>
        </p:txBody>
      </p:sp>
      <p:sp>
        <p:nvSpPr>
          <p:cNvPr id="35" name="AutoShape 102"/>
          <p:cNvSpPr>
            <a:spLocks noChangeArrowheads="1"/>
          </p:cNvSpPr>
          <p:nvPr/>
        </p:nvSpPr>
        <p:spPr bwMode="auto">
          <a:xfrm>
            <a:off x="4953000" y="3013710"/>
            <a:ext cx="1295400" cy="990600"/>
          </a:xfrm>
          <a:prstGeom prst="roundRect">
            <a:avLst>
              <a:gd name="adj" fmla="val 16667"/>
            </a:avLst>
          </a:prstGeom>
          <a:solidFill>
            <a:srgbClr val="0A4678"/>
          </a:solidFill>
          <a:ln w="9525">
            <a:noFill/>
            <a:round/>
            <a:headEnd/>
            <a:tailEnd/>
          </a:ln>
          <a:effectLst>
            <a:outerShdw blurRad="63500" dist="63500" dir="2700000" algn="tl" rotWithShape="0">
              <a:prstClr val="black">
                <a:alpha val="40000"/>
              </a:prstClr>
            </a:outerShdw>
          </a:effectLst>
        </p:spPr>
        <p:txBody>
          <a:bodyPr lIns="45720" rIns="45720" anchor="ctr"/>
          <a:lstStyle/>
          <a:p>
            <a:pPr algn="ctr">
              <a:defRPr/>
            </a:pPr>
            <a:r>
              <a:rPr lang="en-US" sz="1400" dirty="0">
                <a:solidFill>
                  <a:schemeClr val="bg1"/>
                </a:solidFill>
              </a:rPr>
              <a:t>Prototype or Pilot (Optional)</a:t>
            </a:r>
          </a:p>
        </p:txBody>
      </p:sp>
      <p:sp>
        <p:nvSpPr>
          <p:cNvPr id="36" name="Striped Right Arrow 35"/>
          <p:cNvSpPr/>
          <p:nvPr/>
        </p:nvSpPr>
        <p:spPr>
          <a:xfrm rot="5400000" flipH="1">
            <a:off x="3695700" y="4271010"/>
            <a:ext cx="1219200" cy="1143000"/>
          </a:xfrm>
          <a:prstGeom prst="stripedRightArrow">
            <a:avLst>
              <a:gd name="adj1" fmla="val 66416"/>
              <a:gd name="adj2" fmla="val 42011"/>
            </a:avLst>
          </a:prstGeom>
          <a:solidFill>
            <a:schemeClr val="accent4">
              <a:lumMod val="25000"/>
              <a:lumOff val="75000"/>
            </a:schemeClr>
          </a:solidFill>
          <a:ln>
            <a:noFill/>
          </a:ln>
          <a:effectLst>
            <a:outerShdw blurRad="63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45720" rIns="45720" anchor="ctr"/>
          <a:lstStyle/>
          <a:p>
            <a:pPr algn="ctr">
              <a:spcBef>
                <a:spcPts val="100"/>
              </a:spcBef>
              <a:spcAft>
                <a:spcPts val="100"/>
              </a:spcAft>
              <a:defRPr/>
            </a:pPr>
            <a:r>
              <a:rPr lang="en-US" sz="1100" b="1" dirty="0">
                <a:solidFill>
                  <a:srgbClr val="002060"/>
                </a:solidFill>
              </a:rPr>
              <a:t>IP Review</a:t>
            </a:r>
          </a:p>
        </p:txBody>
      </p:sp>
      <p:sp>
        <p:nvSpPr>
          <p:cNvPr id="37" name="AutoShape 102"/>
          <p:cNvSpPr>
            <a:spLocks noChangeArrowheads="1"/>
          </p:cNvSpPr>
          <p:nvPr/>
        </p:nvSpPr>
        <p:spPr bwMode="auto">
          <a:xfrm>
            <a:off x="7086600" y="2937510"/>
            <a:ext cx="1066800" cy="1143000"/>
          </a:xfrm>
          <a:prstGeom prst="roundRect">
            <a:avLst>
              <a:gd name="adj" fmla="val 16667"/>
            </a:avLst>
          </a:prstGeom>
          <a:solidFill>
            <a:srgbClr val="0A4678"/>
          </a:solidFill>
          <a:ln w="9525">
            <a:noFill/>
            <a:round/>
            <a:headEnd/>
            <a:tailEnd/>
          </a:ln>
          <a:effectLst>
            <a:outerShdw blurRad="63500" dist="63500" dir="2700000" algn="tl" rotWithShape="0">
              <a:prstClr val="black">
                <a:alpha val="40000"/>
              </a:prstClr>
            </a:outerShdw>
          </a:effectLst>
        </p:spPr>
        <p:txBody>
          <a:bodyPr lIns="45720" rIns="45720" anchor="ctr"/>
          <a:lstStyle/>
          <a:p>
            <a:pPr algn="ctr">
              <a:defRPr/>
            </a:pPr>
            <a:r>
              <a:rPr lang="en-US" sz="1300" dirty="0" err="1">
                <a:solidFill>
                  <a:schemeClr val="bg1"/>
                </a:solidFill>
              </a:rPr>
              <a:t>eBallot</a:t>
            </a:r>
            <a:r>
              <a:rPr lang="en-US" sz="1300" dirty="0">
                <a:solidFill>
                  <a:schemeClr val="bg1"/>
                </a:solidFill>
              </a:rPr>
              <a:t> </a:t>
            </a:r>
          </a:p>
        </p:txBody>
      </p:sp>
      <p:sp>
        <p:nvSpPr>
          <p:cNvPr id="38" name="AutoShape 103"/>
          <p:cNvSpPr>
            <a:spLocks noChangeArrowheads="1"/>
          </p:cNvSpPr>
          <p:nvPr/>
        </p:nvSpPr>
        <p:spPr bwMode="auto">
          <a:xfrm>
            <a:off x="6400800" y="3089910"/>
            <a:ext cx="533400" cy="762000"/>
          </a:xfrm>
          <a:prstGeom prst="rightArrow">
            <a:avLst>
              <a:gd name="adj1" fmla="val 50000"/>
              <a:gd name="adj2" fmla="val 44616"/>
            </a:avLst>
          </a:prstGeom>
          <a:solidFill>
            <a:srgbClr val="FF6600"/>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a:p>
        </p:txBody>
      </p:sp>
    </p:spTree>
    <p:extLst>
      <p:ext uri="{BB962C8B-B14F-4D97-AF65-F5344CB8AC3E}">
        <p14:creationId xmlns:p14="http://schemas.microsoft.com/office/powerpoint/2010/main" val="10278748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511" y="5494328"/>
            <a:ext cx="9173004" cy="1363672"/>
          </a:xfrm>
          <a:prstGeom prst="rect">
            <a:avLst/>
          </a:prstGeom>
        </p:spPr>
      </p:pic>
      <p:pic>
        <p:nvPicPr>
          <p:cNvPr id="5" name="Picture 4"/>
          <p:cNvPicPr>
            <a:picLocks noChangeAspect="1"/>
          </p:cNvPicPr>
          <p:nvPr/>
        </p:nvPicPr>
        <p:blipFill>
          <a:blip r:embed="rId3"/>
          <a:stretch>
            <a:fillRect/>
          </a:stretch>
        </p:blipFill>
        <p:spPr>
          <a:xfrm>
            <a:off x="6936" y="12700"/>
            <a:ext cx="1344066" cy="1174883"/>
          </a:xfrm>
          <a:prstGeom prst="rect">
            <a:avLst/>
          </a:prstGeom>
        </p:spPr>
      </p:pic>
      <p:sp>
        <p:nvSpPr>
          <p:cNvPr id="6" name="Rectangle 2"/>
          <p:cNvSpPr txBox="1">
            <a:spLocks noChangeArrowheads="1"/>
          </p:cNvSpPr>
          <p:nvPr/>
        </p:nvSpPr>
        <p:spPr>
          <a:xfrm>
            <a:off x="456453" y="153615"/>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accent1">
                    <a:lumMod val="75000"/>
                  </a:schemeClr>
                </a:solidFill>
                <a:latin typeface="Arial Narrow"/>
                <a:cs typeface="Arial Narrow"/>
              </a:rPr>
              <a:t>GSMP</a:t>
            </a:r>
          </a:p>
        </p:txBody>
      </p:sp>
      <p:sp>
        <p:nvSpPr>
          <p:cNvPr id="15" name="Content Placeholder 2"/>
          <p:cNvSpPr>
            <a:spLocks noGrp="1"/>
          </p:cNvSpPr>
          <p:nvPr>
            <p:ph idx="1"/>
          </p:nvPr>
        </p:nvSpPr>
        <p:spPr>
          <a:xfrm>
            <a:off x="609600" y="1600200"/>
            <a:ext cx="8229600" cy="2286000"/>
          </a:xfrm>
        </p:spPr>
        <p:txBody>
          <a:bodyPr>
            <a:normAutofit/>
          </a:bodyPr>
          <a:lstStyle/>
          <a:p>
            <a:pPr marL="0" indent="0">
              <a:spcBef>
                <a:spcPts val="0"/>
              </a:spcBef>
              <a:spcAft>
                <a:spcPts val="600"/>
              </a:spcAft>
              <a:buNone/>
            </a:pPr>
            <a:r>
              <a:rPr lang="en-US" sz="2400" dirty="0" smtClean="0">
                <a:solidFill>
                  <a:srgbClr val="376092"/>
                </a:solidFill>
                <a:latin typeface="Arial Narrow"/>
                <a:cs typeface="Arial Narrow"/>
              </a:rPr>
              <a:t>Deployment</a:t>
            </a:r>
          </a:p>
          <a:p>
            <a:pPr marL="914400" lvl="1" indent="-457200">
              <a:spcBef>
                <a:spcPts val="0"/>
              </a:spcBef>
              <a:buFont typeface="+mj-lt"/>
              <a:buAutoNum type="arabicPeriod"/>
            </a:pPr>
            <a:r>
              <a:rPr lang="en-US" sz="2000" dirty="0" smtClean="0">
                <a:solidFill>
                  <a:srgbClr val="376092"/>
                </a:solidFill>
                <a:latin typeface="Arial Narrow"/>
                <a:cs typeface="Arial Narrow"/>
              </a:rPr>
              <a:t>Collateral materials (webinars, training, newsletters, bulletins)</a:t>
            </a:r>
          </a:p>
          <a:p>
            <a:pPr marL="914400" lvl="1" indent="-457200">
              <a:spcBef>
                <a:spcPts val="0"/>
              </a:spcBef>
              <a:buFont typeface="+mj-lt"/>
              <a:buAutoNum type="arabicPeriod"/>
            </a:pPr>
            <a:r>
              <a:rPr lang="en-US" sz="2000" dirty="0" smtClean="0">
                <a:solidFill>
                  <a:srgbClr val="376092"/>
                </a:solidFill>
                <a:latin typeface="Arial Narrow"/>
                <a:cs typeface="Arial Narrow"/>
              </a:rPr>
              <a:t>Conformance and Certification</a:t>
            </a:r>
          </a:p>
          <a:p>
            <a:pPr marL="914400" lvl="1" indent="-457200">
              <a:spcBef>
                <a:spcPts val="0"/>
              </a:spcBef>
              <a:buFont typeface="+mj-lt"/>
              <a:buAutoNum type="arabicPeriod"/>
            </a:pPr>
            <a:r>
              <a:rPr lang="en-US" sz="2000" dirty="0" smtClean="0">
                <a:solidFill>
                  <a:srgbClr val="376092"/>
                </a:solidFill>
                <a:latin typeface="Arial Narrow"/>
                <a:cs typeface="Arial Narrow"/>
              </a:rPr>
              <a:t>Impact Analysis</a:t>
            </a:r>
          </a:p>
          <a:p>
            <a:pPr marL="914400" lvl="1" indent="-457200">
              <a:spcBef>
                <a:spcPts val="0"/>
              </a:spcBef>
              <a:buFont typeface="+mj-lt"/>
              <a:buAutoNum type="arabicPeriod"/>
            </a:pPr>
            <a:r>
              <a:rPr lang="en-US" sz="2000" dirty="0" smtClean="0">
                <a:solidFill>
                  <a:srgbClr val="376092"/>
                </a:solidFill>
                <a:latin typeface="Arial Narrow"/>
                <a:cs typeface="Arial Narrow"/>
              </a:rPr>
              <a:t>Ratification and Publication</a:t>
            </a:r>
            <a:endParaRPr lang="en-US" sz="2000" dirty="0">
              <a:solidFill>
                <a:srgbClr val="376092"/>
              </a:solidFill>
              <a:latin typeface="Arial Narrow"/>
              <a:cs typeface="Arial Narrow"/>
            </a:endParaRPr>
          </a:p>
          <a:p>
            <a:pPr marL="457200" lvl="1" indent="0">
              <a:spcBef>
                <a:spcPts val="0"/>
              </a:spcBef>
              <a:buNone/>
            </a:pPr>
            <a:endParaRPr lang="en-US" sz="2000" dirty="0">
              <a:solidFill>
                <a:srgbClr val="376092"/>
              </a:solidFill>
              <a:latin typeface="Arial Narrow"/>
              <a:cs typeface="Arial Narrow"/>
            </a:endParaRPr>
          </a:p>
          <a:p>
            <a:pPr marL="0" indent="0">
              <a:buNone/>
            </a:pPr>
            <a:endParaRPr lang="en-US" dirty="0" smtClean="0"/>
          </a:p>
        </p:txBody>
      </p:sp>
      <p:sp>
        <p:nvSpPr>
          <p:cNvPr id="30" name="Text Box 8"/>
          <p:cNvSpPr txBox="1">
            <a:spLocks noChangeArrowheads="1"/>
          </p:cNvSpPr>
          <p:nvPr/>
        </p:nvSpPr>
        <p:spPr bwMode="auto">
          <a:xfrm>
            <a:off x="4001535" y="5819611"/>
            <a:ext cx="4995751" cy="713105"/>
          </a:xfrm>
          <a:prstGeom prst="rect">
            <a:avLst/>
          </a:prstGeom>
          <a:noFill/>
          <a:ln>
            <a:noFill/>
          </a:ln>
          <a:effectLst/>
          <a:extLst>
            <a:ext uri="{909E8E84-426E-40DD-AFC4-6F175D3DCCD1}">
              <a14:hiddenFill xmlns:a14="http://schemas.microsoft.com/office/drawing/2010/main">
                <a:solidFill>
                  <a:srgbClr val="FFFFFE"/>
                </a:solidFill>
              </a14:hiddenFill>
            </a:ext>
            <a:ext uri="{91240B29-F687-4F45-9708-019B960494DF}">
              <a14:hiddenLine xmlns:a14="http://schemas.microsoft.com/office/drawing/2010/main" w="9525" algn="in">
                <a:solidFill>
                  <a:srgbClr val="212120"/>
                </a:solidFill>
                <a:miter lim="800000"/>
                <a:headEnd/>
                <a:tailEnd/>
              </a14:hiddenLine>
            </a:ext>
            <a:ext uri="{AF507438-7753-43E0-B8FC-AC1667EBCBE1}">
              <a14:hiddenEffects xmlns:a14="http://schemas.microsoft.com/office/drawing/2010/main">
                <a:effectLst/>
              </a14:hiddenEffects>
            </a:ext>
          </a:extLst>
        </p:spPr>
        <p:txBody>
          <a:bodyPr rot="0" vert="horz" wrap="square" lIns="36576" tIns="36576" rIns="36576" bIns="36576" anchor="t" anchorCtr="0" upright="1">
            <a:noAutofit/>
          </a:bodyPr>
          <a:lstStyle/>
          <a:p>
            <a:pPr marL="0" marR="0">
              <a:lnSpc>
                <a:spcPts val="4200"/>
              </a:lnSpc>
              <a:spcBef>
                <a:spcPts val="0"/>
              </a:spcBef>
              <a:spcAft>
                <a:spcPts val="0"/>
              </a:spcAft>
            </a:pPr>
            <a:r>
              <a:rPr lang="en-US" sz="2600" kern="1400" spc="-200" dirty="0">
                <a:solidFill>
                  <a:srgbClr val="0D2961"/>
                </a:solidFill>
                <a:effectLst/>
                <a:latin typeface="Arial"/>
                <a:ea typeface="Times New Roman"/>
              </a:rPr>
              <a:t>people</a:t>
            </a:r>
            <a:r>
              <a:rPr lang="en-US" sz="2600" b="1" kern="1400" spc="-200" dirty="0">
                <a:solidFill>
                  <a:srgbClr val="B7C134"/>
                </a:solidFill>
                <a:effectLst/>
                <a:latin typeface="Arial Bold"/>
                <a:ea typeface="Times New Roman"/>
                <a:cs typeface="Arial"/>
              </a:rPr>
              <a:t>behind</a:t>
            </a:r>
            <a:r>
              <a:rPr lang="en-US" sz="2600" kern="1400" spc="-200" dirty="0">
                <a:solidFill>
                  <a:srgbClr val="0D2961"/>
                </a:solidFill>
                <a:effectLst/>
                <a:latin typeface="Arial"/>
                <a:ea typeface="Times New Roman"/>
              </a:rPr>
              <a:t>the</a:t>
            </a:r>
            <a:r>
              <a:rPr lang="en-US" sz="2600" b="1" kern="1400" spc="-250" dirty="0">
                <a:solidFill>
                  <a:srgbClr val="B7C134"/>
                </a:solidFill>
                <a:effectLst/>
                <a:latin typeface="Arial Bold"/>
                <a:ea typeface="Times New Roman"/>
                <a:cs typeface="Arial"/>
              </a:rPr>
              <a:t>p</a:t>
            </a:r>
            <a:r>
              <a:rPr lang="en-US" sz="2600" b="1" kern="1400" spc="-270" dirty="0">
                <a:solidFill>
                  <a:srgbClr val="B7C134"/>
                </a:solidFill>
                <a:effectLst/>
                <a:latin typeface="Arial Bold"/>
                <a:ea typeface="Times New Roman"/>
                <a:cs typeface="Arial"/>
              </a:rPr>
              <a:t>roces</a:t>
            </a:r>
            <a:r>
              <a:rPr lang="en-US" sz="2600" b="1" kern="1400" spc="-250" dirty="0">
                <a:solidFill>
                  <a:srgbClr val="B7C134"/>
                </a:solidFill>
                <a:effectLst/>
                <a:latin typeface="Arial Bold"/>
                <a:ea typeface="Times New Roman"/>
                <a:cs typeface="Arial"/>
              </a:rPr>
              <a:t>s</a:t>
            </a:r>
            <a:r>
              <a:rPr lang="en-US" sz="3600" b="1" kern="1400" spc="100" dirty="0">
                <a:solidFill>
                  <a:srgbClr val="E04234"/>
                </a:solidFill>
                <a:effectLst/>
                <a:latin typeface="Arial"/>
                <a:ea typeface="Times New Roman"/>
              </a:rPr>
              <a:t>gsmp</a:t>
            </a:r>
            <a:endParaRPr lang="en-US" sz="1000" kern="1400" dirty="0">
              <a:solidFill>
                <a:srgbClr val="E04234"/>
              </a:solidFill>
              <a:effectLst/>
              <a:latin typeface="Times New Roman"/>
              <a:ea typeface="Times New Roman"/>
            </a:endParaRPr>
          </a:p>
          <a:p>
            <a:pPr marL="0" marR="0">
              <a:lnSpc>
                <a:spcPts val="4200"/>
              </a:lnSpc>
              <a:spcBef>
                <a:spcPts val="0"/>
              </a:spcBef>
              <a:spcAft>
                <a:spcPts val="0"/>
              </a:spcAft>
            </a:pPr>
            <a:r>
              <a:rPr lang="en-US" sz="4100" kern="1400" spc="-200" dirty="0">
                <a:solidFill>
                  <a:srgbClr val="2E3640"/>
                </a:solidFill>
                <a:effectLst/>
                <a:latin typeface="Arial"/>
                <a:ea typeface="Times New Roman"/>
              </a:rPr>
              <a:t>    </a:t>
            </a:r>
            <a:endParaRPr lang="en-US" sz="1000" kern="1400" dirty="0">
              <a:solidFill>
                <a:srgbClr val="212120"/>
              </a:solidFill>
              <a:effectLst/>
              <a:latin typeface="Times New Roman"/>
              <a:ea typeface="Times New Roman"/>
            </a:endParaRPr>
          </a:p>
        </p:txBody>
      </p:sp>
      <p:sp>
        <p:nvSpPr>
          <p:cNvPr id="29" name="Oval 28"/>
          <p:cNvSpPr/>
          <p:nvPr/>
        </p:nvSpPr>
        <p:spPr>
          <a:xfrm>
            <a:off x="7427022" y="663539"/>
            <a:ext cx="1104900" cy="1104900"/>
          </a:xfrm>
          <a:prstGeom prst="ellipse">
            <a:avLst/>
          </a:prstGeom>
          <a:solidFill>
            <a:schemeClr val="bg1">
              <a:lumMod val="85000"/>
            </a:schemeClr>
          </a:solidFill>
          <a:effectLst>
            <a:outerShdw blurRad="63500" dist="63500" dir="2700000" algn="tl"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a:p>
        </p:txBody>
      </p:sp>
      <p:sp>
        <p:nvSpPr>
          <p:cNvPr id="31" name="Oval 30"/>
          <p:cNvSpPr/>
          <p:nvPr/>
        </p:nvSpPr>
        <p:spPr>
          <a:xfrm>
            <a:off x="7579422" y="815939"/>
            <a:ext cx="838200" cy="762000"/>
          </a:xfrm>
          <a:prstGeom prst="ellipse">
            <a:avLst/>
          </a:prstGeom>
          <a:solidFill>
            <a:schemeClr val="bg1"/>
          </a:solidFill>
          <a:ln>
            <a:solidFill>
              <a:schemeClr val="bg1">
                <a:lumMod val="85000"/>
              </a:schemeClr>
            </a:solidFill>
          </a:ln>
          <a:effectLst>
            <a:outerShdw blurRad="50800" dist="38100" dir="10800000" algn="r" rotWithShape="0">
              <a:prstClr val="black">
                <a:alpha val="40000"/>
              </a:prstClr>
            </a:outerShdw>
          </a:effectLst>
        </p:spPr>
        <p:style>
          <a:lnRef idx="0">
            <a:schemeClr val="accent1"/>
          </a:lnRef>
          <a:fillRef idx="3">
            <a:schemeClr val="accent1"/>
          </a:fillRef>
          <a:effectRef idx="3">
            <a:schemeClr val="accent1"/>
          </a:effectRef>
          <a:fontRef idx="minor">
            <a:schemeClr val="lt1"/>
          </a:fontRef>
        </p:style>
        <p:txBody>
          <a:bodyPr anchor="ctr"/>
          <a:lstStyle/>
          <a:p>
            <a:pPr algn="ctr">
              <a:defRPr/>
            </a:pPr>
            <a:endParaRPr lang="en-US"/>
          </a:p>
        </p:txBody>
      </p:sp>
      <p:sp>
        <p:nvSpPr>
          <p:cNvPr id="32" name="AutoShape 102"/>
          <p:cNvSpPr>
            <a:spLocks noChangeArrowheads="1"/>
          </p:cNvSpPr>
          <p:nvPr/>
        </p:nvSpPr>
        <p:spPr bwMode="auto">
          <a:xfrm>
            <a:off x="7763675" y="567832"/>
            <a:ext cx="457200" cy="381000"/>
          </a:xfrm>
          <a:prstGeom prst="roundRect">
            <a:avLst>
              <a:gd name="adj" fmla="val 16667"/>
            </a:avLst>
          </a:prstGeom>
          <a:solidFill>
            <a:schemeClr val="bg1">
              <a:lumMod val="65000"/>
            </a:schemeClr>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600" b="1" dirty="0">
                <a:solidFill>
                  <a:schemeClr val="bg1"/>
                </a:solidFill>
              </a:rPr>
              <a:t>1</a:t>
            </a:r>
          </a:p>
        </p:txBody>
      </p:sp>
      <p:sp>
        <p:nvSpPr>
          <p:cNvPr id="33" name="AutoShape 102"/>
          <p:cNvSpPr>
            <a:spLocks noChangeArrowheads="1"/>
          </p:cNvSpPr>
          <p:nvPr/>
        </p:nvSpPr>
        <p:spPr bwMode="auto">
          <a:xfrm>
            <a:off x="8303322" y="1044539"/>
            <a:ext cx="457200" cy="381000"/>
          </a:xfrm>
          <a:prstGeom prst="roundRect">
            <a:avLst>
              <a:gd name="adj" fmla="val 16667"/>
            </a:avLst>
          </a:prstGeom>
          <a:solidFill>
            <a:schemeClr val="bg1">
              <a:lumMod val="65000"/>
            </a:schemeClr>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600" b="1" dirty="0">
                <a:solidFill>
                  <a:schemeClr val="bg1"/>
                </a:solidFill>
              </a:rPr>
              <a:t>2</a:t>
            </a:r>
          </a:p>
        </p:txBody>
      </p:sp>
      <p:sp>
        <p:nvSpPr>
          <p:cNvPr id="34" name="AutoShape 102"/>
          <p:cNvSpPr>
            <a:spLocks noChangeArrowheads="1"/>
          </p:cNvSpPr>
          <p:nvPr/>
        </p:nvSpPr>
        <p:spPr bwMode="auto">
          <a:xfrm>
            <a:off x="7775890" y="1501739"/>
            <a:ext cx="457200" cy="381000"/>
          </a:xfrm>
          <a:prstGeom prst="roundRect">
            <a:avLst>
              <a:gd name="adj" fmla="val 16667"/>
            </a:avLst>
          </a:prstGeom>
          <a:solidFill>
            <a:schemeClr val="bg1">
              <a:lumMod val="65000"/>
            </a:schemeClr>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600" b="1" dirty="0">
                <a:solidFill>
                  <a:schemeClr val="bg1"/>
                </a:solidFill>
              </a:rPr>
              <a:t>3</a:t>
            </a:r>
          </a:p>
        </p:txBody>
      </p:sp>
      <p:sp>
        <p:nvSpPr>
          <p:cNvPr id="35" name="AutoShape 102"/>
          <p:cNvSpPr>
            <a:spLocks noChangeArrowheads="1"/>
          </p:cNvSpPr>
          <p:nvPr/>
        </p:nvSpPr>
        <p:spPr bwMode="auto">
          <a:xfrm>
            <a:off x="7242490" y="1044539"/>
            <a:ext cx="457200" cy="381000"/>
          </a:xfrm>
          <a:prstGeom prst="roundRect">
            <a:avLst>
              <a:gd name="adj" fmla="val 16667"/>
            </a:avLst>
          </a:prstGeom>
          <a:solidFill>
            <a:srgbClr val="002C6C"/>
          </a:solidFill>
          <a:ln w="9525">
            <a:noFill/>
            <a:round/>
            <a:headEnd/>
            <a:tailEnd/>
          </a:ln>
          <a:effectLst>
            <a:outerShdw blurRad="50800" dist="38100" dir="2700000" algn="tl" rotWithShape="0">
              <a:prstClr val="black">
                <a:alpha val="40000"/>
              </a:prstClr>
            </a:outerShdw>
          </a:effectLst>
        </p:spPr>
        <p:txBody>
          <a:bodyPr wrap="none" anchor="ctr"/>
          <a:lstStyle/>
          <a:p>
            <a:pPr algn="ctr">
              <a:defRPr/>
            </a:pPr>
            <a:r>
              <a:rPr lang="en-US" sz="1600" b="1" dirty="0">
                <a:solidFill>
                  <a:schemeClr val="bg1"/>
                </a:solidFill>
              </a:rPr>
              <a:t>4</a:t>
            </a:r>
          </a:p>
        </p:txBody>
      </p:sp>
      <p:sp>
        <p:nvSpPr>
          <p:cNvPr id="36" name="AutoShape 102"/>
          <p:cNvSpPr>
            <a:spLocks noChangeArrowheads="1"/>
          </p:cNvSpPr>
          <p:nvPr/>
        </p:nvSpPr>
        <p:spPr bwMode="auto">
          <a:xfrm>
            <a:off x="304800" y="3745230"/>
            <a:ext cx="1066800" cy="1143000"/>
          </a:xfrm>
          <a:prstGeom prst="roundRect">
            <a:avLst>
              <a:gd name="adj" fmla="val 16667"/>
            </a:avLst>
          </a:prstGeom>
          <a:solidFill>
            <a:srgbClr val="0A4678"/>
          </a:solidFill>
          <a:ln w="9525">
            <a:noFill/>
            <a:round/>
            <a:headEnd/>
            <a:tailEnd/>
          </a:ln>
          <a:effectLst>
            <a:outerShdw blurRad="63500" dist="63500" dir="2700000" algn="tl" rotWithShape="0">
              <a:prstClr val="black">
                <a:alpha val="40000"/>
              </a:prstClr>
            </a:outerShdw>
          </a:effectLst>
        </p:spPr>
        <p:txBody>
          <a:bodyPr lIns="45720" rIns="45720" anchor="ctr"/>
          <a:lstStyle/>
          <a:p>
            <a:pPr algn="ctr">
              <a:defRPr/>
            </a:pPr>
            <a:r>
              <a:rPr lang="en-US" sz="1300" dirty="0">
                <a:solidFill>
                  <a:schemeClr val="bg1"/>
                </a:solidFill>
              </a:rPr>
              <a:t>Confirm Additional Collateral </a:t>
            </a:r>
          </a:p>
        </p:txBody>
      </p:sp>
      <p:sp>
        <p:nvSpPr>
          <p:cNvPr id="37" name="AutoShape 102"/>
          <p:cNvSpPr>
            <a:spLocks noChangeArrowheads="1"/>
          </p:cNvSpPr>
          <p:nvPr/>
        </p:nvSpPr>
        <p:spPr bwMode="auto">
          <a:xfrm>
            <a:off x="7772400" y="3669030"/>
            <a:ext cx="1066800" cy="1143000"/>
          </a:xfrm>
          <a:prstGeom prst="roundRect">
            <a:avLst>
              <a:gd name="adj" fmla="val 16667"/>
            </a:avLst>
          </a:prstGeom>
          <a:solidFill>
            <a:srgbClr val="0A4678"/>
          </a:solidFill>
          <a:ln w="9525">
            <a:noFill/>
            <a:round/>
            <a:headEnd/>
            <a:tailEnd/>
          </a:ln>
          <a:effectLst>
            <a:outerShdw blurRad="63500" dist="63500" dir="2700000" algn="tl" rotWithShape="0">
              <a:prstClr val="black">
                <a:alpha val="40000"/>
              </a:prstClr>
            </a:outerShdw>
          </a:effectLst>
        </p:spPr>
        <p:txBody>
          <a:bodyPr lIns="45720" rIns="45720" anchor="ctr"/>
          <a:lstStyle/>
          <a:p>
            <a:pPr algn="ctr">
              <a:defRPr/>
            </a:pPr>
            <a:r>
              <a:rPr lang="en-US" sz="1300" dirty="0">
                <a:solidFill>
                  <a:schemeClr val="bg1"/>
                </a:solidFill>
              </a:rPr>
              <a:t>Ratification</a:t>
            </a:r>
          </a:p>
        </p:txBody>
      </p:sp>
      <p:sp>
        <p:nvSpPr>
          <p:cNvPr id="38" name="AutoShape 103"/>
          <p:cNvSpPr>
            <a:spLocks noChangeArrowheads="1"/>
          </p:cNvSpPr>
          <p:nvPr/>
        </p:nvSpPr>
        <p:spPr bwMode="auto">
          <a:xfrm>
            <a:off x="1447800" y="3897630"/>
            <a:ext cx="457200" cy="762000"/>
          </a:xfrm>
          <a:prstGeom prst="rightArrow">
            <a:avLst>
              <a:gd name="adj1" fmla="val 50000"/>
              <a:gd name="adj2" fmla="val 44616"/>
            </a:avLst>
          </a:prstGeom>
          <a:solidFill>
            <a:srgbClr val="FF6600"/>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a:p>
        </p:txBody>
      </p:sp>
      <p:sp>
        <p:nvSpPr>
          <p:cNvPr id="39" name="Striped Right Arrow 38"/>
          <p:cNvSpPr/>
          <p:nvPr/>
        </p:nvSpPr>
        <p:spPr>
          <a:xfrm rot="5400000" flipH="1">
            <a:off x="7810500" y="4926330"/>
            <a:ext cx="990600" cy="914400"/>
          </a:xfrm>
          <a:prstGeom prst="stripedRightArrow">
            <a:avLst>
              <a:gd name="adj1" fmla="val 66416"/>
              <a:gd name="adj2" fmla="val 53261"/>
            </a:avLst>
          </a:prstGeom>
          <a:solidFill>
            <a:schemeClr val="accent4">
              <a:lumMod val="25000"/>
              <a:lumOff val="75000"/>
            </a:schemeClr>
          </a:solidFill>
          <a:ln>
            <a:noFill/>
          </a:ln>
          <a:effectLst>
            <a:outerShdw blurRad="63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vert270" lIns="45720" rIns="45720" anchor="ctr"/>
          <a:lstStyle/>
          <a:p>
            <a:pPr algn="ctr">
              <a:spcBef>
                <a:spcPts val="100"/>
              </a:spcBef>
              <a:spcAft>
                <a:spcPts val="100"/>
              </a:spcAft>
              <a:defRPr/>
            </a:pPr>
            <a:r>
              <a:rPr lang="en-US" sz="1100" b="1" dirty="0">
                <a:solidFill>
                  <a:srgbClr val="002060"/>
                </a:solidFill>
              </a:rPr>
              <a:t>BCS</a:t>
            </a:r>
          </a:p>
          <a:p>
            <a:pPr algn="ctr">
              <a:spcBef>
                <a:spcPts val="100"/>
              </a:spcBef>
              <a:spcAft>
                <a:spcPts val="100"/>
              </a:spcAft>
              <a:defRPr/>
            </a:pPr>
            <a:r>
              <a:rPr lang="en-US" sz="1100" b="1" dirty="0">
                <a:solidFill>
                  <a:srgbClr val="002060"/>
                </a:solidFill>
              </a:rPr>
              <a:t>POC</a:t>
            </a:r>
          </a:p>
        </p:txBody>
      </p:sp>
      <p:sp>
        <p:nvSpPr>
          <p:cNvPr id="40" name="AutoShape 102"/>
          <p:cNvSpPr>
            <a:spLocks noChangeArrowheads="1"/>
          </p:cNvSpPr>
          <p:nvPr/>
        </p:nvSpPr>
        <p:spPr bwMode="auto">
          <a:xfrm>
            <a:off x="3733800" y="3745230"/>
            <a:ext cx="1447800" cy="1143000"/>
          </a:xfrm>
          <a:prstGeom prst="roundRect">
            <a:avLst>
              <a:gd name="adj" fmla="val 16667"/>
            </a:avLst>
          </a:prstGeom>
          <a:solidFill>
            <a:srgbClr val="0A4678"/>
          </a:solidFill>
          <a:ln w="9525">
            <a:noFill/>
            <a:round/>
            <a:headEnd/>
            <a:tailEnd/>
          </a:ln>
          <a:effectLst>
            <a:outerShdw blurRad="63500" dist="63500" dir="2700000" algn="tl" rotWithShape="0">
              <a:prstClr val="black">
                <a:alpha val="40000"/>
              </a:prstClr>
            </a:outerShdw>
          </a:effectLst>
        </p:spPr>
        <p:txBody>
          <a:bodyPr lIns="45720" rIns="45720" anchor="ctr"/>
          <a:lstStyle/>
          <a:p>
            <a:pPr algn="ctr">
              <a:defRPr/>
            </a:pPr>
            <a:r>
              <a:rPr lang="en-US" sz="1300" dirty="0">
                <a:solidFill>
                  <a:schemeClr val="bg1"/>
                </a:solidFill>
              </a:rPr>
              <a:t>Implementation</a:t>
            </a:r>
          </a:p>
          <a:p>
            <a:pPr algn="ctr">
              <a:defRPr/>
            </a:pPr>
            <a:r>
              <a:rPr lang="en-US" sz="1300" dirty="0">
                <a:solidFill>
                  <a:schemeClr val="bg1"/>
                </a:solidFill>
              </a:rPr>
              <a:t>Plan and </a:t>
            </a:r>
          </a:p>
          <a:p>
            <a:pPr algn="ctr">
              <a:defRPr/>
            </a:pPr>
            <a:r>
              <a:rPr lang="en-US" sz="1300" dirty="0">
                <a:solidFill>
                  <a:schemeClr val="bg1"/>
                </a:solidFill>
              </a:rPr>
              <a:t>Impact Analysis</a:t>
            </a:r>
          </a:p>
        </p:txBody>
      </p:sp>
      <p:sp>
        <p:nvSpPr>
          <p:cNvPr id="41" name="AutoShape 103"/>
          <p:cNvSpPr>
            <a:spLocks noChangeArrowheads="1"/>
          </p:cNvSpPr>
          <p:nvPr/>
        </p:nvSpPr>
        <p:spPr bwMode="auto">
          <a:xfrm>
            <a:off x="5257800" y="3897630"/>
            <a:ext cx="457200" cy="762000"/>
          </a:xfrm>
          <a:prstGeom prst="rightArrow">
            <a:avLst>
              <a:gd name="adj1" fmla="val 50000"/>
              <a:gd name="adj2" fmla="val 44616"/>
            </a:avLst>
          </a:prstGeom>
          <a:solidFill>
            <a:srgbClr val="FF6600"/>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a:p>
        </p:txBody>
      </p:sp>
      <p:sp>
        <p:nvSpPr>
          <p:cNvPr id="42" name="AutoShape 103"/>
          <p:cNvSpPr>
            <a:spLocks noChangeArrowheads="1"/>
          </p:cNvSpPr>
          <p:nvPr/>
        </p:nvSpPr>
        <p:spPr bwMode="auto">
          <a:xfrm>
            <a:off x="7239000" y="3897630"/>
            <a:ext cx="457200" cy="762000"/>
          </a:xfrm>
          <a:prstGeom prst="rightArrow">
            <a:avLst>
              <a:gd name="adj1" fmla="val 50000"/>
              <a:gd name="adj2" fmla="val 44616"/>
            </a:avLst>
          </a:prstGeom>
          <a:solidFill>
            <a:srgbClr val="FF6600"/>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a:p>
        </p:txBody>
      </p:sp>
      <p:sp>
        <p:nvSpPr>
          <p:cNvPr id="43" name="Flowchart: Document 42"/>
          <p:cNvSpPr/>
          <p:nvPr/>
        </p:nvSpPr>
        <p:spPr bwMode="auto">
          <a:xfrm>
            <a:off x="5715000" y="3211830"/>
            <a:ext cx="1295400" cy="1371600"/>
          </a:xfrm>
          <a:prstGeom prst="flowChartDocument">
            <a:avLst/>
          </a:prstGeom>
          <a:solidFill>
            <a:srgbClr val="0A4678"/>
          </a:solidFill>
          <a:ln>
            <a:noFill/>
          </a:ln>
          <a:effectLst>
            <a:outerShdw blurRad="63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nchor="ctr"/>
          <a:lstStyle/>
          <a:p>
            <a:pPr algn="ctr">
              <a:defRPr/>
            </a:pPr>
            <a:endParaRPr lang="en-US" sz="1300" dirty="0">
              <a:solidFill>
                <a:schemeClr val="bg1"/>
              </a:solidFill>
            </a:endParaRPr>
          </a:p>
        </p:txBody>
      </p:sp>
      <p:sp>
        <p:nvSpPr>
          <p:cNvPr id="44" name="Flowchart: Document 43"/>
          <p:cNvSpPr/>
          <p:nvPr/>
        </p:nvSpPr>
        <p:spPr bwMode="auto">
          <a:xfrm>
            <a:off x="5943600" y="4278630"/>
            <a:ext cx="1295400" cy="1143000"/>
          </a:xfrm>
          <a:prstGeom prst="flowChartDocument">
            <a:avLst/>
          </a:prstGeom>
          <a:solidFill>
            <a:srgbClr val="0A4678"/>
          </a:solidFill>
          <a:ln>
            <a:noFill/>
          </a:ln>
          <a:effectLst>
            <a:outerShdw blurRad="63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nchor="ctr"/>
          <a:lstStyle/>
          <a:p>
            <a:pPr algn="ctr">
              <a:defRPr/>
            </a:pPr>
            <a:endParaRPr lang="en-US" sz="1300" dirty="0">
              <a:solidFill>
                <a:schemeClr val="bg1"/>
              </a:solidFill>
            </a:endParaRPr>
          </a:p>
        </p:txBody>
      </p:sp>
      <p:sp>
        <p:nvSpPr>
          <p:cNvPr id="45" name="Flowchart: Document 44"/>
          <p:cNvSpPr/>
          <p:nvPr/>
        </p:nvSpPr>
        <p:spPr bwMode="auto">
          <a:xfrm>
            <a:off x="5867400" y="3364230"/>
            <a:ext cx="1143000" cy="838200"/>
          </a:xfrm>
          <a:prstGeom prst="flowChartDocument">
            <a:avLst/>
          </a:prstGeom>
          <a:solidFill>
            <a:schemeClr val="accent4">
              <a:lumMod val="25000"/>
              <a:lumOff val="75000"/>
            </a:schemeClr>
          </a:solidFill>
          <a:ln>
            <a:noFill/>
          </a:ln>
          <a:effectLst>
            <a:outerShdw blurRad="63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nchor="ctr"/>
          <a:lstStyle/>
          <a:p>
            <a:pPr algn="ctr">
              <a:defRPr/>
            </a:pPr>
            <a:r>
              <a:rPr lang="en-US" sz="1300" b="1" dirty="0">
                <a:solidFill>
                  <a:srgbClr val="0A4678"/>
                </a:solidFill>
              </a:rPr>
              <a:t>Standards</a:t>
            </a:r>
          </a:p>
        </p:txBody>
      </p:sp>
      <p:sp>
        <p:nvSpPr>
          <p:cNvPr id="46" name="Flowchart: Document 45"/>
          <p:cNvSpPr/>
          <p:nvPr/>
        </p:nvSpPr>
        <p:spPr bwMode="auto">
          <a:xfrm>
            <a:off x="6019800" y="4354830"/>
            <a:ext cx="1143000" cy="838200"/>
          </a:xfrm>
          <a:prstGeom prst="flowChartDocument">
            <a:avLst/>
          </a:prstGeom>
          <a:solidFill>
            <a:schemeClr val="accent4">
              <a:lumMod val="25000"/>
              <a:lumOff val="75000"/>
            </a:schemeClr>
          </a:solidFill>
          <a:ln>
            <a:noFill/>
          </a:ln>
          <a:effectLst>
            <a:outerShdw blurRad="635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91440" anchor="ctr"/>
          <a:lstStyle/>
          <a:p>
            <a:pPr algn="ctr">
              <a:defRPr/>
            </a:pPr>
            <a:r>
              <a:rPr lang="en-US" sz="1300" b="1" dirty="0">
                <a:solidFill>
                  <a:srgbClr val="0A4678"/>
                </a:solidFill>
              </a:rPr>
              <a:t>Collateral Material</a:t>
            </a:r>
          </a:p>
        </p:txBody>
      </p:sp>
      <p:sp>
        <p:nvSpPr>
          <p:cNvPr id="47" name="AutoShape 102"/>
          <p:cNvSpPr>
            <a:spLocks noChangeArrowheads="1"/>
          </p:cNvSpPr>
          <p:nvPr/>
        </p:nvSpPr>
        <p:spPr bwMode="auto">
          <a:xfrm>
            <a:off x="1981200" y="3821430"/>
            <a:ext cx="1219200" cy="1143000"/>
          </a:xfrm>
          <a:prstGeom prst="roundRect">
            <a:avLst>
              <a:gd name="adj" fmla="val 16667"/>
            </a:avLst>
          </a:prstGeom>
          <a:solidFill>
            <a:srgbClr val="0A4678"/>
          </a:solidFill>
          <a:ln w="9525">
            <a:noFill/>
            <a:round/>
            <a:headEnd/>
            <a:tailEnd/>
          </a:ln>
          <a:effectLst>
            <a:outerShdw blurRad="63500" dist="63500" dir="2700000" algn="tl" rotWithShape="0">
              <a:prstClr val="black">
                <a:alpha val="40000"/>
              </a:prstClr>
            </a:outerShdw>
          </a:effectLst>
        </p:spPr>
        <p:txBody>
          <a:bodyPr lIns="45720" rIns="45720" anchor="ctr"/>
          <a:lstStyle/>
          <a:p>
            <a:pPr algn="ctr">
              <a:defRPr/>
            </a:pPr>
            <a:r>
              <a:rPr lang="en-US" sz="1300" dirty="0">
                <a:solidFill>
                  <a:schemeClr val="bg1"/>
                </a:solidFill>
              </a:rPr>
              <a:t>Conformance</a:t>
            </a:r>
          </a:p>
          <a:p>
            <a:pPr algn="ctr">
              <a:defRPr/>
            </a:pPr>
            <a:r>
              <a:rPr lang="en-US" sz="1300" dirty="0">
                <a:solidFill>
                  <a:schemeClr val="bg1"/>
                </a:solidFill>
              </a:rPr>
              <a:t>And Certification </a:t>
            </a:r>
          </a:p>
        </p:txBody>
      </p:sp>
      <p:sp>
        <p:nvSpPr>
          <p:cNvPr id="48" name="AutoShape 103"/>
          <p:cNvSpPr>
            <a:spLocks noChangeArrowheads="1"/>
          </p:cNvSpPr>
          <p:nvPr/>
        </p:nvSpPr>
        <p:spPr bwMode="auto">
          <a:xfrm>
            <a:off x="3276600" y="3973830"/>
            <a:ext cx="457200" cy="762000"/>
          </a:xfrm>
          <a:prstGeom prst="rightArrow">
            <a:avLst>
              <a:gd name="adj1" fmla="val 50000"/>
              <a:gd name="adj2" fmla="val 44616"/>
            </a:avLst>
          </a:prstGeom>
          <a:solidFill>
            <a:srgbClr val="FF6600"/>
          </a:solidFill>
          <a:ln w="9525">
            <a:noFill/>
            <a:miter lim="800000"/>
            <a:headEnd/>
            <a:tailEnd/>
          </a:ln>
          <a:effectLst>
            <a:outerShdw blurRad="50800" dist="38100" dir="2700000" algn="tl" rotWithShape="0">
              <a:prstClr val="black">
                <a:alpha val="40000"/>
              </a:prstClr>
            </a:outerShdw>
          </a:effectLst>
        </p:spPr>
        <p:txBody>
          <a:bodyPr wrap="none" anchor="ctr"/>
          <a:lstStyle/>
          <a:p>
            <a:pPr>
              <a:defRPr/>
            </a:pPr>
            <a:endParaRPr lang="en-US"/>
          </a:p>
        </p:txBody>
      </p:sp>
    </p:spTree>
    <p:extLst>
      <p:ext uri="{BB962C8B-B14F-4D97-AF65-F5344CB8AC3E}">
        <p14:creationId xmlns:p14="http://schemas.microsoft.com/office/powerpoint/2010/main" val="2514598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down)">
                                      <p:cBhvr>
                                        <p:cTn id="7"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4"/>
          <p:cNvSpPr>
            <a:spLocks noGrp="1"/>
          </p:cNvSpPr>
          <p:nvPr>
            <p:ph type="ctrTitle"/>
          </p:nvPr>
        </p:nvSpPr>
        <p:spPr>
          <a:xfrm>
            <a:off x="2786063" y="1495425"/>
            <a:ext cx="5624512" cy="990600"/>
          </a:xfrm>
        </p:spPr>
        <p:txBody>
          <a:bodyPr>
            <a:normAutofit fontScale="90000"/>
          </a:bodyPr>
          <a:lstStyle/>
          <a:p>
            <a:r>
              <a:rPr lang="en-US" b="1" dirty="0" smtClean="0">
                <a:ea typeface="ＭＳ Ｐゴシック" pitchFamily="34" charset="-128"/>
              </a:rPr>
              <a:t>Some Key Process Points within a Working Group or Maintenance Group</a:t>
            </a:r>
          </a:p>
        </p:txBody>
      </p:sp>
      <p:sp>
        <p:nvSpPr>
          <p:cNvPr id="4" name="Slide Number Placeholder 3"/>
          <p:cNvSpPr>
            <a:spLocks noGrp="1"/>
          </p:cNvSpPr>
          <p:nvPr>
            <p:ph type="sldNum" sz="quarter" idx="4294967295"/>
          </p:nvPr>
        </p:nvSpPr>
        <p:spPr/>
        <p:txBody>
          <a:bodyPr/>
          <a:lstStyle/>
          <a:p>
            <a:pPr>
              <a:defRPr/>
            </a:pPr>
            <a:fld id="{78EF5AB1-F1EA-4671-A531-91D3F41346D5}" type="slidenum">
              <a:rPr lang="en-US" smtClean="0"/>
              <a:pPr>
                <a:defRPr/>
              </a:pPr>
              <a:t>22</a:t>
            </a:fld>
            <a:endParaRPr lang="en-US"/>
          </a:p>
        </p:txBody>
      </p:sp>
    </p:spTree>
    <p:extLst>
      <p:ext uri="{BB962C8B-B14F-4D97-AF65-F5344CB8AC3E}">
        <p14:creationId xmlns:p14="http://schemas.microsoft.com/office/powerpoint/2010/main" val="33941787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noAutofit/>
          </a:bodyPr>
          <a:lstStyle/>
          <a:p>
            <a:r>
              <a:rPr lang="en-US" sz="2800" b="1" dirty="0" smtClean="0">
                <a:ea typeface="ＭＳ Ｐゴシック" pitchFamily="34" charset="-128"/>
              </a:rPr>
              <a:t>Process Overview Shown for One of Our Working Groups Called TSD (Trusted Source of Data)</a:t>
            </a:r>
          </a:p>
        </p:txBody>
      </p:sp>
      <p:sp>
        <p:nvSpPr>
          <p:cNvPr id="15363" name="Content Placeholder 2"/>
          <p:cNvSpPr>
            <a:spLocks noGrp="1"/>
          </p:cNvSpPr>
          <p:nvPr>
            <p:ph idx="1"/>
          </p:nvPr>
        </p:nvSpPr>
        <p:spPr/>
        <p:txBody>
          <a:bodyPr/>
          <a:lstStyle/>
          <a:p>
            <a:r>
              <a:rPr lang="en-US" sz="2800" dirty="0" smtClean="0">
                <a:ea typeface="ＭＳ Ｐゴシック" pitchFamily="34" charset="-128"/>
              </a:rPr>
              <a:t>GSMP per this published process manual:</a:t>
            </a:r>
          </a:p>
          <a:p>
            <a:r>
              <a:rPr lang="en-US" sz="1600" dirty="0" smtClean="0">
                <a:ea typeface="ＭＳ Ｐゴシック" pitchFamily="34" charset="-128"/>
                <a:hlinkClick r:id="rId2"/>
              </a:rPr>
              <a:t>http://www.gs1.org/sites/default/files/docs/gsmp/NGSMP_Process_Manual-i2.pdf</a:t>
            </a:r>
            <a:endParaRPr lang="en-US" sz="1600" dirty="0" smtClean="0">
              <a:ea typeface="ＭＳ Ｐゴシック" pitchFamily="34" charset="-128"/>
            </a:endParaRPr>
          </a:p>
          <a:p>
            <a:pPr marL="0" indent="0">
              <a:buNone/>
            </a:pPr>
            <a:endParaRPr lang="en-US" sz="1600" dirty="0" smtClean="0">
              <a:ea typeface="ＭＳ Ｐゴシック" pitchFamily="34" charset="-128"/>
            </a:endParaRPr>
          </a:p>
          <a:p>
            <a:r>
              <a:rPr lang="en-US" sz="1600" b="1" dirty="0" smtClean="0">
                <a:ea typeface="ＭＳ Ｐゴシック" pitchFamily="34" charset="-128"/>
              </a:rPr>
              <a:t>Membership Minimums:</a:t>
            </a:r>
          </a:p>
          <a:p>
            <a:r>
              <a:rPr lang="en-US" sz="1600" dirty="0" smtClean="0">
                <a:ea typeface="ＭＳ Ｐゴシック" pitchFamily="34" charset="-128"/>
              </a:rPr>
              <a:t>6-6-6=18   6 Data Sources (Brand Owners, Data Pools, Retailers[Private Label]), 6 	  IAP, 6 MOs/Solution provides</a:t>
            </a:r>
          </a:p>
          <a:p>
            <a:r>
              <a:rPr lang="en-US" sz="1600" b="1" dirty="0" smtClean="0">
                <a:ea typeface="ＭＳ Ｐゴシック" pitchFamily="34" charset="-128"/>
              </a:rPr>
              <a:t>WG Virtual Votes: (Group Motions)</a:t>
            </a:r>
          </a:p>
          <a:p>
            <a:r>
              <a:rPr lang="en-US" sz="1600" dirty="0" smtClean="0">
                <a:ea typeface="ＭＳ Ｐゴシック" pitchFamily="34" charset="-128"/>
              </a:rPr>
              <a:t>2-2-2 minimums in each category with a total of 12 total votes yes and 2/3 majority</a:t>
            </a:r>
          </a:p>
          <a:p>
            <a:r>
              <a:rPr lang="en-US" sz="1600" dirty="0" smtClean="0">
                <a:ea typeface="ＭＳ Ｐゴシック" pitchFamily="34" charset="-128"/>
              </a:rPr>
              <a:t>Only one vote/company</a:t>
            </a:r>
          </a:p>
          <a:p>
            <a:pPr marL="0" indent="0">
              <a:buNone/>
            </a:pPr>
            <a:r>
              <a:rPr lang="en-US" sz="1600" dirty="0" smtClean="0">
                <a:ea typeface="ＭＳ Ｐゴシック" pitchFamily="34" charset="-128"/>
              </a:rPr>
              <a:t>	Note: GS1 GO staff cannot vote.  </a:t>
            </a:r>
          </a:p>
        </p:txBody>
      </p:sp>
      <p:sp>
        <p:nvSpPr>
          <p:cNvPr id="4" name="Slide Number Placeholder 3"/>
          <p:cNvSpPr>
            <a:spLocks noGrp="1"/>
          </p:cNvSpPr>
          <p:nvPr>
            <p:ph type="sldNum" sz="quarter" idx="10"/>
          </p:nvPr>
        </p:nvSpPr>
        <p:spPr/>
        <p:txBody>
          <a:bodyPr/>
          <a:lstStyle/>
          <a:p>
            <a:pPr>
              <a:defRPr/>
            </a:pPr>
            <a:fld id="{D9486F38-7CFB-4F2C-9DC9-FFA11B7BE9B6}" type="slidenum">
              <a:rPr lang="en-US" smtClean="0"/>
              <a:pPr>
                <a:defRPr/>
              </a:pPr>
              <a:t>23</a:t>
            </a:fld>
            <a:endParaRPr lang="en-US"/>
          </a:p>
        </p:txBody>
      </p:sp>
    </p:spTree>
    <p:extLst>
      <p:ext uri="{BB962C8B-B14F-4D97-AF65-F5344CB8AC3E}">
        <p14:creationId xmlns:p14="http://schemas.microsoft.com/office/powerpoint/2010/main" val="159063880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normAutofit/>
          </a:bodyPr>
          <a:lstStyle/>
          <a:p>
            <a:r>
              <a:rPr lang="en-US" dirty="0" smtClean="0">
                <a:ea typeface="ＭＳ Ｐゴシック" pitchFamily="34" charset="-128"/>
              </a:rPr>
              <a:t>WG Formation</a:t>
            </a:r>
          </a:p>
        </p:txBody>
      </p:sp>
      <p:sp>
        <p:nvSpPr>
          <p:cNvPr id="3" name="Content Placeholder 2"/>
          <p:cNvSpPr>
            <a:spLocks noGrp="1"/>
          </p:cNvSpPr>
          <p:nvPr>
            <p:ph idx="1"/>
          </p:nvPr>
        </p:nvSpPr>
        <p:spPr/>
        <p:txBody>
          <a:bodyPr>
            <a:normAutofit fontScale="92500" lnSpcReduction="10000"/>
          </a:bodyPr>
          <a:lstStyle/>
          <a:p>
            <a:pPr>
              <a:buFont typeface="Arial" pitchFamily="34" charset="0"/>
              <a:buChar char="•"/>
              <a:defRPr/>
            </a:pPr>
            <a:r>
              <a:rPr lang="en-US" sz="2800" dirty="0" smtClean="0"/>
              <a:t>Need two co-Chairs for a Working Group (WG)</a:t>
            </a:r>
          </a:p>
          <a:p>
            <a:pPr>
              <a:buFont typeface="Arial" pitchFamily="34" charset="0"/>
              <a:buChar char="•"/>
              <a:defRPr/>
            </a:pPr>
            <a:r>
              <a:rPr lang="en-US" sz="2800" dirty="0" smtClean="0"/>
              <a:t>Responsibilities of the co-Chairs:</a:t>
            </a:r>
            <a:r>
              <a:rPr lang="en-US" dirty="0" smtClean="0"/>
              <a:t/>
            </a:r>
            <a:br>
              <a:rPr lang="en-US" dirty="0" smtClean="0"/>
            </a:br>
            <a:endParaRPr lang="en-US" sz="1200" dirty="0"/>
          </a:p>
          <a:p>
            <a:pPr marL="622300" lvl="1" indent="-277813">
              <a:defRPr/>
            </a:pPr>
            <a:r>
              <a:rPr lang="en-US" sz="1050" b="1" dirty="0" smtClean="0"/>
              <a:t>Ensure </a:t>
            </a:r>
            <a:r>
              <a:rPr lang="en-US" sz="1050" b="1" dirty="0"/>
              <a:t>that the group </a:t>
            </a:r>
            <a:r>
              <a:rPr lang="en-US" sz="1050" b="1" dirty="0" smtClean="0"/>
              <a:t>fulfills </a:t>
            </a:r>
            <a:r>
              <a:rPr lang="en-US" sz="1050" b="1" dirty="0"/>
              <a:t>its mission.</a:t>
            </a:r>
          </a:p>
          <a:p>
            <a:pPr marL="622300" lvl="1" indent="-277813">
              <a:defRPr/>
            </a:pPr>
            <a:r>
              <a:rPr lang="en-US" sz="1050" b="1" dirty="0" smtClean="0"/>
              <a:t>Develop </a:t>
            </a:r>
            <a:r>
              <a:rPr lang="en-US" sz="1050" b="1" dirty="0"/>
              <a:t>and/or review the agenda for group meetings, in consultation with the Group</a:t>
            </a:r>
          </a:p>
          <a:p>
            <a:pPr marL="622300" lvl="1" indent="-277813">
              <a:defRPr/>
            </a:pPr>
            <a:r>
              <a:rPr lang="en-US" sz="1050" b="1" dirty="0"/>
              <a:t>Facilitator</a:t>
            </a:r>
          </a:p>
          <a:p>
            <a:pPr marL="622300" lvl="1" indent="-277813">
              <a:defRPr/>
            </a:pPr>
            <a:r>
              <a:rPr lang="en-US" sz="1050" b="1" dirty="0" smtClean="0"/>
              <a:t>Lead </a:t>
            </a:r>
            <a:r>
              <a:rPr lang="en-US" sz="1050" b="1" dirty="0"/>
              <a:t>the conducting of business in group meetings</a:t>
            </a:r>
          </a:p>
          <a:p>
            <a:pPr marL="622300" lvl="1" indent="-277813">
              <a:defRPr/>
            </a:pPr>
            <a:r>
              <a:rPr lang="en-US" sz="1050" b="1" dirty="0" smtClean="0"/>
              <a:t>Work </a:t>
            </a:r>
            <a:r>
              <a:rPr lang="en-US" sz="1050" b="1" dirty="0"/>
              <a:t>to resolve conflicts that arise during group discussion</a:t>
            </a:r>
          </a:p>
          <a:p>
            <a:pPr marL="622300" lvl="1" indent="-277813">
              <a:defRPr/>
            </a:pPr>
            <a:r>
              <a:rPr lang="en-US" sz="1050" b="1" dirty="0" smtClean="0"/>
              <a:t>Make </a:t>
            </a:r>
            <a:r>
              <a:rPr lang="en-US" sz="1050" b="1" dirty="0"/>
              <a:t>best effort to attend every group meeting (at least one Co-Chair must be present </a:t>
            </a:r>
            <a:r>
              <a:rPr lang="en-US" sz="1050" b="1" dirty="0" smtClean="0"/>
              <a:t>at every </a:t>
            </a:r>
            <a:r>
              <a:rPr lang="en-US" sz="1050" b="1" dirty="0"/>
              <a:t>meeting)</a:t>
            </a:r>
          </a:p>
          <a:p>
            <a:pPr marL="622300" lvl="1" indent="-277813">
              <a:defRPr/>
            </a:pPr>
            <a:r>
              <a:rPr lang="en-US" sz="1050" b="1" dirty="0" smtClean="0"/>
              <a:t>Recommend </a:t>
            </a:r>
            <a:r>
              <a:rPr lang="en-US" sz="1050" b="1" dirty="0"/>
              <a:t>the appointment of additional group leadership positions, subject to </a:t>
            </a:r>
            <a:r>
              <a:rPr lang="en-US" sz="1050" b="1" dirty="0" smtClean="0"/>
              <a:t>confirmation by </a:t>
            </a:r>
            <a:r>
              <a:rPr lang="en-US" sz="1050" b="1" dirty="0"/>
              <a:t>a motion of the group</a:t>
            </a:r>
          </a:p>
          <a:p>
            <a:pPr marL="625475" lvl="1" indent="-280988">
              <a:defRPr/>
            </a:pPr>
            <a:r>
              <a:rPr lang="en-US" sz="1050" b="1" dirty="0" smtClean="0"/>
              <a:t>Represent </a:t>
            </a:r>
            <a:r>
              <a:rPr lang="en-US" sz="1050" b="1" dirty="0"/>
              <a:t>the group in interactions with other groups, including Governance Groups</a:t>
            </a:r>
          </a:p>
          <a:p>
            <a:pPr marL="625475" lvl="1" indent="-280988">
              <a:defRPr/>
            </a:pPr>
            <a:r>
              <a:rPr lang="en-US" sz="1050" b="1" dirty="0" smtClean="0"/>
              <a:t>Ensure </a:t>
            </a:r>
            <a:r>
              <a:rPr lang="en-US" sz="1050" b="1" dirty="0"/>
              <a:t>that the discussion in meetings accurately reflects group consensus</a:t>
            </a:r>
          </a:p>
          <a:p>
            <a:pPr marL="625475" lvl="1" indent="-280988">
              <a:defRPr/>
            </a:pPr>
            <a:r>
              <a:rPr lang="en-US" sz="1050" b="1" dirty="0" smtClean="0"/>
              <a:t>Judge </a:t>
            </a:r>
            <a:r>
              <a:rPr lang="en-US" sz="1050" b="1" dirty="0"/>
              <a:t>if consensus was </a:t>
            </a:r>
            <a:r>
              <a:rPr lang="en-US" sz="1050" b="1" dirty="0" smtClean="0"/>
              <a:t>reached Specific </a:t>
            </a:r>
            <a:r>
              <a:rPr lang="en-US" sz="1050" b="1" dirty="0"/>
              <a:t>types of GSMP groups may have additional responsibilities for Co-Chairs (see Section 4</a:t>
            </a:r>
            <a:r>
              <a:rPr lang="en-US" sz="1050" b="1" dirty="0" smtClean="0"/>
              <a:t>).</a:t>
            </a:r>
          </a:p>
          <a:p>
            <a:pPr marL="230187" indent="-285750">
              <a:buFont typeface="Arial" pitchFamily="34" charset="0"/>
              <a:buChar char="•"/>
              <a:defRPr/>
            </a:pPr>
            <a:r>
              <a:rPr lang="en-US" sz="2800" dirty="0"/>
              <a:t>Nominees are  then voted  into position by WG </a:t>
            </a:r>
            <a:r>
              <a:rPr lang="en-US" sz="2800" dirty="0" smtClean="0"/>
              <a:t>participants</a:t>
            </a:r>
          </a:p>
          <a:p>
            <a:pPr marL="230187" indent="-285750">
              <a:buFont typeface="Arial" pitchFamily="34" charset="0"/>
              <a:buChar char="•"/>
              <a:defRPr/>
            </a:pPr>
            <a:r>
              <a:rPr lang="en-US" sz="2800" dirty="0" smtClean="0"/>
              <a:t>Each WG is facilitated or managed by a GS1 GO Standards Development Leader</a:t>
            </a:r>
            <a:endParaRPr lang="en-US" sz="2800" dirty="0"/>
          </a:p>
        </p:txBody>
      </p:sp>
      <p:sp>
        <p:nvSpPr>
          <p:cNvPr id="4" name="Slide Number Placeholder 3"/>
          <p:cNvSpPr>
            <a:spLocks noGrp="1"/>
          </p:cNvSpPr>
          <p:nvPr>
            <p:ph type="sldNum" sz="quarter" idx="10"/>
          </p:nvPr>
        </p:nvSpPr>
        <p:spPr/>
        <p:txBody>
          <a:bodyPr/>
          <a:lstStyle/>
          <a:p>
            <a:pPr>
              <a:defRPr/>
            </a:pPr>
            <a:fld id="{0F92D684-F5E0-4657-AAE4-992E7575612C}" type="slidenum">
              <a:rPr lang="en-US" smtClean="0"/>
              <a:pPr>
                <a:defRPr/>
              </a:pPr>
              <a:t>24</a:t>
            </a:fld>
            <a:endParaRPr lang="en-US"/>
          </a:p>
        </p:txBody>
      </p:sp>
    </p:spTree>
    <p:extLst>
      <p:ext uri="{BB962C8B-B14F-4D97-AF65-F5344CB8AC3E}">
        <p14:creationId xmlns:p14="http://schemas.microsoft.com/office/powerpoint/2010/main" val="287027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normAutofit fontScale="90000"/>
          </a:bodyPr>
          <a:lstStyle/>
          <a:p>
            <a:r>
              <a:rPr lang="en-US" smtClean="0">
                <a:ea typeface="ＭＳ Ｐゴシック" pitchFamily="34" charset="-128"/>
              </a:rPr>
              <a:t>Agenda, Minutes &amp; the MSWG Community Room</a:t>
            </a:r>
          </a:p>
        </p:txBody>
      </p:sp>
      <p:sp>
        <p:nvSpPr>
          <p:cNvPr id="11267" name="Content Placeholder 2"/>
          <p:cNvSpPr>
            <a:spLocks noGrp="1"/>
          </p:cNvSpPr>
          <p:nvPr>
            <p:ph idx="1"/>
          </p:nvPr>
        </p:nvSpPr>
        <p:spPr/>
        <p:txBody>
          <a:bodyPr>
            <a:normAutofit/>
          </a:bodyPr>
          <a:lstStyle/>
          <a:p>
            <a:pPr>
              <a:defRPr/>
            </a:pPr>
            <a:r>
              <a:rPr lang="en-US" dirty="0" smtClean="0">
                <a:ea typeface="ＭＳ Ｐゴシック" pitchFamily="34" charset="-128"/>
              </a:rPr>
              <a:t>Agendas, Outlook invites &amp; community calendars used to alert you by email</a:t>
            </a:r>
          </a:p>
          <a:p>
            <a:pPr>
              <a:defRPr/>
            </a:pPr>
            <a:r>
              <a:rPr lang="en-US" dirty="0" smtClean="0">
                <a:ea typeface="ＭＳ Ｐゴシック" pitchFamily="34" charset="-128"/>
              </a:rPr>
              <a:t>Minutes will generally be posted within a few days after a call.</a:t>
            </a:r>
          </a:p>
          <a:p>
            <a:pPr>
              <a:defRPr/>
            </a:pPr>
            <a:r>
              <a:rPr lang="en-US" dirty="0" smtClean="0">
                <a:ea typeface="ＭＳ Ｐゴシック" pitchFamily="34" charset="-128"/>
              </a:rPr>
              <a:t>Link to Community Room for this group which is only accessible by members of this group where all Works in Progress are posted:</a:t>
            </a:r>
          </a:p>
          <a:p>
            <a:pPr marL="0" indent="0">
              <a:buNone/>
              <a:defRPr/>
            </a:pPr>
            <a:r>
              <a:rPr lang="en-US" sz="2000" dirty="0">
                <a:ea typeface="ＭＳ Ｐゴシック" pitchFamily="34" charset="-128"/>
              </a:rPr>
              <a:t>	</a:t>
            </a:r>
            <a:r>
              <a:rPr lang="en-US" sz="1800" dirty="0">
                <a:ea typeface="ＭＳ Ｐゴシック" pitchFamily="34" charset="-128"/>
                <a:hlinkClick r:id="rId2"/>
              </a:rPr>
              <a:t>http://community.gs1.org/apps/org/workgroup/gsmp_b2c_tsd_mswg</a:t>
            </a:r>
            <a:r>
              <a:rPr lang="en-US" sz="1800" dirty="0" smtClean="0">
                <a:ea typeface="ＭＳ Ｐゴシック" pitchFamily="34" charset="-128"/>
                <a:hlinkClick r:id="rId2"/>
              </a:rPr>
              <a:t>/</a:t>
            </a:r>
            <a:endParaRPr lang="en-US" sz="1800" dirty="0" smtClean="0">
              <a:ea typeface="ＭＳ Ｐゴシック" pitchFamily="34" charset="-128"/>
            </a:endParaRPr>
          </a:p>
          <a:p>
            <a:pPr>
              <a:defRPr/>
            </a:pPr>
            <a:endParaRPr lang="en-US" sz="2000" dirty="0">
              <a:ea typeface="ＭＳ Ｐゴシック" pitchFamily="34" charset="-128"/>
            </a:endParaRPr>
          </a:p>
          <a:p>
            <a:pPr marL="0" indent="0">
              <a:defRPr/>
            </a:pPr>
            <a:endParaRPr lang="en-US" sz="2000" dirty="0" smtClean="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1ED77926-8617-4B91-9E83-71EB70FE4773}" type="slidenum">
              <a:rPr lang="en-US" smtClean="0"/>
              <a:pPr>
                <a:defRPr/>
              </a:pPr>
              <a:t>25</a:t>
            </a:fld>
            <a:endParaRPr lang="en-US"/>
          </a:p>
        </p:txBody>
      </p:sp>
    </p:spTree>
    <p:extLst>
      <p:ext uri="{BB962C8B-B14F-4D97-AF65-F5344CB8AC3E}">
        <p14:creationId xmlns:p14="http://schemas.microsoft.com/office/powerpoint/2010/main" val="272983728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274638"/>
            <a:ext cx="8229600" cy="873678"/>
          </a:xfrm>
        </p:spPr>
        <p:txBody>
          <a:bodyPr/>
          <a:lstStyle/>
          <a:p>
            <a:r>
              <a:rPr lang="en-US" sz="2800" b="1" dirty="0" smtClean="0">
                <a:ea typeface="ＭＳ Ｐゴシック" pitchFamily="34" charset="-128"/>
              </a:rPr>
              <a:t>Sharing Documents Outside the WG</a:t>
            </a:r>
          </a:p>
        </p:txBody>
      </p:sp>
      <p:sp>
        <p:nvSpPr>
          <p:cNvPr id="12291" name="Content Placeholder 2"/>
          <p:cNvSpPr>
            <a:spLocks noGrp="1"/>
          </p:cNvSpPr>
          <p:nvPr>
            <p:ph idx="1"/>
          </p:nvPr>
        </p:nvSpPr>
        <p:spPr>
          <a:xfrm>
            <a:off x="457200" y="1004776"/>
            <a:ext cx="8229600" cy="4525963"/>
          </a:xfrm>
        </p:spPr>
        <p:txBody>
          <a:bodyPr/>
          <a:lstStyle/>
          <a:p>
            <a:pPr>
              <a:defRPr/>
            </a:pPr>
            <a:r>
              <a:rPr lang="en-US" sz="2000" b="1" dirty="0" smtClean="0">
                <a:ea typeface="ＭＳ Ｐゴシック" pitchFamily="34" charset="-128"/>
              </a:rPr>
              <a:t>BRADS, Guidelines, and Standards are all done within the GS1 GSMP Template that will be provided.</a:t>
            </a:r>
          </a:p>
          <a:p>
            <a:pPr>
              <a:defRPr/>
            </a:pPr>
            <a:r>
              <a:rPr lang="en-US" sz="2000" b="1" dirty="0" smtClean="0">
                <a:ea typeface="ＭＳ Ｐゴシック" pitchFamily="34" charset="-128"/>
              </a:rPr>
              <a:t>While the BRAD, Standards, or Guidelines are in development, they are not to be shared with companies who are not opted-in to this Working Group. </a:t>
            </a:r>
          </a:p>
          <a:p>
            <a:pPr>
              <a:defRPr/>
            </a:pPr>
            <a:r>
              <a:rPr lang="en-US" sz="2000" b="1" dirty="0" smtClean="0">
                <a:ea typeface="ＭＳ Ｐゴシック" pitchFamily="34" charset="-128"/>
              </a:rPr>
              <a:t>The work-in-progress documents can be shared with anyone within your company.</a:t>
            </a:r>
          </a:p>
          <a:p>
            <a:pPr>
              <a:defRPr/>
            </a:pPr>
            <a:r>
              <a:rPr lang="en-US" sz="2000" b="1" dirty="0" smtClean="0">
                <a:ea typeface="ＭＳ Ｐゴシック" pitchFamily="34" charset="-128"/>
              </a:rPr>
              <a:t>Later, when the Document is ratified is available on the GS1 Website shortly after ratification, it freely available to all.</a:t>
            </a:r>
          </a:p>
          <a:p>
            <a:pPr>
              <a:defRPr/>
            </a:pPr>
            <a:endParaRPr lang="en-US" sz="2000" dirty="0" smtClean="0">
              <a:ea typeface="ＭＳ Ｐゴシック" pitchFamily="34" charset="-128"/>
            </a:endParaRPr>
          </a:p>
        </p:txBody>
      </p:sp>
      <p:sp>
        <p:nvSpPr>
          <p:cNvPr id="4" name="Slide Number Placeholder 3"/>
          <p:cNvSpPr>
            <a:spLocks noGrp="1"/>
          </p:cNvSpPr>
          <p:nvPr>
            <p:ph type="sldNum" sz="quarter" idx="10"/>
          </p:nvPr>
        </p:nvSpPr>
        <p:spPr/>
        <p:txBody>
          <a:bodyPr/>
          <a:lstStyle/>
          <a:p>
            <a:pPr>
              <a:defRPr/>
            </a:pPr>
            <a:fld id="{63AB3191-337A-443D-872D-9B64FEB6FC53}" type="slidenum">
              <a:rPr lang="en-US" smtClean="0"/>
              <a:pPr>
                <a:defRPr/>
              </a:pPr>
              <a:t>26</a:t>
            </a:fld>
            <a:endParaRPr lang="en-US"/>
          </a:p>
        </p:txBody>
      </p:sp>
      <p:pic>
        <p:nvPicPr>
          <p:cNvPr id="18437" name="Picture 5" descr="C:\Users\mark.frey\AppData\Local\Microsoft\Windows\Temporary Internet Files\Content.IE5\XGJZ7P72\MC900199394[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2182" y="4051048"/>
            <a:ext cx="1477963" cy="154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62531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Questions and Answers</a:t>
            </a:r>
            <a:endParaRPr lang="en-US" dirty="0"/>
          </a:p>
        </p:txBody>
      </p:sp>
      <p:pic>
        <p:nvPicPr>
          <p:cNvPr id="4" name="Content Placeholder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77473" y="2034293"/>
            <a:ext cx="2789054" cy="3657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39797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30670" y="-281289"/>
            <a:ext cx="14719838" cy="2465709"/>
          </a:xfrm>
        </p:spPr>
        <p:txBody>
          <a:bodyPr/>
          <a:lstStyle/>
          <a:p>
            <a:r>
              <a:rPr lang="en-US" dirty="0" smtClean="0"/>
              <a:t>Any Follow-up Actions?</a:t>
            </a:r>
            <a:endParaRPr lang="en-US" dirty="0"/>
          </a:p>
        </p:txBody>
      </p:sp>
      <p:pic>
        <p:nvPicPr>
          <p:cNvPr id="1026" name="Picture 2" descr="C:\Users\mark.frey\AppData\Local\Microsoft\Windows\Temporary Internet Files\Content.IE5\63K05ESF\MC900441898[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18830" y="1711842"/>
            <a:ext cx="3794453" cy="3349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4283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51002" y="3908122"/>
            <a:ext cx="4572000" cy="1477328"/>
          </a:xfrm>
          <a:prstGeom prst="rect">
            <a:avLst/>
          </a:prstGeom>
        </p:spPr>
        <p:txBody>
          <a:bodyPr>
            <a:spAutoFit/>
          </a:bodyPr>
          <a:lstStyle/>
          <a:p>
            <a:r>
              <a:rPr lang="en-US" dirty="0">
                <a:solidFill>
                  <a:srgbClr val="002C6C"/>
                </a:solidFill>
                <a:latin typeface="Arial Narrow" pitchFamily="34" charset="0"/>
              </a:rPr>
              <a:t>GS1 Global Office</a:t>
            </a:r>
          </a:p>
          <a:p>
            <a:r>
              <a:rPr lang="en-US" dirty="0">
                <a:solidFill>
                  <a:srgbClr val="002C6C"/>
                </a:solidFill>
                <a:latin typeface="Arial Narrow" pitchFamily="34" charset="0"/>
              </a:rPr>
              <a:t>Avenue Louise 326, </a:t>
            </a:r>
            <a:r>
              <a:rPr lang="en-US" dirty="0" err="1">
                <a:solidFill>
                  <a:srgbClr val="002C6C"/>
                </a:solidFill>
                <a:latin typeface="Arial Narrow" pitchFamily="34" charset="0"/>
              </a:rPr>
              <a:t>bte</a:t>
            </a:r>
            <a:r>
              <a:rPr lang="en-US" dirty="0">
                <a:solidFill>
                  <a:srgbClr val="002C6C"/>
                </a:solidFill>
                <a:latin typeface="Arial Narrow" pitchFamily="34" charset="0"/>
              </a:rPr>
              <a:t> 10</a:t>
            </a:r>
          </a:p>
          <a:p>
            <a:r>
              <a:rPr lang="en-US" dirty="0">
                <a:solidFill>
                  <a:srgbClr val="002C6C"/>
                </a:solidFill>
                <a:latin typeface="Arial Narrow" pitchFamily="34" charset="0"/>
              </a:rPr>
              <a:t>B-1050 Brussels, Belgium</a:t>
            </a:r>
          </a:p>
          <a:p>
            <a:r>
              <a:rPr lang="en-US" dirty="0">
                <a:solidFill>
                  <a:schemeClr val="accent1">
                    <a:lumMod val="50000"/>
                  </a:schemeClr>
                </a:solidFill>
                <a:latin typeface="Arial Narrow" pitchFamily="34" charset="0"/>
              </a:rPr>
              <a:t>T </a:t>
            </a:r>
            <a:r>
              <a:rPr lang="en-US" dirty="0" smtClean="0">
                <a:solidFill>
                  <a:schemeClr val="accent1">
                    <a:lumMod val="50000"/>
                  </a:schemeClr>
                </a:solidFill>
                <a:latin typeface="Arial Narrow" pitchFamily="34" charset="0"/>
              </a:rPr>
              <a:t>+ </a:t>
            </a:r>
            <a:r>
              <a:rPr lang="en-US" dirty="0">
                <a:solidFill>
                  <a:srgbClr val="002C6C"/>
                </a:solidFill>
                <a:latin typeface="Arial Narrow" pitchFamily="34" charset="0"/>
              </a:rPr>
              <a:t>32 2 788 78 </a:t>
            </a:r>
            <a:r>
              <a:rPr lang="en-US" dirty="0" smtClean="0">
                <a:solidFill>
                  <a:srgbClr val="002C6C"/>
                </a:solidFill>
                <a:latin typeface="Arial Narrow" pitchFamily="34" charset="0"/>
              </a:rPr>
              <a:t>00</a:t>
            </a:r>
            <a:endParaRPr lang="en-US" dirty="0">
              <a:solidFill>
                <a:srgbClr val="002C6C"/>
              </a:solidFill>
              <a:latin typeface="Arial Narrow" pitchFamily="34" charset="0"/>
            </a:endParaRPr>
          </a:p>
          <a:p>
            <a:r>
              <a:rPr lang="en-US" dirty="0">
                <a:solidFill>
                  <a:schemeClr val="accent1">
                    <a:lumMod val="50000"/>
                  </a:schemeClr>
                </a:solidFill>
                <a:latin typeface="Arial Narrow" pitchFamily="34" charset="0"/>
              </a:rPr>
              <a:t>W  </a:t>
            </a:r>
            <a:r>
              <a:rPr lang="en-US" dirty="0" smtClean="0">
                <a:solidFill>
                  <a:srgbClr val="002C6C"/>
                </a:solidFill>
                <a:latin typeface="Arial Narrow" pitchFamily="34" charset="0"/>
              </a:rPr>
              <a:t>www.gs1.org</a:t>
            </a:r>
            <a:endParaRPr lang="en-US" dirty="0">
              <a:solidFill>
                <a:srgbClr val="002C6C"/>
              </a:solidFill>
              <a:latin typeface="Arial Narrow" pitchFamily="34" charset="0"/>
            </a:endParaRPr>
          </a:p>
        </p:txBody>
      </p:sp>
      <p:pic>
        <p:nvPicPr>
          <p:cNvPr id="5" name="Picture 4"/>
          <p:cNvPicPr>
            <a:picLocks noChangeAspect="1"/>
          </p:cNvPicPr>
          <p:nvPr/>
        </p:nvPicPr>
        <p:blipFill>
          <a:blip r:embed="rId2"/>
          <a:stretch>
            <a:fillRect/>
          </a:stretch>
        </p:blipFill>
        <p:spPr>
          <a:xfrm>
            <a:off x="6936" y="12700"/>
            <a:ext cx="1344066" cy="1174883"/>
          </a:xfrm>
          <a:prstGeom prst="rect">
            <a:avLst/>
          </a:prstGeom>
        </p:spPr>
      </p:pic>
      <p:pic>
        <p:nvPicPr>
          <p:cNvPr id="6" name="Picture 5"/>
          <p:cNvPicPr>
            <a:picLocks noChangeAspect="1"/>
          </p:cNvPicPr>
          <p:nvPr/>
        </p:nvPicPr>
        <p:blipFill>
          <a:blip r:embed="rId3"/>
          <a:stretch>
            <a:fillRect/>
          </a:stretch>
        </p:blipFill>
        <p:spPr>
          <a:xfrm>
            <a:off x="-6511" y="5494328"/>
            <a:ext cx="9173004" cy="1363672"/>
          </a:xfrm>
          <a:prstGeom prst="rect">
            <a:avLst/>
          </a:prstGeom>
        </p:spPr>
      </p:pic>
      <p:sp>
        <p:nvSpPr>
          <p:cNvPr id="7" name="Rectangle 2"/>
          <p:cNvSpPr>
            <a:spLocks noGrp="1" noChangeArrowheads="1"/>
          </p:cNvSpPr>
          <p:nvPr>
            <p:ph type="title"/>
          </p:nvPr>
        </p:nvSpPr>
        <p:spPr>
          <a:xfrm>
            <a:off x="457200" y="153615"/>
            <a:ext cx="8229600" cy="1143000"/>
          </a:xfrm>
        </p:spPr>
        <p:txBody>
          <a:bodyPr/>
          <a:lstStyle/>
          <a:p>
            <a:pPr eaLnBrk="1" hangingPunct="1"/>
            <a:r>
              <a:rPr lang="en-US" dirty="0" smtClean="0">
                <a:solidFill>
                  <a:schemeClr val="accent1">
                    <a:lumMod val="75000"/>
                  </a:schemeClr>
                </a:solidFill>
                <a:latin typeface="Arial Narrow"/>
                <a:cs typeface="Arial Narrow"/>
              </a:rPr>
              <a:t>GSMP</a:t>
            </a:r>
          </a:p>
        </p:txBody>
      </p:sp>
      <p:sp>
        <p:nvSpPr>
          <p:cNvPr id="9" name="Rectangle 8"/>
          <p:cNvSpPr/>
          <p:nvPr/>
        </p:nvSpPr>
        <p:spPr>
          <a:xfrm>
            <a:off x="1351002" y="1577341"/>
            <a:ext cx="4953902" cy="2062103"/>
          </a:xfrm>
          <a:prstGeom prst="rect">
            <a:avLst/>
          </a:prstGeom>
        </p:spPr>
        <p:txBody>
          <a:bodyPr wrap="square">
            <a:spAutoFit/>
          </a:bodyPr>
          <a:lstStyle/>
          <a:p>
            <a:r>
              <a:rPr lang="en-US" sz="3200" dirty="0">
                <a:solidFill>
                  <a:srgbClr val="376092"/>
                </a:solidFill>
                <a:latin typeface="Arial" pitchFamily="34" charset="0"/>
                <a:cs typeface="Arial" pitchFamily="34" charset="0"/>
              </a:rPr>
              <a:t>To join GSMP go </a:t>
            </a:r>
            <a:r>
              <a:rPr lang="en-US" sz="3200" dirty="0" smtClean="0">
                <a:solidFill>
                  <a:srgbClr val="376092"/>
                </a:solidFill>
                <a:latin typeface="Arial" pitchFamily="34" charset="0"/>
                <a:cs typeface="Arial" pitchFamily="34" charset="0"/>
              </a:rPr>
              <a:t>to </a:t>
            </a:r>
            <a:r>
              <a:rPr lang="en-US" sz="3200" dirty="0" smtClean="0">
                <a:solidFill>
                  <a:srgbClr val="E04234"/>
                </a:solidFill>
                <a:latin typeface="Arial" pitchFamily="34" charset="0"/>
                <a:cs typeface="Arial" pitchFamily="34" charset="0"/>
              </a:rPr>
              <a:t>gs1.org/</a:t>
            </a:r>
            <a:r>
              <a:rPr lang="en-US" sz="3200" dirty="0" err="1" smtClean="0">
                <a:solidFill>
                  <a:srgbClr val="E04234"/>
                </a:solidFill>
                <a:latin typeface="Arial" pitchFamily="34" charset="0"/>
                <a:cs typeface="Arial" pitchFamily="34" charset="0"/>
              </a:rPr>
              <a:t>gsmp</a:t>
            </a:r>
            <a:endParaRPr lang="en-US" sz="3200" dirty="0" smtClean="0">
              <a:solidFill>
                <a:srgbClr val="E04234"/>
              </a:solidFill>
              <a:latin typeface="Arial" pitchFamily="34" charset="0"/>
              <a:cs typeface="Arial" pitchFamily="34" charset="0"/>
            </a:endParaRPr>
          </a:p>
          <a:p>
            <a:r>
              <a:rPr lang="en-US" sz="3200" dirty="0" smtClean="0">
                <a:solidFill>
                  <a:srgbClr val="376092"/>
                </a:solidFill>
                <a:latin typeface="Arial" pitchFamily="34" charset="0"/>
                <a:cs typeface="Arial" pitchFamily="34" charset="0"/>
              </a:rPr>
              <a:t>or </a:t>
            </a:r>
            <a:r>
              <a:rPr lang="en-US" sz="3200" dirty="0">
                <a:solidFill>
                  <a:srgbClr val="376092"/>
                </a:solidFill>
                <a:latin typeface="Arial" pitchFamily="34" charset="0"/>
                <a:cs typeface="Arial" pitchFamily="34" charset="0"/>
              </a:rPr>
              <a:t>contact us at </a:t>
            </a:r>
            <a:r>
              <a:rPr lang="en-US" sz="3200" dirty="0" smtClean="0">
                <a:solidFill>
                  <a:srgbClr val="E04234"/>
                </a:solidFill>
                <a:latin typeface="Arial" pitchFamily="34" charset="0"/>
                <a:cs typeface="Arial" pitchFamily="34" charset="0"/>
                <a:hlinkClick r:id="rId4"/>
              </a:rPr>
              <a:t>gsmp@gs1.org</a:t>
            </a:r>
            <a:r>
              <a:rPr lang="en-US" sz="3200" dirty="0" smtClean="0">
                <a:solidFill>
                  <a:srgbClr val="E04234"/>
                </a:solidFill>
                <a:latin typeface="Arial" pitchFamily="34" charset="0"/>
                <a:cs typeface="Arial" pitchFamily="34" charset="0"/>
              </a:rPr>
              <a:t> </a:t>
            </a:r>
          </a:p>
        </p:txBody>
      </p:sp>
      <p:sp>
        <p:nvSpPr>
          <p:cNvPr id="11" name="Text Box 8"/>
          <p:cNvSpPr txBox="1">
            <a:spLocks noChangeArrowheads="1"/>
          </p:cNvSpPr>
          <p:nvPr/>
        </p:nvSpPr>
        <p:spPr bwMode="auto">
          <a:xfrm>
            <a:off x="4001535" y="5819611"/>
            <a:ext cx="4995751" cy="713105"/>
          </a:xfrm>
          <a:prstGeom prst="rect">
            <a:avLst/>
          </a:prstGeom>
          <a:noFill/>
          <a:ln>
            <a:noFill/>
          </a:ln>
          <a:effectLst/>
          <a:extLst>
            <a:ext uri="{909E8E84-426E-40DD-AFC4-6F175D3DCCD1}">
              <a14:hiddenFill xmlns:a14="http://schemas.microsoft.com/office/drawing/2010/main">
                <a:solidFill>
                  <a:srgbClr val="FFFFFE"/>
                </a:solidFill>
              </a14:hiddenFill>
            </a:ext>
            <a:ext uri="{91240B29-F687-4F45-9708-019B960494DF}">
              <a14:hiddenLine xmlns:a14="http://schemas.microsoft.com/office/drawing/2010/main" w="9525" algn="in">
                <a:solidFill>
                  <a:srgbClr val="212120"/>
                </a:solidFill>
                <a:miter lim="800000"/>
                <a:headEnd/>
                <a:tailEnd/>
              </a14:hiddenLine>
            </a:ext>
            <a:ext uri="{AF507438-7753-43E0-B8FC-AC1667EBCBE1}">
              <a14:hiddenEffects xmlns:a14="http://schemas.microsoft.com/office/drawing/2010/main">
                <a:effectLst/>
              </a14:hiddenEffects>
            </a:ext>
          </a:extLst>
        </p:spPr>
        <p:txBody>
          <a:bodyPr rot="0" vert="horz" wrap="square" lIns="36576" tIns="36576" rIns="36576" bIns="36576" anchor="t" anchorCtr="0" upright="1">
            <a:noAutofit/>
          </a:bodyPr>
          <a:lstStyle/>
          <a:p>
            <a:pPr marL="0" marR="0">
              <a:lnSpc>
                <a:spcPts val="4200"/>
              </a:lnSpc>
              <a:spcBef>
                <a:spcPts val="0"/>
              </a:spcBef>
              <a:spcAft>
                <a:spcPts val="0"/>
              </a:spcAft>
            </a:pPr>
            <a:r>
              <a:rPr lang="en-US" sz="2600" kern="1400" spc="-200" dirty="0">
                <a:solidFill>
                  <a:srgbClr val="0D2961"/>
                </a:solidFill>
                <a:effectLst/>
                <a:latin typeface="Arial"/>
                <a:ea typeface="Times New Roman"/>
              </a:rPr>
              <a:t>people</a:t>
            </a:r>
            <a:r>
              <a:rPr lang="en-US" sz="2600" b="1" kern="1400" spc="-200" dirty="0">
                <a:solidFill>
                  <a:srgbClr val="B7C134"/>
                </a:solidFill>
                <a:effectLst/>
                <a:latin typeface="Arial Bold"/>
                <a:ea typeface="Times New Roman"/>
                <a:cs typeface="Arial"/>
              </a:rPr>
              <a:t>behind</a:t>
            </a:r>
            <a:r>
              <a:rPr lang="en-US" sz="2600" kern="1400" spc="-200" dirty="0">
                <a:solidFill>
                  <a:srgbClr val="0D2961"/>
                </a:solidFill>
                <a:effectLst/>
                <a:latin typeface="Arial"/>
                <a:ea typeface="Times New Roman"/>
              </a:rPr>
              <a:t>the</a:t>
            </a:r>
            <a:r>
              <a:rPr lang="en-US" sz="2600" b="1" kern="1400" spc="-250" dirty="0">
                <a:solidFill>
                  <a:srgbClr val="B7C134"/>
                </a:solidFill>
                <a:effectLst/>
                <a:latin typeface="Arial Bold"/>
                <a:ea typeface="Times New Roman"/>
                <a:cs typeface="Arial"/>
              </a:rPr>
              <a:t>p</a:t>
            </a:r>
            <a:r>
              <a:rPr lang="en-US" sz="2600" b="1" kern="1400" spc="-270" dirty="0">
                <a:solidFill>
                  <a:srgbClr val="B7C134"/>
                </a:solidFill>
                <a:effectLst/>
                <a:latin typeface="Arial Bold"/>
                <a:ea typeface="Times New Roman"/>
                <a:cs typeface="Arial"/>
              </a:rPr>
              <a:t>roces</a:t>
            </a:r>
            <a:r>
              <a:rPr lang="en-US" sz="2600" b="1" kern="1400" spc="-250" dirty="0">
                <a:solidFill>
                  <a:srgbClr val="B7C134"/>
                </a:solidFill>
                <a:effectLst/>
                <a:latin typeface="Arial Bold"/>
                <a:ea typeface="Times New Roman"/>
                <a:cs typeface="Arial"/>
              </a:rPr>
              <a:t>s</a:t>
            </a:r>
            <a:r>
              <a:rPr lang="en-US" sz="3600" b="1" kern="1400" spc="100" dirty="0">
                <a:solidFill>
                  <a:srgbClr val="E04234"/>
                </a:solidFill>
                <a:effectLst/>
                <a:latin typeface="Arial"/>
                <a:ea typeface="Times New Roman"/>
              </a:rPr>
              <a:t>gsmp</a:t>
            </a:r>
            <a:endParaRPr lang="en-US" sz="1000" kern="1400" dirty="0">
              <a:solidFill>
                <a:srgbClr val="E04234"/>
              </a:solidFill>
              <a:effectLst/>
              <a:latin typeface="Times New Roman"/>
              <a:ea typeface="Times New Roman"/>
            </a:endParaRPr>
          </a:p>
          <a:p>
            <a:pPr marL="0" marR="0">
              <a:lnSpc>
                <a:spcPts val="4200"/>
              </a:lnSpc>
              <a:spcBef>
                <a:spcPts val="0"/>
              </a:spcBef>
              <a:spcAft>
                <a:spcPts val="0"/>
              </a:spcAft>
            </a:pPr>
            <a:r>
              <a:rPr lang="en-US" sz="4100" kern="1400" spc="-200" dirty="0">
                <a:solidFill>
                  <a:srgbClr val="2E3640"/>
                </a:solidFill>
                <a:effectLst/>
                <a:latin typeface="Arial"/>
                <a:ea typeface="Times New Roman"/>
              </a:rPr>
              <a:t>    </a:t>
            </a:r>
            <a:endParaRPr lang="en-US" sz="1000" kern="1400" dirty="0">
              <a:solidFill>
                <a:srgbClr val="212120"/>
              </a:solidFill>
              <a:effectLst/>
              <a:latin typeface="Times New Roman"/>
              <a:ea typeface="Times New Roman"/>
            </a:endParaRPr>
          </a:p>
        </p:txBody>
      </p:sp>
      <p:pic>
        <p:nvPicPr>
          <p:cNvPr id="3074" name="Picture 2" descr="C:\Users\charlotte.michaels\Desktop\display-4.jpe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83580" y="1599690"/>
            <a:ext cx="2680334" cy="3815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5083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p:txBody>
          <a:bodyPr/>
          <a:lstStyle/>
          <a:p>
            <a:pPr eaLnBrk="1" hangingPunct="1"/>
            <a:r>
              <a:rPr lang="en-US" dirty="0" smtClean="0"/>
              <a:t>Introduction</a:t>
            </a:r>
          </a:p>
        </p:txBody>
      </p:sp>
      <p:sp>
        <p:nvSpPr>
          <p:cNvPr id="4" name="Slide Number Placeholder 3"/>
          <p:cNvSpPr>
            <a:spLocks noGrp="1"/>
          </p:cNvSpPr>
          <p:nvPr>
            <p:ph type="sldNum" sz="quarter" idx="10"/>
          </p:nvPr>
        </p:nvSpPr>
        <p:spPr>
          <a:xfrm>
            <a:off x="8229600" y="6534150"/>
            <a:ext cx="914400" cy="323850"/>
          </a:xfrm>
          <a:prstGeom prst="rect">
            <a:avLst/>
          </a:prstGeom>
        </p:spPr>
        <p:txBody>
          <a:bodyPr/>
          <a:lstStyle/>
          <a:p>
            <a:pPr>
              <a:defRPr/>
            </a:pPr>
            <a:fld id="{D5703668-1D02-48BC-B07F-EF05C42BC316}" type="slidenum">
              <a:rPr lang="en-US" smtClean="0">
                <a:solidFill>
                  <a:srgbClr val="002C6C"/>
                </a:solidFill>
              </a:rPr>
              <a:pPr>
                <a:defRPr/>
              </a:pPr>
              <a:t>3</a:t>
            </a:fld>
            <a:endParaRPr lang="en-US" dirty="0">
              <a:solidFill>
                <a:srgbClr val="002C6C"/>
              </a:solidFill>
            </a:endParaRPr>
          </a:p>
        </p:txBody>
      </p:sp>
      <p:sp>
        <p:nvSpPr>
          <p:cNvPr id="2051" name="Rectangle 3"/>
          <p:cNvSpPr>
            <a:spLocks noGrp="1" noChangeArrowheads="1"/>
          </p:cNvSpPr>
          <p:nvPr>
            <p:ph sz="half" idx="1"/>
          </p:nvPr>
        </p:nvSpPr>
        <p:spPr>
          <a:xfrm>
            <a:off x="514800" y="1602000"/>
            <a:ext cx="7183172" cy="1800419"/>
          </a:xfrm>
        </p:spPr>
        <p:txBody>
          <a:bodyPr>
            <a:normAutofit lnSpcReduction="10000"/>
          </a:bodyPr>
          <a:lstStyle/>
          <a:p>
            <a:pPr algn="l" eaLnBrk="1" hangingPunct="1">
              <a:lnSpc>
                <a:spcPct val="80000"/>
              </a:lnSpc>
              <a:buAutoNum type="arabicPeriod"/>
            </a:pPr>
            <a:r>
              <a:rPr lang="en-US" sz="2000" b="1" dirty="0" smtClean="0"/>
              <a:t>Anti-Trust Caution</a:t>
            </a:r>
          </a:p>
          <a:p>
            <a:pPr algn="l" eaLnBrk="1" hangingPunct="1">
              <a:lnSpc>
                <a:spcPct val="80000"/>
              </a:lnSpc>
              <a:buAutoNum type="arabicPeriod"/>
            </a:pPr>
            <a:r>
              <a:rPr lang="en-US" sz="2000" b="1" dirty="0" smtClean="0"/>
              <a:t>IP Policy and Opting into a Working Group (WG)</a:t>
            </a:r>
          </a:p>
          <a:p>
            <a:pPr algn="l" eaLnBrk="1" hangingPunct="1">
              <a:lnSpc>
                <a:spcPct val="80000"/>
              </a:lnSpc>
              <a:buAutoNum type="arabicPeriod"/>
            </a:pPr>
            <a:r>
              <a:rPr lang="en-US" sz="2000" b="1" dirty="0" smtClean="0"/>
              <a:t>Process Overview</a:t>
            </a:r>
          </a:p>
          <a:p>
            <a:pPr algn="l" eaLnBrk="1" hangingPunct="1">
              <a:lnSpc>
                <a:spcPct val="80000"/>
              </a:lnSpc>
              <a:buAutoNum type="arabicPeriod"/>
            </a:pPr>
            <a:r>
              <a:rPr lang="en-US" sz="2000" b="1" dirty="0" smtClean="0"/>
              <a:t>Working Groups</a:t>
            </a:r>
          </a:p>
          <a:p>
            <a:pPr algn="l" eaLnBrk="1" hangingPunct="1">
              <a:lnSpc>
                <a:spcPct val="80000"/>
              </a:lnSpc>
              <a:buAutoNum type="arabicPeriod"/>
            </a:pPr>
            <a:r>
              <a:rPr lang="en-US" sz="2000" b="1" dirty="0" smtClean="0"/>
              <a:t>Questions &amp; Answer Period</a:t>
            </a:r>
          </a:p>
          <a:p>
            <a:pPr algn="l" eaLnBrk="1" hangingPunct="1">
              <a:lnSpc>
                <a:spcPct val="80000"/>
              </a:lnSpc>
              <a:buAutoNum type="arabicPeriod"/>
            </a:pPr>
            <a:r>
              <a:rPr lang="en-US" sz="2000" b="1" dirty="0" smtClean="0"/>
              <a:t>Follow-ups?</a:t>
            </a:r>
          </a:p>
        </p:txBody>
      </p:sp>
    </p:spTree>
    <p:extLst>
      <p:ext uri="{BB962C8B-B14F-4D97-AF65-F5344CB8AC3E}">
        <p14:creationId xmlns:p14="http://schemas.microsoft.com/office/powerpoint/2010/main" val="33214136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936" y="12700"/>
            <a:ext cx="1344066" cy="1174883"/>
          </a:xfrm>
          <a:prstGeom prst="rect">
            <a:avLst/>
          </a:prstGeom>
        </p:spPr>
      </p:pic>
      <p:pic>
        <p:nvPicPr>
          <p:cNvPr id="6" name="Picture 5"/>
          <p:cNvPicPr>
            <a:picLocks noChangeAspect="1"/>
          </p:cNvPicPr>
          <p:nvPr/>
        </p:nvPicPr>
        <p:blipFill>
          <a:blip r:embed="rId3"/>
          <a:stretch>
            <a:fillRect/>
          </a:stretch>
        </p:blipFill>
        <p:spPr>
          <a:xfrm>
            <a:off x="-6511" y="5494328"/>
            <a:ext cx="9173004" cy="1363672"/>
          </a:xfrm>
          <a:prstGeom prst="rect">
            <a:avLst/>
          </a:prstGeom>
        </p:spPr>
      </p:pic>
      <p:sp>
        <p:nvSpPr>
          <p:cNvPr id="7" name="Rectangle 2"/>
          <p:cNvSpPr>
            <a:spLocks noGrp="1" noChangeArrowheads="1"/>
          </p:cNvSpPr>
          <p:nvPr>
            <p:ph type="title"/>
          </p:nvPr>
        </p:nvSpPr>
        <p:spPr>
          <a:xfrm>
            <a:off x="457200" y="153615"/>
            <a:ext cx="8229600" cy="1143000"/>
          </a:xfrm>
        </p:spPr>
        <p:txBody>
          <a:bodyPr/>
          <a:lstStyle/>
          <a:p>
            <a:pPr eaLnBrk="1" hangingPunct="1"/>
            <a:r>
              <a:rPr lang="en-US" dirty="0" smtClean="0">
                <a:solidFill>
                  <a:schemeClr val="accent1">
                    <a:lumMod val="75000"/>
                  </a:schemeClr>
                </a:solidFill>
                <a:latin typeface="Arial Narrow"/>
                <a:cs typeface="Arial Narrow"/>
              </a:rPr>
              <a:t>GSMP</a:t>
            </a:r>
          </a:p>
        </p:txBody>
      </p:sp>
      <p:sp>
        <p:nvSpPr>
          <p:cNvPr id="9" name="Rectangle 8"/>
          <p:cNvSpPr/>
          <p:nvPr/>
        </p:nvSpPr>
        <p:spPr>
          <a:xfrm>
            <a:off x="1351002" y="1577341"/>
            <a:ext cx="4432578" cy="3046988"/>
          </a:xfrm>
          <a:prstGeom prst="rect">
            <a:avLst/>
          </a:prstGeom>
        </p:spPr>
        <p:txBody>
          <a:bodyPr wrap="square">
            <a:spAutoFit/>
          </a:bodyPr>
          <a:lstStyle/>
          <a:p>
            <a:r>
              <a:rPr lang="en-US" sz="3200" dirty="0" smtClean="0">
                <a:solidFill>
                  <a:srgbClr val="376092"/>
                </a:solidFill>
                <a:latin typeface="Arial" pitchFamily="34" charset="0"/>
                <a:cs typeface="Arial" pitchFamily="34" charset="0"/>
              </a:rPr>
              <a:t>Presenter’s Info:</a:t>
            </a:r>
          </a:p>
          <a:p>
            <a:r>
              <a:rPr lang="en-US" sz="3200" dirty="0" smtClean="0">
                <a:solidFill>
                  <a:srgbClr val="376092"/>
                </a:solidFill>
                <a:latin typeface="Arial" pitchFamily="34" charset="0"/>
                <a:cs typeface="Arial" pitchFamily="34" charset="0"/>
              </a:rPr>
              <a:t>Mark Frey</a:t>
            </a:r>
          </a:p>
          <a:p>
            <a:r>
              <a:rPr lang="en-US" sz="3200" dirty="0" smtClean="0">
                <a:solidFill>
                  <a:srgbClr val="376092"/>
                </a:solidFill>
                <a:latin typeface="Arial" pitchFamily="34" charset="0"/>
                <a:cs typeface="Arial" pitchFamily="34" charset="0"/>
              </a:rPr>
              <a:t>GS1 GO</a:t>
            </a:r>
          </a:p>
          <a:p>
            <a:r>
              <a:rPr lang="en-US" sz="3200" dirty="0" smtClean="0">
                <a:solidFill>
                  <a:srgbClr val="376092"/>
                </a:solidFill>
                <a:latin typeface="Arial" pitchFamily="34" charset="0"/>
                <a:cs typeface="Arial" pitchFamily="34" charset="0"/>
                <a:hlinkClick r:id="rId4"/>
              </a:rPr>
              <a:t>mark.frey@GS1.org</a:t>
            </a:r>
            <a:endParaRPr lang="en-US" sz="3200" dirty="0" smtClean="0">
              <a:solidFill>
                <a:srgbClr val="376092"/>
              </a:solidFill>
              <a:latin typeface="Arial" pitchFamily="34" charset="0"/>
              <a:cs typeface="Arial" pitchFamily="34" charset="0"/>
            </a:endParaRPr>
          </a:p>
          <a:p>
            <a:r>
              <a:rPr lang="en-US" sz="3200" dirty="0" smtClean="0">
                <a:solidFill>
                  <a:srgbClr val="376092"/>
                </a:solidFill>
                <a:latin typeface="Arial" pitchFamily="34" charset="0"/>
                <a:cs typeface="Arial" pitchFamily="34" charset="0"/>
              </a:rPr>
              <a:t>T 609-557-4587</a:t>
            </a:r>
          </a:p>
          <a:p>
            <a:endParaRPr lang="en-US" sz="3200" dirty="0" smtClean="0">
              <a:solidFill>
                <a:srgbClr val="376092"/>
              </a:solidFill>
              <a:latin typeface="Arial" pitchFamily="34" charset="0"/>
              <a:cs typeface="Arial" pitchFamily="34" charset="0"/>
            </a:endParaRPr>
          </a:p>
        </p:txBody>
      </p:sp>
      <p:sp>
        <p:nvSpPr>
          <p:cNvPr id="11" name="Text Box 8"/>
          <p:cNvSpPr txBox="1">
            <a:spLocks noChangeArrowheads="1"/>
          </p:cNvSpPr>
          <p:nvPr/>
        </p:nvSpPr>
        <p:spPr bwMode="auto">
          <a:xfrm>
            <a:off x="4001535" y="5819611"/>
            <a:ext cx="4995751" cy="713105"/>
          </a:xfrm>
          <a:prstGeom prst="rect">
            <a:avLst/>
          </a:prstGeom>
          <a:noFill/>
          <a:ln>
            <a:noFill/>
          </a:ln>
          <a:effectLst/>
          <a:extLst>
            <a:ext uri="{909E8E84-426E-40DD-AFC4-6F175D3DCCD1}">
              <a14:hiddenFill xmlns:a14="http://schemas.microsoft.com/office/drawing/2010/main">
                <a:solidFill>
                  <a:srgbClr val="FFFFFE"/>
                </a:solidFill>
              </a14:hiddenFill>
            </a:ext>
            <a:ext uri="{91240B29-F687-4F45-9708-019B960494DF}">
              <a14:hiddenLine xmlns:a14="http://schemas.microsoft.com/office/drawing/2010/main" w="9525" algn="in">
                <a:solidFill>
                  <a:srgbClr val="212120"/>
                </a:solidFill>
                <a:miter lim="800000"/>
                <a:headEnd/>
                <a:tailEnd/>
              </a14:hiddenLine>
            </a:ext>
            <a:ext uri="{AF507438-7753-43E0-B8FC-AC1667EBCBE1}">
              <a14:hiddenEffects xmlns:a14="http://schemas.microsoft.com/office/drawing/2010/main">
                <a:effectLst/>
              </a14:hiddenEffects>
            </a:ext>
          </a:extLst>
        </p:spPr>
        <p:txBody>
          <a:bodyPr rot="0" vert="horz" wrap="square" lIns="36576" tIns="36576" rIns="36576" bIns="36576" anchor="t" anchorCtr="0" upright="1">
            <a:noAutofit/>
          </a:bodyPr>
          <a:lstStyle/>
          <a:p>
            <a:pPr marL="0" marR="0">
              <a:lnSpc>
                <a:spcPts val="4200"/>
              </a:lnSpc>
              <a:spcBef>
                <a:spcPts val="0"/>
              </a:spcBef>
              <a:spcAft>
                <a:spcPts val="0"/>
              </a:spcAft>
            </a:pPr>
            <a:r>
              <a:rPr lang="en-US" sz="2600" kern="1400" spc="-200" dirty="0">
                <a:solidFill>
                  <a:srgbClr val="0D2961"/>
                </a:solidFill>
                <a:effectLst/>
                <a:latin typeface="Arial"/>
                <a:ea typeface="Times New Roman"/>
              </a:rPr>
              <a:t>people</a:t>
            </a:r>
            <a:r>
              <a:rPr lang="en-US" sz="2600" b="1" kern="1400" spc="-200" dirty="0">
                <a:solidFill>
                  <a:srgbClr val="B7C134"/>
                </a:solidFill>
                <a:effectLst/>
                <a:latin typeface="Arial Bold"/>
                <a:ea typeface="Times New Roman"/>
                <a:cs typeface="Arial"/>
              </a:rPr>
              <a:t>behind</a:t>
            </a:r>
            <a:r>
              <a:rPr lang="en-US" sz="2600" kern="1400" spc="-200" dirty="0">
                <a:solidFill>
                  <a:srgbClr val="0D2961"/>
                </a:solidFill>
                <a:effectLst/>
                <a:latin typeface="Arial"/>
                <a:ea typeface="Times New Roman"/>
              </a:rPr>
              <a:t>the</a:t>
            </a:r>
            <a:r>
              <a:rPr lang="en-US" sz="2600" b="1" kern="1400" spc="-250" dirty="0">
                <a:solidFill>
                  <a:srgbClr val="B7C134"/>
                </a:solidFill>
                <a:effectLst/>
                <a:latin typeface="Arial Bold"/>
                <a:ea typeface="Times New Roman"/>
                <a:cs typeface="Arial"/>
              </a:rPr>
              <a:t>p</a:t>
            </a:r>
            <a:r>
              <a:rPr lang="en-US" sz="2600" b="1" kern="1400" spc="-270" dirty="0">
                <a:solidFill>
                  <a:srgbClr val="B7C134"/>
                </a:solidFill>
                <a:effectLst/>
                <a:latin typeface="Arial Bold"/>
                <a:ea typeface="Times New Roman"/>
                <a:cs typeface="Arial"/>
              </a:rPr>
              <a:t>roces</a:t>
            </a:r>
            <a:r>
              <a:rPr lang="en-US" sz="2600" b="1" kern="1400" spc="-250" dirty="0">
                <a:solidFill>
                  <a:srgbClr val="B7C134"/>
                </a:solidFill>
                <a:effectLst/>
                <a:latin typeface="Arial Bold"/>
                <a:ea typeface="Times New Roman"/>
                <a:cs typeface="Arial"/>
              </a:rPr>
              <a:t>s</a:t>
            </a:r>
            <a:r>
              <a:rPr lang="en-US" sz="3600" b="1" kern="1400" spc="100" dirty="0">
                <a:solidFill>
                  <a:srgbClr val="E04234"/>
                </a:solidFill>
                <a:effectLst/>
                <a:latin typeface="Arial"/>
                <a:ea typeface="Times New Roman"/>
              </a:rPr>
              <a:t>gsmp</a:t>
            </a:r>
            <a:endParaRPr lang="en-US" sz="1000" kern="1400" dirty="0">
              <a:solidFill>
                <a:srgbClr val="E04234"/>
              </a:solidFill>
              <a:effectLst/>
              <a:latin typeface="Times New Roman"/>
              <a:ea typeface="Times New Roman"/>
            </a:endParaRPr>
          </a:p>
          <a:p>
            <a:pPr marL="0" marR="0">
              <a:lnSpc>
                <a:spcPts val="4200"/>
              </a:lnSpc>
              <a:spcBef>
                <a:spcPts val="0"/>
              </a:spcBef>
              <a:spcAft>
                <a:spcPts val="0"/>
              </a:spcAft>
            </a:pPr>
            <a:r>
              <a:rPr lang="en-US" sz="4100" kern="1400" spc="-200" dirty="0">
                <a:solidFill>
                  <a:srgbClr val="2E3640"/>
                </a:solidFill>
                <a:effectLst/>
                <a:latin typeface="Arial"/>
                <a:ea typeface="Times New Roman"/>
              </a:rPr>
              <a:t>    </a:t>
            </a:r>
            <a:endParaRPr lang="en-US" sz="1000" kern="1400" dirty="0">
              <a:solidFill>
                <a:srgbClr val="212120"/>
              </a:solidFill>
              <a:effectLst/>
              <a:latin typeface="Times New Roman"/>
              <a:ea typeface="Times New Roman"/>
            </a:endParaRPr>
          </a:p>
        </p:txBody>
      </p:sp>
      <p:pic>
        <p:nvPicPr>
          <p:cNvPr id="3074" name="Picture 2" descr="C:\Users\charlotte.michaels\Desktop\display-4.jpe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83580" y="1599690"/>
            <a:ext cx="2680334" cy="38154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550577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65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0963" name="Title 1"/>
          <p:cNvSpPr>
            <a:spLocks noGrp="1"/>
          </p:cNvSpPr>
          <p:nvPr>
            <p:ph type="title"/>
          </p:nvPr>
        </p:nvSpPr>
        <p:spPr>
          <a:xfrm>
            <a:off x="392113" y="365125"/>
            <a:ext cx="3744912" cy="1385888"/>
          </a:xfrm>
        </p:spPr>
        <p:txBody>
          <a:bodyPr/>
          <a:lstStyle/>
          <a:p>
            <a:r>
              <a:rPr lang="fr-BE" sz="2800" smtClean="0">
                <a:solidFill>
                  <a:schemeClr val="bg1"/>
                </a:solidFill>
                <a:ea typeface="ＭＳ Ｐゴシック" pitchFamily="34" charset="-128"/>
              </a:rPr>
              <a:t>GS1 Standards Spring Event</a:t>
            </a:r>
            <a:br>
              <a:rPr lang="fr-BE" sz="2800" smtClean="0">
                <a:solidFill>
                  <a:schemeClr val="bg1"/>
                </a:solidFill>
                <a:ea typeface="ＭＳ Ｐゴシック" pitchFamily="34" charset="-128"/>
              </a:rPr>
            </a:br>
            <a:r>
              <a:rPr lang="fr-BE" sz="2400" smtClean="0">
                <a:solidFill>
                  <a:schemeClr val="bg1"/>
                </a:solidFill>
                <a:ea typeface="ＭＳ Ｐゴシック" pitchFamily="34" charset="-128"/>
              </a:rPr>
              <a:t>Dallas, TX, USA</a:t>
            </a:r>
            <a:br>
              <a:rPr lang="fr-BE" sz="2400" smtClean="0">
                <a:solidFill>
                  <a:schemeClr val="bg1"/>
                </a:solidFill>
                <a:ea typeface="ＭＳ Ｐゴシック" pitchFamily="34" charset="-128"/>
              </a:rPr>
            </a:br>
            <a:endParaRPr lang="en-US" sz="2400" smtClean="0">
              <a:solidFill>
                <a:schemeClr val="bg1"/>
              </a:solidFill>
              <a:ea typeface="ＭＳ Ｐゴシック" pitchFamily="34" charset="-128"/>
            </a:endParaRPr>
          </a:p>
        </p:txBody>
      </p:sp>
      <p:sp>
        <p:nvSpPr>
          <p:cNvPr id="35844" name="Rectangle 10"/>
          <p:cNvSpPr>
            <a:spLocks noChangeArrowheads="1"/>
          </p:cNvSpPr>
          <p:nvPr/>
        </p:nvSpPr>
        <p:spPr bwMode="auto">
          <a:xfrm>
            <a:off x="522288" y="5630863"/>
            <a:ext cx="2533650" cy="800100"/>
          </a:xfrm>
          <a:prstGeom prst="rect">
            <a:avLst/>
          </a:prstGeom>
          <a:ln/>
          <a:effectLst>
            <a:glow rad="228600">
              <a:schemeClr val="accent6">
                <a:satMod val="175000"/>
                <a:alpha val="40000"/>
              </a:schemeClr>
            </a:glow>
          </a:effectLst>
        </p:spPr>
        <p:style>
          <a:lnRef idx="2">
            <a:schemeClr val="dk1"/>
          </a:lnRef>
          <a:fillRef idx="1">
            <a:schemeClr val="lt1"/>
          </a:fillRef>
          <a:effectRef idx="0">
            <a:schemeClr val="dk1"/>
          </a:effectRef>
          <a:fontRef idx="minor">
            <a:schemeClr val="dk1"/>
          </a:fontRef>
        </p:style>
        <p:txBody>
          <a:bodyPr/>
          <a:lstStyle/>
          <a:p>
            <a:pPr defTabSz="914400" fontAlgn="base">
              <a:spcBef>
                <a:spcPct val="20000"/>
              </a:spcBef>
              <a:spcAft>
                <a:spcPct val="0"/>
              </a:spcAft>
              <a:defRPr/>
            </a:pPr>
            <a:endParaRPr lang="en-US">
              <a:solidFill>
                <a:srgbClr val="002C6C"/>
              </a:solidFill>
            </a:endParaRPr>
          </a:p>
        </p:txBody>
      </p:sp>
      <p:sp>
        <p:nvSpPr>
          <p:cNvPr id="40967" name="Title 1"/>
          <p:cNvSpPr txBox="1">
            <a:spLocks/>
          </p:cNvSpPr>
          <p:nvPr/>
        </p:nvSpPr>
        <p:spPr bwMode="auto">
          <a:xfrm>
            <a:off x="642938" y="5546725"/>
            <a:ext cx="1676400" cy="935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defTabSz="914400" eaLnBrk="1" fontAlgn="base" hangingPunct="1">
              <a:spcBef>
                <a:spcPct val="0"/>
              </a:spcBef>
              <a:spcAft>
                <a:spcPct val="0"/>
              </a:spcAft>
            </a:pPr>
            <a:r>
              <a:rPr lang="fr-BE" sz="1400" b="1">
                <a:ea typeface="ＭＳ Ｐゴシック" pitchFamily="34" charset="-128"/>
              </a:rPr>
              <a:t>Hosted by</a:t>
            </a:r>
            <a:endParaRPr lang="en-US" sz="1400" b="1">
              <a:ea typeface="ＭＳ Ｐゴシック" pitchFamily="34" charset="-128"/>
            </a:endParaRPr>
          </a:p>
        </p:txBody>
      </p:sp>
      <p:sp>
        <p:nvSpPr>
          <p:cNvPr id="16" name="TextBox 15"/>
          <p:cNvSpPr txBox="1"/>
          <p:nvPr/>
        </p:nvSpPr>
        <p:spPr>
          <a:xfrm>
            <a:off x="5873293" y="282902"/>
            <a:ext cx="3100887" cy="966418"/>
          </a:xfrm>
          <a:prstGeom prst="rect">
            <a:avLst/>
          </a:prstGeom>
          <a:noFill/>
        </p:spPr>
        <p:txBody>
          <a:bodyPr>
            <a:spAutoFit/>
          </a:bodyPr>
          <a:lstStyle/>
          <a:p>
            <a:pPr defTabSz="914400" fontAlgn="base">
              <a:spcBef>
                <a:spcPct val="20000"/>
              </a:spcBef>
              <a:spcAft>
                <a:spcPct val="0"/>
              </a:spcAft>
              <a:defRPr/>
            </a:pPr>
            <a:r>
              <a:rPr lang="fr-BE" sz="2800" dirty="0">
                <a:ln w="18415" cmpd="sng">
                  <a:solidFill>
                    <a:srgbClr val="FFFFFF"/>
                  </a:solidFill>
                  <a:prstDash val="solid"/>
                </a:ln>
                <a:solidFill>
                  <a:srgbClr val="FFFFFF"/>
                </a:solidFill>
                <a:effectLst>
                  <a:outerShdw blurRad="63500" dir="3600000" algn="tl" rotWithShape="0">
                    <a:srgbClr val="000000">
                      <a:alpha val="70000"/>
                    </a:srgbClr>
                  </a:outerShdw>
                </a:effectLst>
              </a:rPr>
              <a:t>Save the date! </a:t>
            </a:r>
          </a:p>
          <a:p>
            <a:pPr defTabSz="914400" fontAlgn="base">
              <a:spcBef>
                <a:spcPct val="20000"/>
              </a:spcBef>
              <a:spcAft>
                <a:spcPct val="0"/>
              </a:spcAft>
              <a:defRPr/>
            </a:pPr>
            <a:r>
              <a:rPr lang="fr-BE" sz="2400" dirty="0">
                <a:ln w="18415" cmpd="sng">
                  <a:solidFill>
                    <a:srgbClr val="FFFFFF"/>
                  </a:solidFill>
                  <a:prstDash val="solid"/>
                </a:ln>
                <a:solidFill>
                  <a:srgbClr val="FFFFFF"/>
                </a:solidFill>
                <a:effectLst>
                  <a:outerShdw blurRad="63500" dir="3600000" algn="tl" rotWithShape="0">
                    <a:srgbClr val="000000">
                      <a:alpha val="70000"/>
                    </a:srgbClr>
                  </a:outerShdw>
                </a:effectLst>
              </a:rPr>
              <a:t>18-22 March 2013</a:t>
            </a:r>
          </a:p>
        </p:txBody>
      </p:sp>
      <p:pic>
        <p:nvPicPr>
          <p:cNvPr id="40969" name="Picture 15" descr="US_6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2463" y="5734050"/>
            <a:ext cx="715962" cy="5730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Tree>
    <p:extLst>
      <p:ext uri="{BB962C8B-B14F-4D97-AF65-F5344CB8AC3E}">
        <p14:creationId xmlns:p14="http://schemas.microsoft.com/office/powerpoint/2010/main" val="4695100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p:txBody>
          <a:bodyPr/>
          <a:lstStyle/>
          <a:p>
            <a:pPr eaLnBrk="1" hangingPunct="1"/>
            <a:r>
              <a:rPr lang="en-US" dirty="0" smtClean="0"/>
              <a:t>1. Anti-Trust Caution</a:t>
            </a:r>
          </a:p>
        </p:txBody>
      </p:sp>
      <p:sp>
        <p:nvSpPr>
          <p:cNvPr id="4" name="Slide Number Placeholder 3"/>
          <p:cNvSpPr>
            <a:spLocks noGrp="1"/>
          </p:cNvSpPr>
          <p:nvPr>
            <p:ph type="sldNum" sz="quarter" idx="10"/>
          </p:nvPr>
        </p:nvSpPr>
        <p:spPr>
          <a:xfrm>
            <a:off x="8229600" y="6534150"/>
            <a:ext cx="914400" cy="323850"/>
          </a:xfrm>
          <a:prstGeom prst="rect">
            <a:avLst/>
          </a:prstGeom>
        </p:spPr>
        <p:txBody>
          <a:bodyPr/>
          <a:lstStyle/>
          <a:p>
            <a:pPr>
              <a:defRPr/>
            </a:pPr>
            <a:fld id="{D5703668-1D02-48BC-B07F-EF05C42BC316}" type="slidenum">
              <a:rPr lang="en-US" smtClean="0">
                <a:solidFill>
                  <a:srgbClr val="002C6C"/>
                </a:solidFill>
              </a:rPr>
              <a:pPr>
                <a:defRPr/>
              </a:pPr>
              <a:t>4</a:t>
            </a:fld>
            <a:endParaRPr lang="en-US" dirty="0">
              <a:solidFill>
                <a:srgbClr val="002C6C"/>
              </a:solidFill>
            </a:endParaRPr>
          </a:p>
        </p:txBody>
      </p:sp>
      <p:sp>
        <p:nvSpPr>
          <p:cNvPr id="2051" name="Rectangle 3"/>
          <p:cNvSpPr>
            <a:spLocks noGrp="1" noChangeArrowheads="1"/>
          </p:cNvSpPr>
          <p:nvPr>
            <p:ph sz="half" idx="1"/>
          </p:nvPr>
        </p:nvSpPr>
        <p:spPr/>
        <p:txBody>
          <a:bodyPr/>
          <a:lstStyle/>
          <a:p>
            <a:pPr marL="0" indent="0" algn="l" eaLnBrk="1" hangingPunct="1">
              <a:lnSpc>
                <a:spcPct val="80000"/>
              </a:lnSpc>
              <a:buNone/>
            </a:pPr>
            <a:r>
              <a:rPr lang="en-US" sz="1800" dirty="0" smtClean="0"/>
              <a:t>GS1 and the GSMP operate under the GS1 anti-trust caution.  Strict compliance with anti-trust laws is and always has been the policy of GS1. </a:t>
            </a:r>
          </a:p>
          <a:p>
            <a:pPr marL="0" indent="0" algn="l" eaLnBrk="1" hangingPunct="1">
              <a:lnSpc>
                <a:spcPct val="80000"/>
              </a:lnSpc>
            </a:pPr>
            <a:endParaRPr lang="en-US" sz="1800" dirty="0" smtClean="0"/>
          </a:p>
          <a:p>
            <a:pPr marL="0" indent="0" algn="l" eaLnBrk="1" hangingPunct="1">
              <a:lnSpc>
                <a:spcPct val="80000"/>
              </a:lnSpc>
              <a:buNone/>
            </a:pPr>
            <a:r>
              <a:rPr lang="en-US" sz="1800" dirty="0" smtClean="0"/>
              <a:t>The best way to avoid problems is to remember that the purpose of the committee is to enhance the ability of all industry members to compete more efficiently. </a:t>
            </a:r>
          </a:p>
          <a:p>
            <a:pPr marL="0" indent="0" algn="l" eaLnBrk="1" hangingPunct="1">
              <a:lnSpc>
                <a:spcPct val="80000"/>
              </a:lnSpc>
            </a:pPr>
            <a:endParaRPr lang="en-US" sz="1800" dirty="0" smtClean="0"/>
          </a:p>
          <a:p>
            <a:pPr marL="0" indent="0" algn="l" eaLnBrk="1" hangingPunct="1">
              <a:lnSpc>
                <a:spcPct val="80000"/>
              </a:lnSpc>
              <a:buNone/>
            </a:pPr>
            <a:r>
              <a:rPr lang="en-US" sz="1800" dirty="0" smtClean="0"/>
              <a:t>This means:</a:t>
            </a:r>
          </a:p>
          <a:p>
            <a:pPr lvl="1">
              <a:lnSpc>
                <a:spcPct val="80000"/>
              </a:lnSpc>
            </a:pPr>
            <a:r>
              <a:rPr lang="en-US" sz="1800" dirty="0" smtClean="0"/>
              <a:t>There shall be no discussion of prices, allocation of customers, or products, etc.</a:t>
            </a:r>
            <a:r>
              <a:rPr lang="en-US" sz="1400" dirty="0" smtClean="0"/>
              <a:t> </a:t>
            </a:r>
          </a:p>
          <a:p>
            <a:pPr lvl="1">
              <a:lnSpc>
                <a:spcPct val="80000"/>
              </a:lnSpc>
            </a:pPr>
            <a:r>
              <a:rPr lang="en-US" sz="1800" dirty="0" smtClean="0"/>
              <a:t>If any participant believes the group is drifting towards an impermissible discussion, the topic shall be tabled until the opinion of counsel can be obtained.</a:t>
            </a:r>
          </a:p>
          <a:p>
            <a:pPr lvl="1">
              <a:lnSpc>
                <a:spcPct val="80000"/>
              </a:lnSpc>
            </a:pPr>
            <a:r>
              <a:rPr lang="en-US" sz="1800" dirty="0" smtClean="0"/>
              <a:t>The full anti-trust caution is available in the Community Room if you would like to read it in its entirety.</a:t>
            </a:r>
            <a:r>
              <a:rPr lang="en-US" sz="1400" dirty="0" smtClean="0"/>
              <a:t> </a:t>
            </a:r>
          </a:p>
        </p:txBody>
      </p:sp>
    </p:spTree>
    <p:extLst>
      <p:ext uri="{BB962C8B-B14F-4D97-AF65-F5344CB8AC3E}">
        <p14:creationId xmlns:p14="http://schemas.microsoft.com/office/powerpoint/2010/main" val="355364179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3"/>
          <p:cNvSpPr>
            <a:spLocks noGrp="1"/>
          </p:cNvSpPr>
          <p:nvPr>
            <p:ph type="title"/>
          </p:nvPr>
        </p:nvSpPr>
        <p:spPr>
          <a:xfrm>
            <a:off x="1387475" y="435953"/>
            <a:ext cx="6934200" cy="838200"/>
          </a:xfrm>
        </p:spPr>
        <p:txBody>
          <a:bodyPr>
            <a:noAutofit/>
          </a:bodyPr>
          <a:lstStyle/>
          <a:p>
            <a:pPr algn="ctr" eaLnBrk="1" hangingPunct="1">
              <a:buClr>
                <a:srgbClr val="F2632A"/>
              </a:buClr>
            </a:pPr>
            <a:r>
              <a:rPr lang="en-US" sz="3200" dirty="0" smtClean="0"/>
              <a:t>What are the steps to participate at the working group level?</a:t>
            </a:r>
          </a:p>
        </p:txBody>
      </p:sp>
      <p:sp>
        <p:nvSpPr>
          <p:cNvPr id="16387"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eaLnBrk="1" hangingPunct="1"/>
            <a:fld id="{02E1892C-E809-43A4-8FD0-931C4B6B503B}" type="slidenum">
              <a:rPr lang="en-US" smtClean="0">
                <a:solidFill>
                  <a:schemeClr val="tx1"/>
                </a:solidFill>
              </a:rPr>
              <a:pPr eaLnBrk="1" hangingPunct="1"/>
              <a:t>5</a:t>
            </a:fld>
            <a:endParaRPr lang="en-US" smtClean="0">
              <a:solidFill>
                <a:schemeClr val="tx1"/>
              </a:solidFill>
            </a:endParaRPr>
          </a:p>
        </p:txBody>
      </p:sp>
      <p:graphicFrame>
        <p:nvGraphicFramePr>
          <p:cNvPr id="8" name="Diagram 7"/>
          <p:cNvGraphicFramePr/>
          <p:nvPr/>
        </p:nvGraphicFramePr>
        <p:xfrm>
          <a:off x="762000" y="1798321"/>
          <a:ext cx="7894311" cy="28476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389" name="TextBox 1"/>
          <p:cNvSpPr txBox="1">
            <a:spLocks noChangeArrowheads="1"/>
          </p:cNvSpPr>
          <p:nvPr/>
        </p:nvSpPr>
        <p:spPr bwMode="auto">
          <a:xfrm>
            <a:off x="1203325" y="4767263"/>
            <a:ext cx="71183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eaLnBrk="1" hangingPunct="1"/>
            <a:r>
              <a:rPr lang="en-US" b="1" dirty="0"/>
              <a:t>Visit </a:t>
            </a:r>
            <a:r>
              <a:rPr lang="en-US" b="1" dirty="0">
                <a:hlinkClick r:id="rId8"/>
              </a:rPr>
              <a:t>http://www.gs1.org/gsmp/participation</a:t>
            </a:r>
            <a:r>
              <a:rPr lang="en-US" b="1" dirty="0"/>
              <a:t> to step through this process</a:t>
            </a:r>
            <a:endParaRPr lang="en-GB" b="1" dirty="0"/>
          </a:p>
        </p:txBody>
      </p:sp>
    </p:spTree>
    <p:extLst>
      <p:ext uri="{BB962C8B-B14F-4D97-AF65-F5344CB8AC3E}">
        <p14:creationId xmlns:p14="http://schemas.microsoft.com/office/powerpoint/2010/main" val="12084112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1809750" y="384175"/>
            <a:ext cx="6877050" cy="936625"/>
          </a:xfrm>
        </p:spPr>
        <p:txBody>
          <a:bodyPr/>
          <a:lstStyle/>
          <a:p>
            <a:pPr eaLnBrk="1" hangingPunct="1"/>
            <a:r>
              <a:rPr lang="en-US" dirty="0" smtClean="0"/>
              <a:t>2. IP Policy and Opting into a WG</a:t>
            </a:r>
            <a:endParaRPr lang="en-GB" dirty="0" smtClean="0"/>
          </a:p>
        </p:txBody>
      </p:sp>
      <p:sp>
        <p:nvSpPr>
          <p:cNvPr id="8195"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eaLnBrk="1" hangingPunct="1"/>
            <a:fld id="{2A2C2C95-8F29-4EA9-977E-967F4D7A854B}" type="slidenum">
              <a:rPr lang="en-GB" smtClean="0">
                <a:solidFill>
                  <a:schemeClr val="tx1"/>
                </a:solidFill>
              </a:rPr>
              <a:pPr eaLnBrk="1" hangingPunct="1"/>
              <a:t>6</a:t>
            </a:fld>
            <a:endParaRPr lang="en-GB" smtClean="0">
              <a:solidFill>
                <a:schemeClr val="tx1"/>
              </a:solidFill>
            </a:endParaRPr>
          </a:p>
        </p:txBody>
      </p:sp>
      <p:sp>
        <p:nvSpPr>
          <p:cNvPr id="3" name="Content Placeholder 2"/>
          <p:cNvSpPr>
            <a:spLocks noGrp="1"/>
          </p:cNvSpPr>
          <p:nvPr>
            <p:ph sz="half" idx="1"/>
          </p:nvPr>
        </p:nvSpPr>
        <p:spPr>
          <a:xfrm>
            <a:off x="514350" y="1601788"/>
            <a:ext cx="8172450" cy="4572000"/>
          </a:xfrm>
        </p:spPr>
        <p:txBody>
          <a:bodyPr rtlCol="0">
            <a:normAutofit lnSpcReduction="10000"/>
          </a:bodyPr>
          <a:lstStyle/>
          <a:p>
            <a:pPr marL="0" indent="0">
              <a:buNone/>
              <a:defRPr/>
            </a:pPr>
            <a:r>
              <a:rPr lang="en-US" dirty="0"/>
              <a:t>Why does GS1 have an IP Policy </a:t>
            </a:r>
            <a:endParaRPr lang="en-US" dirty="0" smtClean="0"/>
          </a:p>
          <a:p>
            <a:pPr>
              <a:defRPr/>
            </a:pPr>
            <a:r>
              <a:rPr lang="en-US" kern="1200" dirty="0" smtClean="0">
                <a:solidFill>
                  <a:schemeClr val="tx1"/>
                </a:solidFill>
                <a:ea typeface="ＭＳ Ｐゴシック" charset="0"/>
              </a:rPr>
              <a:t>To </a:t>
            </a:r>
            <a:r>
              <a:rPr lang="en-US" kern="1200" dirty="0">
                <a:solidFill>
                  <a:schemeClr val="tx1"/>
                </a:solidFill>
                <a:ea typeface="ＭＳ Ｐゴシック" charset="0"/>
              </a:rPr>
              <a:t>protect </a:t>
            </a:r>
            <a:r>
              <a:rPr lang="en-US" kern="1200" dirty="0" smtClean="0">
                <a:solidFill>
                  <a:schemeClr val="tx1"/>
                </a:solidFill>
                <a:ea typeface="ＭＳ Ｐゴシック" charset="0"/>
              </a:rPr>
              <a:t>the GS1 community </a:t>
            </a:r>
            <a:r>
              <a:rPr lang="en-US" kern="1200" dirty="0">
                <a:solidFill>
                  <a:schemeClr val="tx1"/>
                </a:solidFill>
                <a:ea typeface="ＭＳ Ｐゴシック" charset="0"/>
              </a:rPr>
              <a:t>of users </a:t>
            </a:r>
            <a:r>
              <a:rPr lang="en-US" kern="1200" dirty="0" smtClean="0">
                <a:solidFill>
                  <a:schemeClr val="tx1"/>
                </a:solidFill>
                <a:ea typeface="ＭＳ Ｐゴシック" charset="0"/>
              </a:rPr>
              <a:t>of GS1 standards to the best </a:t>
            </a:r>
            <a:r>
              <a:rPr lang="en-US" kern="1200" dirty="0">
                <a:solidFill>
                  <a:schemeClr val="tx1"/>
                </a:solidFill>
                <a:ea typeface="ＭＳ Ｐゴシック" charset="0"/>
              </a:rPr>
              <a:t>of </a:t>
            </a:r>
            <a:r>
              <a:rPr lang="en-US" kern="1200" dirty="0" smtClean="0">
                <a:solidFill>
                  <a:schemeClr val="tx1"/>
                </a:solidFill>
                <a:ea typeface="ＭＳ Ｐゴシック" charset="0"/>
              </a:rPr>
              <a:t>GS1’s ability.</a:t>
            </a:r>
            <a:endParaRPr lang="en-US" kern="1200" dirty="0">
              <a:solidFill>
                <a:schemeClr val="tx1"/>
              </a:solidFill>
              <a:ea typeface="ＭＳ Ｐゴシック" charset="0"/>
            </a:endParaRPr>
          </a:p>
          <a:p>
            <a:pPr eaLnBrk="1" hangingPunct="1">
              <a:buFont typeface="Arial"/>
              <a:buChar char="•"/>
              <a:defRPr/>
            </a:pPr>
            <a:r>
              <a:rPr lang="en-US" dirty="0">
                <a:ea typeface="ＭＳ Ｐゴシック" charset="0"/>
              </a:rPr>
              <a:t>T</a:t>
            </a:r>
            <a:r>
              <a:rPr lang="en-US" dirty="0" smtClean="0">
                <a:ea typeface="ＭＳ Ｐゴシック" charset="0"/>
              </a:rPr>
              <a:t>o enable development of </a:t>
            </a:r>
            <a:r>
              <a:rPr lang="en-US" dirty="0">
                <a:ea typeface="ＭＳ Ｐゴシック" charset="0"/>
              </a:rPr>
              <a:t>standards </a:t>
            </a:r>
            <a:r>
              <a:rPr lang="en-US" dirty="0" smtClean="0">
                <a:ea typeface="ＭＳ Ｐゴシック" charset="0"/>
              </a:rPr>
              <a:t>that </a:t>
            </a:r>
            <a:r>
              <a:rPr lang="en-US" dirty="0">
                <a:ea typeface="ＭＳ Ｐゴシック" charset="0"/>
              </a:rPr>
              <a:t>can be practiced on a royalty-free basis to the greatest extent </a:t>
            </a:r>
            <a:r>
              <a:rPr lang="en-US" dirty="0" smtClean="0">
                <a:ea typeface="ＭＳ Ｐゴシック" charset="0"/>
              </a:rPr>
              <a:t>possible. </a:t>
            </a:r>
          </a:p>
          <a:p>
            <a:pPr lvl="1">
              <a:buFont typeface="Wingdings" pitchFamily="2" charset="2"/>
              <a:buChar char="Ø"/>
              <a:defRPr/>
            </a:pPr>
            <a:r>
              <a:rPr lang="en-US" dirty="0"/>
              <a:t>To seek to provide royalty-free use of the standards by GS1 </a:t>
            </a:r>
            <a:r>
              <a:rPr lang="en-US" dirty="0" smtClean="0"/>
              <a:t>members</a:t>
            </a:r>
          </a:p>
          <a:p>
            <a:pPr lvl="1">
              <a:buFont typeface="Wingdings" pitchFamily="2" charset="2"/>
              <a:buChar char="Ø"/>
              <a:defRPr/>
            </a:pPr>
            <a:r>
              <a:rPr lang="en-US" dirty="0"/>
              <a:t>To support the royalty-free license to </a:t>
            </a:r>
            <a:r>
              <a:rPr lang="en-US" i="1" dirty="0"/>
              <a:t>necessary</a:t>
            </a:r>
            <a:r>
              <a:rPr lang="en-US" dirty="0"/>
              <a:t> </a:t>
            </a:r>
            <a:r>
              <a:rPr lang="en-US" i="1" dirty="0"/>
              <a:t>claims</a:t>
            </a:r>
            <a:r>
              <a:rPr lang="en-US" dirty="0"/>
              <a:t> contained in the standard developed by GS1 working </a:t>
            </a:r>
            <a:r>
              <a:rPr lang="en-US" dirty="0" smtClean="0"/>
              <a:t>groups</a:t>
            </a:r>
          </a:p>
          <a:p>
            <a:pPr lvl="1">
              <a:buFont typeface="Wingdings" pitchFamily="2" charset="2"/>
              <a:buChar char="Ø"/>
              <a:defRPr/>
            </a:pPr>
            <a:r>
              <a:rPr lang="en-US" dirty="0"/>
              <a:t>To set forth licensing rights for use of GS1 standards by GS1 </a:t>
            </a:r>
            <a:r>
              <a:rPr lang="en-US" dirty="0" smtClean="0"/>
              <a:t>members</a:t>
            </a:r>
            <a:endParaRPr lang="en-US" dirty="0"/>
          </a:p>
          <a:p>
            <a:r>
              <a:rPr lang="en-US" dirty="0"/>
              <a:t>To foster fair play among working group participants</a:t>
            </a:r>
          </a:p>
          <a:p>
            <a:pPr eaLnBrk="1" hangingPunct="1">
              <a:defRPr/>
            </a:pPr>
            <a:endParaRPr lang="en-GB" dirty="0">
              <a:ea typeface="ＭＳ Ｐゴシック" charset="0"/>
            </a:endParaRPr>
          </a:p>
        </p:txBody>
      </p:sp>
    </p:spTree>
    <p:extLst>
      <p:ext uri="{BB962C8B-B14F-4D97-AF65-F5344CB8AC3E}">
        <p14:creationId xmlns:p14="http://schemas.microsoft.com/office/powerpoint/2010/main" val="35383724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809750" y="384175"/>
            <a:ext cx="6877050" cy="936625"/>
          </a:xfrm>
        </p:spPr>
        <p:txBody>
          <a:bodyPr/>
          <a:lstStyle/>
          <a:p>
            <a:pPr eaLnBrk="1" hangingPunct="1"/>
            <a:r>
              <a:rPr lang="en-US" smtClean="0"/>
              <a:t>The GS1 Intellectual Property Policy</a:t>
            </a:r>
          </a:p>
        </p:txBody>
      </p:sp>
      <p:sp>
        <p:nvSpPr>
          <p:cNvPr id="3" name="Content Placeholder 2"/>
          <p:cNvSpPr>
            <a:spLocks noGrp="1"/>
          </p:cNvSpPr>
          <p:nvPr>
            <p:ph sz="half" idx="1"/>
          </p:nvPr>
        </p:nvSpPr>
        <p:spPr>
          <a:xfrm>
            <a:off x="533400" y="1524000"/>
            <a:ext cx="8229600" cy="4572000"/>
          </a:xfrm>
        </p:spPr>
        <p:txBody>
          <a:bodyPr rtlCol="0"/>
          <a:lstStyle/>
          <a:p>
            <a:pPr marL="0" indent="0" eaLnBrk="1" hangingPunct="1">
              <a:buFont typeface="Arial"/>
              <a:buNone/>
              <a:defRPr/>
            </a:pPr>
            <a:r>
              <a:rPr lang="en-US" sz="2800" dirty="0" smtClean="0">
                <a:ea typeface="ＭＳ Ｐゴシック" charset="0"/>
              </a:rPr>
              <a:t>Is </a:t>
            </a:r>
            <a:r>
              <a:rPr lang="en-US" sz="2800" i="1" dirty="0" smtClean="0">
                <a:solidFill>
                  <a:srgbClr val="F2632A"/>
                </a:solidFill>
                <a:ea typeface="ＭＳ Ｐゴシック" charset="0"/>
              </a:rPr>
              <a:t>NOT</a:t>
            </a:r>
            <a:r>
              <a:rPr lang="en-US" sz="2800" dirty="0" smtClean="0">
                <a:ea typeface="ＭＳ Ｐゴシック" charset="0"/>
              </a:rPr>
              <a:t>:</a:t>
            </a:r>
            <a:br>
              <a:rPr lang="en-US" sz="2800" dirty="0" smtClean="0">
                <a:ea typeface="ＭＳ Ｐゴシック" charset="0"/>
              </a:rPr>
            </a:br>
            <a:endParaRPr lang="en-US" sz="2800" dirty="0">
              <a:ea typeface="ＭＳ Ｐゴシック" charset="0"/>
            </a:endParaRPr>
          </a:p>
          <a:p>
            <a:pPr eaLnBrk="1" hangingPunct="1">
              <a:buFont typeface="Arial"/>
              <a:buChar char="•"/>
              <a:defRPr/>
            </a:pPr>
            <a:r>
              <a:rPr lang="en-US" dirty="0">
                <a:ea typeface="ＭＳ Ｐゴシック" charset="0"/>
              </a:rPr>
              <a:t>A</a:t>
            </a:r>
            <a:r>
              <a:rPr lang="en-US" dirty="0" smtClean="0">
                <a:ea typeface="ＭＳ Ｐゴシック" charset="0"/>
              </a:rPr>
              <a:t> </a:t>
            </a:r>
            <a:r>
              <a:rPr lang="en-US" i="1" dirty="0">
                <a:solidFill>
                  <a:srgbClr val="F26334"/>
                </a:solidFill>
                <a:ea typeface="ＭＳ Ｐゴシック" charset="0"/>
              </a:rPr>
              <a:t>broad policy</a:t>
            </a:r>
            <a:r>
              <a:rPr lang="en-US" b="1" i="1" dirty="0">
                <a:solidFill>
                  <a:srgbClr val="F26334"/>
                </a:solidFill>
                <a:ea typeface="ＭＳ Ｐゴシック" charset="0"/>
              </a:rPr>
              <a:t> </a:t>
            </a:r>
            <a:r>
              <a:rPr lang="en-US" dirty="0">
                <a:ea typeface="ＭＳ Ｐゴシック" charset="0"/>
              </a:rPr>
              <a:t>requiring disclosure of all intellectual property owned by a </a:t>
            </a:r>
            <a:r>
              <a:rPr lang="en-US" dirty="0" smtClean="0">
                <a:ea typeface="ＭＳ Ｐゴシック" charset="0"/>
              </a:rPr>
              <a:t>participant</a:t>
            </a:r>
            <a:br>
              <a:rPr lang="en-US" dirty="0" smtClean="0">
                <a:ea typeface="ＭＳ Ｐゴシック" charset="0"/>
              </a:rPr>
            </a:br>
            <a:endParaRPr lang="en-US" dirty="0" smtClean="0">
              <a:ea typeface="ＭＳ Ｐゴシック" charset="0"/>
            </a:endParaRPr>
          </a:p>
          <a:p>
            <a:pPr eaLnBrk="1" hangingPunct="1">
              <a:buFont typeface="Arial"/>
              <a:buChar char="•"/>
              <a:defRPr/>
            </a:pPr>
            <a:r>
              <a:rPr lang="en-US" dirty="0" smtClean="0">
                <a:ea typeface="ＭＳ Ｐゴシック" charset="0"/>
              </a:rPr>
              <a:t>A </a:t>
            </a:r>
            <a:r>
              <a:rPr lang="en-US" i="1" dirty="0">
                <a:solidFill>
                  <a:srgbClr val="F26334"/>
                </a:solidFill>
                <a:ea typeface="ＭＳ Ｐゴシック" charset="0"/>
              </a:rPr>
              <a:t>blanket license</a:t>
            </a:r>
            <a:r>
              <a:rPr lang="en-US" b="1" i="1" dirty="0">
                <a:solidFill>
                  <a:srgbClr val="F26334"/>
                </a:solidFill>
                <a:ea typeface="ＭＳ Ｐゴシック" charset="0"/>
              </a:rPr>
              <a:t> </a:t>
            </a:r>
            <a:r>
              <a:rPr lang="en-US" dirty="0">
                <a:ea typeface="ＭＳ Ｐゴシック" charset="0"/>
              </a:rPr>
              <a:t>to a company’s patent </a:t>
            </a:r>
            <a:r>
              <a:rPr lang="en-US" dirty="0" smtClean="0">
                <a:ea typeface="ＭＳ Ｐゴシック" charset="0"/>
              </a:rPr>
              <a:t>portfolio</a:t>
            </a:r>
            <a:br>
              <a:rPr lang="en-US" dirty="0" smtClean="0">
                <a:ea typeface="ＭＳ Ｐゴシック" charset="0"/>
              </a:rPr>
            </a:br>
            <a:endParaRPr lang="en-US" dirty="0" smtClean="0">
              <a:ea typeface="ＭＳ Ｐゴシック" charset="0"/>
            </a:endParaRPr>
          </a:p>
          <a:p>
            <a:pPr eaLnBrk="1" hangingPunct="1">
              <a:buFont typeface="Arial"/>
              <a:buChar char="•"/>
              <a:defRPr/>
            </a:pPr>
            <a:r>
              <a:rPr lang="en-US" dirty="0" smtClean="0">
                <a:ea typeface="ＭＳ Ｐゴシック" charset="0"/>
              </a:rPr>
              <a:t>Applicable to all intellectual property, it applies only to ‘</a:t>
            </a:r>
            <a:r>
              <a:rPr lang="en-US" i="1" dirty="0" smtClean="0">
                <a:solidFill>
                  <a:srgbClr val="F26334"/>
                </a:solidFill>
                <a:ea typeface="ＭＳ Ｐゴシック" charset="0"/>
              </a:rPr>
              <a:t>necessary claims</a:t>
            </a:r>
            <a:r>
              <a:rPr lang="en-US" dirty="0" smtClean="0">
                <a:ea typeface="ＭＳ Ｐゴシック" charset="0"/>
              </a:rPr>
              <a:t>’ covering mandatory features of a standard</a:t>
            </a:r>
          </a:p>
          <a:p>
            <a:pPr eaLnBrk="1" hangingPunct="1">
              <a:buFont typeface="Arial"/>
              <a:buNone/>
              <a:defRPr/>
            </a:pPr>
            <a:endParaRPr lang="en-US" dirty="0" smtClean="0">
              <a:ea typeface="ＭＳ Ｐゴシック" charset="0"/>
            </a:endParaRPr>
          </a:p>
          <a:p>
            <a:pPr eaLnBrk="1" hangingPunct="1">
              <a:buFont typeface="Arial"/>
              <a:buChar char="•"/>
              <a:defRPr/>
            </a:pPr>
            <a:endParaRPr lang="en-US" dirty="0">
              <a:ea typeface="ＭＳ Ｐゴシック" charset="0"/>
            </a:endParaRPr>
          </a:p>
        </p:txBody>
      </p:sp>
    </p:spTree>
    <p:extLst>
      <p:ext uri="{BB962C8B-B14F-4D97-AF65-F5344CB8AC3E}">
        <p14:creationId xmlns:p14="http://schemas.microsoft.com/office/powerpoint/2010/main" val="3366431988"/>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1809750" y="384175"/>
            <a:ext cx="6877050" cy="936625"/>
          </a:xfrm>
        </p:spPr>
        <p:txBody>
          <a:bodyPr/>
          <a:lstStyle/>
          <a:p>
            <a:pPr eaLnBrk="1" hangingPunct="1"/>
            <a:r>
              <a:rPr lang="en-US" smtClean="0"/>
              <a:t>Who does the GS1 IP Policy benefit and how?</a:t>
            </a:r>
            <a:endParaRPr lang="en-GB" smtClean="0"/>
          </a:p>
        </p:txBody>
      </p:sp>
      <p:sp>
        <p:nvSpPr>
          <p:cNvPr id="12291"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rgbClr val="002C6C"/>
                </a:solidFill>
                <a:latin typeface="Arial" charset="0"/>
              </a:defRPr>
            </a:lvl1pPr>
            <a:lvl2pPr marL="742950" indent="-285750" eaLnBrk="0" hangingPunct="0">
              <a:defRPr>
                <a:solidFill>
                  <a:srgbClr val="002C6C"/>
                </a:solidFill>
                <a:latin typeface="Arial" charset="0"/>
              </a:defRPr>
            </a:lvl2pPr>
            <a:lvl3pPr marL="1143000" indent="-228600" eaLnBrk="0" hangingPunct="0">
              <a:defRPr>
                <a:solidFill>
                  <a:srgbClr val="002C6C"/>
                </a:solidFill>
                <a:latin typeface="Arial" charset="0"/>
              </a:defRPr>
            </a:lvl3pPr>
            <a:lvl4pPr marL="1600200" indent="-228600" eaLnBrk="0" hangingPunct="0">
              <a:defRPr>
                <a:solidFill>
                  <a:srgbClr val="002C6C"/>
                </a:solidFill>
                <a:latin typeface="Arial" charset="0"/>
              </a:defRPr>
            </a:lvl4pPr>
            <a:lvl5pPr marL="2057400" indent="-228600" eaLnBrk="0" hangingPunct="0">
              <a:defRPr>
                <a:solidFill>
                  <a:srgbClr val="002C6C"/>
                </a:solidFill>
                <a:latin typeface="Arial" charset="0"/>
              </a:defRPr>
            </a:lvl5pPr>
            <a:lvl6pPr marL="2514600" indent="-228600" eaLnBrk="0" fontAlgn="base" hangingPunct="0">
              <a:spcBef>
                <a:spcPct val="20000"/>
              </a:spcBef>
              <a:spcAft>
                <a:spcPct val="0"/>
              </a:spcAft>
              <a:defRPr>
                <a:solidFill>
                  <a:srgbClr val="002C6C"/>
                </a:solidFill>
                <a:latin typeface="Arial" charset="0"/>
              </a:defRPr>
            </a:lvl6pPr>
            <a:lvl7pPr marL="2971800" indent="-228600" eaLnBrk="0" fontAlgn="base" hangingPunct="0">
              <a:spcBef>
                <a:spcPct val="20000"/>
              </a:spcBef>
              <a:spcAft>
                <a:spcPct val="0"/>
              </a:spcAft>
              <a:defRPr>
                <a:solidFill>
                  <a:srgbClr val="002C6C"/>
                </a:solidFill>
                <a:latin typeface="Arial" charset="0"/>
              </a:defRPr>
            </a:lvl7pPr>
            <a:lvl8pPr marL="3429000" indent="-228600" eaLnBrk="0" fontAlgn="base" hangingPunct="0">
              <a:spcBef>
                <a:spcPct val="20000"/>
              </a:spcBef>
              <a:spcAft>
                <a:spcPct val="0"/>
              </a:spcAft>
              <a:defRPr>
                <a:solidFill>
                  <a:srgbClr val="002C6C"/>
                </a:solidFill>
                <a:latin typeface="Arial" charset="0"/>
              </a:defRPr>
            </a:lvl8pPr>
            <a:lvl9pPr marL="3886200" indent="-228600" eaLnBrk="0" fontAlgn="base" hangingPunct="0">
              <a:spcBef>
                <a:spcPct val="20000"/>
              </a:spcBef>
              <a:spcAft>
                <a:spcPct val="0"/>
              </a:spcAft>
              <a:defRPr>
                <a:solidFill>
                  <a:srgbClr val="002C6C"/>
                </a:solidFill>
                <a:latin typeface="Arial" charset="0"/>
              </a:defRPr>
            </a:lvl9pPr>
          </a:lstStyle>
          <a:p>
            <a:pPr eaLnBrk="1" hangingPunct="1"/>
            <a:fld id="{0B744B33-927F-4048-B53F-C9E8B70711D3}" type="slidenum">
              <a:rPr lang="en-GB" smtClean="0">
                <a:solidFill>
                  <a:schemeClr val="tx1"/>
                </a:solidFill>
              </a:rPr>
              <a:pPr eaLnBrk="1" hangingPunct="1"/>
              <a:t>8</a:t>
            </a:fld>
            <a:endParaRPr lang="en-GB" smtClean="0">
              <a:solidFill>
                <a:schemeClr val="tx1"/>
              </a:solidFill>
            </a:endParaRPr>
          </a:p>
        </p:txBody>
      </p:sp>
      <p:graphicFrame>
        <p:nvGraphicFramePr>
          <p:cNvPr id="5" name="Content Placeholder 4"/>
          <p:cNvGraphicFramePr>
            <a:graphicFrameLocks noGrp="1"/>
          </p:cNvGraphicFramePr>
          <p:nvPr>
            <p:ph sz="half" idx="1"/>
          </p:nvPr>
        </p:nvGraphicFramePr>
        <p:xfrm>
          <a:off x="60325" y="1524000"/>
          <a:ext cx="9007475" cy="4618038"/>
        </p:xfrm>
        <a:graphic>
          <a:graphicData uri="http://schemas.openxmlformats.org/drawingml/2006/table">
            <a:tbl>
              <a:tblPr firstRow="1" firstCol="1" bandRow="1" bandCol="1">
                <a:tableStyleId>{5940675A-B579-460E-94D1-54222C63F5DA}</a:tableStyleId>
              </a:tblPr>
              <a:tblGrid>
                <a:gridCol w="3595372"/>
                <a:gridCol w="983427"/>
                <a:gridCol w="1005835"/>
                <a:gridCol w="1080897"/>
                <a:gridCol w="1035860"/>
                <a:gridCol w="1306084"/>
              </a:tblGrid>
              <a:tr h="1840534">
                <a:tc>
                  <a:txBody>
                    <a:bodyPr/>
                    <a:lstStyle/>
                    <a:p>
                      <a:pPr marL="0" marR="0">
                        <a:spcBef>
                          <a:spcPts val="0"/>
                        </a:spcBef>
                        <a:spcAft>
                          <a:spcPts val="0"/>
                        </a:spcAft>
                      </a:pPr>
                      <a:endParaRPr lang="en-GB" sz="1200" dirty="0" smtClean="0">
                        <a:effectLst/>
                      </a:endParaRPr>
                    </a:p>
                    <a:p>
                      <a:pPr marL="0" marR="0">
                        <a:spcBef>
                          <a:spcPts val="0"/>
                        </a:spcBef>
                        <a:spcAft>
                          <a:spcPts val="0"/>
                        </a:spcAft>
                      </a:pPr>
                      <a:endParaRPr lang="en-GB" sz="700" dirty="0" smtClean="0">
                        <a:effectLst/>
                      </a:endParaRPr>
                    </a:p>
                    <a:p>
                      <a:pPr marL="0" marR="0">
                        <a:spcBef>
                          <a:spcPts val="0"/>
                        </a:spcBef>
                        <a:spcAft>
                          <a:spcPts val="0"/>
                        </a:spcAft>
                      </a:pPr>
                      <a:endParaRPr lang="en-GB" sz="700" dirty="0" smtClean="0">
                        <a:effectLst/>
                      </a:endParaRPr>
                    </a:p>
                    <a:p>
                      <a:pPr marL="0" marR="0" algn="ctr">
                        <a:spcBef>
                          <a:spcPts val="0"/>
                        </a:spcBef>
                        <a:spcAft>
                          <a:spcPts val="0"/>
                        </a:spcAft>
                      </a:pPr>
                      <a:r>
                        <a:rPr lang="en-GB" sz="2000" b="1" dirty="0" smtClean="0">
                          <a:effectLst/>
                        </a:rPr>
                        <a:t/>
                      </a:r>
                      <a:br>
                        <a:rPr lang="en-GB" sz="2000" b="1" dirty="0" smtClean="0">
                          <a:effectLst/>
                        </a:rPr>
                      </a:br>
                      <a:r>
                        <a:rPr lang="en-GB" sz="2000" b="1" dirty="0" smtClean="0">
                          <a:effectLst/>
                        </a:rPr>
                        <a:t>Benefits</a:t>
                      </a:r>
                      <a:endParaRPr lang="en-GB" sz="2000" b="1" dirty="0">
                        <a:effectLst/>
                        <a:latin typeface="Arial"/>
                        <a:ea typeface="Cambria"/>
                        <a:cs typeface="Times New Roman"/>
                      </a:endParaRPr>
                    </a:p>
                  </a:txBody>
                  <a:tcPr marL="68589" marR="68589" marT="0" marB="0"/>
                </a:tc>
                <a:tc>
                  <a:txBody>
                    <a:bodyPr/>
                    <a:lstStyle/>
                    <a:p>
                      <a:pPr marL="0" marR="0" algn="l">
                        <a:spcBef>
                          <a:spcPts val="0"/>
                        </a:spcBef>
                        <a:spcAft>
                          <a:spcPts val="0"/>
                        </a:spcAft>
                      </a:pPr>
                      <a:r>
                        <a:rPr lang="en-GB" sz="1400" b="1" dirty="0" smtClean="0">
                          <a:effectLst/>
                        </a:rPr>
                        <a:t>GS1 Member  </a:t>
                      </a:r>
                      <a:r>
                        <a:rPr lang="en-GB" sz="1200" dirty="0" smtClean="0">
                          <a:effectLst/>
                        </a:rPr>
                        <a:t/>
                      </a:r>
                      <a:br>
                        <a:rPr lang="en-GB" sz="1200" dirty="0" smtClean="0">
                          <a:effectLst/>
                        </a:rPr>
                      </a:br>
                      <a:r>
                        <a:rPr lang="en-GB" sz="1100" dirty="0" smtClean="0">
                          <a:solidFill>
                            <a:srgbClr val="FF0000"/>
                          </a:solidFill>
                          <a:effectLst/>
                        </a:rPr>
                        <a:t/>
                      </a:r>
                      <a:br>
                        <a:rPr lang="en-GB" sz="1100" dirty="0" smtClean="0">
                          <a:solidFill>
                            <a:srgbClr val="FF0000"/>
                          </a:solidFill>
                          <a:effectLst/>
                        </a:rPr>
                      </a:br>
                      <a:r>
                        <a:rPr lang="en-GB" sz="1100" dirty="0" smtClean="0">
                          <a:solidFill>
                            <a:srgbClr val="FF0000"/>
                          </a:solidFill>
                          <a:effectLst/>
                        </a:rPr>
                        <a:t/>
                      </a:r>
                      <a:br>
                        <a:rPr lang="en-GB" sz="1100" dirty="0" smtClean="0">
                          <a:solidFill>
                            <a:srgbClr val="FF0000"/>
                          </a:solidFill>
                          <a:effectLst/>
                        </a:rPr>
                      </a:br>
                      <a:r>
                        <a:rPr lang="en-GB" sz="1100" dirty="0" smtClean="0">
                          <a:solidFill>
                            <a:srgbClr val="FF0000"/>
                          </a:solidFill>
                          <a:effectLst/>
                        </a:rPr>
                        <a:t/>
                      </a:r>
                      <a:br>
                        <a:rPr lang="en-GB" sz="1100" dirty="0" smtClean="0">
                          <a:solidFill>
                            <a:srgbClr val="FF0000"/>
                          </a:solidFill>
                          <a:effectLst/>
                        </a:rPr>
                      </a:br>
                      <a:r>
                        <a:rPr lang="en-GB" sz="1200" dirty="0" smtClean="0">
                          <a:solidFill>
                            <a:srgbClr val="FF0000"/>
                          </a:solidFill>
                          <a:effectLst/>
                        </a:rPr>
                        <a:t>No IP Policy signed</a:t>
                      </a:r>
                      <a:endParaRPr lang="en-GB" sz="1800" dirty="0">
                        <a:solidFill>
                          <a:srgbClr val="FF0000"/>
                        </a:solidFill>
                        <a:effectLst/>
                        <a:latin typeface="Arial"/>
                        <a:ea typeface="Cambria"/>
                        <a:cs typeface="Times New Roman"/>
                      </a:endParaRPr>
                    </a:p>
                  </a:txBody>
                  <a:tcPr marL="68589" marR="68589" marT="0" marB="0"/>
                </a:tc>
                <a:tc>
                  <a:txBody>
                    <a:bodyPr/>
                    <a:lstStyle/>
                    <a:p>
                      <a:pPr marL="0" marR="0" algn="l" defTabSz="914400" rtl="0" eaLnBrk="1" latinLnBrk="0" hangingPunct="1">
                        <a:spcBef>
                          <a:spcPts val="0"/>
                        </a:spcBef>
                        <a:spcAft>
                          <a:spcPts val="0"/>
                        </a:spcAft>
                      </a:pPr>
                      <a:r>
                        <a:rPr lang="en-GB" sz="1400" b="1" kern="1200" dirty="0">
                          <a:solidFill>
                            <a:schemeClr val="tx1"/>
                          </a:solidFill>
                          <a:effectLst/>
                          <a:latin typeface="+mn-lt"/>
                          <a:ea typeface="+mn-ea"/>
                          <a:cs typeface="+mn-cs"/>
                        </a:rPr>
                        <a:t>GS1 </a:t>
                      </a:r>
                      <a:r>
                        <a:rPr lang="en-GB" sz="1400" b="1" kern="1200" dirty="0" smtClean="0">
                          <a:solidFill>
                            <a:schemeClr val="tx1"/>
                          </a:solidFill>
                          <a:effectLst/>
                          <a:latin typeface="+mn-lt"/>
                          <a:ea typeface="+mn-ea"/>
                          <a:cs typeface="+mn-cs"/>
                        </a:rPr>
                        <a:t>Member</a:t>
                      </a:r>
                      <a:br>
                        <a:rPr lang="en-GB" sz="1400" b="1" kern="1200" dirty="0" smtClean="0">
                          <a:solidFill>
                            <a:schemeClr val="tx1"/>
                          </a:solidFill>
                          <a:effectLst/>
                          <a:latin typeface="+mn-lt"/>
                          <a:ea typeface="+mn-ea"/>
                          <a:cs typeface="+mn-cs"/>
                        </a:rPr>
                      </a:br>
                      <a:r>
                        <a:rPr lang="en-GB" sz="1100" dirty="0" smtClean="0">
                          <a:effectLst/>
                        </a:rPr>
                        <a:t> </a:t>
                      </a:r>
                    </a:p>
                    <a:p>
                      <a:pPr marL="0" marR="0" algn="l" defTabSz="914400" rtl="0" eaLnBrk="1" latinLnBrk="0" hangingPunct="1">
                        <a:spcBef>
                          <a:spcPts val="0"/>
                        </a:spcBef>
                        <a:spcAft>
                          <a:spcPts val="0"/>
                        </a:spcAft>
                      </a:pPr>
                      <a:r>
                        <a:rPr lang="en-GB" sz="1100" kern="1200" dirty="0" smtClean="0">
                          <a:solidFill>
                            <a:srgbClr val="FF0000"/>
                          </a:solidFill>
                          <a:effectLst/>
                          <a:latin typeface="+mn-lt"/>
                          <a:ea typeface="+mn-ea"/>
                          <a:cs typeface="+mn-cs"/>
                        </a:rPr>
                        <a:t/>
                      </a:r>
                      <a:br>
                        <a:rPr lang="en-GB" sz="1100" kern="1200" dirty="0" smtClean="0">
                          <a:solidFill>
                            <a:srgbClr val="FF0000"/>
                          </a:solidFill>
                          <a:effectLst/>
                          <a:latin typeface="+mn-lt"/>
                          <a:ea typeface="+mn-ea"/>
                          <a:cs typeface="+mn-cs"/>
                        </a:rPr>
                      </a:br>
                      <a:r>
                        <a:rPr lang="en-GB" sz="1100" kern="1200" dirty="0" smtClean="0">
                          <a:solidFill>
                            <a:srgbClr val="FF0000"/>
                          </a:solidFill>
                          <a:effectLst/>
                          <a:latin typeface="+mn-lt"/>
                          <a:ea typeface="+mn-ea"/>
                          <a:cs typeface="+mn-cs"/>
                        </a:rPr>
                        <a:t/>
                      </a:r>
                      <a:br>
                        <a:rPr lang="en-GB" sz="1100" kern="1200" dirty="0" smtClean="0">
                          <a:solidFill>
                            <a:srgbClr val="FF0000"/>
                          </a:solidFill>
                          <a:effectLst/>
                          <a:latin typeface="+mn-lt"/>
                          <a:ea typeface="+mn-ea"/>
                          <a:cs typeface="+mn-cs"/>
                        </a:rPr>
                      </a:br>
                      <a:r>
                        <a:rPr lang="en-GB" sz="1200" kern="1200" dirty="0" smtClean="0">
                          <a:solidFill>
                            <a:srgbClr val="FF0000"/>
                          </a:solidFill>
                          <a:effectLst/>
                          <a:latin typeface="+mn-lt"/>
                          <a:ea typeface="+mn-ea"/>
                          <a:cs typeface="+mn-cs"/>
                        </a:rPr>
                        <a:t>Signed IP Policy</a:t>
                      </a:r>
                      <a:endParaRPr lang="en-GB" sz="1200" kern="1200" dirty="0">
                        <a:solidFill>
                          <a:srgbClr val="FF0000"/>
                        </a:solidFill>
                        <a:effectLst/>
                        <a:latin typeface="+mn-lt"/>
                        <a:ea typeface="+mn-ea"/>
                        <a:cs typeface="+mn-cs"/>
                      </a:endParaRPr>
                    </a:p>
                  </a:txBody>
                  <a:tcPr marL="68589" marR="68589" marT="0" marB="0"/>
                </a:tc>
                <a:tc>
                  <a:txBody>
                    <a:bodyPr/>
                    <a:lstStyle/>
                    <a:p>
                      <a:pPr marL="0" marR="0" algn="l" defTabSz="914400" rtl="0" eaLnBrk="1" latinLnBrk="0" hangingPunct="1">
                        <a:spcBef>
                          <a:spcPts val="0"/>
                        </a:spcBef>
                        <a:spcAft>
                          <a:spcPts val="0"/>
                        </a:spcAft>
                      </a:pPr>
                      <a:r>
                        <a:rPr lang="en-GB" sz="1400" b="1" kern="1200" dirty="0">
                          <a:solidFill>
                            <a:schemeClr val="tx1"/>
                          </a:solidFill>
                          <a:effectLst/>
                          <a:latin typeface="+mn-lt"/>
                          <a:ea typeface="+mn-ea"/>
                          <a:cs typeface="+mn-cs"/>
                        </a:rPr>
                        <a:t>GS1 </a:t>
                      </a:r>
                      <a:r>
                        <a:rPr lang="en-GB" sz="1400" b="1" kern="1200" dirty="0" smtClean="0">
                          <a:solidFill>
                            <a:schemeClr val="tx1"/>
                          </a:solidFill>
                          <a:effectLst/>
                          <a:latin typeface="+mn-lt"/>
                          <a:ea typeface="+mn-ea"/>
                          <a:cs typeface="+mn-cs"/>
                        </a:rPr>
                        <a:t>Member </a:t>
                      </a:r>
                      <a:r>
                        <a:rPr lang="en-GB" sz="1200" b="1" kern="1200" dirty="0">
                          <a:solidFill>
                            <a:schemeClr val="tx1"/>
                          </a:solidFill>
                          <a:effectLst/>
                          <a:latin typeface="+mn-lt"/>
                          <a:ea typeface="+mn-ea"/>
                          <a:cs typeface="+mn-cs"/>
                        </a:rPr>
                        <a:t/>
                      </a:r>
                      <a:br>
                        <a:rPr lang="en-GB" sz="1200" b="1" kern="1200" dirty="0">
                          <a:solidFill>
                            <a:schemeClr val="tx1"/>
                          </a:solidFill>
                          <a:effectLst/>
                          <a:latin typeface="+mn-lt"/>
                          <a:ea typeface="+mn-ea"/>
                          <a:cs typeface="+mn-cs"/>
                        </a:rPr>
                      </a:br>
                      <a:r>
                        <a:rPr lang="en-GB" sz="1000" b="1" kern="1200" dirty="0" smtClean="0">
                          <a:solidFill>
                            <a:schemeClr val="tx1"/>
                          </a:solidFill>
                          <a:effectLst/>
                          <a:latin typeface="+mn-lt"/>
                          <a:ea typeface="+mn-ea"/>
                          <a:cs typeface="+mn-cs"/>
                        </a:rPr>
                        <a:t/>
                      </a:r>
                      <a:br>
                        <a:rPr lang="en-GB" sz="1000" b="1" kern="1200" dirty="0" smtClean="0">
                          <a:solidFill>
                            <a:schemeClr val="tx1"/>
                          </a:solidFill>
                          <a:effectLst/>
                          <a:latin typeface="+mn-lt"/>
                          <a:ea typeface="+mn-ea"/>
                          <a:cs typeface="+mn-cs"/>
                        </a:rPr>
                      </a:br>
                      <a:r>
                        <a:rPr lang="en-GB" sz="1000" b="1" kern="1200" dirty="0" smtClean="0">
                          <a:solidFill>
                            <a:schemeClr val="tx1"/>
                          </a:solidFill>
                          <a:effectLst/>
                          <a:latin typeface="+mn-lt"/>
                          <a:ea typeface="+mn-ea"/>
                          <a:cs typeface="+mn-cs"/>
                        </a:rPr>
                        <a:t/>
                      </a:r>
                      <a:br>
                        <a:rPr lang="en-GB" sz="1000" b="1" kern="1200" dirty="0" smtClean="0">
                          <a:solidFill>
                            <a:schemeClr val="tx1"/>
                          </a:solidFill>
                          <a:effectLst/>
                          <a:latin typeface="+mn-lt"/>
                          <a:ea typeface="+mn-ea"/>
                          <a:cs typeface="+mn-cs"/>
                        </a:rPr>
                      </a:br>
                      <a:r>
                        <a:rPr lang="en-GB" sz="1200" b="1" kern="1200" dirty="0" smtClean="0">
                          <a:solidFill>
                            <a:schemeClr val="tx1"/>
                          </a:solidFill>
                          <a:effectLst/>
                          <a:latin typeface="+mn-lt"/>
                          <a:ea typeface="+mn-ea"/>
                          <a:cs typeface="+mn-cs"/>
                        </a:rPr>
                        <a:t/>
                      </a:r>
                      <a:br>
                        <a:rPr lang="en-GB" sz="1200" b="1" kern="1200" dirty="0" smtClean="0">
                          <a:solidFill>
                            <a:schemeClr val="tx1"/>
                          </a:solidFill>
                          <a:effectLst/>
                          <a:latin typeface="+mn-lt"/>
                          <a:ea typeface="+mn-ea"/>
                          <a:cs typeface="+mn-cs"/>
                        </a:rPr>
                      </a:br>
                      <a:r>
                        <a:rPr lang="en-GB" sz="1200" kern="1200" dirty="0" smtClean="0">
                          <a:solidFill>
                            <a:srgbClr val="FF0000"/>
                          </a:solidFill>
                          <a:effectLst/>
                          <a:latin typeface="+mn-lt"/>
                          <a:ea typeface="+mn-ea"/>
                          <a:cs typeface="+mn-cs"/>
                        </a:rPr>
                        <a:t>Signed </a:t>
                      </a:r>
                      <a:r>
                        <a:rPr lang="en-GB" sz="1200" kern="1200" dirty="0">
                          <a:solidFill>
                            <a:srgbClr val="FF0000"/>
                          </a:solidFill>
                          <a:effectLst/>
                          <a:latin typeface="+mn-lt"/>
                          <a:ea typeface="+mn-ea"/>
                          <a:cs typeface="+mn-cs"/>
                        </a:rPr>
                        <a:t>IP Policy </a:t>
                      </a:r>
                      <a:r>
                        <a:rPr lang="en-GB" sz="1200" kern="1200" baseline="0" dirty="0" smtClean="0">
                          <a:solidFill>
                            <a:srgbClr val="FF0000"/>
                          </a:solidFill>
                          <a:effectLst/>
                          <a:latin typeface="+mn-lt"/>
                          <a:ea typeface="+mn-ea"/>
                          <a:cs typeface="+mn-cs"/>
                        </a:rPr>
                        <a:t> and </a:t>
                      </a:r>
                      <a:r>
                        <a:rPr lang="en-GB" sz="1200" kern="1200" dirty="0" smtClean="0">
                          <a:solidFill>
                            <a:srgbClr val="FF0000"/>
                          </a:solidFill>
                          <a:effectLst/>
                          <a:latin typeface="+mn-lt"/>
                          <a:ea typeface="+mn-ea"/>
                          <a:cs typeface="+mn-cs"/>
                        </a:rPr>
                        <a:t>Opted </a:t>
                      </a:r>
                      <a:r>
                        <a:rPr lang="en-GB" sz="1200" kern="1200" dirty="0">
                          <a:solidFill>
                            <a:srgbClr val="FF0000"/>
                          </a:solidFill>
                          <a:effectLst/>
                          <a:latin typeface="+mn-lt"/>
                          <a:ea typeface="+mn-ea"/>
                          <a:cs typeface="+mn-cs"/>
                        </a:rPr>
                        <a:t>into a Work Group</a:t>
                      </a:r>
                    </a:p>
                  </a:txBody>
                  <a:tcPr marL="68589" marR="68589" marT="0" marB="0"/>
                </a:tc>
                <a:tc>
                  <a:txBody>
                    <a:bodyPr/>
                    <a:lstStyle/>
                    <a:p>
                      <a:pPr marL="0" marR="0" algn="l">
                        <a:spcBef>
                          <a:spcPts val="0"/>
                        </a:spcBef>
                        <a:spcAft>
                          <a:spcPts val="0"/>
                        </a:spcAft>
                      </a:pPr>
                      <a:r>
                        <a:rPr lang="en-GB" sz="1400" b="1" kern="1200" dirty="0" smtClean="0">
                          <a:solidFill>
                            <a:schemeClr val="tx1"/>
                          </a:solidFill>
                          <a:effectLst/>
                          <a:latin typeface="+mn-lt"/>
                          <a:ea typeface="+mn-ea"/>
                          <a:cs typeface="+mn-cs"/>
                        </a:rPr>
                        <a:t>Non - </a:t>
                      </a:r>
                      <a:r>
                        <a:rPr lang="en-GB" sz="1400" b="1" kern="1200" dirty="0">
                          <a:solidFill>
                            <a:schemeClr val="tx1"/>
                          </a:solidFill>
                          <a:effectLst/>
                          <a:latin typeface="+mn-lt"/>
                          <a:ea typeface="+mn-ea"/>
                          <a:cs typeface="+mn-cs"/>
                        </a:rPr>
                        <a:t>GS1 Member </a:t>
                      </a:r>
                      <a:r>
                        <a:rPr lang="en-GB" sz="1400" b="1" kern="1200" dirty="0" smtClean="0">
                          <a:solidFill>
                            <a:schemeClr val="tx1"/>
                          </a:solidFill>
                          <a:effectLst/>
                          <a:latin typeface="+mn-lt"/>
                          <a:ea typeface="+mn-ea"/>
                          <a:cs typeface="+mn-cs"/>
                        </a:rPr>
                        <a:t/>
                      </a:r>
                      <a:br>
                        <a:rPr lang="en-GB" sz="1400" b="1" kern="1200" dirty="0" smtClean="0">
                          <a:solidFill>
                            <a:schemeClr val="tx1"/>
                          </a:solidFill>
                          <a:effectLst/>
                          <a:latin typeface="+mn-lt"/>
                          <a:ea typeface="+mn-ea"/>
                          <a:cs typeface="+mn-cs"/>
                        </a:rPr>
                      </a:br>
                      <a:r>
                        <a:rPr lang="en-GB" sz="1200" b="1" kern="1200" dirty="0" smtClean="0">
                          <a:solidFill>
                            <a:schemeClr val="tx1"/>
                          </a:solidFill>
                          <a:effectLst/>
                          <a:latin typeface="+mn-lt"/>
                          <a:ea typeface="+mn-ea"/>
                          <a:cs typeface="+mn-cs"/>
                        </a:rPr>
                        <a:t/>
                      </a:r>
                      <a:br>
                        <a:rPr lang="en-GB" sz="1200" b="1" kern="1200" dirty="0" smtClean="0">
                          <a:solidFill>
                            <a:schemeClr val="tx1"/>
                          </a:solidFill>
                          <a:effectLst/>
                          <a:latin typeface="+mn-lt"/>
                          <a:ea typeface="+mn-ea"/>
                          <a:cs typeface="+mn-cs"/>
                        </a:rPr>
                      </a:br>
                      <a:r>
                        <a:rPr lang="en-GB" sz="1200" b="1" kern="1200" dirty="0" smtClean="0">
                          <a:solidFill>
                            <a:schemeClr val="tx1"/>
                          </a:solidFill>
                          <a:effectLst/>
                          <a:latin typeface="+mn-lt"/>
                          <a:ea typeface="+mn-ea"/>
                          <a:cs typeface="+mn-cs"/>
                        </a:rPr>
                        <a:t/>
                      </a:r>
                      <a:br>
                        <a:rPr lang="en-GB" sz="1200" b="1" kern="1200" dirty="0" smtClean="0">
                          <a:solidFill>
                            <a:schemeClr val="tx1"/>
                          </a:solidFill>
                          <a:effectLst/>
                          <a:latin typeface="+mn-lt"/>
                          <a:ea typeface="+mn-ea"/>
                          <a:cs typeface="+mn-cs"/>
                        </a:rPr>
                      </a:br>
                      <a:r>
                        <a:rPr lang="en-GB" sz="1200" b="1" kern="1200" dirty="0" smtClean="0">
                          <a:solidFill>
                            <a:schemeClr val="tx1"/>
                          </a:solidFill>
                          <a:effectLst/>
                          <a:latin typeface="+mn-lt"/>
                          <a:ea typeface="+mn-ea"/>
                          <a:cs typeface="+mn-cs"/>
                        </a:rPr>
                        <a:t/>
                      </a:r>
                      <a:br>
                        <a:rPr lang="en-GB" sz="1200" b="1" kern="1200" dirty="0" smtClean="0">
                          <a:solidFill>
                            <a:schemeClr val="tx1"/>
                          </a:solidFill>
                          <a:effectLst/>
                          <a:latin typeface="+mn-lt"/>
                          <a:ea typeface="+mn-ea"/>
                          <a:cs typeface="+mn-cs"/>
                        </a:rPr>
                      </a:br>
                      <a:r>
                        <a:rPr lang="en-GB" sz="1200" kern="1200" dirty="0" smtClean="0">
                          <a:solidFill>
                            <a:srgbClr val="FF0000"/>
                          </a:solidFill>
                          <a:effectLst/>
                          <a:latin typeface="+mn-lt"/>
                          <a:ea typeface="+mn-ea"/>
                          <a:cs typeface="+mn-cs"/>
                        </a:rPr>
                        <a:t>No </a:t>
                      </a:r>
                      <a:r>
                        <a:rPr lang="en-GB" sz="1200" kern="1200" dirty="0">
                          <a:solidFill>
                            <a:srgbClr val="FF0000"/>
                          </a:solidFill>
                          <a:effectLst/>
                          <a:latin typeface="+mn-lt"/>
                          <a:ea typeface="+mn-ea"/>
                          <a:cs typeface="+mn-cs"/>
                        </a:rPr>
                        <a:t>IP </a:t>
                      </a:r>
                      <a:r>
                        <a:rPr lang="en-GB" sz="1200" kern="1200" dirty="0" smtClean="0">
                          <a:solidFill>
                            <a:srgbClr val="FF0000"/>
                          </a:solidFill>
                          <a:effectLst/>
                          <a:latin typeface="+mn-lt"/>
                          <a:ea typeface="+mn-ea"/>
                          <a:cs typeface="+mn-cs"/>
                        </a:rPr>
                        <a:t>Policy Sign</a:t>
                      </a:r>
                      <a:endParaRPr lang="en-GB" sz="1200" kern="1200" dirty="0">
                        <a:solidFill>
                          <a:srgbClr val="FF0000"/>
                        </a:solidFill>
                        <a:effectLst/>
                        <a:latin typeface="+mn-lt"/>
                        <a:ea typeface="+mn-ea"/>
                        <a:cs typeface="+mn-cs"/>
                      </a:endParaRPr>
                    </a:p>
                  </a:txBody>
                  <a:tcPr marL="68589" marR="68589" marT="0" marB="0"/>
                </a:tc>
                <a:tc>
                  <a:txBody>
                    <a:bodyPr/>
                    <a:lstStyle/>
                    <a:p>
                      <a:pPr marL="0" marR="0" algn="l" defTabSz="914400" rtl="0" eaLnBrk="1" latinLnBrk="0" hangingPunct="1">
                        <a:spcBef>
                          <a:spcPts val="0"/>
                        </a:spcBef>
                        <a:spcAft>
                          <a:spcPts val="0"/>
                        </a:spcAft>
                      </a:pPr>
                      <a:r>
                        <a:rPr lang="en-GB" sz="1400" b="1" kern="1200" dirty="0" smtClean="0">
                          <a:solidFill>
                            <a:schemeClr val="tx1"/>
                          </a:solidFill>
                          <a:effectLst/>
                          <a:latin typeface="+mn-lt"/>
                          <a:ea typeface="+mn-ea"/>
                          <a:cs typeface="+mn-cs"/>
                        </a:rPr>
                        <a:t>Non-</a:t>
                      </a:r>
                      <a:br>
                        <a:rPr lang="en-GB" sz="1400" b="1" kern="1200" dirty="0" smtClean="0">
                          <a:solidFill>
                            <a:schemeClr val="tx1"/>
                          </a:solidFill>
                          <a:effectLst/>
                          <a:latin typeface="+mn-lt"/>
                          <a:ea typeface="+mn-ea"/>
                          <a:cs typeface="+mn-cs"/>
                        </a:rPr>
                      </a:br>
                      <a:r>
                        <a:rPr lang="en-GB" sz="1400" b="1" kern="1200" dirty="0" smtClean="0">
                          <a:solidFill>
                            <a:schemeClr val="tx1"/>
                          </a:solidFill>
                          <a:effectLst/>
                          <a:latin typeface="+mn-lt"/>
                          <a:ea typeface="+mn-ea"/>
                          <a:cs typeface="+mn-cs"/>
                        </a:rPr>
                        <a:t>GS1 Member </a:t>
                      </a:r>
                      <a:r>
                        <a:rPr lang="en-GB" sz="1400" b="1" kern="1200" dirty="0">
                          <a:solidFill>
                            <a:schemeClr val="tx1"/>
                          </a:solidFill>
                          <a:effectLst/>
                          <a:latin typeface="+mn-lt"/>
                          <a:ea typeface="+mn-ea"/>
                          <a:cs typeface="+mn-cs"/>
                        </a:rPr>
                        <a:t>(interested </a:t>
                      </a:r>
                      <a:r>
                        <a:rPr lang="en-GB" sz="1400" b="1" kern="1200" dirty="0" smtClean="0">
                          <a:solidFill>
                            <a:schemeClr val="tx1"/>
                          </a:solidFill>
                          <a:effectLst/>
                          <a:latin typeface="+mn-lt"/>
                          <a:ea typeface="+mn-ea"/>
                          <a:cs typeface="+mn-cs"/>
                        </a:rPr>
                        <a:t>stakeholder)</a:t>
                      </a:r>
                      <a:r>
                        <a:rPr lang="en-GB" sz="600" b="1" kern="1200" dirty="0" smtClean="0">
                          <a:solidFill>
                            <a:schemeClr val="tx1"/>
                          </a:solidFill>
                          <a:effectLst/>
                          <a:latin typeface="+mn-lt"/>
                          <a:ea typeface="+mn-ea"/>
                          <a:cs typeface="+mn-cs"/>
                        </a:rPr>
                        <a:t/>
                      </a:r>
                      <a:br>
                        <a:rPr lang="en-GB" sz="600" b="1" kern="1200" dirty="0" smtClean="0">
                          <a:solidFill>
                            <a:schemeClr val="tx1"/>
                          </a:solidFill>
                          <a:effectLst/>
                          <a:latin typeface="+mn-lt"/>
                          <a:ea typeface="+mn-ea"/>
                          <a:cs typeface="+mn-cs"/>
                        </a:rPr>
                      </a:br>
                      <a:r>
                        <a:rPr lang="en-GB" sz="600" b="1" kern="1200" dirty="0" smtClean="0">
                          <a:solidFill>
                            <a:schemeClr val="tx1"/>
                          </a:solidFill>
                          <a:effectLst/>
                          <a:latin typeface="+mn-lt"/>
                          <a:ea typeface="+mn-ea"/>
                          <a:cs typeface="+mn-cs"/>
                        </a:rPr>
                        <a:t/>
                      </a:r>
                      <a:br>
                        <a:rPr lang="en-GB" sz="600" b="1" kern="1200" dirty="0" smtClean="0">
                          <a:solidFill>
                            <a:schemeClr val="tx1"/>
                          </a:solidFill>
                          <a:effectLst/>
                          <a:latin typeface="+mn-lt"/>
                          <a:ea typeface="+mn-ea"/>
                          <a:cs typeface="+mn-cs"/>
                        </a:rPr>
                      </a:br>
                      <a:r>
                        <a:rPr lang="en-GB" sz="1200" kern="1200" dirty="0" smtClean="0">
                          <a:solidFill>
                            <a:srgbClr val="FF0000"/>
                          </a:solidFill>
                          <a:effectLst/>
                          <a:latin typeface="+mn-lt"/>
                          <a:ea typeface="+mn-ea"/>
                          <a:cs typeface="+mn-cs"/>
                        </a:rPr>
                        <a:t>Signed </a:t>
                      </a:r>
                      <a:r>
                        <a:rPr lang="en-GB" sz="1200" kern="1200" dirty="0">
                          <a:solidFill>
                            <a:srgbClr val="FF0000"/>
                          </a:solidFill>
                          <a:effectLst/>
                          <a:latin typeface="+mn-lt"/>
                          <a:ea typeface="+mn-ea"/>
                          <a:cs typeface="+mn-cs"/>
                        </a:rPr>
                        <a:t>IP Policy and Opted into a Work Group</a:t>
                      </a:r>
                    </a:p>
                  </a:txBody>
                  <a:tcPr marL="68589" marR="68589" marT="0" marB="0"/>
                </a:tc>
              </a:tr>
              <a:tr h="1033397">
                <a:tc>
                  <a:txBody>
                    <a:bodyPr/>
                    <a:lstStyle/>
                    <a:p>
                      <a:pPr marL="288925" marR="0" indent="-288925">
                        <a:spcBef>
                          <a:spcPts val="0"/>
                        </a:spcBef>
                        <a:spcAft>
                          <a:spcPts val="0"/>
                        </a:spcAft>
                      </a:pPr>
                      <a:r>
                        <a:rPr lang="en-GB" sz="1600" dirty="0" smtClean="0">
                          <a:effectLst/>
                        </a:rPr>
                        <a:t>1.  Receives a royalty-free license to implement mandatory features of GS1 standards developed by a working group under our IP Policy</a:t>
                      </a:r>
                      <a:endParaRPr lang="en-GB" sz="2000" dirty="0">
                        <a:effectLst/>
                        <a:latin typeface="Arial"/>
                        <a:ea typeface="Cambria"/>
                        <a:cs typeface="Times New Roman"/>
                      </a:endParaRPr>
                    </a:p>
                  </a:txBody>
                  <a:tcPr marL="68589" marR="68589" marT="0" marB="0"/>
                </a:tc>
                <a:tc>
                  <a:txBody>
                    <a:bodyPr/>
                    <a:lstStyle/>
                    <a:p>
                      <a:pPr marL="0" marR="0" algn="ctr">
                        <a:spcBef>
                          <a:spcPts val="0"/>
                        </a:spcBef>
                        <a:spcAft>
                          <a:spcPts val="0"/>
                        </a:spcAft>
                      </a:pPr>
                      <a:r>
                        <a:rPr lang="en-GB" sz="3200" b="1" dirty="0">
                          <a:effectLst/>
                          <a:sym typeface="Wingdings 2"/>
                        </a:rPr>
                        <a:t></a:t>
                      </a:r>
                      <a:endParaRPr lang="en-GB" sz="1800" b="1" dirty="0">
                        <a:effectLst/>
                        <a:latin typeface="Arial"/>
                        <a:ea typeface="Cambria"/>
                        <a:cs typeface="Times New Roman"/>
                      </a:endParaRPr>
                    </a:p>
                  </a:txBody>
                  <a:tcPr marL="68589" marR="68589" marT="0" marB="0" anchor="ctr"/>
                </a:tc>
                <a:tc>
                  <a:txBody>
                    <a:bodyPr/>
                    <a:lstStyle/>
                    <a:p>
                      <a:pPr marL="0" marR="0" algn="ctr">
                        <a:spcBef>
                          <a:spcPts val="0"/>
                        </a:spcBef>
                        <a:spcAft>
                          <a:spcPts val="0"/>
                        </a:spcAft>
                      </a:pPr>
                      <a:r>
                        <a:rPr lang="en-GB" sz="3200" b="1" dirty="0">
                          <a:effectLst/>
                          <a:sym typeface="Wingdings 2"/>
                        </a:rPr>
                        <a:t></a:t>
                      </a:r>
                      <a:endParaRPr lang="en-GB" sz="1800" b="1" dirty="0">
                        <a:effectLst/>
                        <a:latin typeface="Arial"/>
                        <a:ea typeface="Cambria"/>
                        <a:cs typeface="Times New Roman"/>
                      </a:endParaRPr>
                    </a:p>
                  </a:txBody>
                  <a:tcPr marL="68589" marR="68589" marT="0" marB="0" anchor="ctr"/>
                </a:tc>
                <a:tc>
                  <a:txBody>
                    <a:bodyPr/>
                    <a:lstStyle/>
                    <a:p>
                      <a:pPr marL="0" marR="0" algn="ctr">
                        <a:spcBef>
                          <a:spcPts val="0"/>
                        </a:spcBef>
                        <a:spcAft>
                          <a:spcPts val="0"/>
                        </a:spcAft>
                      </a:pPr>
                      <a:r>
                        <a:rPr lang="en-GB" sz="3200" b="1" dirty="0">
                          <a:effectLst/>
                          <a:sym typeface="Wingdings 2"/>
                        </a:rPr>
                        <a:t></a:t>
                      </a:r>
                      <a:endParaRPr lang="en-GB" sz="1800" b="1" dirty="0">
                        <a:effectLst/>
                        <a:latin typeface="Arial"/>
                        <a:ea typeface="Cambria"/>
                        <a:cs typeface="Times New Roman"/>
                      </a:endParaRPr>
                    </a:p>
                  </a:txBody>
                  <a:tcPr marL="68589" marR="68589" marT="0" marB="0" anchor="ctr"/>
                </a:tc>
                <a:tc>
                  <a:txBody>
                    <a:bodyPr/>
                    <a:lstStyle/>
                    <a:p>
                      <a:pPr marL="0" marR="0" algn="ctr">
                        <a:spcBef>
                          <a:spcPts val="0"/>
                        </a:spcBef>
                        <a:spcAft>
                          <a:spcPts val="0"/>
                        </a:spcAft>
                      </a:pPr>
                      <a:r>
                        <a:rPr lang="en-GB" sz="1800" b="1" dirty="0">
                          <a:effectLst/>
                        </a:rPr>
                        <a:t> </a:t>
                      </a:r>
                      <a:endParaRPr lang="en-GB" sz="1800" b="1" dirty="0">
                        <a:effectLst/>
                        <a:latin typeface="Arial"/>
                        <a:ea typeface="Cambria"/>
                        <a:cs typeface="Times New Roman"/>
                      </a:endParaRPr>
                    </a:p>
                  </a:txBody>
                  <a:tcPr marL="68589" marR="68589" marT="0" marB="0" anchor="ctr"/>
                </a:tc>
                <a:tc>
                  <a:txBody>
                    <a:bodyPr/>
                    <a:lstStyle/>
                    <a:p>
                      <a:pPr marL="0" marR="0" algn="ctr">
                        <a:spcBef>
                          <a:spcPts val="0"/>
                        </a:spcBef>
                        <a:spcAft>
                          <a:spcPts val="0"/>
                        </a:spcAft>
                      </a:pPr>
                      <a:r>
                        <a:rPr lang="en-GB" sz="1800" b="1" dirty="0" smtClean="0">
                          <a:effectLst/>
                        </a:rPr>
                        <a:t> </a:t>
                      </a:r>
                      <a:endParaRPr lang="en-GB" sz="1800" b="1" dirty="0">
                        <a:effectLst/>
                        <a:latin typeface="Arial"/>
                        <a:ea typeface="Cambria"/>
                        <a:cs typeface="Times New Roman"/>
                      </a:endParaRPr>
                    </a:p>
                  </a:txBody>
                  <a:tcPr marL="68589" marR="68589" marT="0" marB="0" anchor="ctr"/>
                </a:tc>
              </a:tr>
              <a:tr h="747475">
                <a:tc>
                  <a:txBody>
                    <a:bodyPr/>
                    <a:lstStyle/>
                    <a:p>
                      <a:pPr marL="228600" marR="0" indent="-228600">
                        <a:spcBef>
                          <a:spcPts val="0"/>
                        </a:spcBef>
                        <a:spcAft>
                          <a:spcPts val="0"/>
                        </a:spcAft>
                      </a:pPr>
                      <a:r>
                        <a:rPr lang="en-GB" sz="1600" dirty="0" smtClean="0">
                          <a:effectLst/>
                        </a:rPr>
                        <a:t>2. Can </a:t>
                      </a:r>
                      <a:r>
                        <a:rPr lang="en-GB" sz="1600" dirty="0">
                          <a:effectLst/>
                        </a:rPr>
                        <a:t>shape and contribute to standards and guidelines in development</a:t>
                      </a:r>
                      <a:endParaRPr lang="en-GB" sz="2000" dirty="0">
                        <a:effectLst/>
                        <a:latin typeface="Arial"/>
                        <a:ea typeface="Cambria"/>
                        <a:cs typeface="Times New Roman"/>
                      </a:endParaRPr>
                    </a:p>
                  </a:txBody>
                  <a:tcPr marL="68589" marR="68589" marT="0" marB="0">
                    <a:solidFill>
                      <a:schemeClr val="bg1"/>
                    </a:solidFill>
                  </a:tcPr>
                </a:tc>
                <a:tc>
                  <a:txBody>
                    <a:bodyPr/>
                    <a:lstStyle/>
                    <a:p>
                      <a:pPr marL="0" marR="0" algn="ctr">
                        <a:spcBef>
                          <a:spcPts val="0"/>
                        </a:spcBef>
                        <a:spcAft>
                          <a:spcPts val="0"/>
                        </a:spcAft>
                      </a:pPr>
                      <a:r>
                        <a:rPr lang="en-GB" sz="1800" b="1">
                          <a:effectLst/>
                        </a:rPr>
                        <a:t> </a:t>
                      </a:r>
                      <a:endParaRPr lang="en-GB" sz="1800" b="1">
                        <a:effectLst/>
                        <a:latin typeface="Arial"/>
                        <a:ea typeface="Cambria"/>
                        <a:cs typeface="Times New Roman"/>
                      </a:endParaRPr>
                    </a:p>
                  </a:txBody>
                  <a:tcPr marL="68589" marR="68589" marT="0" marB="0" anchor="ctr">
                    <a:solidFill>
                      <a:schemeClr val="bg1"/>
                    </a:solidFill>
                  </a:tcPr>
                </a:tc>
                <a:tc>
                  <a:txBody>
                    <a:bodyPr/>
                    <a:lstStyle/>
                    <a:p>
                      <a:pPr marL="0" marR="0" algn="ctr">
                        <a:spcBef>
                          <a:spcPts val="0"/>
                        </a:spcBef>
                        <a:spcAft>
                          <a:spcPts val="0"/>
                        </a:spcAft>
                      </a:pPr>
                      <a:r>
                        <a:rPr lang="en-GB" sz="3200" b="1" dirty="0">
                          <a:effectLst/>
                          <a:sym typeface="Wingdings 2"/>
                        </a:rPr>
                        <a:t></a:t>
                      </a:r>
                      <a:endParaRPr lang="en-GB" sz="1800" b="1" dirty="0">
                        <a:effectLst/>
                        <a:latin typeface="Arial"/>
                        <a:ea typeface="Cambria"/>
                        <a:cs typeface="Times New Roman"/>
                      </a:endParaRPr>
                    </a:p>
                  </a:txBody>
                  <a:tcPr marL="68589" marR="68589" marT="0" marB="0" anchor="ctr">
                    <a:solidFill>
                      <a:schemeClr val="bg1"/>
                    </a:solidFill>
                  </a:tcPr>
                </a:tc>
                <a:tc>
                  <a:txBody>
                    <a:bodyPr/>
                    <a:lstStyle/>
                    <a:p>
                      <a:pPr marL="0" marR="0" algn="ctr">
                        <a:spcBef>
                          <a:spcPts val="0"/>
                        </a:spcBef>
                        <a:spcAft>
                          <a:spcPts val="0"/>
                        </a:spcAft>
                      </a:pPr>
                      <a:r>
                        <a:rPr lang="en-GB" sz="3200" b="1" dirty="0">
                          <a:effectLst/>
                          <a:sym typeface="Wingdings 2"/>
                        </a:rPr>
                        <a:t></a:t>
                      </a:r>
                      <a:endParaRPr lang="en-GB" sz="1800" b="1" dirty="0">
                        <a:effectLst/>
                        <a:latin typeface="Arial"/>
                        <a:ea typeface="Cambria"/>
                        <a:cs typeface="Times New Roman"/>
                      </a:endParaRPr>
                    </a:p>
                  </a:txBody>
                  <a:tcPr marL="68589" marR="68589" marT="0" marB="0" anchor="ctr">
                    <a:solidFill>
                      <a:schemeClr val="bg1"/>
                    </a:solidFill>
                  </a:tcPr>
                </a:tc>
                <a:tc>
                  <a:txBody>
                    <a:bodyPr/>
                    <a:lstStyle/>
                    <a:p>
                      <a:pPr marL="0" marR="0" algn="ctr">
                        <a:spcBef>
                          <a:spcPts val="0"/>
                        </a:spcBef>
                        <a:spcAft>
                          <a:spcPts val="0"/>
                        </a:spcAft>
                      </a:pPr>
                      <a:r>
                        <a:rPr lang="en-GB" sz="1800" b="1" dirty="0">
                          <a:effectLst/>
                        </a:rPr>
                        <a:t> </a:t>
                      </a:r>
                      <a:endParaRPr lang="en-GB" sz="1800" b="1" dirty="0">
                        <a:effectLst/>
                        <a:latin typeface="Arial"/>
                        <a:ea typeface="Cambria"/>
                        <a:cs typeface="Times New Roman"/>
                      </a:endParaRPr>
                    </a:p>
                  </a:txBody>
                  <a:tcPr marL="68589" marR="68589" marT="0" marB="0" anchor="ctr">
                    <a:solidFill>
                      <a:schemeClr val="bg1"/>
                    </a:solidFill>
                  </a:tcPr>
                </a:tc>
                <a:tc>
                  <a:txBody>
                    <a:bodyPr/>
                    <a:lstStyle/>
                    <a:p>
                      <a:pPr marL="0" marR="0" algn="ctr">
                        <a:spcBef>
                          <a:spcPts val="0"/>
                        </a:spcBef>
                        <a:spcAft>
                          <a:spcPts val="0"/>
                        </a:spcAft>
                      </a:pPr>
                      <a:r>
                        <a:rPr lang="en-GB" sz="3200" b="1" dirty="0" smtClean="0">
                          <a:effectLst/>
                          <a:sym typeface="Wingdings 2"/>
                        </a:rPr>
                        <a:t></a:t>
                      </a:r>
                      <a:endParaRPr lang="en-GB" sz="1800" b="1" dirty="0">
                        <a:effectLst/>
                        <a:latin typeface="Arial"/>
                        <a:ea typeface="Cambria"/>
                        <a:cs typeface="Times New Roman"/>
                      </a:endParaRPr>
                    </a:p>
                  </a:txBody>
                  <a:tcPr marL="68589" marR="68589" marT="0" marB="0" anchor="ctr">
                    <a:solidFill>
                      <a:schemeClr val="bg1"/>
                    </a:solidFill>
                  </a:tcPr>
                </a:tc>
              </a:tr>
              <a:tr h="996632">
                <a:tc>
                  <a:txBody>
                    <a:bodyPr/>
                    <a:lstStyle/>
                    <a:p>
                      <a:pPr marL="228600" marR="0" indent="-228600">
                        <a:spcBef>
                          <a:spcPts val="0"/>
                        </a:spcBef>
                        <a:spcAft>
                          <a:spcPts val="0"/>
                        </a:spcAft>
                      </a:pPr>
                      <a:r>
                        <a:rPr lang="en-GB" sz="1600" dirty="0" smtClean="0">
                          <a:effectLst/>
                        </a:rPr>
                        <a:t>3. Receives </a:t>
                      </a:r>
                      <a:r>
                        <a:rPr lang="en-GB" sz="1600" dirty="0">
                          <a:effectLst/>
                        </a:rPr>
                        <a:t>protection to openly share ideas and contributions to a standard without fear of legal </a:t>
                      </a:r>
                      <a:r>
                        <a:rPr lang="en-GB" sz="1600" dirty="0" smtClean="0">
                          <a:effectLst/>
                        </a:rPr>
                        <a:t>suit</a:t>
                      </a:r>
                      <a:endParaRPr lang="en-GB" sz="2000" dirty="0">
                        <a:effectLst/>
                        <a:latin typeface="Arial"/>
                        <a:ea typeface="Cambria"/>
                        <a:cs typeface="Times New Roman"/>
                      </a:endParaRPr>
                    </a:p>
                  </a:txBody>
                  <a:tcPr marL="68589" marR="68589" marT="0" marB="0">
                    <a:solidFill>
                      <a:schemeClr val="bg1"/>
                    </a:solidFill>
                  </a:tcPr>
                </a:tc>
                <a:tc>
                  <a:txBody>
                    <a:bodyPr/>
                    <a:lstStyle/>
                    <a:p>
                      <a:pPr marL="0" marR="0" algn="ctr">
                        <a:spcBef>
                          <a:spcPts val="0"/>
                        </a:spcBef>
                        <a:spcAft>
                          <a:spcPts val="0"/>
                        </a:spcAft>
                      </a:pPr>
                      <a:r>
                        <a:rPr lang="en-GB" sz="1800" b="1" dirty="0">
                          <a:effectLst/>
                        </a:rPr>
                        <a:t> </a:t>
                      </a:r>
                      <a:endParaRPr lang="en-GB" sz="1800" b="1" dirty="0">
                        <a:effectLst/>
                        <a:latin typeface="Arial"/>
                        <a:ea typeface="Cambria"/>
                        <a:cs typeface="Times New Roman"/>
                      </a:endParaRPr>
                    </a:p>
                  </a:txBody>
                  <a:tcPr marL="68589" marR="68589" marT="0" marB="0" anchor="ctr">
                    <a:solidFill>
                      <a:schemeClr val="bg1"/>
                    </a:solidFill>
                  </a:tcPr>
                </a:tc>
                <a:tc>
                  <a:txBody>
                    <a:bodyPr/>
                    <a:lstStyle/>
                    <a:p>
                      <a:pPr marL="0" marR="0" algn="ctr">
                        <a:spcBef>
                          <a:spcPts val="0"/>
                        </a:spcBef>
                        <a:spcAft>
                          <a:spcPts val="0"/>
                        </a:spcAft>
                      </a:pPr>
                      <a:r>
                        <a:rPr lang="en-GB" sz="1800" b="1">
                          <a:effectLst/>
                        </a:rPr>
                        <a:t> </a:t>
                      </a:r>
                      <a:endParaRPr lang="en-GB" sz="1800" b="1">
                        <a:effectLst/>
                        <a:latin typeface="Arial"/>
                        <a:ea typeface="Cambria"/>
                        <a:cs typeface="Times New Roman"/>
                      </a:endParaRPr>
                    </a:p>
                  </a:txBody>
                  <a:tcPr marL="68589" marR="68589" marT="0" marB="0" anchor="ctr">
                    <a:solidFill>
                      <a:schemeClr val="bg1"/>
                    </a:solidFill>
                  </a:tcPr>
                </a:tc>
                <a:tc>
                  <a:txBody>
                    <a:bodyPr/>
                    <a:lstStyle/>
                    <a:p>
                      <a:pPr marL="0" marR="0" algn="ctr">
                        <a:spcBef>
                          <a:spcPts val="0"/>
                        </a:spcBef>
                        <a:spcAft>
                          <a:spcPts val="0"/>
                        </a:spcAft>
                      </a:pPr>
                      <a:r>
                        <a:rPr lang="en-GB" sz="3200" b="1">
                          <a:effectLst/>
                          <a:sym typeface="Wingdings 2"/>
                        </a:rPr>
                        <a:t></a:t>
                      </a:r>
                      <a:endParaRPr lang="en-GB" sz="1800" b="1">
                        <a:effectLst/>
                        <a:latin typeface="Arial"/>
                        <a:ea typeface="Cambria"/>
                        <a:cs typeface="Times New Roman"/>
                      </a:endParaRPr>
                    </a:p>
                  </a:txBody>
                  <a:tcPr marL="68589" marR="68589" marT="0" marB="0" anchor="ctr">
                    <a:solidFill>
                      <a:schemeClr val="bg1"/>
                    </a:solidFill>
                  </a:tcPr>
                </a:tc>
                <a:tc>
                  <a:txBody>
                    <a:bodyPr/>
                    <a:lstStyle/>
                    <a:p>
                      <a:pPr marL="0" marR="0" algn="ctr">
                        <a:spcBef>
                          <a:spcPts val="0"/>
                        </a:spcBef>
                        <a:spcAft>
                          <a:spcPts val="0"/>
                        </a:spcAft>
                      </a:pPr>
                      <a:r>
                        <a:rPr lang="en-GB" sz="1800" b="1" dirty="0">
                          <a:effectLst/>
                        </a:rPr>
                        <a:t> </a:t>
                      </a:r>
                      <a:endParaRPr lang="en-GB" sz="1800" b="1" dirty="0">
                        <a:effectLst/>
                        <a:latin typeface="Arial"/>
                        <a:ea typeface="Cambria"/>
                        <a:cs typeface="Times New Roman"/>
                      </a:endParaRPr>
                    </a:p>
                  </a:txBody>
                  <a:tcPr marL="68589" marR="68589" marT="0" marB="0" anchor="ctr">
                    <a:solidFill>
                      <a:schemeClr val="bg1"/>
                    </a:solidFill>
                  </a:tcPr>
                </a:tc>
                <a:tc>
                  <a:txBody>
                    <a:bodyPr/>
                    <a:lstStyle/>
                    <a:p>
                      <a:pPr marL="0" marR="0" algn="ctr">
                        <a:spcBef>
                          <a:spcPts val="0"/>
                        </a:spcBef>
                        <a:spcAft>
                          <a:spcPts val="0"/>
                        </a:spcAft>
                      </a:pPr>
                      <a:r>
                        <a:rPr lang="en-GB" sz="3200" b="1" dirty="0">
                          <a:effectLst/>
                          <a:sym typeface="Wingdings 2"/>
                        </a:rPr>
                        <a:t></a:t>
                      </a:r>
                      <a:endParaRPr lang="en-GB" sz="1800" b="1" dirty="0">
                        <a:effectLst/>
                        <a:latin typeface="Arial"/>
                        <a:ea typeface="Cambria"/>
                        <a:cs typeface="Times New Roman"/>
                      </a:endParaRPr>
                    </a:p>
                  </a:txBody>
                  <a:tcPr marL="68589" marR="68589" marT="0" marB="0" anchor="ctr">
                    <a:solidFill>
                      <a:schemeClr val="bg1"/>
                    </a:solidFill>
                  </a:tcPr>
                </a:tc>
              </a:tr>
            </a:tbl>
          </a:graphicData>
        </a:graphic>
      </p:graphicFrame>
    </p:spTree>
    <p:extLst>
      <p:ext uri="{BB962C8B-B14F-4D97-AF65-F5344CB8AC3E}">
        <p14:creationId xmlns:p14="http://schemas.microsoft.com/office/powerpoint/2010/main" val="37293002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GS1 IP Policy</a:t>
            </a:r>
            <a:endParaRPr lang="en-US" dirty="0"/>
          </a:p>
        </p:txBody>
      </p:sp>
      <p:sp>
        <p:nvSpPr>
          <p:cNvPr id="3" name="Slide Number Placeholder 2"/>
          <p:cNvSpPr>
            <a:spLocks noGrp="1"/>
          </p:cNvSpPr>
          <p:nvPr>
            <p:ph type="sldNum" sz="quarter" idx="10"/>
          </p:nvPr>
        </p:nvSpPr>
        <p:spPr/>
        <p:txBody>
          <a:bodyPr/>
          <a:lstStyle/>
          <a:p>
            <a:pPr>
              <a:defRPr/>
            </a:pPr>
            <a:fld id="{5793F1EA-6756-48CC-B584-140A0C2F0B28}" type="slidenum">
              <a:rPr lang="en-US" smtClean="0">
                <a:solidFill>
                  <a:srgbClr val="002C6C"/>
                </a:solidFill>
              </a:rPr>
              <a:pPr>
                <a:defRPr/>
              </a:pPr>
              <a:t>9</a:t>
            </a:fld>
            <a:endParaRPr lang="en-US">
              <a:solidFill>
                <a:srgbClr val="002C6C"/>
              </a:solidFill>
            </a:endParaRPr>
          </a:p>
        </p:txBody>
      </p:sp>
      <p:sp>
        <p:nvSpPr>
          <p:cNvPr id="5" name="Rectangle 4"/>
          <p:cNvSpPr/>
          <p:nvPr/>
        </p:nvSpPr>
        <p:spPr>
          <a:xfrm>
            <a:off x="1190847" y="1819295"/>
            <a:ext cx="7325832" cy="923330"/>
          </a:xfrm>
          <a:prstGeom prst="rect">
            <a:avLst/>
          </a:prstGeom>
        </p:spPr>
        <p:txBody>
          <a:bodyPr wrap="square">
            <a:spAutoFit/>
          </a:bodyPr>
          <a:lstStyle/>
          <a:p>
            <a:r>
              <a:rPr lang="en-US" b="1" dirty="0" smtClean="0">
                <a:hlinkClick r:id="rId2"/>
              </a:rPr>
              <a:t>Link to IP Policy: </a:t>
            </a:r>
            <a:r>
              <a:rPr lang="en-US" dirty="0" smtClean="0">
                <a:hlinkClick r:id="rId2"/>
              </a:rPr>
              <a:t>http://www.gs1.org/docs/ip/GS1_Intellectual_Property_Policy.pdf</a:t>
            </a:r>
            <a:endParaRPr lang="en-US" dirty="0" smtClean="0"/>
          </a:p>
          <a:p>
            <a:endParaRPr lang="en-US" dirty="0"/>
          </a:p>
        </p:txBody>
      </p:sp>
    </p:spTree>
    <p:extLst>
      <p:ext uri="{BB962C8B-B14F-4D97-AF65-F5344CB8AC3E}">
        <p14:creationId xmlns:p14="http://schemas.microsoft.com/office/powerpoint/2010/main" val="106393421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GS1_PPT_Template_2011">
  <a:themeElements>
    <a:clrScheme name="GS1_PPT_Final 14">
      <a:dk1>
        <a:srgbClr val="002C6C"/>
      </a:dk1>
      <a:lt1>
        <a:srgbClr val="FFFFFF"/>
      </a:lt1>
      <a:dk2>
        <a:srgbClr val="002C6C"/>
      </a:dk2>
      <a:lt2>
        <a:srgbClr val="808080"/>
      </a:lt2>
      <a:accent1>
        <a:srgbClr val="BBE0E3"/>
      </a:accent1>
      <a:accent2>
        <a:srgbClr val="F26334"/>
      </a:accent2>
      <a:accent3>
        <a:srgbClr val="FFFFFF"/>
      </a:accent3>
      <a:accent4>
        <a:srgbClr val="00245B"/>
      </a:accent4>
      <a:accent5>
        <a:srgbClr val="DAEDEF"/>
      </a:accent5>
      <a:accent6>
        <a:srgbClr val="DB592E"/>
      </a:accent6>
      <a:hlink>
        <a:srgbClr val="F26334"/>
      </a:hlink>
      <a:folHlink>
        <a:srgbClr val="F26334"/>
      </a:folHlink>
    </a:clrScheme>
    <a:fontScheme name="GS1_PPT_Fin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GB" sz="1800" b="0" i="0" u="none" strike="noStrike" cap="none" normalizeH="0" baseline="0" smtClean="0">
            <a:ln>
              <a:noFill/>
            </a:ln>
            <a:solidFill>
              <a:srgbClr val="002C6C"/>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GB" sz="1800" b="0" i="0" u="none" strike="noStrike" cap="none" normalizeH="0" baseline="0" smtClean="0">
            <a:ln>
              <a:noFill/>
            </a:ln>
            <a:solidFill>
              <a:srgbClr val="002C6C"/>
            </a:solidFill>
            <a:effectLst/>
            <a:latin typeface="Arial" charset="0"/>
          </a:defRPr>
        </a:defPPr>
      </a:lstStyle>
    </a:lnDef>
  </a:objectDefaults>
  <a:extraClrSchemeLst>
    <a:extraClrScheme>
      <a:clrScheme name="GS1_PPT_Fin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S1_PPT_Fin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GS1_PPT_Fin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GS1_PPT_Fin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GS1_PPT_Fin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GS1_PPT_Fin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GS1_PPT_Fin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GS1_PPT_Fin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GS1_PPT_Fin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GS1_PPT_Fin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GS1_PPT_Fin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GS1_PPT_Fin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GS1_PPT_Final 13">
        <a:dk1>
          <a:srgbClr val="002C6C"/>
        </a:dk1>
        <a:lt1>
          <a:srgbClr val="FFFFFF"/>
        </a:lt1>
        <a:dk2>
          <a:srgbClr val="002C6C"/>
        </a:dk2>
        <a:lt2>
          <a:srgbClr val="808080"/>
        </a:lt2>
        <a:accent1>
          <a:srgbClr val="BBE0E3"/>
        </a:accent1>
        <a:accent2>
          <a:srgbClr val="333399"/>
        </a:accent2>
        <a:accent3>
          <a:srgbClr val="FFFFFF"/>
        </a:accent3>
        <a:accent4>
          <a:srgbClr val="00245B"/>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S1_PPT_Final 14">
        <a:dk1>
          <a:srgbClr val="002C6C"/>
        </a:dk1>
        <a:lt1>
          <a:srgbClr val="FFFFFF"/>
        </a:lt1>
        <a:dk2>
          <a:srgbClr val="002C6C"/>
        </a:dk2>
        <a:lt2>
          <a:srgbClr val="808080"/>
        </a:lt2>
        <a:accent1>
          <a:srgbClr val="BBE0E3"/>
        </a:accent1>
        <a:accent2>
          <a:srgbClr val="F26334"/>
        </a:accent2>
        <a:accent3>
          <a:srgbClr val="FFFFFF"/>
        </a:accent3>
        <a:accent4>
          <a:srgbClr val="00245B"/>
        </a:accent4>
        <a:accent5>
          <a:srgbClr val="DAEDEF"/>
        </a:accent5>
        <a:accent6>
          <a:srgbClr val="DB592E"/>
        </a:accent6>
        <a:hlink>
          <a:srgbClr val="F26334"/>
        </a:hlink>
        <a:folHlink>
          <a:srgbClr val="F26334"/>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GS1_PPT_Template_2011">
  <a:themeElements>
    <a:clrScheme name="GS1_PPT_Final 14">
      <a:dk1>
        <a:srgbClr val="002C6C"/>
      </a:dk1>
      <a:lt1>
        <a:srgbClr val="FFFFFF"/>
      </a:lt1>
      <a:dk2>
        <a:srgbClr val="002C6C"/>
      </a:dk2>
      <a:lt2>
        <a:srgbClr val="808080"/>
      </a:lt2>
      <a:accent1>
        <a:srgbClr val="BBE0E3"/>
      </a:accent1>
      <a:accent2>
        <a:srgbClr val="F26334"/>
      </a:accent2>
      <a:accent3>
        <a:srgbClr val="FFFFFF"/>
      </a:accent3>
      <a:accent4>
        <a:srgbClr val="00245B"/>
      </a:accent4>
      <a:accent5>
        <a:srgbClr val="DAEDEF"/>
      </a:accent5>
      <a:accent6>
        <a:srgbClr val="DB592E"/>
      </a:accent6>
      <a:hlink>
        <a:srgbClr val="F26334"/>
      </a:hlink>
      <a:folHlink>
        <a:srgbClr val="F26334"/>
      </a:folHlink>
    </a:clrScheme>
    <a:fontScheme name="GS1_PPT_Fin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GB" sz="1800" b="0" i="0" u="none" strike="noStrike" cap="none" normalizeH="0" baseline="0" smtClean="0">
            <a:ln>
              <a:noFill/>
            </a:ln>
            <a:solidFill>
              <a:srgbClr val="002C6C"/>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GB" sz="1800" b="0" i="0" u="none" strike="noStrike" cap="none" normalizeH="0" baseline="0" smtClean="0">
            <a:ln>
              <a:noFill/>
            </a:ln>
            <a:solidFill>
              <a:srgbClr val="002C6C"/>
            </a:solidFill>
            <a:effectLst/>
            <a:latin typeface="Arial" charset="0"/>
          </a:defRPr>
        </a:defPPr>
      </a:lstStyle>
    </a:lnDef>
  </a:objectDefaults>
  <a:extraClrSchemeLst>
    <a:extraClrScheme>
      <a:clrScheme name="GS1_PPT_Fin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S1_PPT_Final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GS1_PPT_Final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GS1_PPT_Final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GS1_PPT_Final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GS1_PPT_Final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GS1_PPT_Final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GS1_PPT_Final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GS1_PPT_Final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GS1_PPT_Final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GS1_PPT_Final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GS1_PPT_Final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GS1_PPT_Final 13">
        <a:dk1>
          <a:srgbClr val="002C6C"/>
        </a:dk1>
        <a:lt1>
          <a:srgbClr val="FFFFFF"/>
        </a:lt1>
        <a:dk2>
          <a:srgbClr val="002C6C"/>
        </a:dk2>
        <a:lt2>
          <a:srgbClr val="808080"/>
        </a:lt2>
        <a:accent1>
          <a:srgbClr val="BBE0E3"/>
        </a:accent1>
        <a:accent2>
          <a:srgbClr val="333399"/>
        </a:accent2>
        <a:accent3>
          <a:srgbClr val="FFFFFF"/>
        </a:accent3>
        <a:accent4>
          <a:srgbClr val="00245B"/>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S1_PPT_Final 14">
        <a:dk1>
          <a:srgbClr val="002C6C"/>
        </a:dk1>
        <a:lt1>
          <a:srgbClr val="FFFFFF"/>
        </a:lt1>
        <a:dk2>
          <a:srgbClr val="002C6C"/>
        </a:dk2>
        <a:lt2>
          <a:srgbClr val="808080"/>
        </a:lt2>
        <a:accent1>
          <a:srgbClr val="BBE0E3"/>
        </a:accent1>
        <a:accent2>
          <a:srgbClr val="F26334"/>
        </a:accent2>
        <a:accent3>
          <a:srgbClr val="FFFFFF"/>
        </a:accent3>
        <a:accent4>
          <a:srgbClr val="00245B"/>
        </a:accent4>
        <a:accent5>
          <a:srgbClr val="DAEDEF"/>
        </a:accent5>
        <a:accent6>
          <a:srgbClr val="DB592E"/>
        </a:accent6>
        <a:hlink>
          <a:srgbClr val="F26334"/>
        </a:hlink>
        <a:folHlink>
          <a:srgbClr val="F26334"/>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ece5e4fa-18c3-44d0-99a5-ccc0cf1cf713">GS1GO-106-34</_dlc_DocId>
    <_dlc_DocIdUrl xmlns="ece5e4fa-18c3-44d0-99a5-ccc0cf1cf713">
      <Url>http://gs1bespi.gs1.org/events/_layouts/DocIdRedir.aspx?ID=GS1GO-106-34</Url>
      <Description>GS1GO-106-34</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4833EA36F62CA641BAB9F648970D91ED" ma:contentTypeVersion="0" ma:contentTypeDescription="Create a new document." ma:contentTypeScope="" ma:versionID="c9c0274617bddd7292f80cb88f7e6aee">
  <xsd:schema xmlns:xsd="http://www.w3.org/2001/XMLSchema" xmlns:xs="http://www.w3.org/2001/XMLSchema" xmlns:p="http://schemas.microsoft.com/office/2006/metadata/properties" xmlns:ns2="ece5e4fa-18c3-44d0-99a5-ccc0cf1cf713" targetNamespace="http://schemas.microsoft.com/office/2006/metadata/properties" ma:root="true" ma:fieldsID="be4024220c22037fb4ab9c9af8277f27" ns2:_="">
    <xsd:import namespace="ece5e4fa-18c3-44d0-99a5-ccc0cf1cf713"/>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ce5e4fa-18c3-44d0-99a5-ccc0cf1cf713"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AB85894-A782-4CAD-93BE-A1061A4A6190}">
  <ds:schemaRefs>
    <ds:schemaRef ds:uri="http://schemas.microsoft.com/office/2006/metadata/properties"/>
    <ds:schemaRef ds:uri="http://schemas.microsoft.com/office/infopath/2007/PartnerControls"/>
    <ds:schemaRef ds:uri="http://purl.org/dc/dcmitype/"/>
    <ds:schemaRef ds:uri="http://purl.org/dc/elements/1.1/"/>
    <ds:schemaRef ds:uri="http://www.w3.org/XML/1998/namespace"/>
    <ds:schemaRef ds:uri="http://schemas.microsoft.com/office/2006/documentManagement/types"/>
    <ds:schemaRef ds:uri="http://schemas.openxmlformats.org/package/2006/metadata/core-properties"/>
    <ds:schemaRef ds:uri="ece5e4fa-18c3-44d0-99a5-ccc0cf1cf713"/>
    <ds:schemaRef ds:uri="http://purl.org/dc/terms/"/>
  </ds:schemaRefs>
</ds:datastoreItem>
</file>

<file path=customXml/itemProps2.xml><?xml version="1.0" encoding="utf-8"?>
<ds:datastoreItem xmlns:ds="http://schemas.openxmlformats.org/officeDocument/2006/customXml" ds:itemID="{F06345B9-4ADB-44A6-8B33-70102C1C1304}">
  <ds:schemaRefs>
    <ds:schemaRef ds:uri="http://schemas.microsoft.com/sharepoint/events"/>
  </ds:schemaRefs>
</ds:datastoreItem>
</file>

<file path=customXml/itemProps3.xml><?xml version="1.0" encoding="utf-8"?>
<ds:datastoreItem xmlns:ds="http://schemas.openxmlformats.org/officeDocument/2006/customXml" ds:itemID="{23317148-8FAA-4F33-9AA0-BFBFD64893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ce5e4fa-18c3-44d0-99a5-ccc0cf1cf7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2FECD0BF-9147-4E16-ADBC-D91AE4BF1A6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10396</TotalTime>
  <Words>2063</Words>
  <Application>Microsoft Office PowerPoint</Application>
  <PresentationFormat>On-screen Show (4:3)</PresentationFormat>
  <Paragraphs>346</Paragraphs>
  <Slides>31</Slides>
  <Notes>9</Notes>
  <HiddenSlides>0</HiddenSlides>
  <MMClips>0</MMClips>
  <ScaleCrop>false</ScaleCrop>
  <HeadingPairs>
    <vt:vector size="4" baseType="variant">
      <vt:variant>
        <vt:lpstr>Theme</vt:lpstr>
      </vt:variant>
      <vt:variant>
        <vt:i4>3</vt:i4>
      </vt:variant>
      <vt:variant>
        <vt:lpstr>Slide Titles</vt:lpstr>
      </vt:variant>
      <vt:variant>
        <vt:i4>31</vt:i4>
      </vt:variant>
    </vt:vector>
  </HeadingPairs>
  <TitlesOfParts>
    <vt:vector size="34" baseType="lpstr">
      <vt:lpstr>Office Theme</vt:lpstr>
      <vt:lpstr>GS1_PPT_Template_2011</vt:lpstr>
      <vt:lpstr>1_GS1_PPT_Template_2011</vt:lpstr>
      <vt:lpstr>PowerPoint Presentation</vt:lpstr>
      <vt:lpstr>Introduction to the Global Standards Management Process (GSMP)    </vt:lpstr>
      <vt:lpstr>Introduction</vt:lpstr>
      <vt:lpstr>1. Anti-Trust Caution</vt:lpstr>
      <vt:lpstr>What are the steps to participate at the working group level?</vt:lpstr>
      <vt:lpstr>2. IP Policy and Opting into a WG</vt:lpstr>
      <vt:lpstr>The GS1 Intellectual Property Policy</vt:lpstr>
      <vt:lpstr>Who does the GS1 IP Policy benefit and how?</vt:lpstr>
      <vt:lpstr>GS1 IP Policy</vt:lpstr>
      <vt:lpstr>Opting in to a Working Group (WG)</vt:lpstr>
      <vt:lpstr>What should Working Group participants know?</vt:lpstr>
      <vt:lpstr>Keep in Mind</vt:lpstr>
      <vt:lpstr>Sample of Links to Join a Specific Working Group</vt:lpstr>
      <vt:lpstr>The GS1 Intellectual Property Policy</vt:lpstr>
      <vt:lpstr>PowerPoint Presentation</vt:lpstr>
      <vt:lpstr>GSMP</vt:lpstr>
      <vt:lpstr>4 Step Process</vt:lpstr>
      <vt:lpstr>PowerPoint Presentation</vt:lpstr>
      <vt:lpstr>PowerPoint Presentation</vt:lpstr>
      <vt:lpstr>PowerPoint Presentation</vt:lpstr>
      <vt:lpstr>PowerPoint Presentation</vt:lpstr>
      <vt:lpstr>Some Key Process Points within a Working Group or Maintenance Group</vt:lpstr>
      <vt:lpstr>Process Overview Shown for One of Our Working Groups Called TSD (Trusted Source of Data)</vt:lpstr>
      <vt:lpstr>WG Formation</vt:lpstr>
      <vt:lpstr>Agenda, Minutes &amp; the MSWG Community Room</vt:lpstr>
      <vt:lpstr>Sharing Documents Outside the WG</vt:lpstr>
      <vt:lpstr>5. Questions and Answers</vt:lpstr>
      <vt:lpstr>Any Follow-up Actions?</vt:lpstr>
      <vt:lpstr>GSMP</vt:lpstr>
      <vt:lpstr>GSMP</vt:lpstr>
      <vt:lpstr>GS1 Standards Spring Event Dallas, TX, USA </vt:lpstr>
    </vt:vector>
  </TitlesOfParts>
  <Company>The Supply Guys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 Michaels</dc:creator>
  <cp:lastModifiedBy>Kennie Y Kwong</cp:lastModifiedBy>
  <cp:revision>956</cp:revision>
  <cp:lastPrinted>2012-12-11T19:51:35Z</cp:lastPrinted>
  <dcterms:created xsi:type="dcterms:W3CDTF">2012-09-11T12:55:55Z</dcterms:created>
  <dcterms:modified xsi:type="dcterms:W3CDTF">2012-12-14T18:47:05Z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0x0101004833EA36F62CA641BAB9F648970D91ED</vt:lpwstr>
  </property>
  <property fmtid="{D5CDD505-2E9C-101B-9397-08002B2CF9AE}" pid="3" name="_dlc_DocIdItemGuid">
    <vt:lpwstr>84d9f50c-f064-4cdc-a368-9ba4d8230010</vt:lpwstr>
  </property>
</Properties>
</file>