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9" r:id="rId1"/>
  </p:sldMasterIdLst>
  <p:notesMasterIdLst>
    <p:notesMasterId r:id="rId11"/>
  </p:notesMasterIdLst>
  <p:handoutMasterIdLst>
    <p:handoutMasterId r:id="rId12"/>
  </p:handoutMasterIdLst>
  <p:sldIdLst>
    <p:sldId id="293" r:id="rId2"/>
    <p:sldId id="365" r:id="rId3"/>
    <p:sldId id="371" r:id="rId4"/>
    <p:sldId id="372" r:id="rId5"/>
    <p:sldId id="373" r:id="rId6"/>
    <p:sldId id="375" r:id="rId7"/>
    <p:sldId id="374" r:id="rId8"/>
    <p:sldId id="376" r:id="rId9"/>
    <p:sldId id="351" r:id="rId10"/>
  </p:sldIdLst>
  <p:sldSz cx="9363075" cy="7023100"/>
  <p:notesSz cx="6858000" cy="9180513"/>
  <p:kinsoku lang="ko-KR" invalStChars="、。，．・：；？！゛゜ヽヾゝゞ々ー’”）〕］｝〉》」』】°‰′″℃￠％ぁぃぅぇぉっゃゅょゎァィゥェォッャュョヮヵヶ!%),.:;?]}｡｣､･ｧｨｩｪｫｬｭｮｯｰﾞﾟ" invalEndChars="‘“（〔［｛〈《「『【￥＄$([\{｢￡"/>
  <p:defaultTextStyle>
    <a:defPPr>
      <a:defRPr lang="en-US"/>
    </a:defPPr>
    <a:lvl1pPr algn="l" rtl="0" eaLnBrk="0" fontAlgn="base" hangingPunct="0">
      <a:lnSpc>
        <a:spcPct val="90000"/>
      </a:lnSpc>
      <a:spcBef>
        <a:spcPct val="0"/>
      </a:spcBef>
      <a:spcAft>
        <a:spcPct val="0"/>
      </a:spcAft>
      <a:defRPr sz="2000" kern="1200">
        <a:solidFill>
          <a:schemeClr val="tx1"/>
        </a:solidFill>
        <a:latin typeface="Arial" charset="0"/>
        <a:ea typeface="ＭＳ Ｐゴシック" pitchFamily="34" charset="-128"/>
        <a:cs typeface="+mn-cs"/>
      </a:defRPr>
    </a:lvl1pPr>
    <a:lvl2pPr marL="457200" algn="l" rtl="0" eaLnBrk="0" fontAlgn="base" hangingPunct="0">
      <a:lnSpc>
        <a:spcPct val="90000"/>
      </a:lnSpc>
      <a:spcBef>
        <a:spcPct val="0"/>
      </a:spcBef>
      <a:spcAft>
        <a:spcPct val="0"/>
      </a:spcAft>
      <a:defRPr sz="2000" kern="1200">
        <a:solidFill>
          <a:schemeClr val="tx1"/>
        </a:solidFill>
        <a:latin typeface="Arial" charset="0"/>
        <a:ea typeface="ＭＳ Ｐゴシック" pitchFamily="34" charset="-128"/>
        <a:cs typeface="+mn-cs"/>
      </a:defRPr>
    </a:lvl2pPr>
    <a:lvl3pPr marL="914400" algn="l" rtl="0" eaLnBrk="0" fontAlgn="base" hangingPunct="0">
      <a:lnSpc>
        <a:spcPct val="90000"/>
      </a:lnSpc>
      <a:spcBef>
        <a:spcPct val="0"/>
      </a:spcBef>
      <a:spcAft>
        <a:spcPct val="0"/>
      </a:spcAft>
      <a:defRPr sz="2000" kern="1200">
        <a:solidFill>
          <a:schemeClr val="tx1"/>
        </a:solidFill>
        <a:latin typeface="Arial" charset="0"/>
        <a:ea typeface="ＭＳ Ｐゴシック" pitchFamily="34" charset="-128"/>
        <a:cs typeface="+mn-cs"/>
      </a:defRPr>
    </a:lvl3pPr>
    <a:lvl4pPr marL="1371600" algn="l" rtl="0" eaLnBrk="0" fontAlgn="base" hangingPunct="0">
      <a:lnSpc>
        <a:spcPct val="90000"/>
      </a:lnSpc>
      <a:spcBef>
        <a:spcPct val="0"/>
      </a:spcBef>
      <a:spcAft>
        <a:spcPct val="0"/>
      </a:spcAft>
      <a:defRPr sz="2000" kern="1200">
        <a:solidFill>
          <a:schemeClr val="tx1"/>
        </a:solidFill>
        <a:latin typeface="Arial" charset="0"/>
        <a:ea typeface="ＭＳ Ｐゴシック" pitchFamily="34" charset="-128"/>
        <a:cs typeface="+mn-cs"/>
      </a:defRPr>
    </a:lvl4pPr>
    <a:lvl5pPr marL="1828800" algn="l" rtl="0" eaLnBrk="0" fontAlgn="base" hangingPunct="0">
      <a:lnSpc>
        <a:spcPct val="90000"/>
      </a:lnSpc>
      <a:spcBef>
        <a:spcPct val="0"/>
      </a:spcBef>
      <a:spcAft>
        <a:spcPct val="0"/>
      </a:spcAft>
      <a:defRPr sz="2000" kern="1200">
        <a:solidFill>
          <a:schemeClr val="tx1"/>
        </a:solidFill>
        <a:latin typeface="Arial" charset="0"/>
        <a:ea typeface="ＭＳ Ｐゴシック" pitchFamily="34" charset="-128"/>
        <a:cs typeface="+mn-cs"/>
      </a:defRPr>
    </a:lvl5pPr>
    <a:lvl6pPr marL="2286000" algn="l" defTabSz="914400" rtl="0" eaLnBrk="1" latinLnBrk="1" hangingPunct="1">
      <a:defRPr sz="2000" kern="1200">
        <a:solidFill>
          <a:schemeClr val="tx1"/>
        </a:solidFill>
        <a:latin typeface="Arial" charset="0"/>
        <a:ea typeface="ＭＳ Ｐゴシック" pitchFamily="34" charset="-128"/>
        <a:cs typeface="+mn-cs"/>
      </a:defRPr>
    </a:lvl6pPr>
    <a:lvl7pPr marL="2743200" algn="l" defTabSz="914400" rtl="0" eaLnBrk="1" latinLnBrk="1" hangingPunct="1">
      <a:defRPr sz="2000" kern="1200">
        <a:solidFill>
          <a:schemeClr val="tx1"/>
        </a:solidFill>
        <a:latin typeface="Arial" charset="0"/>
        <a:ea typeface="ＭＳ Ｐゴシック" pitchFamily="34" charset="-128"/>
        <a:cs typeface="+mn-cs"/>
      </a:defRPr>
    </a:lvl7pPr>
    <a:lvl8pPr marL="3200400" algn="l" defTabSz="914400" rtl="0" eaLnBrk="1" latinLnBrk="1" hangingPunct="1">
      <a:defRPr sz="2000" kern="1200">
        <a:solidFill>
          <a:schemeClr val="tx1"/>
        </a:solidFill>
        <a:latin typeface="Arial" charset="0"/>
        <a:ea typeface="ＭＳ Ｐゴシック" pitchFamily="34" charset="-128"/>
        <a:cs typeface="+mn-cs"/>
      </a:defRPr>
    </a:lvl8pPr>
    <a:lvl9pPr marL="3657600" algn="l" defTabSz="914400" rtl="0" eaLnBrk="1" latinLnBrk="1" hangingPunct="1">
      <a:defRPr sz="2000" kern="1200">
        <a:solidFill>
          <a:schemeClr val="tx1"/>
        </a:solidFill>
        <a:latin typeface="Arial" charset="0"/>
        <a:ea typeface="ＭＳ Ｐゴシック" pitchFamily="34" charset="-128"/>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chemeClr val="tx1"/>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0"/>
      </p:ext>
    </p:extLst>
  </p:showPr>
  <p:clrMru>
    <a:srgbClr val="C40062"/>
    <a:srgbClr val="FDB5C3"/>
    <a:srgbClr val="99FFCC"/>
    <a:srgbClr val="FFCCCC"/>
    <a:srgbClr val="FEEDCE"/>
    <a:srgbClr val="330066"/>
    <a:srgbClr val="543800"/>
    <a:srgbClr val="EAEAEA"/>
    <a:srgbClr val="DDDDDD"/>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671" autoAdjust="0"/>
    <p:restoredTop sz="99281" autoAdjust="0"/>
  </p:normalViewPr>
  <p:slideViewPr>
    <p:cSldViewPr>
      <p:cViewPr>
        <p:scale>
          <a:sx n="100" d="100"/>
          <a:sy n="100" d="100"/>
        </p:scale>
        <p:origin x="-264" y="-72"/>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57" d="100"/>
          <a:sy n="57" d="100"/>
        </p:scale>
        <p:origin x="-2604" y="-90"/>
      </p:cViewPr>
      <p:guideLst>
        <p:guide orient="horz" pos="2892"/>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65029928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dirty="0" smtClean="0"/>
              <a:t>Body Text</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p>
        </p:txBody>
      </p:sp>
      <p:sp>
        <p:nvSpPr>
          <p:cNvPr id="15363"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a:extLst>
            <a:ext uri="{909E8E84-426E-40DD-AFC4-6F175D3DCCD1}">
              <a14:hiddenFill xmlns:a14="http://schemas.microsoft.com/office/drawing/2010/main" xmlns="">
                <a:solidFill>
                  <a:srgbClr val="FFFFFF"/>
                </a:solidFill>
              </a14:hiddenFill>
            </a:ext>
          </a:extLst>
        </p:spPr>
      </p:sp>
      <p:sp>
        <p:nvSpPr>
          <p:cNvPr id="4" name="灯片编号占位符 3"/>
          <p:cNvSpPr>
            <a:spLocks noGrp="1"/>
          </p:cNvSpPr>
          <p:nvPr>
            <p:ph type="sldNum" sz="quarter" idx="5"/>
          </p:nvPr>
        </p:nvSpPr>
        <p:spPr>
          <a:xfrm>
            <a:off x="3884613" y="8720138"/>
            <a:ext cx="2971800" cy="458787"/>
          </a:xfrm>
          <a:prstGeom prst="rect">
            <a:avLst/>
          </a:prstGeom>
        </p:spPr>
        <p:txBody>
          <a:bodyPr vert="horz" lIns="91440" tIns="45720" rIns="91440" bIns="45720" rtlCol="0" anchor="b"/>
          <a:lstStyle>
            <a:lvl1pPr algn="r">
              <a:defRPr sz="1200"/>
            </a:lvl1pPr>
          </a:lstStyle>
          <a:p>
            <a:fld id="{E59941A6-FE6D-4C13-BAEE-AEF6F52CCCD6}" type="slidenum">
              <a:rPr lang="zh-CN" altLang="en-US" smtClean="0"/>
              <a:pPr/>
              <a:t>‹#›</a:t>
            </a:fld>
            <a:endParaRPr lang="zh-CN" altLang="en-US"/>
          </a:p>
        </p:txBody>
      </p:sp>
    </p:spTree>
    <p:extLst>
      <p:ext uri="{BB962C8B-B14F-4D97-AF65-F5344CB8AC3E}">
        <p14:creationId xmlns:p14="http://schemas.microsoft.com/office/powerpoint/2010/main" xmlns="" val="2706565331"/>
      </p:ext>
    </p:extLst>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ＭＳ Ｐゴシック" charset="-128"/>
        <a:cs typeface="ＭＳ Ｐゴシック" charset="-128"/>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ＭＳ Ｐゴシック" charset="-128"/>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ＭＳ Ｐゴシック" charset="-128"/>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ＭＳ Ｐゴシック" charset="-128"/>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ＭＳ Ｐゴシック"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smtClean="0"/>
              <a:t>Click to edit Master subtitle style</a:t>
            </a:r>
            <a:endParaRPr lang="en-GB" dirty="0"/>
          </a:p>
        </p:txBody>
      </p:sp>
      <p:sp>
        <p:nvSpPr>
          <p:cNvPr id="4" name="标题 3"/>
          <p:cNvSpPr>
            <a:spLocks noGrp="1"/>
          </p:cNvSpPr>
          <p:nvPr>
            <p:ph type="title"/>
          </p:nvPr>
        </p:nvSpPr>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xmlns="" val="338154800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xmlns="" val="411327553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xmlns="" val="377190053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标题 3"/>
          <p:cNvSpPr>
            <a:spLocks noGrp="1"/>
          </p:cNvSpPr>
          <p:nvPr>
            <p:ph type="title"/>
          </p:nvPr>
        </p:nvSpPr>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xmlns="" val="25042604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xmlns="" val="133732233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xmlns="" val="166415702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xmlns="" val="411524524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extLst>
      <p:ext uri="{BB962C8B-B14F-4D97-AF65-F5344CB8AC3E}">
        <p14:creationId xmlns:p14="http://schemas.microsoft.com/office/powerpoint/2010/main" xmlns="" val="134678586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394851785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xmlns="" val="145089014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dirty="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xmlns="" val="8734033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5" descr="oma bg_v3_2"/>
          <p:cNvPicPr>
            <a:picLocks noChangeAspect="1" noChangeArrowheads="1"/>
          </p:cNvPicPr>
          <p:nvPr userDrawn="1"/>
        </p:nvPicPr>
        <p:blipFill>
          <a:blip r:embed="rId14" cstate="print">
            <a:extLst>
              <a:ext uri="{28A0092B-C50C-407E-A947-70E740481C1C}">
                <a14:useLocalDpi xmlns:a14="http://schemas.microsoft.com/office/drawing/2010/main" xmlns="" val="0"/>
              </a:ext>
            </a:extLst>
          </a:blip>
          <a:srcRect/>
          <a:stretch>
            <a:fillRect/>
          </a:stretch>
        </p:blipFill>
        <p:spPr bwMode="auto">
          <a:xfrm>
            <a:off x="0" y="0"/>
            <a:ext cx="9363075" cy="70167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86371" name="Rectangle 3"/>
          <p:cNvSpPr>
            <a:spLocks noChangeArrowheads="1"/>
          </p:cNvSpPr>
          <p:nvPr/>
        </p:nvSpPr>
        <p:spPr bwMode="auto">
          <a:xfrm>
            <a:off x="7346950" y="6272213"/>
            <a:ext cx="1628775" cy="488950"/>
          </a:xfrm>
          <a:prstGeom prst="rect">
            <a:avLst/>
          </a:prstGeom>
          <a:noFill/>
          <a:ln w="9525">
            <a:noFill/>
            <a:miter lim="800000"/>
            <a:headEnd/>
            <a:tailEnd/>
          </a:ln>
        </p:spPr>
        <p:txBody>
          <a:bodyPr/>
          <a:lstStyle/>
          <a:p>
            <a:pPr>
              <a:defRPr/>
            </a:pPr>
            <a:endParaRPr lang="en-GB" dirty="0"/>
          </a:p>
        </p:txBody>
      </p:sp>
      <p:sp>
        <p:nvSpPr>
          <p:cNvPr id="186377"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1F1F5C"/>
            </a:prstShdw>
          </a:effectLst>
        </p:spPr>
        <p:txBody>
          <a:bodyPr/>
          <a:lstStyle/>
          <a:p>
            <a:pPr>
              <a:defRPr/>
            </a:pPr>
            <a:endParaRPr lang="en-US" dirty="0">
              <a:ea typeface="ＭＳ Ｐゴシック" charset="-128"/>
            </a:endParaRPr>
          </a:p>
        </p:txBody>
      </p:sp>
      <p:sp>
        <p:nvSpPr>
          <p:cNvPr id="186382" name="Rectangle 14"/>
          <p:cNvSpPr>
            <a:spLocks noChangeArrowheads="1"/>
          </p:cNvSpPr>
          <p:nvPr userDrawn="1"/>
        </p:nvSpPr>
        <p:spPr bwMode="auto">
          <a:xfrm>
            <a:off x="0" y="6553200"/>
            <a:ext cx="9363075" cy="76200"/>
          </a:xfrm>
          <a:prstGeom prst="rect">
            <a:avLst/>
          </a:prstGeom>
          <a:solidFill>
            <a:srgbClr val="333399"/>
          </a:solidFill>
          <a:ln w="12700">
            <a:noFill/>
            <a:miter lim="800000"/>
            <a:headEnd/>
            <a:tailEnd/>
          </a:ln>
          <a:effectLst/>
        </p:spPr>
        <p:txBody>
          <a:bodyPr wrap="none" anchor="ctr"/>
          <a:lstStyle/>
          <a:p>
            <a:pPr>
              <a:defRPr/>
            </a:pPr>
            <a:endParaRPr lang="en-GB" dirty="0"/>
          </a:p>
        </p:txBody>
      </p:sp>
      <p:sp>
        <p:nvSpPr>
          <p:cNvPr id="186385" name="Rectangle 17"/>
          <p:cNvSpPr>
            <a:spLocks noChangeArrowheads="1"/>
          </p:cNvSpPr>
          <p:nvPr userDrawn="1"/>
        </p:nvSpPr>
        <p:spPr bwMode="auto">
          <a:xfrm>
            <a:off x="0" y="6629400"/>
            <a:ext cx="4800600" cy="352425"/>
          </a:xfrm>
          <a:prstGeom prst="rect">
            <a:avLst/>
          </a:prstGeom>
          <a:noFill/>
          <a:ln w="12700">
            <a:noFill/>
            <a:miter lim="800000"/>
            <a:headEnd/>
            <a:tailEnd/>
          </a:ln>
          <a:effectLst/>
        </p:spPr>
        <p:txBody>
          <a:bodyPr lIns="90488" tIns="44450" rIns="90488" bIns="44450">
            <a:spAutoFit/>
          </a:bodyPr>
          <a:lstStyle/>
          <a:p>
            <a:pPr defTabSz="403225">
              <a:tabLst>
                <a:tab pos="5372100" algn="ctr"/>
                <a:tab pos="9182100" algn="r"/>
              </a:tabLst>
              <a:defRPr/>
            </a:pPr>
            <a:r>
              <a:rPr lang="en-GB" sz="1000" b="1" dirty="0">
                <a:cs typeface="Times New Roman" pitchFamily="18" charset="0"/>
              </a:rPr>
              <a:t>© 2011 Open Mobile Alliance Ltd.  All Rights Reserved.</a:t>
            </a:r>
            <a:endParaRPr lang="en-US" altLang="ko-KR" sz="1000" b="1" dirty="0">
              <a:cs typeface="Times New Roman" pitchFamily="18" charset="0"/>
            </a:endParaRPr>
          </a:p>
          <a:p>
            <a:pPr defTabSz="403225">
              <a:tabLst>
                <a:tab pos="5372100" algn="ctr"/>
                <a:tab pos="9182100" algn="r"/>
              </a:tabLst>
              <a:defRPr/>
            </a:pPr>
            <a:r>
              <a:rPr lang="en-US" altLang="ko-KR" sz="900" b="1" dirty="0">
                <a:latin typeface="Arial Narrow" pitchFamily="34" charset="0"/>
                <a:cs typeface="Times New Roman" pitchFamily="18" charset="0"/>
              </a:rPr>
              <a:t>Used with the permission of the Open Mobile Alliance Ltd. under the terms as stated in this document.</a:t>
            </a:r>
            <a:endParaRPr lang="en-US" altLang="ko-KR" sz="900" b="1" dirty="0">
              <a:solidFill>
                <a:srgbClr val="999999"/>
              </a:solidFill>
              <a:latin typeface="Arial Narrow" pitchFamily="34" charset="0"/>
              <a:cs typeface="Times New Roman" pitchFamily="18" charset="0"/>
            </a:endParaRPr>
          </a:p>
        </p:txBody>
      </p:sp>
      <p:sp>
        <p:nvSpPr>
          <p:cNvPr id="186386" name="Rectangle 18"/>
          <p:cNvSpPr>
            <a:spLocks noChangeArrowheads="1"/>
          </p:cNvSpPr>
          <p:nvPr userDrawn="1"/>
        </p:nvSpPr>
        <p:spPr bwMode="auto">
          <a:xfrm>
            <a:off x="4724400" y="6629400"/>
            <a:ext cx="3538538" cy="339725"/>
          </a:xfrm>
          <a:prstGeom prst="rect">
            <a:avLst/>
          </a:prstGeom>
          <a:noFill/>
          <a:ln w="12700">
            <a:noFill/>
            <a:miter lim="800000"/>
            <a:headEnd/>
            <a:tailEnd/>
          </a:ln>
          <a:effectLst/>
        </p:spPr>
        <p:txBody>
          <a:bodyPr lIns="90488" tIns="44450" rIns="90488" bIns="44450">
            <a:spAutoFit/>
          </a:bodyPr>
          <a:lstStyle/>
          <a:p>
            <a:pPr algn="ctr" defTabSz="403225">
              <a:tabLst>
                <a:tab pos="5372100" algn="ctr"/>
                <a:tab pos="9182100" algn="r"/>
              </a:tabLst>
              <a:defRPr/>
            </a:pPr>
            <a:r>
              <a:rPr lang="en-US" sz="1800" b="1" dirty="0" smtClean="0">
                <a:latin typeface="Arial Narrow" charset="0"/>
                <a:ea typeface="ＭＳ Ｐゴシック" charset="-128"/>
              </a:rPr>
              <a:t>OMA-CD-MobAR-2011-00</a:t>
            </a:r>
            <a:r>
              <a:rPr lang="en-US" altLang="zh-CN" sz="1800" b="1" dirty="0" smtClean="0">
                <a:latin typeface="Arial Narrow" charset="0"/>
                <a:ea typeface="ＭＳ Ｐゴシック" charset="-128"/>
              </a:rPr>
              <a:t>52</a:t>
            </a:r>
            <a:endParaRPr lang="en-US" sz="1800" b="1" dirty="0">
              <a:latin typeface="Arial Narrow" charset="0"/>
              <a:ea typeface="ＭＳ Ｐゴシック" charset="-128"/>
            </a:endParaRPr>
          </a:p>
        </p:txBody>
      </p:sp>
      <p:sp>
        <p:nvSpPr>
          <p:cNvPr id="186387" name="Rectangle 19"/>
          <p:cNvSpPr>
            <a:spLocks noChangeArrowheads="1"/>
          </p:cNvSpPr>
          <p:nvPr userDrawn="1"/>
        </p:nvSpPr>
        <p:spPr bwMode="auto">
          <a:xfrm>
            <a:off x="8001000" y="6629400"/>
            <a:ext cx="1362075" cy="404813"/>
          </a:xfrm>
          <a:prstGeom prst="rect">
            <a:avLst/>
          </a:prstGeom>
          <a:noFill/>
          <a:ln w="12700">
            <a:noFill/>
            <a:miter lim="800000"/>
            <a:headEnd/>
            <a:tailEnd/>
          </a:ln>
          <a:effectLst/>
        </p:spPr>
        <p:txBody>
          <a:bodyPr lIns="90488" tIns="44450" rIns="90488" bIns="44450">
            <a:spAutoFit/>
          </a:bodyPr>
          <a:lstStyle/>
          <a:p>
            <a:pPr algn="r" defTabSz="403225">
              <a:tabLst>
                <a:tab pos="5372100" algn="ctr"/>
                <a:tab pos="9182100" algn="r"/>
              </a:tabLst>
              <a:defRPr/>
            </a:pPr>
            <a:r>
              <a:rPr lang="en-US" altLang="ko-KR" sz="1800" b="1" dirty="0">
                <a:latin typeface="Arial Narrow" pitchFamily="34" charset="0"/>
              </a:rPr>
              <a:t>Slide #</a:t>
            </a:r>
            <a:fld id="{DE37B59C-AF4C-4804-AEC8-9735A4498681}" type="slidenum">
              <a:rPr lang="en-US" altLang="ko-KR" sz="1800" b="1">
                <a:latin typeface="Arial Narrow" pitchFamily="34" charset="0"/>
              </a:rPr>
              <a:pPr algn="r" defTabSz="403225">
                <a:tabLst>
                  <a:tab pos="5372100" algn="ctr"/>
                  <a:tab pos="9182100" algn="r"/>
                </a:tabLst>
                <a:defRPr/>
              </a:pPr>
              <a:t>‹#›</a:t>
            </a:fld>
            <a:r>
              <a:rPr lang="en-US" altLang="ko-KR" sz="1800" b="1" dirty="0">
                <a:latin typeface="Arial Narrow" pitchFamily="34" charset="0"/>
              </a:rPr>
              <a:t/>
            </a:r>
            <a:br>
              <a:rPr lang="en-US" altLang="ko-KR" sz="1800" b="1" dirty="0">
                <a:latin typeface="Arial Narrow" pitchFamily="34" charset="0"/>
              </a:rPr>
            </a:br>
            <a:r>
              <a:rPr lang="en-US" altLang="ko-KR" sz="500" dirty="0">
                <a:solidFill>
                  <a:srgbClr val="999999"/>
                </a:solidFill>
              </a:rPr>
              <a:t>[OMA-Template-SlideDeck-2011-01-01-I]</a:t>
            </a:r>
            <a:endParaRPr lang="en-US" altLang="ko-KR" sz="1800" b="1" dirty="0">
              <a:latin typeface="Arial Narrow" pitchFamily="34" charset="0"/>
            </a:endParaRPr>
          </a:p>
        </p:txBody>
      </p:sp>
      <p:sp>
        <p:nvSpPr>
          <p:cNvPr id="1033" name="Rectangle 2"/>
          <p:cNvSpPr>
            <a:spLocks noGrp="1" noChangeArrowheads="1"/>
          </p:cNvSpPr>
          <p:nvPr>
            <p:ph type="title"/>
          </p:nvPr>
        </p:nvSpPr>
        <p:spPr bwMode="auto">
          <a:xfrm>
            <a:off x="306388" y="233363"/>
            <a:ext cx="8748712" cy="7032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vert="horz" wrap="square" lIns="90488" tIns="44450" rIns="90488" bIns="44450" numCol="1" anchor="ctr" anchorCtr="0" compatLnSpc="1">
            <a:prstTxWarp prst="textNoShape">
              <a:avLst/>
            </a:prstTxWarp>
          </a:bodyPr>
          <a:lstStyle/>
          <a:p>
            <a:pPr lvl="0"/>
            <a:endParaRPr lang="en-GB" altLang="ko-KR" smtClean="0"/>
          </a:p>
        </p:txBody>
      </p:sp>
      <p:sp>
        <p:nvSpPr>
          <p:cNvPr id="1034" name="Rectangle 5"/>
          <p:cNvSpPr>
            <a:spLocks noGrp="1" noChangeArrowheads="1"/>
          </p:cNvSpPr>
          <p:nvPr>
            <p:ph type="body" idx="1"/>
          </p:nvPr>
        </p:nvSpPr>
        <p:spPr bwMode="auto">
          <a:xfrm>
            <a:off x="292100" y="1169988"/>
            <a:ext cx="8778875" cy="53832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p>
            <a:pPr lvl="0"/>
            <a:r>
              <a:rPr lang="en-US" altLang="ko-KR" smtClean="0"/>
              <a:t>1st Level Bullet</a:t>
            </a:r>
          </a:p>
          <a:p>
            <a:pPr lvl="1"/>
            <a:r>
              <a:rPr lang="en-US" altLang="ko-KR" smtClean="0"/>
              <a:t>2nd Level Bullet</a:t>
            </a:r>
          </a:p>
          <a:p>
            <a:pPr lvl="2"/>
            <a:r>
              <a:rPr lang="en-US" altLang="ko-KR" smtClean="0"/>
              <a:t>3rd Level Bullet</a:t>
            </a:r>
          </a:p>
          <a:p>
            <a:pPr lvl="3"/>
            <a:r>
              <a:rPr lang="en-US" altLang="ko-KR" smtClean="0"/>
              <a:t>4th Level Bullet</a:t>
            </a:r>
          </a:p>
          <a:p>
            <a:pPr lvl="4"/>
            <a:r>
              <a:rPr lang="en-US" altLang="ko-KR" smtClean="0"/>
              <a:t>5th Level Bullet</a:t>
            </a: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 id="2147483661" r:id="rId12"/>
  </p:sldLayoutIdLst>
  <p:timing>
    <p:tnLst>
      <p:par>
        <p:cTn id="1" dur="indefinite" restart="never" nodeType="tmRoot"/>
      </p:par>
    </p:tnLst>
  </p:timing>
  <p:hf hdr="0" ftr="0" dt="0"/>
  <p:txStyles>
    <p:titleStyle>
      <a:lvl1pPr algn="ctr" defTabSz="762000" rtl="0" eaLnBrk="0" fontAlgn="base" hangingPunct="0">
        <a:lnSpc>
          <a:spcPct val="90000"/>
        </a:lnSpc>
        <a:spcBef>
          <a:spcPct val="0"/>
        </a:spcBef>
        <a:spcAft>
          <a:spcPct val="0"/>
        </a:spcAft>
        <a:defRPr sz="3200" b="1">
          <a:solidFill>
            <a:schemeClr val="tx1"/>
          </a:solidFill>
          <a:latin typeface="+mj-lt"/>
          <a:ea typeface="ＭＳ Ｐゴシック" charset="-128"/>
          <a:cs typeface="ＭＳ Ｐゴシック" charset="-128"/>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ea typeface="ＭＳ Ｐゴシック" charset="-128"/>
          <a:cs typeface="ＭＳ Ｐゴシック" charset="-128"/>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ea typeface="ＭＳ Ｐゴシック" charset="-128"/>
          <a:cs typeface="ＭＳ Ｐゴシック" charset="-128"/>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ea typeface="ＭＳ Ｐゴシック" charset="-128"/>
          <a:cs typeface="ＭＳ Ｐゴシック" charset="-128"/>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ea typeface="ＭＳ Ｐゴシック" charset="-128"/>
          <a:cs typeface="ＭＳ Ｐゴシック" charset="-128"/>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ＭＳ Ｐゴシック" charset="-128"/>
          <a:cs typeface="ＭＳ Ｐゴシック" charset="-128"/>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ea typeface="ＭＳ Ｐゴシック" charset="-128"/>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ea typeface="ＭＳ Ｐゴシック" charset="-128"/>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ea typeface="ＭＳ Ｐゴシック" charset="-128"/>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ea typeface="ＭＳ Ｐゴシック" charset="-128"/>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mailto:huang.cheng5@zte.com.cn" TargetMode="External"/><Relationship Id="rId2" Type="http://schemas.openxmlformats.org/officeDocument/2006/relationships/image" Target="../media/image2.jpeg"/><Relationship Id="rId1" Type="http://schemas.openxmlformats.org/officeDocument/2006/relationships/slideLayout" Target="../slideLayouts/slideLayout1.xml"/><Relationship Id="rId4" Type="http://schemas.openxmlformats.org/officeDocument/2006/relationships/hyperlink" Target="http://www.openmobilealliance.org/UseAgreement.html"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51" descr="oma bg_v3_strong_2"/>
          <p:cNvPicPr>
            <a:picLocks noChangeAspect="1" noChangeArrowheads="1"/>
          </p:cNvPicPr>
          <p:nvPr/>
        </p:nvPicPr>
        <p:blipFill>
          <a:blip r:embed="rId2" cstate="print">
            <a:extLst>
              <a:ext uri="{28A0092B-C50C-407E-A947-70E740481C1C}">
                <a14:useLocalDpi xmlns:a14="http://schemas.microsoft.com/office/drawing/2010/main" xmlns="" val="0"/>
              </a:ext>
            </a:extLst>
          </a:blip>
          <a:srcRect b="6691"/>
          <a:stretch>
            <a:fillRect/>
          </a:stretch>
        </p:blipFill>
        <p:spPr bwMode="auto">
          <a:xfrm>
            <a:off x="0" y="0"/>
            <a:ext cx="9363075" cy="6553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051" name="Rectangle 27"/>
          <p:cNvSpPr>
            <a:spLocks noChangeArrowheads="1"/>
          </p:cNvSpPr>
          <p:nvPr/>
        </p:nvSpPr>
        <p:spPr bwMode="auto">
          <a:xfrm>
            <a:off x="642938" y="1981200"/>
            <a:ext cx="8077200" cy="2819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90488" tIns="44450" rIns="90488" bIns="44450"/>
          <a:lstStyle/>
          <a:p>
            <a:pPr defTabSz="762000">
              <a:lnSpc>
                <a:spcPct val="95000"/>
              </a:lnSpc>
              <a:spcAft>
                <a:spcPct val="35000"/>
              </a:spcAft>
              <a:tabLst>
                <a:tab pos="1827213" algn="r"/>
                <a:tab pos="1939925" algn="l"/>
              </a:tabLst>
            </a:pPr>
            <a:r>
              <a:rPr lang="en-US" altLang="ko-KR" b="1" dirty="0">
                <a:latin typeface="Tahoma" pitchFamily="34" charset="0"/>
              </a:rPr>
              <a:t>	Submitted To:	CD-MobAR, </a:t>
            </a:r>
            <a:r>
              <a:rPr lang="en-US" altLang="zh-CN" b="1" dirty="0" smtClean="0">
                <a:latin typeface="Tahoma" pitchFamily="34" charset="0"/>
              </a:rPr>
              <a:t>Beijing</a:t>
            </a:r>
            <a:endParaRPr lang="en-US" altLang="ko-KR" b="1" dirty="0">
              <a:latin typeface="Tahoma" pitchFamily="34" charset="0"/>
            </a:endParaRPr>
          </a:p>
          <a:p>
            <a:pPr defTabSz="762000">
              <a:lnSpc>
                <a:spcPct val="95000"/>
              </a:lnSpc>
              <a:spcAft>
                <a:spcPct val="35000"/>
              </a:spcAft>
              <a:tabLst>
                <a:tab pos="1827213" algn="r"/>
                <a:tab pos="1939925" algn="l"/>
              </a:tabLst>
            </a:pPr>
            <a:r>
              <a:rPr lang="en-US" altLang="ko-KR" b="1" dirty="0">
                <a:latin typeface="Tahoma" pitchFamily="34" charset="0"/>
              </a:rPr>
              <a:t>	Date:</a:t>
            </a:r>
            <a:r>
              <a:rPr lang="en-US" altLang="ko-KR" b="1">
                <a:latin typeface="Tahoma" pitchFamily="34" charset="0"/>
              </a:rPr>
              <a:t>	</a:t>
            </a:r>
            <a:r>
              <a:rPr lang="en-US" altLang="ko-KR" b="1" smtClean="0">
                <a:latin typeface="Tahoma" pitchFamily="34" charset="0"/>
              </a:rPr>
              <a:t>0</a:t>
            </a:r>
            <a:r>
              <a:rPr lang="en-US" altLang="zh-CN" b="1" smtClean="0">
                <a:latin typeface="Tahoma" pitchFamily="34" charset="0"/>
              </a:rPr>
              <a:t>5</a:t>
            </a:r>
            <a:r>
              <a:rPr lang="en-US" altLang="ko-KR" b="1" smtClean="0">
                <a:latin typeface="Tahoma" pitchFamily="34" charset="0"/>
              </a:rPr>
              <a:t> </a:t>
            </a:r>
            <a:r>
              <a:rPr lang="en-US" altLang="ko-KR" b="1" dirty="0" smtClean="0">
                <a:latin typeface="Tahoma" pitchFamily="34" charset="0"/>
              </a:rPr>
              <a:t>Nov 2011</a:t>
            </a:r>
            <a:endParaRPr lang="en-US" altLang="ko-KR" b="1" dirty="0">
              <a:latin typeface="Tahoma" pitchFamily="34" charset="0"/>
            </a:endParaRPr>
          </a:p>
          <a:p>
            <a:pPr defTabSz="762000">
              <a:lnSpc>
                <a:spcPct val="95000"/>
              </a:lnSpc>
              <a:spcAft>
                <a:spcPct val="35000"/>
              </a:spcAft>
              <a:tabLst>
                <a:tab pos="1827213" algn="r"/>
                <a:tab pos="1939925" algn="l"/>
              </a:tabLst>
            </a:pPr>
            <a:r>
              <a:rPr lang="en-US" altLang="ko-KR" b="1" dirty="0">
                <a:latin typeface="Tahoma" pitchFamily="34" charset="0"/>
              </a:rPr>
              <a:t>	Availability:	      Public            OMA Confidential</a:t>
            </a:r>
          </a:p>
          <a:p>
            <a:pPr defTabSz="762000">
              <a:lnSpc>
                <a:spcPct val="95000"/>
              </a:lnSpc>
              <a:spcAft>
                <a:spcPct val="35000"/>
              </a:spcAft>
              <a:tabLst>
                <a:tab pos="1827213" algn="r"/>
                <a:tab pos="1939925" algn="l"/>
              </a:tabLst>
            </a:pPr>
            <a:r>
              <a:rPr lang="en-US" altLang="ko-KR" b="1" dirty="0">
                <a:latin typeface="Tahoma" pitchFamily="34" charset="0"/>
              </a:rPr>
              <a:t>	Contact:	</a:t>
            </a:r>
            <a:r>
              <a:rPr lang="en-US" altLang="ko-KR" b="1" dirty="0" smtClean="0">
                <a:latin typeface="Tahoma" pitchFamily="34" charset="0"/>
              </a:rPr>
              <a:t>Huang Cheng, </a:t>
            </a:r>
            <a:r>
              <a:rPr lang="en-US" altLang="ko-KR" b="1" dirty="0" smtClean="0">
                <a:latin typeface="Tahoma" pitchFamily="34" charset="0"/>
                <a:hlinkClick r:id="rId3"/>
              </a:rPr>
              <a:t>huang.cheng5@zte.com.cn</a:t>
            </a:r>
            <a:endParaRPr lang="en-US" altLang="ko-KR" b="1" dirty="0" smtClean="0">
              <a:latin typeface="Tahoma" pitchFamily="34" charset="0"/>
            </a:endParaRPr>
          </a:p>
          <a:p>
            <a:pPr defTabSz="762000">
              <a:lnSpc>
                <a:spcPct val="95000"/>
              </a:lnSpc>
              <a:spcAft>
                <a:spcPct val="35000"/>
              </a:spcAft>
              <a:tabLst>
                <a:tab pos="1827213" algn="r"/>
                <a:tab pos="1939925" algn="l"/>
              </a:tabLst>
            </a:pPr>
            <a:r>
              <a:rPr lang="en-US" altLang="ko-KR" b="1" dirty="0" smtClean="0">
                <a:latin typeface="Tahoma" pitchFamily="34" charset="0"/>
              </a:rPr>
              <a:t>                           Jiating1@chinaunicom.cn </a:t>
            </a:r>
            <a:endParaRPr lang="en-US" altLang="ko-KR" b="1" dirty="0">
              <a:latin typeface="Tahoma" pitchFamily="34" charset="0"/>
            </a:endParaRPr>
          </a:p>
          <a:p>
            <a:pPr defTabSz="762000">
              <a:lnSpc>
                <a:spcPct val="95000"/>
              </a:lnSpc>
              <a:spcAft>
                <a:spcPct val="35000"/>
              </a:spcAft>
              <a:tabLst>
                <a:tab pos="1827213" algn="r"/>
                <a:tab pos="1939925" algn="l"/>
              </a:tabLst>
            </a:pPr>
            <a:r>
              <a:rPr lang="en-US" altLang="ko-KR" b="1" dirty="0">
                <a:latin typeface="Tahoma" pitchFamily="34" charset="0"/>
              </a:rPr>
              <a:t>	Source:	 </a:t>
            </a:r>
            <a:r>
              <a:rPr lang="en-US" altLang="ko-KR" b="1" dirty="0" smtClean="0">
                <a:latin typeface="Tahoma" pitchFamily="34" charset="0"/>
              </a:rPr>
              <a:t>ZTE Corporation, China Unicom</a:t>
            </a:r>
            <a:endParaRPr lang="en-US" altLang="ko-KR" b="1" dirty="0">
              <a:latin typeface="Tahoma" pitchFamily="34" charset="0"/>
            </a:endParaRPr>
          </a:p>
        </p:txBody>
      </p:sp>
      <p:sp>
        <p:nvSpPr>
          <p:cNvPr id="2052" name="Rectangle 26"/>
          <p:cNvSpPr>
            <a:spLocks noGrp="1" noChangeArrowheads="1"/>
          </p:cNvSpPr>
          <p:nvPr>
            <p:ph type="ctrTitle"/>
          </p:nvPr>
        </p:nvSpPr>
        <p:spPr>
          <a:xfrm>
            <a:off x="684213" y="228600"/>
            <a:ext cx="7996237" cy="1652588"/>
          </a:xfrm>
          <a:noFill/>
        </p:spPr>
        <p:txBody>
          <a:bodyPr anchor="t"/>
          <a:lstStyle/>
          <a:p>
            <a:r>
              <a:rPr lang="en-US" altLang="ko-KR" sz="2000" dirty="0" smtClean="0">
                <a:ea typeface="ＭＳ Ｐゴシック" pitchFamily="34" charset="-128"/>
              </a:rPr>
              <a:t>OMA-CD-MobAR-2011-00</a:t>
            </a:r>
            <a:r>
              <a:rPr lang="en-US" altLang="zh-CN" sz="2000" dirty="0" smtClean="0">
                <a:ea typeface="ＭＳ Ｐゴシック" pitchFamily="34" charset="-128"/>
              </a:rPr>
              <a:t>52</a:t>
            </a:r>
            <a:r>
              <a:rPr lang="en-US" altLang="ko-KR" sz="2000" dirty="0" smtClean="0">
                <a:ea typeface="ＭＳ Ｐゴシック" pitchFamily="34" charset="-128"/>
              </a:rPr>
              <a:t/>
            </a:r>
            <a:br>
              <a:rPr lang="en-US" altLang="ko-KR" sz="2000" dirty="0" smtClean="0">
                <a:ea typeface="ＭＳ Ｐゴシック" pitchFamily="34" charset="-128"/>
              </a:rPr>
            </a:br>
            <a:r>
              <a:rPr lang="en-US" altLang="ko-KR" sz="2000" dirty="0" smtClean="0">
                <a:ea typeface="ＭＳ Ｐゴシック" pitchFamily="34" charset="-128"/>
              </a:rPr>
              <a:t>INP</a:t>
            </a:r>
            <a:r>
              <a:rPr lang="en-US" altLang="zh-CN" sz="2000" dirty="0" smtClean="0"/>
              <a:t>_Proposals_for_MobAR_Gap_Analysis</a:t>
            </a:r>
            <a:r>
              <a:rPr lang="en-US" altLang="ko-KR" sz="2000" dirty="0" smtClean="0">
                <a:ea typeface="ＭＳ Ｐゴシック" pitchFamily="34" charset="-128"/>
              </a:rPr>
              <a:t/>
            </a:r>
            <a:br>
              <a:rPr lang="en-US" altLang="ko-KR" sz="2000" dirty="0" smtClean="0">
                <a:ea typeface="ＭＳ Ｐゴシック" pitchFamily="34" charset="-128"/>
              </a:rPr>
            </a:br>
            <a:r>
              <a:rPr lang="en-US" altLang="ko-KR" sz="1400" dirty="0" smtClean="0">
                <a:ea typeface="ＭＳ Ｐゴシック" pitchFamily="34" charset="-128"/>
              </a:rPr>
              <a:t/>
            </a:r>
            <a:br>
              <a:rPr lang="en-US" altLang="ko-KR" sz="1400" dirty="0" smtClean="0">
                <a:ea typeface="ＭＳ Ｐゴシック" pitchFamily="34" charset="-128"/>
              </a:rPr>
            </a:br>
            <a:r>
              <a:rPr lang="en-US" altLang="zh-CN" dirty="0" smtClean="0"/>
              <a:t>Proposals for MobAR Gap Analysis</a:t>
            </a:r>
            <a:endParaRPr lang="en-US" altLang="ko-KR" sz="1800" dirty="0" smtClean="0">
              <a:ea typeface="ＭＳ Ｐゴシック" pitchFamily="34" charset="-128"/>
            </a:endParaRPr>
          </a:p>
        </p:txBody>
      </p:sp>
      <p:sp>
        <p:nvSpPr>
          <p:cNvPr id="2053" name="Text Box 29"/>
          <p:cNvSpPr txBox="1">
            <a:spLocks noChangeArrowheads="1"/>
          </p:cNvSpPr>
          <p:nvPr/>
        </p:nvSpPr>
        <p:spPr bwMode="auto">
          <a:xfrm>
            <a:off x="2743200" y="2774950"/>
            <a:ext cx="287338" cy="349250"/>
          </a:xfrm>
          <a:prstGeom prst="rect">
            <a:avLst/>
          </a:prstGeom>
          <a:noFill/>
          <a:ln w="12700">
            <a:solidFill>
              <a:schemeClr val="tx2"/>
            </a:solidFill>
            <a:miter lim="800000"/>
            <a:headEnd/>
            <a:tailEnd/>
          </a:ln>
          <a:extLst>
            <a:ext uri="{909E8E84-426E-40DD-AFC4-6F175D3DCCD1}">
              <a14:hiddenFill xmlns:a14="http://schemas.microsoft.com/office/drawing/2010/main" xmlns="">
                <a:solidFill>
                  <a:srgbClr val="FFFFFF"/>
                </a:solidFill>
              </a14:hiddenFill>
            </a:ext>
          </a:extLst>
        </p:spPr>
        <p:txBody>
          <a:bodyPr lIns="0" tIns="44450" rIns="0" bIns="44450" anchor="ctr"/>
          <a:lstStyle>
            <a:lvl1pPr defTabSz="762000">
              <a:defRPr sz="2000">
                <a:solidFill>
                  <a:schemeClr val="tx1"/>
                </a:solidFill>
                <a:latin typeface="Arial" charset="0"/>
                <a:ea typeface="ＭＳ Ｐゴシック" pitchFamily="34" charset="-128"/>
              </a:defRPr>
            </a:lvl1pPr>
            <a:lvl2pPr marL="742950" indent="-285750" defTabSz="762000">
              <a:defRPr sz="2000">
                <a:solidFill>
                  <a:schemeClr val="tx1"/>
                </a:solidFill>
                <a:latin typeface="Arial" charset="0"/>
                <a:ea typeface="ＭＳ Ｐゴシック" pitchFamily="34" charset="-128"/>
              </a:defRPr>
            </a:lvl2pPr>
            <a:lvl3pPr marL="1143000" indent="-228600" defTabSz="762000">
              <a:defRPr sz="2000">
                <a:solidFill>
                  <a:schemeClr val="tx1"/>
                </a:solidFill>
                <a:latin typeface="Arial" charset="0"/>
                <a:ea typeface="ＭＳ Ｐゴシック" pitchFamily="34" charset="-128"/>
              </a:defRPr>
            </a:lvl3pPr>
            <a:lvl4pPr marL="1600200" indent="-228600" defTabSz="762000">
              <a:defRPr sz="2000">
                <a:solidFill>
                  <a:schemeClr val="tx1"/>
                </a:solidFill>
                <a:latin typeface="Arial" charset="0"/>
                <a:ea typeface="ＭＳ Ｐゴシック" pitchFamily="34" charset="-128"/>
              </a:defRPr>
            </a:lvl4pPr>
            <a:lvl5pPr marL="2057400" indent="-228600" defTabSz="762000">
              <a:defRPr sz="2000">
                <a:solidFill>
                  <a:schemeClr val="tx1"/>
                </a:solidFill>
                <a:latin typeface="Arial" charset="0"/>
                <a:ea typeface="ＭＳ Ｐゴシック" pitchFamily="34" charset="-128"/>
              </a:defRPr>
            </a:lvl5pPr>
            <a:lvl6pPr marL="2514600" indent="-228600" defTabSz="762000" eaLnBrk="0" fontAlgn="base" hangingPunct="0">
              <a:lnSpc>
                <a:spcPct val="90000"/>
              </a:lnSpc>
              <a:spcBef>
                <a:spcPct val="0"/>
              </a:spcBef>
              <a:spcAft>
                <a:spcPct val="0"/>
              </a:spcAft>
              <a:defRPr sz="2000">
                <a:solidFill>
                  <a:schemeClr val="tx1"/>
                </a:solidFill>
                <a:latin typeface="Arial" charset="0"/>
                <a:ea typeface="ＭＳ Ｐゴシック" pitchFamily="34" charset="-128"/>
              </a:defRPr>
            </a:lvl6pPr>
            <a:lvl7pPr marL="2971800" indent="-228600" defTabSz="762000" eaLnBrk="0" fontAlgn="base" hangingPunct="0">
              <a:lnSpc>
                <a:spcPct val="90000"/>
              </a:lnSpc>
              <a:spcBef>
                <a:spcPct val="0"/>
              </a:spcBef>
              <a:spcAft>
                <a:spcPct val="0"/>
              </a:spcAft>
              <a:defRPr sz="2000">
                <a:solidFill>
                  <a:schemeClr val="tx1"/>
                </a:solidFill>
                <a:latin typeface="Arial" charset="0"/>
                <a:ea typeface="ＭＳ Ｐゴシック" pitchFamily="34" charset="-128"/>
              </a:defRPr>
            </a:lvl7pPr>
            <a:lvl8pPr marL="3429000" indent="-228600" defTabSz="762000" eaLnBrk="0" fontAlgn="base" hangingPunct="0">
              <a:lnSpc>
                <a:spcPct val="90000"/>
              </a:lnSpc>
              <a:spcBef>
                <a:spcPct val="0"/>
              </a:spcBef>
              <a:spcAft>
                <a:spcPct val="0"/>
              </a:spcAft>
              <a:defRPr sz="2000">
                <a:solidFill>
                  <a:schemeClr val="tx1"/>
                </a:solidFill>
                <a:latin typeface="Arial" charset="0"/>
                <a:ea typeface="ＭＳ Ｐゴシック" pitchFamily="34" charset="-128"/>
              </a:defRPr>
            </a:lvl8pPr>
            <a:lvl9pPr marL="3886200" indent="-228600" defTabSz="762000" eaLnBrk="0" fontAlgn="base" hangingPunct="0">
              <a:lnSpc>
                <a:spcPct val="90000"/>
              </a:lnSpc>
              <a:spcBef>
                <a:spcPct val="0"/>
              </a:spcBef>
              <a:spcAft>
                <a:spcPct val="0"/>
              </a:spcAft>
              <a:defRPr sz="2000">
                <a:solidFill>
                  <a:schemeClr val="tx1"/>
                </a:solidFill>
                <a:latin typeface="Arial" charset="0"/>
                <a:ea typeface="ＭＳ Ｐゴシック" pitchFamily="34" charset="-128"/>
              </a:defRPr>
            </a:lvl9pPr>
          </a:lstStyle>
          <a:p>
            <a:pPr algn="ctr">
              <a:spcBef>
                <a:spcPct val="50000"/>
              </a:spcBef>
            </a:pPr>
            <a:r>
              <a:rPr lang="en-US" altLang="ko-KR" sz="1800" b="1" dirty="0">
                <a:solidFill>
                  <a:srgbClr val="800000"/>
                </a:solidFill>
                <a:latin typeface="Tahoma" pitchFamily="34" charset="0"/>
              </a:rPr>
              <a:t>X</a:t>
            </a:r>
          </a:p>
        </p:txBody>
      </p:sp>
      <p:sp>
        <p:nvSpPr>
          <p:cNvPr id="2054" name="Text Box 30"/>
          <p:cNvSpPr txBox="1">
            <a:spLocks noChangeArrowheads="1"/>
          </p:cNvSpPr>
          <p:nvPr/>
        </p:nvSpPr>
        <p:spPr bwMode="auto">
          <a:xfrm>
            <a:off x="4398963" y="2774950"/>
            <a:ext cx="288925" cy="349250"/>
          </a:xfrm>
          <a:prstGeom prst="rect">
            <a:avLst/>
          </a:prstGeom>
          <a:noFill/>
          <a:ln w="12700">
            <a:solidFill>
              <a:schemeClr val="tx2"/>
            </a:solidFill>
            <a:miter lim="800000"/>
            <a:headEnd/>
            <a:tailEnd/>
          </a:ln>
          <a:extLst>
            <a:ext uri="{909E8E84-426E-40DD-AFC4-6F175D3DCCD1}">
              <a14:hiddenFill xmlns:a14="http://schemas.microsoft.com/office/drawing/2010/main" xmlns="">
                <a:solidFill>
                  <a:srgbClr val="FFFFFF"/>
                </a:solidFill>
              </a14:hiddenFill>
            </a:ext>
          </a:extLst>
        </p:spPr>
        <p:txBody>
          <a:bodyPr lIns="0" tIns="44450" rIns="0" bIns="44450" anchor="ctr"/>
          <a:lstStyle>
            <a:lvl1pPr defTabSz="762000">
              <a:defRPr sz="2000">
                <a:solidFill>
                  <a:schemeClr val="tx1"/>
                </a:solidFill>
                <a:latin typeface="Arial" charset="0"/>
                <a:ea typeface="ＭＳ Ｐゴシック" pitchFamily="34" charset="-128"/>
              </a:defRPr>
            </a:lvl1pPr>
            <a:lvl2pPr marL="742950" indent="-285750" defTabSz="762000">
              <a:defRPr sz="2000">
                <a:solidFill>
                  <a:schemeClr val="tx1"/>
                </a:solidFill>
                <a:latin typeface="Arial" charset="0"/>
                <a:ea typeface="ＭＳ Ｐゴシック" pitchFamily="34" charset="-128"/>
              </a:defRPr>
            </a:lvl2pPr>
            <a:lvl3pPr marL="1143000" indent="-228600" defTabSz="762000">
              <a:defRPr sz="2000">
                <a:solidFill>
                  <a:schemeClr val="tx1"/>
                </a:solidFill>
                <a:latin typeface="Arial" charset="0"/>
                <a:ea typeface="ＭＳ Ｐゴシック" pitchFamily="34" charset="-128"/>
              </a:defRPr>
            </a:lvl3pPr>
            <a:lvl4pPr marL="1600200" indent="-228600" defTabSz="762000">
              <a:defRPr sz="2000">
                <a:solidFill>
                  <a:schemeClr val="tx1"/>
                </a:solidFill>
                <a:latin typeface="Arial" charset="0"/>
                <a:ea typeface="ＭＳ Ｐゴシック" pitchFamily="34" charset="-128"/>
              </a:defRPr>
            </a:lvl4pPr>
            <a:lvl5pPr marL="2057400" indent="-228600" defTabSz="762000">
              <a:defRPr sz="2000">
                <a:solidFill>
                  <a:schemeClr val="tx1"/>
                </a:solidFill>
                <a:latin typeface="Arial" charset="0"/>
                <a:ea typeface="ＭＳ Ｐゴシック" pitchFamily="34" charset="-128"/>
              </a:defRPr>
            </a:lvl5pPr>
            <a:lvl6pPr marL="2514600" indent="-228600" defTabSz="762000" eaLnBrk="0" fontAlgn="base" hangingPunct="0">
              <a:lnSpc>
                <a:spcPct val="90000"/>
              </a:lnSpc>
              <a:spcBef>
                <a:spcPct val="0"/>
              </a:spcBef>
              <a:spcAft>
                <a:spcPct val="0"/>
              </a:spcAft>
              <a:defRPr sz="2000">
                <a:solidFill>
                  <a:schemeClr val="tx1"/>
                </a:solidFill>
                <a:latin typeface="Arial" charset="0"/>
                <a:ea typeface="ＭＳ Ｐゴシック" pitchFamily="34" charset="-128"/>
              </a:defRPr>
            </a:lvl6pPr>
            <a:lvl7pPr marL="2971800" indent="-228600" defTabSz="762000" eaLnBrk="0" fontAlgn="base" hangingPunct="0">
              <a:lnSpc>
                <a:spcPct val="90000"/>
              </a:lnSpc>
              <a:spcBef>
                <a:spcPct val="0"/>
              </a:spcBef>
              <a:spcAft>
                <a:spcPct val="0"/>
              </a:spcAft>
              <a:defRPr sz="2000">
                <a:solidFill>
                  <a:schemeClr val="tx1"/>
                </a:solidFill>
                <a:latin typeface="Arial" charset="0"/>
                <a:ea typeface="ＭＳ Ｐゴシック" pitchFamily="34" charset="-128"/>
              </a:defRPr>
            </a:lvl7pPr>
            <a:lvl8pPr marL="3429000" indent="-228600" defTabSz="762000" eaLnBrk="0" fontAlgn="base" hangingPunct="0">
              <a:lnSpc>
                <a:spcPct val="90000"/>
              </a:lnSpc>
              <a:spcBef>
                <a:spcPct val="0"/>
              </a:spcBef>
              <a:spcAft>
                <a:spcPct val="0"/>
              </a:spcAft>
              <a:defRPr sz="2000">
                <a:solidFill>
                  <a:schemeClr val="tx1"/>
                </a:solidFill>
                <a:latin typeface="Arial" charset="0"/>
                <a:ea typeface="ＭＳ Ｐゴシック" pitchFamily="34" charset="-128"/>
              </a:defRPr>
            </a:lvl8pPr>
            <a:lvl9pPr marL="3886200" indent="-228600" defTabSz="762000" eaLnBrk="0" fontAlgn="base" hangingPunct="0">
              <a:lnSpc>
                <a:spcPct val="90000"/>
              </a:lnSpc>
              <a:spcBef>
                <a:spcPct val="0"/>
              </a:spcBef>
              <a:spcAft>
                <a:spcPct val="0"/>
              </a:spcAft>
              <a:defRPr sz="2000">
                <a:solidFill>
                  <a:schemeClr val="tx1"/>
                </a:solidFill>
                <a:latin typeface="Arial" charset="0"/>
                <a:ea typeface="ＭＳ Ｐゴシック" pitchFamily="34" charset="-128"/>
              </a:defRPr>
            </a:lvl9pPr>
          </a:lstStyle>
          <a:p>
            <a:pPr algn="ctr">
              <a:spcBef>
                <a:spcPct val="50000"/>
              </a:spcBef>
            </a:pPr>
            <a:endParaRPr lang="en-GB" altLang="ko-KR" sz="1800" b="1" dirty="0">
              <a:solidFill>
                <a:srgbClr val="800000"/>
              </a:solidFill>
              <a:latin typeface="Tahoma" pitchFamily="34" charset="0"/>
            </a:endParaRPr>
          </a:p>
        </p:txBody>
      </p:sp>
      <p:sp>
        <p:nvSpPr>
          <p:cNvPr id="2055" name="Text Box 57"/>
          <p:cNvSpPr txBox="1">
            <a:spLocks noChangeArrowheads="1"/>
          </p:cNvSpPr>
          <p:nvPr/>
        </p:nvSpPr>
        <p:spPr bwMode="auto">
          <a:xfrm>
            <a:off x="1295400" y="5003800"/>
            <a:ext cx="6781800" cy="635000"/>
          </a:xfrm>
          <a:prstGeom prst="rect">
            <a:avLst/>
          </a:prstGeom>
          <a:solidFill>
            <a:srgbClr val="EAEAEA"/>
          </a:solidFill>
          <a:ln w="6350">
            <a:solidFill>
              <a:schemeClr val="tx1"/>
            </a:solidFill>
            <a:miter lim="800000"/>
            <a:headEnd/>
            <a:tailEnd/>
          </a:ln>
        </p:spPr>
        <p:txBody>
          <a:bodyPr>
            <a:spAutoFit/>
          </a:bodyPr>
          <a:lstStyle>
            <a:lvl1pPr defTabSz="762000">
              <a:defRPr sz="2000">
                <a:solidFill>
                  <a:schemeClr val="tx1"/>
                </a:solidFill>
                <a:latin typeface="Arial" charset="0"/>
                <a:ea typeface="ＭＳ Ｐゴシック" pitchFamily="34" charset="-128"/>
              </a:defRPr>
            </a:lvl1pPr>
            <a:lvl2pPr marL="742950" indent="-285750" defTabSz="762000">
              <a:defRPr sz="2000">
                <a:solidFill>
                  <a:schemeClr val="tx1"/>
                </a:solidFill>
                <a:latin typeface="Arial" charset="0"/>
                <a:ea typeface="ＭＳ Ｐゴシック" pitchFamily="34" charset="-128"/>
              </a:defRPr>
            </a:lvl2pPr>
            <a:lvl3pPr marL="1143000" indent="-228600" defTabSz="762000">
              <a:defRPr sz="2000">
                <a:solidFill>
                  <a:schemeClr val="tx1"/>
                </a:solidFill>
                <a:latin typeface="Arial" charset="0"/>
                <a:ea typeface="ＭＳ Ｐゴシック" pitchFamily="34" charset="-128"/>
              </a:defRPr>
            </a:lvl3pPr>
            <a:lvl4pPr marL="1600200" indent="-228600" defTabSz="762000">
              <a:defRPr sz="2000">
                <a:solidFill>
                  <a:schemeClr val="tx1"/>
                </a:solidFill>
                <a:latin typeface="Arial" charset="0"/>
                <a:ea typeface="ＭＳ Ｐゴシック" pitchFamily="34" charset="-128"/>
              </a:defRPr>
            </a:lvl4pPr>
            <a:lvl5pPr marL="2057400" indent="-228600" defTabSz="762000">
              <a:defRPr sz="2000">
                <a:solidFill>
                  <a:schemeClr val="tx1"/>
                </a:solidFill>
                <a:latin typeface="Arial" charset="0"/>
                <a:ea typeface="ＭＳ Ｐゴシック" pitchFamily="34" charset="-128"/>
              </a:defRPr>
            </a:lvl5pPr>
            <a:lvl6pPr marL="2514600" indent="-228600" defTabSz="762000" eaLnBrk="0" fontAlgn="base" hangingPunct="0">
              <a:lnSpc>
                <a:spcPct val="90000"/>
              </a:lnSpc>
              <a:spcBef>
                <a:spcPct val="0"/>
              </a:spcBef>
              <a:spcAft>
                <a:spcPct val="0"/>
              </a:spcAft>
              <a:defRPr sz="2000">
                <a:solidFill>
                  <a:schemeClr val="tx1"/>
                </a:solidFill>
                <a:latin typeface="Arial" charset="0"/>
                <a:ea typeface="ＭＳ Ｐゴシック" pitchFamily="34" charset="-128"/>
              </a:defRPr>
            </a:lvl6pPr>
            <a:lvl7pPr marL="2971800" indent="-228600" defTabSz="762000" eaLnBrk="0" fontAlgn="base" hangingPunct="0">
              <a:lnSpc>
                <a:spcPct val="90000"/>
              </a:lnSpc>
              <a:spcBef>
                <a:spcPct val="0"/>
              </a:spcBef>
              <a:spcAft>
                <a:spcPct val="0"/>
              </a:spcAft>
              <a:defRPr sz="2000">
                <a:solidFill>
                  <a:schemeClr val="tx1"/>
                </a:solidFill>
                <a:latin typeface="Arial" charset="0"/>
                <a:ea typeface="ＭＳ Ｐゴシック" pitchFamily="34" charset="-128"/>
              </a:defRPr>
            </a:lvl7pPr>
            <a:lvl8pPr marL="3429000" indent="-228600" defTabSz="762000" eaLnBrk="0" fontAlgn="base" hangingPunct="0">
              <a:lnSpc>
                <a:spcPct val="90000"/>
              </a:lnSpc>
              <a:spcBef>
                <a:spcPct val="0"/>
              </a:spcBef>
              <a:spcAft>
                <a:spcPct val="0"/>
              </a:spcAft>
              <a:defRPr sz="2000">
                <a:solidFill>
                  <a:schemeClr val="tx1"/>
                </a:solidFill>
                <a:latin typeface="Arial" charset="0"/>
                <a:ea typeface="ＭＳ Ｐゴシック" pitchFamily="34" charset="-128"/>
              </a:defRPr>
            </a:lvl8pPr>
            <a:lvl9pPr marL="3886200" indent="-228600" defTabSz="762000" eaLnBrk="0" fontAlgn="base" hangingPunct="0">
              <a:lnSpc>
                <a:spcPct val="90000"/>
              </a:lnSpc>
              <a:spcBef>
                <a:spcPct val="0"/>
              </a:spcBef>
              <a:spcAft>
                <a:spcPct val="0"/>
              </a:spcAft>
              <a:defRPr sz="2000">
                <a:solidFill>
                  <a:schemeClr val="tx1"/>
                </a:solidFill>
                <a:latin typeface="Arial" charset="0"/>
                <a:ea typeface="ＭＳ Ｐゴシック" pitchFamily="34" charset="-128"/>
              </a:defRPr>
            </a:lvl9pPr>
          </a:lstStyle>
          <a:p>
            <a:pPr>
              <a:spcBef>
                <a:spcPct val="35000"/>
              </a:spcBef>
            </a:pPr>
            <a:r>
              <a:rPr lang="en-US" altLang="ko-KR" sz="900" dirty="0">
                <a:cs typeface="Times New Roman" pitchFamily="18" charset="0"/>
              </a:rPr>
              <a:t>USE OF THIS DOCUMENT BY NON-OMA MEMBERS IS SUBJECT TO ALL OF THE TERMS AND CONDITIONS OF THE USE AGREEMENT (located at </a:t>
            </a:r>
            <a:r>
              <a:rPr lang="en-US" altLang="ko-KR" sz="900" dirty="0">
                <a:cs typeface="Times New Roman" pitchFamily="18" charset="0"/>
                <a:hlinkClick r:id="rId4"/>
              </a:rPr>
              <a:t>http://www.openmobilealliance.org/UseAgreement.html</a:t>
            </a:r>
            <a:r>
              <a:rPr lang="en-US" altLang="ko-KR" sz="900" dirty="0">
                <a:cs typeface="Times New Roman" pitchFamily="18" charset="0"/>
              </a:rPr>
              <a:t>) AND IF YOU HAVE NOT AGREED TO THE TERMS OF THE USE AGREEMENT, YOU DO NOT HAVE THE RIGHT TO USE, COPY OR DISTRIBUTE THIS DOCUMENT.</a:t>
            </a:r>
          </a:p>
          <a:p>
            <a:pPr>
              <a:spcBef>
                <a:spcPct val="35000"/>
              </a:spcBef>
            </a:pPr>
            <a:r>
              <a:rPr lang="en-US" altLang="ko-KR" sz="900" dirty="0">
                <a:cs typeface="Times New Roman" pitchFamily="18" charset="0"/>
              </a:rPr>
              <a:t>THIS DOCUMENT IS PROVIDED ON AN "AS IS" "AS AVAILABLE" AND "WITH ALL FAULTS" BASIS.</a:t>
            </a:r>
          </a:p>
        </p:txBody>
      </p:sp>
      <p:sp>
        <p:nvSpPr>
          <p:cNvPr id="2056"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lvl1pPr defTabSz="762000">
              <a:defRPr sz="2000">
                <a:solidFill>
                  <a:schemeClr val="tx1"/>
                </a:solidFill>
                <a:latin typeface="Arial" charset="0"/>
                <a:ea typeface="ＭＳ Ｐゴシック" pitchFamily="34" charset="-128"/>
              </a:defRPr>
            </a:lvl1pPr>
            <a:lvl2pPr marL="742950" indent="-285750" defTabSz="762000">
              <a:defRPr sz="2000">
                <a:solidFill>
                  <a:schemeClr val="tx1"/>
                </a:solidFill>
                <a:latin typeface="Arial" charset="0"/>
                <a:ea typeface="ＭＳ Ｐゴシック" pitchFamily="34" charset="-128"/>
              </a:defRPr>
            </a:lvl2pPr>
            <a:lvl3pPr marL="1143000" indent="-228600" defTabSz="762000">
              <a:defRPr sz="2000">
                <a:solidFill>
                  <a:schemeClr val="tx1"/>
                </a:solidFill>
                <a:latin typeface="Arial" charset="0"/>
                <a:ea typeface="ＭＳ Ｐゴシック" pitchFamily="34" charset="-128"/>
              </a:defRPr>
            </a:lvl3pPr>
            <a:lvl4pPr marL="1600200" indent="-228600" defTabSz="762000">
              <a:defRPr sz="2000">
                <a:solidFill>
                  <a:schemeClr val="tx1"/>
                </a:solidFill>
                <a:latin typeface="Arial" charset="0"/>
                <a:ea typeface="ＭＳ Ｐゴシック" pitchFamily="34" charset="-128"/>
              </a:defRPr>
            </a:lvl4pPr>
            <a:lvl5pPr marL="2057400" indent="-228600" defTabSz="762000">
              <a:defRPr sz="2000">
                <a:solidFill>
                  <a:schemeClr val="tx1"/>
                </a:solidFill>
                <a:latin typeface="Arial" charset="0"/>
                <a:ea typeface="ＭＳ Ｐゴシック" pitchFamily="34" charset="-128"/>
              </a:defRPr>
            </a:lvl5pPr>
            <a:lvl6pPr marL="2514600" indent="-228600" defTabSz="762000" eaLnBrk="0" fontAlgn="base" hangingPunct="0">
              <a:lnSpc>
                <a:spcPct val="90000"/>
              </a:lnSpc>
              <a:spcBef>
                <a:spcPct val="0"/>
              </a:spcBef>
              <a:spcAft>
                <a:spcPct val="0"/>
              </a:spcAft>
              <a:defRPr sz="2000">
                <a:solidFill>
                  <a:schemeClr val="tx1"/>
                </a:solidFill>
                <a:latin typeface="Arial" charset="0"/>
                <a:ea typeface="ＭＳ Ｐゴシック" pitchFamily="34" charset="-128"/>
              </a:defRPr>
            </a:lvl6pPr>
            <a:lvl7pPr marL="2971800" indent="-228600" defTabSz="762000" eaLnBrk="0" fontAlgn="base" hangingPunct="0">
              <a:lnSpc>
                <a:spcPct val="90000"/>
              </a:lnSpc>
              <a:spcBef>
                <a:spcPct val="0"/>
              </a:spcBef>
              <a:spcAft>
                <a:spcPct val="0"/>
              </a:spcAft>
              <a:defRPr sz="2000">
                <a:solidFill>
                  <a:schemeClr val="tx1"/>
                </a:solidFill>
                <a:latin typeface="Arial" charset="0"/>
                <a:ea typeface="ＭＳ Ｐゴシック" pitchFamily="34" charset="-128"/>
              </a:defRPr>
            </a:lvl7pPr>
            <a:lvl8pPr marL="3429000" indent="-228600" defTabSz="762000" eaLnBrk="0" fontAlgn="base" hangingPunct="0">
              <a:lnSpc>
                <a:spcPct val="90000"/>
              </a:lnSpc>
              <a:spcBef>
                <a:spcPct val="0"/>
              </a:spcBef>
              <a:spcAft>
                <a:spcPct val="0"/>
              </a:spcAft>
              <a:defRPr sz="2000">
                <a:solidFill>
                  <a:schemeClr val="tx1"/>
                </a:solidFill>
                <a:latin typeface="Arial" charset="0"/>
                <a:ea typeface="ＭＳ Ｐゴシック" pitchFamily="34" charset="-128"/>
              </a:defRPr>
            </a:lvl8pPr>
            <a:lvl9pPr marL="3886200" indent="-228600" defTabSz="762000" eaLnBrk="0" fontAlgn="base" hangingPunct="0">
              <a:lnSpc>
                <a:spcPct val="90000"/>
              </a:lnSpc>
              <a:spcBef>
                <a:spcPct val="0"/>
              </a:spcBef>
              <a:spcAft>
                <a:spcPct val="0"/>
              </a:spcAft>
              <a:defRPr sz="2000">
                <a:solidFill>
                  <a:schemeClr val="tx1"/>
                </a:solidFill>
                <a:latin typeface="Arial" charset="0"/>
                <a:ea typeface="ＭＳ Ｐゴシック" pitchFamily="34" charset="-128"/>
              </a:defRPr>
            </a:lvl9pPr>
          </a:lstStyle>
          <a:p>
            <a:pPr algn="ctr">
              <a:spcBef>
                <a:spcPct val="35000"/>
              </a:spcBef>
            </a:pPr>
            <a:r>
              <a:rPr lang="en-US" altLang="ko-KR" sz="900" b="1" dirty="0">
                <a:cs typeface="Times New Roman" pitchFamily="18" charset="0"/>
              </a:rPr>
              <a:t>Intellectual Property Rights</a:t>
            </a:r>
          </a:p>
          <a:p>
            <a:pPr>
              <a:spcBef>
                <a:spcPct val="35000"/>
              </a:spcBef>
            </a:pPr>
            <a:r>
              <a:rPr lang="en-US" altLang="ko-KR" sz="900" dirty="0">
                <a:cs typeface="Times New Roman" pitchFamily="18"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en-US" altLang="zh-CN" sz="2400" dirty="0" smtClean="0">
                <a:ea typeface="宋体" charset="-122"/>
              </a:rPr>
              <a:t>The MobAR group has decided to start Gap Analysis:</a:t>
            </a:r>
          </a:p>
          <a:p>
            <a:pPr marL="682625" lvl="1" indent="-457200">
              <a:buFont typeface="Arial" pitchFamily="34" charset="0"/>
              <a:buChar char="•"/>
            </a:pPr>
            <a:r>
              <a:rPr lang="en-US" altLang="zh-CN" sz="1800" dirty="0" smtClean="0">
                <a:ea typeface="宋体" charset="-122"/>
              </a:rPr>
              <a:t>To d</a:t>
            </a:r>
            <a:r>
              <a:rPr lang="it-IT" altLang="zh-CN" sz="1800" dirty="0" smtClean="0">
                <a:ea typeface="宋体" charset="-122"/>
              </a:rPr>
              <a:t>istinguish and Agree dependent/independent aspects for OMA TS development, </a:t>
            </a:r>
          </a:p>
          <a:p>
            <a:pPr marL="682625" lvl="1" indent="-457200">
              <a:buFont typeface="Arial" pitchFamily="34" charset="0"/>
              <a:buChar char="•"/>
            </a:pPr>
            <a:r>
              <a:rPr lang="en-US" altLang="zh-CN" sz="1800" dirty="0" smtClean="0">
                <a:ea typeface="宋体" charset="-122"/>
              </a:rPr>
              <a:t>And use one single document as TS for MobAR plus informative sections where adding specifications considerations or the result of gap analysis</a:t>
            </a:r>
          </a:p>
          <a:p>
            <a:endParaRPr lang="en-US" altLang="zh-CN" sz="2000" dirty="0" smtClean="0"/>
          </a:p>
          <a:p>
            <a:r>
              <a:rPr lang="en-US" altLang="zh-CN" sz="2400" dirty="0" smtClean="0">
                <a:ea typeface="宋体" charset="-122"/>
              </a:rPr>
              <a:t>To start such analysis, this contribution wants to share some information with the group of existing standards or industry features related to the </a:t>
            </a:r>
            <a:r>
              <a:rPr lang="en-GB" altLang="zh-CN" sz="2400" dirty="0" smtClean="0">
                <a:ea typeface="宋体" charset="-122"/>
              </a:rPr>
              <a:t>specific technical aspects under consideration for OMA MobAR Enabler</a:t>
            </a:r>
            <a:r>
              <a:rPr lang="en-US" altLang="zh-CN" sz="2400" dirty="0" smtClean="0">
                <a:ea typeface="宋体" charset="-122"/>
              </a:rPr>
              <a:t>:</a:t>
            </a:r>
          </a:p>
          <a:p>
            <a:pPr marL="682625" lvl="1" indent="-457200">
              <a:buFont typeface="Arial" pitchFamily="34" charset="0"/>
              <a:buChar char="•"/>
            </a:pPr>
            <a:r>
              <a:rPr lang="en-US" altLang="zh-CN" sz="1800" dirty="0" smtClean="0">
                <a:ea typeface="宋体" charset="-122"/>
              </a:rPr>
              <a:t>AR Content Data format </a:t>
            </a:r>
          </a:p>
          <a:p>
            <a:pPr marL="682625" lvl="1" indent="-457200">
              <a:buFont typeface="Arial" pitchFamily="34" charset="0"/>
              <a:buChar char="•"/>
            </a:pPr>
            <a:r>
              <a:rPr lang="en-US" altLang="zh-CN" sz="1800" dirty="0" smtClean="0">
                <a:ea typeface="宋体" charset="-122"/>
              </a:rPr>
              <a:t>AR Transport and Interfaces</a:t>
            </a:r>
          </a:p>
          <a:p>
            <a:pPr marL="682625" lvl="1" indent="-457200">
              <a:buFont typeface="Arial" pitchFamily="34" charset="0"/>
              <a:buChar char="•"/>
            </a:pPr>
            <a:r>
              <a:rPr lang="en-US" altLang="zh-CN" sz="1800" dirty="0" smtClean="0">
                <a:ea typeface="宋体" charset="-122"/>
              </a:rPr>
              <a:t>AR Client features</a:t>
            </a:r>
          </a:p>
          <a:p>
            <a:pPr marL="682625" lvl="1" indent="-457200">
              <a:buFont typeface="Arial" pitchFamily="34" charset="0"/>
              <a:buChar char="•"/>
            </a:pPr>
            <a:r>
              <a:rPr lang="en-US" altLang="zh-CN" sz="1800" dirty="0" smtClean="0">
                <a:ea typeface="宋体" charset="-122"/>
              </a:rPr>
              <a:t>Security &amp; Privacy</a:t>
            </a:r>
          </a:p>
          <a:p>
            <a:pPr marL="682625" lvl="1" indent="-457200">
              <a:buFont typeface="Arial" pitchFamily="34" charset="0"/>
              <a:buChar char="•"/>
            </a:pPr>
            <a:endParaRPr lang="en-US" altLang="zh-CN" dirty="0" smtClean="0">
              <a:ea typeface="宋体" charset="-122"/>
            </a:endParaRPr>
          </a:p>
          <a:p>
            <a:endParaRPr lang="en-US" altLang="zh-CN" sz="2000" dirty="0" smtClean="0"/>
          </a:p>
        </p:txBody>
      </p:sp>
      <p:sp>
        <p:nvSpPr>
          <p:cNvPr id="3" name="标题 2"/>
          <p:cNvSpPr>
            <a:spLocks noGrp="1"/>
          </p:cNvSpPr>
          <p:nvPr>
            <p:ph type="title"/>
          </p:nvPr>
        </p:nvSpPr>
        <p:spPr/>
        <p:txBody>
          <a:bodyPr/>
          <a:lstStyle/>
          <a:p>
            <a:r>
              <a:rPr lang="en-US" altLang="ko-KR" dirty="0" smtClean="0">
                <a:ea typeface="ＭＳ Ｐゴシック" pitchFamily="34" charset="-128"/>
              </a:rPr>
              <a:t>Overview</a:t>
            </a:r>
            <a:endParaRPr lang="zh-CN" altLang="en-US"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indent="-495300" defTabSz="914400" eaLnBrk="1" hangingPunct="1"/>
            <a:r>
              <a:rPr lang="en-US" altLang="zh-CN" dirty="0" smtClean="0">
                <a:ea typeface="ＭＳ Ｐゴシック" pitchFamily="34" charset="-128"/>
              </a:rPr>
              <a:t>AR Content Data format </a:t>
            </a:r>
          </a:p>
        </p:txBody>
      </p:sp>
      <p:graphicFrame>
        <p:nvGraphicFramePr>
          <p:cNvPr id="4" name="内容占位符 3"/>
          <p:cNvGraphicFramePr>
            <a:graphicFrameLocks noGrp="1"/>
          </p:cNvGraphicFramePr>
          <p:nvPr>
            <p:ph idx="1"/>
          </p:nvPr>
        </p:nvGraphicFramePr>
        <p:xfrm>
          <a:off x="320231" y="1065416"/>
          <a:ext cx="8780905" cy="4590744"/>
        </p:xfrm>
        <a:graphic>
          <a:graphicData uri="http://schemas.openxmlformats.org/drawingml/2006/table">
            <a:tbl>
              <a:tblPr firstRow="1" bandRow="1">
                <a:tableStyleId>{5C22544A-7EE6-4342-B048-85BDC9FD1C3A}</a:tableStyleId>
              </a:tblPr>
              <a:tblGrid>
                <a:gridCol w="1694306"/>
                <a:gridCol w="1066800"/>
                <a:gridCol w="838200"/>
                <a:gridCol w="4419600"/>
                <a:gridCol w="761999"/>
              </a:tblGrid>
              <a:tr h="464934">
                <a:tc>
                  <a:txBody>
                    <a:bodyPr/>
                    <a:lstStyle/>
                    <a:p>
                      <a:pPr algn="l"/>
                      <a:r>
                        <a:rPr lang="en-US" altLang="zh-CN" sz="1600" b="1" dirty="0" smtClean="0"/>
                        <a:t>Technical Aspects</a:t>
                      </a:r>
                      <a:endParaRPr lang="zh-CN" altLang="en-US" sz="1600" b="1" dirty="0"/>
                    </a:p>
                  </a:txBody>
                  <a:tcPr marL="93631" marR="93631" marT="46821" marB="46821"/>
                </a:tc>
                <a:tc gridSpan="2">
                  <a:txBody>
                    <a:bodyPr/>
                    <a:lstStyle/>
                    <a:p>
                      <a:pPr algn="l"/>
                      <a:r>
                        <a:rPr lang="en-US" altLang="zh-CN" sz="1600" b="1" dirty="0" smtClean="0"/>
                        <a:t>Relevant SDOs</a:t>
                      </a:r>
                      <a:endParaRPr lang="zh-CN" altLang="en-US" sz="1600" b="1" dirty="0"/>
                    </a:p>
                  </a:txBody>
                  <a:tcPr marL="93631" marR="93631" marT="46821" marB="46821"/>
                </a:tc>
                <a:tc hMerge="1">
                  <a:txBody>
                    <a:bodyPr/>
                    <a:lstStyle/>
                    <a:p>
                      <a:endParaRPr lang="zh-CN" altLang="en-US" b="0" dirty="0"/>
                    </a:p>
                  </a:txBody>
                  <a:tcPr/>
                </a:tc>
                <a:tc>
                  <a:txBody>
                    <a:bodyPr/>
                    <a:lstStyle/>
                    <a:p>
                      <a:pPr algn="l"/>
                      <a:r>
                        <a:rPr lang="en-US" altLang="zh-CN" sz="1600" b="1" dirty="0" smtClean="0"/>
                        <a:t>Developing Emphasis</a:t>
                      </a:r>
                    </a:p>
                    <a:p>
                      <a:pPr algn="l"/>
                      <a:endParaRPr lang="zh-CN" altLang="en-US" sz="800" b="1" dirty="0"/>
                    </a:p>
                  </a:txBody>
                  <a:tcPr marL="93631" marR="93631" marT="46821" marB="46821"/>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600" b="1" dirty="0" smtClean="0"/>
                        <a:t>Status</a:t>
                      </a:r>
                      <a:endParaRPr lang="zh-CN" altLang="en-US" sz="1600" b="1" dirty="0"/>
                    </a:p>
                  </a:txBody>
                  <a:tcPr marL="93631" marR="93631" marT="46821" marB="46821"/>
                </a:tc>
              </a:tr>
              <a:tr h="312138">
                <a:tc rowSpan="4">
                  <a:txBody>
                    <a:bodyPr/>
                    <a:lstStyle/>
                    <a:p>
                      <a:pPr marL="0" marR="0" lvl="1" indent="-495300" algn="l" defTabSz="914400" rtl="0" eaLnBrk="1" fontAlgn="auto" latinLnBrk="0" hangingPunct="1">
                        <a:lnSpc>
                          <a:spcPct val="90000"/>
                        </a:lnSpc>
                        <a:spcBef>
                          <a:spcPts val="0"/>
                        </a:spcBef>
                        <a:spcAft>
                          <a:spcPts val="0"/>
                        </a:spcAft>
                        <a:buClrTx/>
                        <a:buSzTx/>
                        <a:buFontTx/>
                        <a:buNone/>
                        <a:tabLst/>
                        <a:defRPr/>
                      </a:pPr>
                      <a:r>
                        <a:rPr lang="en-US" altLang="zh-CN" sz="1400" b="0" kern="1200" dirty="0" smtClean="0">
                          <a:solidFill>
                            <a:schemeClr val="tx2"/>
                          </a:solidFill>
                          <a:latin typeface="+mn-lt"/>
                          <a:ea typeface="+mn-ea"/>
                          <a:cs typeface="+mn-cs"/>
                        </a:rPr>
                        <a:t>AR Markup Language</a:t>
                      </a:r>
                    </a:p>
                  </a:txBody>
                  <a:tcPr marL="93631" marR="93631" marT="46821" marB="46821" anchor="ctr">
                    <a:solidFill>
                      <a:schemeClr val="accent5">
                        <a:alpha val="60000"/>
                      </a:schemeClr>
                    </a:solidFill>
                  </a:tcPr>
                </a:tc>
                <a:tc>
                  <a:txBody>
                    <a:bodyPr/>
                    <a:lstStyle/>
                    <a:p>
                      <a:pPr marL="342900" marR="0" indent="-342900" algn="l" defTabSz="914400" rtl="0" eaLnBrk="1" fontAlgn="auto" latinLnBrk="0" hangingPunct="1">
                        <a:lnSpc>
                          <a:spcPct val="100000"/>
                        </a:lnSpc>
                        <a:spcBef>
                          <a:spcPts val="0"/>
                        </a:spcBef>
                        <a:spcAft>
                          <a:spcPts val="0"/>
                        </a:spcAft>
                        <a:buClrTx/>
                        <a:buSzTx/>
                        <a:buFont typeface="+mj-lt"/>
                        <a:buAutoNum type="arabicPeriod"/>
                        <a:tabLst/>
                        <a:defRPr/>
                      </a:pPr>
                      <a:r>
                        <a:rPr lang="en-US" sz="1400" b="1" dirty="0" smtClean="0">
                          <a:solidFill>
                            <a:schemeClr val="accent1"/>
                          </a:solidFill>
                        </a:rPr>
                        <a:t>GML</a:t>
                      </a:r>
                    </a:p>
                  </a:txBody>
                  <a:tcPr marL="93631" marR="93631" marT="46821" marB="46821"/>
                </a:tc>
                <a:tc>
                  <a:txBody>
                    <a:bodyPr/>
                    <a:lstStyle/>
                    <a:p>
                      <a:pPr marL="0" marR="0" indent="-342900" algn="l" defTabSz="914400" rtl="0" eaLnBrk="1" fontAlgn="auto" latinLnBrk="0" hangingPunct="1">
                        <a:lnSpc>
                          <a:spcPct val="100000"/>
                        </a:lnSpc>
                        <a:spcBef>
                          <a:spcPts val="0"/>
                        </a:spcBef>
                        <a:spcAft>
                          <a:spcPts val="0"/>
                        </a:spcAft>
                        <a:buClrTx/>
                        <a:buSzTx/>
                        <a:buFont typeface="+mj-lt"/>
                        <a:buNone/>
                        <a:tabLst/>
                        <a:defRPr/>
                      </a:pPr>
                      <a:r>
                        <a:rPr lang="en-US" altLang="zh-CN" sz="1200" kern="1200" dirty="0" smtClean="0">
                          <a:solidFill>
                            <a:schemeClr val="dk1"/>
                          </a:solidFill>
                          <a:latin typeface="+mn-lt"/>
                          <a:ea typeface="+mn-ea"/>
                          <a:cs typeface="+mn-cs"/>
                        </a:rPr>
                        <a:t>OGC</a:t>
                      </a:r>
                    </a:p>
                  </a:txBody>
                  <a:tcPr marL="93631" marR="93631" marT="46821" marB="46821"/>
                </a:tc>
                <a:tc>
                  <a:txBody>
                    <a:bodyPr/>
                    <a:lstStyle/>
                    <a:p>
                      <a:pPr marL="0" indent="-342900" algn="l" defTabSz="914400" rtl="0" eaLnBrk="1" latinLnBrk="0" hangingPunct="1">
                        <a:buFont typeface="+mj-lt"/>
                        <a:buNone/>
                      </a:pPr>
                      <a:r>
                        <a:rPr lang="en-US" altLang="zh-CN" sz="1200" kern="1200" dirty="0" smtClean="0">
                          <a:solidFill>
                            <a:schemeClr val="dk1"/>
                          </a:solidFill>
                          <a:latin typeface="+mn-lt"/>
                          <a:ea typeface="+mn-ea"/>
                          <a:cs typeface="+mn-cs"/>
                        </a:rPr>
                        <a:t>Geography Markup Language is an XML grammar written in XML Schema for the description of application schemas as well as the transport and storage of geographic information </a:t>
                      </a:r>
                    </a:p>
                  </a:txBody>
                  <a:tcPr marL="93631" marR="93631" marT="46821" marB="46821"/>
                </a:tc>
                <a:tc>
                  <a:txBody>
                    <a:bodyPr/>
                    <a:lstStyle/>
                    <a:p>
                      <a:pPr marL="342900" marR="0" indent="-342900" algn="l" defTabSz="914400" rtl="0" eaLnBrk="1" fontAlgn="auto" latinLnBrk="0" hangingPunct="1">
                        <a:lnSpc>
                          <a:spcPct val="100000"/>
                        </a:lnSpc>
                        <a:spcBef>
                          <a:spcPts val="0"/>
                        </a:spcBef>
                        <a:spcAft>
                          <a:spcPts val="0"/>
                        </a:spcAft>
                        <a:buClrTx/>
                        <a:buSzTx/>
                        <a:buFont typeface="+mj-lt"/>
                        <a:buNone/>
                        <a:tabLst/>
                        <a:defRPr/>
                      </a:pPr>
                      <a:r>
                        <a:rPr lang="en-US" altLang="zh-CN" sz="1200" kern="1200" dirty="0" smtClean="0">
                          <a:solidFill>
                            <a:schemeClr val="dk1"/>
                          </a:solidFill>
                          <a:latin typeface="+mn-lt"/>
                          <a:ea typeface="+mn-ea"/>
                          <a:cs typeface="+mn-cs"/>
                        </a:rPr>
                        <a:t>GML/ </a:t>
                      </a:r>
                    </a:p>
                    <a:p>
                      <a:pPr marL="342900" marR="0" indent="-342900" algn="l" defTabSz="914400" rtl="0" eaLnBrk="1" fontAlgn="auto" latinLnBrk="0" hangingPunct="1">
                        <a:lnSpc>
                          <a:spcPct val="100000"/>
                        </a:lnSpc>
                        <a:spcBef>
                          <a:spcPts val="0"/>
                        </a:spcBef>
                        <a:spcAft>
                          <a:spcPts val="0"/>
                        </a:spcAft>
                        <a:buClrTx/>
                        <a:buSzTx/>
                        <a:buFont typeface="+mj-lt"/>
                        <a:buNone/>
                        <a:tabLst/>
                        <a:defRPr/>
                      </a:pPr>
                      <a:r>
                        <a:rPr lang="en-US" altLang="zh-CN" sz="1200" kern="1200" dirty="0" smtClean="0">
                          <a:solidFill>
                            <a:schemeClr val="dk1"/>
                          </a:solidFill>
                          <a:latin typeface="+mn-lt"/>
                          <a:ea typeface="+mn-ea"/>
                          <a:cs typeface="+mn-cs"/>
                        </a:rPr>
                        <a:t>3.2.1</a:t>
                      </a:r>
                    </a:p>
                  </a:txBody>
                  <a:tcPr marL="93631" marR="93631" marT="46821" marB="46821"/>
                </a:tc>
              </a:tr>
              <a:tr h="530634">
                <a:tc vMerge="1">
                  <a:txBody>
                    <a:bodyPr/>
                    <a:lstStyle/>
                    <a:p>
                      <a:pPr marL="0" marR="0" lvl="1" indent="-495300" algn="l" defTabSz="914400" rtl="0" eaLnBrk="1" fontAlgn="auto" latinLnBrk="0" hangingPunct="1">
                        <a:lnSpc>
                          <a:spcPct val="90000"/>
                        </a:lnSpc>
                        <a:spcBef>
                          <a:spcPts val="0"/>
                        </a:spcBef>
                        <a:spcAft>
                          <a:spcPts val="0"/>
                        </a:spcAft>
                        <a:buClrTx/>
                        <a:buSzTx/>
                        <a:buFontTx/>
                        <a:buNone/>
                        <a:tabLst/>
                        <a:defRPr/>
                      </a:pPr>
                      <a:endParaRPr lang="zh-CN" altLang="en-US" sz="1400" b="0" kern="1200" dirty="0" smtClean="0">
                        <a:solidFill>
                          <a:schemeClr val="dk1"/>
                        </a:solidFill>
                        <a:latin typeface="+mn-lt"/>
                        <a:ea typeface="+mn-ea"/>
                        <a:cs typeface="+mn-cs"/>
                      </a:endParaRPr>
                    </a:p>
                  </a:txBody>
                  <a:tcPr/>
                </a:tc>
                <a:tc>
                  <a:txBody>
                    <a:bodyPr/>
                    <a:lstStyle/>
                    <a:p>
                      <a:pPr marL="342900" marR="0" lvl="0" indent="-342900" algn="l" defTabSz="914400" rtl="0" eaLnBrk="1" fontAlgn="auto" latinLnBrk="0" hangingPunct="1">
                        <a:lnSpc>
                          <a:spcPct val="100000"/>
                        </a:lnSpc>
                        <a:spcBef>
                          <a:spcPts val="0"/>
                        </a:spcBef>
                        <a:spcAft>
                          <a:spcPts val="0"/>
                        </a:spcAft>
                        <a:buClrTx/>
                        <a:buSzTx/>
                        <a:buFont typeface="+mj-lt"/>
                        <a:buAutoNum type="arabicPeriod" startAt="2"/>
                        <a:tabLst/>
                        <a:defRPr/>
                      </a:pPr>
                      <a:r>
                        <a:rPr lang="en-US" sz="1400" b="1" kern="1200" dirty="0" smtClean="0">
                          <a:solidFill>
                            <a:schemeClr val="accent1"/>
                          </a:solidFill>
                          <a:latin typeface="+mn-lt"/>
                          <a:ea typeface="+mn-ea"/>
                          <a:cs typeface="+mn-cs"/>
                        </a:rPr>
                        <a:t>KML</a:t>
                      </a:r>
                      <a:endParaRPr lang="en-US" altLang="zh-CN" sz="1400" b="1" kern="1200" dirty="0" smtClean="0">
                        <a:solidFill>
                          <a:schemeClr val="accent1"/>
                        </a:solidFill>
                        <a:latin typeface="+mn-lt"/>
                        <a:ea typeface="+mn-ea"/>
                        <a:cs typeface="+mn-cs"/>
                      </a:endParaRPr>
                    </a:p>
                  </a:txBody>
                  <a:tcPr marL="93631" marR="93631" marT="46821" marB="46821"/>
                </a:tc>
                <a:tc>
                  <a:txBody>
                    <a:bodyPr/>
                    <a:lstStyle/>
                    <a:p>
                      <a:pPr marL="0" marR="0" indent="-342900" algn="l" defTabSz="914400" rtl="0" eaLnBrk="1" fontAlgn="auto" latinLnBrk="0" hangingPunct="1">
                        <a:lnSpc>
                          <a:spcPct val="100000"/>
                        </a:lnSpc>
                        <a:spcBef>
                          <a:spcPts val="0"/>
                        </a:spcBef>
                        <a:spcAft>
                          <a:spcPts val="0"/>
                        </a:spcAft>
                        <a:buClrTx/>
                        <a:buSzTx/>
                        <a:buFont typeface="+mj-lt"/>
                        <a:buNone/>
                        <a:tabLst/>
                        <a:defRPr/>
                      </a:pPr>
                      <a:r>
                        <a:rPr lang="en-US" altLang="zh-CN" sz="1200" kern="1200" dirty="0" smtClean="0">
                          <a:solidFill>
                            <a:schemeClr val="dk1"/>
                          </a:solidFill>
                          <a:latin typeface="+mn-lt"/>
                          <a:ea typeface="+mn-ea"/>
                          <a:cs typeface="+mn-cs"/>
                        </a:rPr>
                        <a:t>Google </a:t>
                      </a:r>
                    </a:p>
                    <a:p>
                      <a:pPr marL="0" marR="0" indent="-342900" algn="l" defTabSz="914400" rtl="0" eaLnBrk="1" fontAlgn="auto" latinLnBrk="0" hangingPunct="1">
                        <a:lnSpc>
                          <a:spcPct val="100000"/>
                        </a:lnSpc>
                        <a:spcBef>
                          <a:spcPts val="0"/>
                        </a:spcBef>
                        <a:spcAft>
                          <a:spcPts val="0"/>
                        </a:spcAft>
                        <a:buClrTx/>
                        <a:buSzTx/>
                        <a:buFont typeface="+mj-lt"/>
                        <a:buNone/>
                        <a:tabLst/>
                        <a:defRPr/>
                      </a:pPr>
                      <a:r>
                        <a:rPr lang="en-US" altLang="zh-CN" sz="1200" kern="1200" dirty="0" smtClean="0">
                          <a:solidFill>
                            <a:schemeClr val="dk1"/>
                          </a:solidFill>
                          <a:latin typeface="+mn-lt"/>
                          <a:ea typeface="+mn-ea"/>
                          <a:cs typeface="+mn-cs"/>
                        </a:rPr>
                        <a:t>&amp; OGC</a:t>
                      </a:r>
                    </a:p>
                  </a:txBody>
                  <a:tcPr marL="93631" marR="93631" marT="46821" marB="46821"/>
                </a:tc>
                <a:tc>
                  <a:txBody>
                    <a:bodyPr/>
                    <a:lstStyle/>
                    <a:p>
                      <a:pPr marL="0" indent="-342900" algn="l" defTabSz="914400" rtl="0" eaLnBrk="1" latinLnBrk="0" hangingPunct="1">
                        <a:buFont typeface="+mj-lt"/>
                        <a:buNone/>
                      </a:pPr>
                      <a:r>
                        <a:rPr lang="en-US" altLang="zh-CN" sz="1200" dirty="0" smtClean="0"/>
                        <a:t>KML is a file format used to display geographic data in an Earth browser such as Google Earth, Google Maps, and Google Maps for mobile. KML uses a tag-based structure with nested elements and attributes and is based on the XML standard</a:t>
                      </a:r>
                      <a:endParaRPr lang="en-US" altLang="zh-CN" sz="1200" kern="1200" dirty="0" smtClean="0">
                        <a:solidFill>
                          <a:schemeClr val="dk1"/>
                        </a:solidFill>
                        <a:latin typeface="+mn-lt"/>
                        <a:ea typeface="+mn-ea"/>
                        <a:cs typeface="+mn-cs"/>
                      </a:endParaRPr>
                    </a:p>
                  </a:txBody>
                  <a:tcPr marL="93631" marR="93631" marT="46821" marB="46821"/>
                </a:tc>
                <a:tc>
                  <a:txBody>
                    <a:bodyPr/>
                    <a:lstStyle/>
                    <a:p>
                      <a:pPr marL="342900" marR="0" indent="-342900" algn="l" defTabSz="914400" rtl="0" eaLnBrk="1" fontAlgn="auto" latinLnBrk="0" hangingPunct="1">
                        <a:lnSpc>
                          <a:spcPct val="100000"/>
                        </a:lnSpc>
                        <a:spcBef>
                          <a:spcPts val="0"/>
                        </a:spcBef>
                        <a:spcAft>
                          <a:spcPts val="0"/>
                        </a:spcAft>
                        <a:buClrTx/>
                        <a:buSzTx/>
                        <a:buFont typeface="+mj-lt"/>
                        <a:buNone/>
                        <a:tabLst/>
                        <a:defRPr/>
                      </a:pPr>
                      <a:r>
                        <a:rPr lang="en-US" altLang="zh-CN" sz="1200" kern="1200" dirty="0" smtClean="0">
                          <a:solidFill>
                            <a:schemeClr val="dk1"/>
                          </a:solidFill>
                          <a:latin typeface="+mn-lt"/>
                          <a:ea typeface="+mn-ea"/>
                          <a:cs typeface="+mn-cs"/>
                        </a:rPr>
                        <a:t>KML/2.2</a:t>
                      </a:r>
                    </a:p>
                    <a:p>
                      <a:pPr marL="342900" marR="0" indent="-342900" algn="l" defTabSz="914400" rtl="0" eaLnBrk="1" fontAlgn="auto" latinLnBrk="0" hangingPunct="1">
                        <a:lnSpc>
                          <a:spcPct val="100000"/>
                        </a:lnSpc>
                        <a:spcBef>
                          <a:spcPts val="0"/>
                        </a:spcBef>
                        <a:spcAft>
                          <a:spcPts val="0"/>
                        </a:spcAft>
                        <a:buClrTx/>
                        <a:buSzTx/>
                        <a:buFont typeface="+mj-lt"/>
                        <a:buNone/>
                        <a:tabLst/>
                        <a:defRPr/>
                      </a:pPr>
                      <a:endParaRPr lang="en-US" altLang="zh-CN" sz="1200" kern="1200" dirty="0" smtClean="0">
                        <a:solidFill>
                          <a:schemeClr val="dk1"/>
                        </a:solidFill>
                        <a:latin typeface="+mn-lt"/>
                        <a:ea typeface="+mn-ea"/>
                        <a:cs typeface="+mn-cs"/>
                      </a:endParaRPr>
                    </a:p>
                  </a:txBody>
                  <a:tcPr marL="93631" marR="93631" marT="46821" marB="46821"/>
                </a:tc>
              </a:tr>
              <a:tr h="530634">
                <a:tc vMerge="1">
                  <a:txBody>
                    <a:bodyPr/>
                    <a:lstStyle/>
                    <a:p>
                      <a:pPr marL="0" marR="0" lvl="1" indent="-495300" algn="l" defTabSz="914400" rtl="0" eaLnBrk="1" fontAlgn="auto" latinLnBrk="0" hangingPunct="1">
                        <a:lnSpc>
                          <a:spcPct val="90000"/>
                        </a:lnSpc>
                        <a:spcBef>
                          <a:spcPts val="0"/>
                        </a:spcBef>
                        <a:spcAft>
                          <a:spcPts val="0"/>
                        </a:spcAft>
                        <a:buClrTx/>
                        <a:buSzTx/>
                        <a:buFontTx/>
                        <a:buNone/>
                        <a:tabLst/>
                        <a:defRPr/>
                      </a:pPr>
                      <a:endParaRPr lang="zh-CN" altLang="en-US" sz="1400" b="0" kern="1200" dirty="0" smtClean="0">
                        <a:solidFill>
                          <a:schemeClr val="dk1"/>
                        </a:solidFill>
                        <a:latin typeface="+mn-lt"/>
                        <a:ea typeface="+mn-ea"/>
                        <a:cs typeface="+mn-cs"/>
                      </a:endParaRPr>
                    </a:p>
                  </a:txBody>
                  <a:tcPr/>
                </a:tc>
                <a:tc>
                  <a:txBody>
                    <a:bodyPr/>
                    <a:lstStyle/>
                    <a:p>
                      <a:pPr marL="342900" marR="0" lvl="0" indent="-342900" algn="l" defTabSz="914400" rtl="0" eaLnBrk="1" fontAlgn="auto" latinLnBrk="0" hangingPunct="1">
                        <a:lnSpc>
                          <a:spcPct val="100000"/>
                        </a:lnSpc>
                        <a:spcBef>
                          <a:spcPts val="0"/>
                        </a:spcBef>
                        <a:spcAft>
                          <a:spcPts val="0"/>
                        </a:spcAft>
                        <a:buClrTx/>
                        <a:buSzTx/>
                        <a:buFont typeface="+mj-lt"/>
                        <a:buAutoNum type="arabicPeriod" startAt="3"/>
                        <a:tabLst/>
                        <a:defRPr/>
                      </a:pPr>
                      <a:r>
                        <a:rPr lang="en-US" sz="1400" b="1" kern="1200" dirty="0" smtClean="0">
                          <a:solidFill>
                            <a:schemeClr val="accent1"/>
                          </a:solidFill>
                          <a:latin typeface="+mn-lt"/>
                          <a:ea typeface="+mn-ea"/>
                          <a:cs typeface="+mn-cs"/>
                        </a:rPr>
                        <a:t>ARML</a:t>
                      </a:r>
                      <a:endParaRPr lang="en-US" altLang="zh-CN" sz="1400" b="1" kern="1200" dirty="0" smtClean="0">
                        <a:solidFill>
                          <a:schemeClr val="accent1"/>
                        </a:solidFill>
                        <a:latin typeface="+mn-lt"/>
                        <a:ea typeface="+mn-ea"/>
                        <a:cs typeface="+mn-cs"/>
                      </a:endParaRPr>
                    </a:p>
                  </a:txBody>
                  <a:tcPr marL="93631" marR="93631" marT="46821" marB="46821"/>
                </a:tc>
                <a:tc>
                  <a:txBody>
                    <a:bodyPr/>
                    <a:lstStyle/>
                    <a:p>
                      <a:pPr marL="0" marR="0" indent="-342900" algn="l" defTabSz="914400" rtl="0" eaLnBrk="1" fontAlgn="auto" latinLnBrk="0" hangingPunct="1">
                        <a:lnSpc>
                          <a:spcPct val="100000"/>
                        </a:lnSpc>
                        <a:spcBef>
                          <a:spcPts val="0"/>
                        </a:spcBef>
                        <a:spcAft>
                          <a:spcPts val="0"/>
                        </a:spcAft>
                        <a:buClrTx/>
                        <a:buSzTx/>
                        <a:buFont typeface="+mj-lt"/>
                        <a:buNone/>
                        <a:tabLst/>
                        <a:defRPr/>
                      </a:pPr>
                      <a:r>
                        <a:rPr lang="en-US" altLang="zh-CN" sz="1200" kern="1200" dirty="0" smtClean="0">
                          <a:solidFill>
                            <a:schemeClr val="dk1"/>
                          </a:solidFill>
                          <a:latin typeface="+mn-lt"/>
                          <a:ea typeface="+mn-ea"/>
                          <a:cs typeface="+mn-cs"/>
                        </a:rPr>
                        <a:t>Mobilizy</a:t>
                      </a:r>
                    </a:p>
                  </a:txBody>
                  <a:tcPr marL="93631" marR="93631" marT="46821" marB="46821"/>
                </a:tc>
                <a:tc>
                  <a:txBody>
                    <a:bodyPr/>
                    <a:lstStyle/>
                    <a:p>
                      <a:r>
                        <a:rPr lang="en-US" altLang="zh-CN" sz="1200" dirty="0" smtClean="0"/>
                        <a:t>ARML (augmented reality markup language) is a specification that allows content developers create content that is displayed on various mobile AR browsers. ARML is built on a subset of KML, a set of common tags supported across all browsers and some browser specific extensions. </a:t>
                      </a:r>
                      <a:endParaRPr lang="en-US" altLang="zh-CN" sz="1200" dirty="0"/>
                    </a:p>
                  </a:txBody>
                  <a:tcPr marL="93631" marR="93631" marT="46821" marB="46821"/>
                </a:tc>
                <a:tc>
                  <a:txBody>
                    <a:bodyPr/>
                    <a:lstStyle/>
                    <a:p>
                      <a:pPr marL="342900" marR="0" indent="-342900" algn="l" defTabSz="914400" rtl="0" eaLnBrk="1" fontAlgn="auto" latinLnBrk="0" hangingPunct="1">
                        <a:lnSpc>
                          <a:spcPct val="100000"/>
                        </a:lnSpc>
                        <a:spcBef>
                          <a:spcPts val="0"/>
                        </a:spcBef>
                        <a:spcAft>
                          <a:spcPts val="0"/>
                        </a:spcAft>
                        <a:buClrTx/>
                        <a:buSzTx/>
                        <a:buFont typeface="+mj-lt"/>
                        <a:buNone/>
                        <a:tabLst/>
                        <a:defRPr/>
                      </a:pPr>
                      <a:r>
                        <a:rPr lang="en-US" altLang="zh-CN" sz="1200" kern="1200" dirty="0" smtClean="0">
                          <a:solidFill>
                            <a:schemeClr val="dk1"/>
                          </a:solidFill>
                          <a:latin typeface="+mn-lt"/>
                          <a:ea typeface="+mn-ea"/>
                          <a:cs typeface="+mn-cs"/>
                        </a:rPr>
                        <a:t>ARML/2.0</a:t>
                      </a:r>
                    </a:p>
                  </a:txBody>
                  <a:tcPr marL="93631" marR="93631" marT="46821" marB="46821"/>
                </a:tc>
              </a:tr>
              <a:tr h="530634">
                <a:tc vMerge="1">
                  <a:txBody>
                    <a:bodyPr/>
                    <a:lstStyle/>
                    <a:p>
                      <a:pPr marL="0" marR="0" lvl="1" indent="-495300" algn="l" defTabSz="914400" rtl="0" eaLnBrk="1" fontAlgn="auto" latinLnBrk="0" hangingPunct="1">
                        <a:lnSpc>
                          <a:spcPct val="90000"/>
                        </a:lnSpc>
                        <a:spcBef>
                          <a:spcPts val="0"/>
                        </a:spcBef>
                        <a:spcAft>
                          <a:spcPts val="0"/>
                        </a:spcAft>
                        <a:buClrTx/>
                        <a:buSzTx/>
                        <a:buFontTx/>
                        <a:buNone/>
                        <a:tabLst/>
                        <a:defRPr/>
                      </a:pPr>
                      <a:endParaRPr lang="zh-CN" altLang="en-US" sz="1400" b="0" kern="1200" dirty="0" smtClean="0">
                        <a:solidFill>
                          <a:schemeClr val="dk1"/>
                        </a:solidFill>
                        <a:latin typeface="+mn-lt"/>
                        <a:ea typeface="+mn-ea"/>
                        <a:cs typeface="+mn-cs"/>
                      </a:endParaRPr>
                    </a:p>
                  </a:txBody>
                  <a:tcPr/>
                </a:tc>
                <a:tc>
                  <a:txBody>
                    <a:bodyPr/>
                    <a:lstStyle/>
                    <a:p>
                      <a:pPr marL="342900" marR="0" lvl="0" indent="-342900" algn="l" defTabSz="914400" rtl="0" eaLnBrk="1" fontAlgn="auto" latinLnBrk="0" hangingPunct="1">
                        <a:lnSpc>
                          <a:spcPct val="100000"/>
                        </a:lnSpc>
                        <a:spcBef>
                          <a:spcPts val="0"/>
                        </a:spcBef>
                        <a:spcAft>
                          <a:spcPts val="0"/>
                        </a:spcAft>
                        <a:buClrTx/>
                        <a:buSzTx/>
                        <a:buFont typeface="+mj-lt"/>
                        <a:buAutoNum type="arabicPeriod" startAt="4"/>
                        <a:tabLst/>
                        <a:defRPr/>
                      </a:pPr>
                      <a:r>
                        <a:rPr lang="en-US" altLang="zh-CN" sz="1400" b="1" kern="1200" dirty="0" smtClean="0">
                          <a:solidFill>
                            <a:schemeClr val="accent1"/>
                          </a:solidFill>
                          <a:latin typeface="+mn-lt"/>
                          <a:ea typeface="+mn-ea"/>
                          <a:cs typeface="+mn-cs"/>
                        </a:rPr>
                        <a:t>K</a:t>
                      </a:r>
                      <a:r>
                        <a:rPr lang="en-US" sz="1400" b="1" kern="1200" dirty="0" smtClean="0">
                          <a:solidFill>
                            <a:schemeClr val="accent1"/>
                          </a:solidFill>
                          <a:latin typeface="+mn-lt"/>
                          <a:ea typeface="+mn-ea"/>
                          <a:cs typeface="+mn-cs"/>
                        </a:rPr>
                        <a:t>ARML</a:t>
                      </a:r>
                      <a:r>
                        <a:rPr lang="en-US" sz="1400" b="1" dirty="0" smtClean="0">
                          <a:solidFill>
                            <a:schemeClr val="accent1"/>
                          </a:solidFill>
                        </a:rPr>
                        <a:t> </a:t>
                      </a:r>
                      <a:endParaRPr lang="en-US" altLang="zh-CN" sz="1400" b="1" kern="1200" dirty="0" smtClean="0">
                        <a:solidFill>
                          <a:schemeClr val="accent1"/>
                        </a:solidFill>
                        <a:latin typeface="+mn-lt"/>
                        <a:ea typeface="+mn-ea"/>
                        <a:cs typeface="+mn-cs"/>
                      </a:endParaRPr>
                    </a:p>
                  </a:txBody>
                  <a:tcPr marL="93631" marR="93631" marT="46821" marB="46821"/>
                </a:tc>
                <a:tc>
                  <a:txBody>
                    <a:bodyPr/>
                    <a:lstStyle/>
                    <a:p>
                      <a:pPr marL="0" marR="0" indent="-342900" algn="l" defTabSz="914400" rtl="0" eaLnBrk="1" fontAlgn="auto" latinLnBrk="0" hangingPunct="1">
                        <a:lnSpc>
                          <a:spcPct val="100000"/>
                        </a:lnSpc>
                        <a:spcBef>
                          <a:spcPts val="0"/>
                        </a:spcBef>
                        <a:spcAft>
                          <a:spcPts val="0"/>
                        </a:spcAft>
                        <a:buClrTx/>
                        <a:buSzTx/>
                        <a:buFont typeface="+mj-lt"/>
                        <a:buNone/>
                        <a:tabLst/>
                        <a:defRPr/>
                      </a:pPr>
                      <a:r>
                        <a:rPr lang="en-US" altLang="zh-CN" sz="1200" kern="1200" dirty="0" smtClean="0">
                          <a:solidFill>
                            <a:schemeClr val="dk1"/>
                          </a:solidFill>
                          <a:latin typeface="+mn-lt"/>
                          <a:ea typeface="+mn-ea"/>
                          <a:cs typeface="+mn-cs"/>
                        </a:rPr>
                        <a:t>KHARMA</a:t>
                      </a:r>
                    </a:p>
                  </a:txBody>
                  <a:tcPr marL="93631" marR="93631" marT="46821" marB="46821"/>
                </a:tc>
                <a:tc>
                  <a:txBody>
                    <a:bodyPr/>
                    <a:lstStyle/>
                    <a:p>
                      <a:pPr marL="0" marR="0" indent="-342900" algn="l" defTabSz="914400" rtl="0" eaLnBrk="1" fontAlgn="auto" latinLnBrk="0" hangingPunct="1">
                        <a:lnSpc>
                          <a:spcPct val="100000"/>
                        </a:lnSpc>
                        <a:spcBef>
                          <a:spcPts val="0"/>
                        </a:spcBef>
                        <a:spcAft>
                          <a:spcPts val="0"/>
                        </a:spcAft>
                        <a:buClrTx/>
                        <a:buSzTx/>
                        <a:buFont typeface="+mj-lt"/>
                        <a:buNone/>
                        <a:tabLst/>
                        <a:defRPr/>
                      </a:pPr>
                      <a:r>
                        <a:rPr lang="en-US" altLang="zh-CN" sz="1200" kern="1200" dirty="0" smtClean="0">
                          <a:solidFill>
                            <a:schemeClr val="dk1"/>
                          </a:solidFill>
                          <a:latin typeface="+mn-lt"/>
                          <a:ea typeface="+mn-ea"/>
                          <a:cs typeface="+mn-cs"/>
                        </a:rPr>
                        <a:t>The KARML is extension to KML seeks to make as few modifications as necessary to author and display AR experiences</a:t>
                      </a:r>
                      <a:r>
                        <a:rPr lang="en-US" altLang="zh-CN" sz="1200" kern="1200" baseline="0" dirty="0" smtClean="0">
                          <a:solidFill>
                            <a:schemeClr val="dk1"/>
                          </a:solidFill>
                          <a:latin typeface="+mn-lt"/>
                          <a:ea typeface="+mn-ea"/>
                          <a:cs typeface="+mn-cs"/>
                        </a:rPr>
                        <a:t> such as d</a:t>
                      </a:r>
                      <a:r>
                        <a:rPr lang="en-US" altLang="zh-CN" sz="1200" dirty="0" smtClean="0"/>
                        <a:t>ecoration</a:t>
                      </a:r>
                    </a:p>
                    <a:p>
                      <a:pPr marL="0" marR="0" indent="-342900" algn="l" defTabSz="914400" rtl="0" eaLnBrk="1" fontAlgn="auto" latinLnBrk="0" hangingPunct="1">
                        <a:lnSpc>
                          <a:spcPct val="100000"/>
                        </a:lnSpc>
                        <a:spcBef>
                          <a:spcPts val="0"/>
                        </a:spcBef>
                        <a:spcAft>
                          <a:spcPts val="0"/>
                        </a:spcAft>
                        <a:buClrTx/>
                        <a:buSzTx/>
                        <a:buFont typeface="+mj-lt"/>
                        <a:buNone/>
                        <a:tabLst/>
                        <a:defRPr/>
                      </a:pPr>
                      <a:r>
                        <a:rPr lang="en-US" altLang="zh-CN" sz="1200" dirty="0" smtClean="0"/>
                        <a:t>style, location mode, direction mode, zoom mode.</a:t>
                      </a:r>
                      <a:endParaRPr lang="en-US" altLang="zh-CN" sz="1200" kern="1200" dirty="0" smtClean="0">
                        <a:solidFill>
                          <a:schemeClr val="dk1"/>
                        </a:solidFill>
                        <a:latin typeface="+mn-lt"/>
                        <a:ea typeface="+mn-ea"/>
                        <a:cs typeface="+mn-cs"/>
                      </a:endParaRPr>
                    </a:p>
                  </a:txBody>
                  <a:tcPr marL="93631" marR="93631" marT="46821" marB="46821"/>
                </a:tc>
                <a:tc>
                  <a:txBody>
                    <a:bodyPr/>
                    <a:lstStyle/>
                    <a:p>
                      <a:pPr marL="342900" marR="0" indent="-342900" algn="l" defTabSz="914400" rtl="0" eaLnBrk="1" fontAlgn="auto" latinLnBrk="0" hangingPunct="1">
                        <a:lnSpc>
                          <a:spcPct val="100000"/>
                        </a:lnSpc>
                        <a:spcBef>
                          <a:spcPts val="0"/>
                        </a:spcBef>
                        <a:spcAft>
                          <a:spcPts val="0"/>
                        </a:spcAft>
                        <a:buClrTx/>
                        <a:buSzTx/>
                        <a:buFont typeface="+mj-lt"/>
                        <a:buNone/>
                        <a:tabLst/>
                        <a:defRPr/>
                      </a:pPr>
                      <a:r>
                        <a:rPr lang="en-US" altLang="zh-CN" sz="1200" kern="1200" dirty="0" smtClean="0">
                          <a:solidFill>
                            <a:schemeClr val="dk1"/>
                          </a:solidFill>
                          <a:latin typeface="+mn-lt"/>
                          <a:ea typeface="+mn-ea"/>
                          <a:cs typeface="+mn-cs"/>
                        </a:rPr>
                        <a:t>——</a:t>
                      </a:r>
                    </a:p>
                  </a:txBody>
                  <a:tcPr marL="93631" marR="93631" marT="46821" marB="46821" anchor="ctr" anchorCtr="1"/>
                </a:tc>
              </a:tr>
              <a:tr h="312138">
                <a:tc>
                  <a:txBody>
                    <a:bodyPr/>
                    <a:lstStyle/>
                    <a:p>
                      <a:pPr marL="0" marR="0" lvl="1" indent="-495300" algn="l" defTabSz="914400" rtl="0" eaLnBrk="1" fontAlgn="auto" latinLnBrk="0" hangingPunct="1">
                        <a:lnSpc>
                          <a:spcPct val="90000"/>
                        </a:lnSpc>
                        <a:spcBef>
                          <a:spcPts val="0"/>
                        </a:spcBef>
                        <a:spcAft>
                          <a:spcPts val="0"/>
                        </a:spcAft>
                        <a:buClrTx/>
                        <a:buSzTx/>
                        <a:buFontTx/>
                        <a:buNone/>
                        <a:tabLst/>
                        <a:defRPr/>
                      </a:pPr>
                      <a:r>
                        <a:rPr lang="en-US" altLang="zh-CN" sz="1400" b="0" kern="1200" dirty="0" smtClean="0">
                          <a:solidFill>
                            <a:schemeClr val="tx2"/>
                          </a:solidFill>
                          <a:latin typeface="+mn-lt"/>
                          <a:ea typeface="+mn-ea"/>
                          <a:cs typeface="+mn-cs"/>
                        </a:rPr>
                        <a:t>AR Data types and Structures </a:t>
                      </a:r>
                      <a:endParaRPr lang="zh-CN" altLang="en-US" sz="1400" b="0" kern="1200" dirty="0" smtClean="0">
                        <a:solidFill>
                          <a:schemeClr val="tx2"/>
                        </a:solidFill>
                        <a:latin typeface="+mn-lt"/>
                        <a:ea typeface="+mn-ea"/>
                        <a:cs typeface="+mn-cs"/>
                      </a:endParaRPr>
                    </a:p>
                  </a:txBody>
                  <a:tcPr marL="93631" marR="93631" marT="46821" marB="46821">
                    <a:solidFill>
                      <a:schemeClr val="accent5">
                        <a:alpha val="60000"/>
                      </a:schemeClr>
                    </a:solidFill>
                  </a:tcPr>
                </a:tc>
                <a:tc>
                  <a:txBody>
                    <a:bodyPr/>
                    <a:lstStyle/>
                    <a:p>
                      <a:pPr marL="342900" marR="0" lvl="1" indent="-342900" algn="l" defTabSz="914400" rtl="0" eaLnBrk="1" fontAlgn="auto" latinLnBrk="0" hangingPunct="1">
                        <a:lnSpc>
                          <a:spcPct val="100000"/>
                        </a:lnSpc>
                        <a:spcBef>
                          <a:spcPts val="0"/>
                        </a:spcBef>
                        <a:spcAft>
                          <a:spcPts val="0"/>
                        </a:spcAft>
                        <a:buClrTx/>
                        <a:buSzTx/>
                        <a:buFont typeface="+mj-lt"/>
                        <a:buAutoNum type="arabicPeriod"/>
                        <a:tabLst/>
                        <a:defRPr/>
                      </a:pPr>
                      <a:r>
                        <a:rPr lang="en-US" sz="1400" b="1" kern="1200" dirty="0" smtClean="0">
                          <a:solidFill>
                            <a:schemeClr val="accent1"/>
                          </a:solidFill>
                          <a:latin typeface="+mn-lt"/>
                          <a:ea typeface="+mn-ea"/>
                          <a:cs typeface="+mn-cs"/>
                        </a:rPr>
                        <a:t>POI</a:t>
                      </a:r>
                      <a:endParaRPr lang="en-US" altLang="zh-CN" sz="1400" b="1" kern="1200" dirty="0" smtClean="0">
                        <a:solidFill>
                          <a:schemeClr val="accent1"/>
                        </a:solidFill>
                        <a:latin typeface="+mn-lt"/>
                        <a:ea typeface="+mn-ea"/>
                        <a:cs typeface="+mn-cs"/>
                      </a:endParaRPr>
                    </a:p>
                  </a:txBody>
                  <a:tcPr marL="93631" marR="93631" marT="46821" marB="46821"/>
                </a:tc>
                <a:tc>
                  <a:txBody>
                    <a:bodyPr/>
                    <a:lstStyle/>
                    <a:p>
                      <a:pPr marL="0" indent="-342900" algn="l" defTabSz="914400" rtl="0" eaLnBrk="1" latinLnBrk="0" hangingPunct="1">
                        <a:buFont typeface="+mj-lt"/>
                        <a:buNone/>
                      </a:pPr>
                      <a:r>
                        <a:rPr lang="en-US" altLang="zh-CN" sz="1200" kern="1200" dirty="0" smtClean="0">
                          <a:solidFill>
                            <a:schemeClr val="dk1"/>
                          </a:solidFill>
                          <a:latin typeface="+mn-lt"/>
                          <a:ea typeface="+mn-ea"/>
                          <a:cs typeface="+mn-cs"/>
                        </a:rPr>
                        <a:t>W3C</a:t>
                      </a:r>
                    </a:p>
                  </a:txBody>
                  <a:tcPr marL="93631" marR="93631" marT="46821" marB="46821"/>
                </a:tc>
                <a:tc>
                  <a:txBody>
                    <a:bodyPr/>
                    <a:lstStyle/>
                    <a:p>
                      <a:r>
                        <a:rPr lang="en-US" altLang="zh-CN" sz="1200" dirty="0" smtClean="0"/>
                        <a:t>A POI can be as simple as a set of coordinates and an identifier, or more complex such as a three dimensional model of a building with names in various languages, information about open and closed hours, and a civic address. POI data has many uses including augmented reality browsers, location-based social networking games, geocaching, mapping, and navigation systems.</a:t>
                      </a:r>
                      <a:endParaRPr lang="en-US" altLang="zh-CN" sz="1200" dirty="0"/>
                    </a:p>
                  </a:txBody>
                  <a:tcPr marL="93631" marR="93631" marT="46821" marB="46821"/>
                </a:tc>
                <a:tc>
                  <a:txBody>
                    <a:bodyPr/>
                    <a:lstStyle/>
                    <a:p>
                      <a:pPr marL="342900" marR="0" indent="-342900" algn="l" defTabSz="914400" rtl="0" eaLnBrk="1" fontAlgn="auto" latinLnBrk="0" hangingPunct="1">
                        <a:lnSpc>
                          <a:spcPct val="100000"/>
                        </a:lnSpc>
                        <a:spcBef>
                          <a:spcPts val="0"/>
                        </a:spcBef>
                        <a:spcAft>
                          <a:spcPts val="0"/>
                        </a:spcAft>
                        <a:buClrTx/>
                        <a:buSzTx/>
                        <a:buFont typeface="+mj-lt"/>
                        <a:buNone/>
                        <a:tabLst/>
                        <a:defRPr/>
                      </a:pPr>
                      <a:r>
                        <a:rPr lang="en-US" altLang="zh-CN" sz="1200" kern="1200" dirty="0" smtClean="0">
                          <a:solidFill>
                            <a:schemeClr val="dk1"/>
                          </a:solidFill>
                          <a:latin typeface="+mn-lt"/>
                          <a:ea typeface="+mn-ea"/>
                          <a:cs typeface="+mn-cs"/>
                        </a:rPr>
                        <a:t>WD-poi-</a:t>
                      </a:r>
                    </a:p>
                    <a:p>
                      <a:pPr marL="342900" marR="0" indent="-342900" algn="l" defTabSz="914400" rtl="0" eaLnBrk="1" fontAlgn="auto" latinLnBrk="0" hangingPunct="1">
                        <a:lnSpc>
                          <a:spcPct val="100000"/>
                        </a:lnSpc>
                        <a:spcBef>
                          <a:spcPts val="0"/>
                        </a:spcBef>
                        <a:spcAft>
                          <a:spcPts val="0"/>
                        </a:spcAft>
                        <a:buClrTx/>
                        <a:buSzTx/>
                        <a:buFont typeface="+mj-lt"/>
                        <a:buNone/>
                        <a:tabLst/>
                        <a:defRPr/>
                      </a:pPr>
                      <a:r>
                        <a:rPr lang="en-US" altLang="zh-CN" sz="1200" kern="1200" dirty="0" smtClean="0">
                          <a:solidFill>
                            <a:schemeClr val="dk1"/>
                          </a:solidFill>
                          <a:latin typeface="+mn-lt"/>
                          <a:ea typeface="+mn-ea"/>
                          <a:cs typeface="+mn-cs"/>
                        </a:rPr>
                        <a:t>core-</a:t>
                      </a:r>
                    </a:p>
                    <a:p>
                      <a:pPr marL="342900" marR="0" indent="-342900" algn="l" defTabSz="914400" rtl="0" eaLnBrk="1" fontAlgn="auto" latinLnBrk="0" hangingPunct="1">
                        <a:lnSpc>
                          <a:spcPct val="100000"/>
                        </a:lnSpc>
                        <a:spcBef>
                          <a:spcPts val="0"/>
                        </a:spcBef>
                        <a:spcAft>
                          <a:spcPts val="0"/>
                        </a:spcAft>
                        <a:buClrTx/>
                        <a:buSzTx/>
                        <a:buFont typeface="+mj-lt"/>
                        <a:buNone/>
                        <a:tabLst/>
                        <a:defRPr/>
                      </a:pPr>
                      <a:r>
                        <a:rPr lang="en-US" altLang="zh-CN" sz="1200" kern="1200" dirty="0" smtClean="0">
                          <a:solidFill>
                            <a:schemeClr val="dk1"/>
                          </a:solidFill>
                          <a:latin typeface="+mn-lt"/>
                          <a:ea typeface="+mn-ea"/>
                          <a:cs typeface="+mn-cs"/>
                        </a:rPr>
                        <a:t>20110512</a:t>
                      </a:r>
                    </a:p>
                  </a:txBody>
                  <a:tcPr marL="93631" marR="93631" marT="46821" marB="46821"/>
                </a:tc>
              </a:tr>
            </a:tbl>
          </a:graphicData>
        </a:graphic>
      </p:graphicFrame>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indent="-495300" defTabSz="914400" eaLnBrk="1" hangingPunct="1"/>
            <a:r>
              <a:rPr lang="en-US" altLang="zh-CN" dirty="0" smtClean="0">
                <a:ea typeface="ＭＳ Ｐゴシック" pitchFamily="34" charset="-128"/>
              </a:rPr>
              <a:t>AR Transport and Interfaces</a:t>
            </a:r>
          </a:p>
        </p:txBody>
      </p:sp>
      <p:graphicFrame>
        <p:nvGraphicFramePr>
          <p:cNvPr id="4" name="内容占位符 3"/>
          <p:cNvGraphicFramePr>
            <a:graphicFrameLocks noGrp="1"/>
          </p:cNvGraphicFramePr>
          <p:nvPr>
            <p:ph idx="1"/>
          </p:nvPr>
        </p:nvGraphicFramePr>
        <p:xfrm>
          <a:off x="320231" y="1055351"/>
          <a:ext cx="8780905" cy="5302848"/>
        </p:xfrm>
        <a:graphic>
          <a:graphicData uri="http://schemas.openxmlformats.org/drawingml/2006/table">
            <a:tbl>
              <a:tblPr firstRow="1" bandRow="1">
                <a:tableStyleId>{5C22544A-7EE6-4342-B048-85BDC9FD1C3A}</a:tableStyleId>
              </a:tblPr>
              <a:tblGrid>
                <a:gridCol w="1694306"/>
                <a:gridCol w="1600200"/>
                <a:gridCol w="762000"/>
                <a:gridCol w="3886200"/>
                <a:gridCol w="838199"/>
              </a:tblGrid>
              <a:tr h="398799">
                <a:tc>
                  <a:txBody>
                    <a:bodyPr/>
                    <a:lstStyle/>
                    <a:p>
                      <a:pPr marL="0" algn="l" defTabSz="914400" rtl="0" eaLnBrk="1" latinLnBrk="0" hangingPunct="1"/>
                      <a:r>
                        <a:rPr lang="en-US" altLang="zh-CN" sz="1600" b="1" kern="1200" dirty="0" smtClean="0">
                          <a:solidFill>
                            <a:schemeClr val="lt1"/>
                          </a:solidFill>
                          <a:latin typeface="+mn-lt"/>
                          <a:ea typeface="+mn-ea"/>
                          <a:cs typeface="+mn-cs"/>
                        </a:rPr>
                        <a:t>Technical Aspects</a:t>
                      </a:r>
                      <a:endParaRPr lang="zh-CN" altLang="en-US" sz="1600" b="1" kern="1200" dirty="0">
                        <a:solidFill>
                          <a:schemeClr val="lt1"/>
                        </a:solidFill>
                        <a:latin typeface="+mn-lt"/>
                        <a:ea typeface="+mn-ea"/>
                        <a:cs typeface="+mn-cs"/>
                      </a:endParaRPr>
                    </a:p>
                  </a:txBody>
                  <a:tcPr marL="93631" marR="93631" marT="46821" marB="46821"/>
                </a:tc>
                <a:tc gridSpan="2">
                  <a:txBody>
                    <a:bodyPr/>
                    <a:lstStyle/>
                    <a:p>
                      <a:pPr marL="0" algn="l" defTabSz="914400" rtl="0" eaLnBrk="1" latinLnBrk="0" hangingPunct="1"/>
                      <a:r>
                        <a:rPr lang="en-US" altLang="zh-CN" sz="1600" b="1" kern="1200" dirty="0" smtClean="0">
                          <a:solidFill>
                            <a:schemeClr val="lt1"/>
                          </a:solidFill>
                          <a:latin typeface="+mn-lt"/>
                          <a:ea typeface="+mn-ea"/>
                          <a:cs typeface="+mn-cs"/>
                        </a:rPr>
                        <a:t>Relevant SDOs</a:t>
                      </a:r>
                      <a:endParaRPr lang="zh-CN" altLang="en-US" sz="1600" b="1" kern="1200" dirty="0">
                        <a:solidFill>
                          <a:schemeClr val="lt1"/>
                        </a:solidFill>
                        <a:latin typeface="+mn-lt"/>
                        <a:ea typeface="+mn-ea"/>
                        <a:cs typeface="+mn-cs"/>
                      </a:endParaRPr>
                    </a:p>
                  </a:txBody>
                  <a:tcPr marL="93631" marR="93631" marT="46821" marB="46821"/>
                </a:tc>
                <a:tc hMerge="1">
                  <a:txBody>
                    <a:bodyPr/>
                    <a:lstStyle/>
                    <a:p>
                      <a:endParaRPr lang="zh-CN" altLang="en-US" b="0" dirty="0"/>
                    </a:p>
                  </a:txBody>
                  <a:tcPr/>
                </a:tc>
                <a:tc>
                  <a:txBody>
                    <a:bodyPr/>
                    <a:lstStyle/>
                    <a:p>
                      <a:pPr marL="0" algn="l" defTabSz="914400" rtl="0" eaLnBrk="1" latinLnBrk="0" hangingPunct="1"/>
                      <a:r>
                        <a:rPr lang="en-US" altLang="zh-CN" sz="1600" b="1" kern="1200" dirty="0" smtClean="0">
                          <a:solidFill>
                            <a:schemeClr val="lt1"/>
                          </a:solidFill>
                          <a:latin typeface="+mn-lt"/>
                          <a:ea typeface="+mn-ea"/>
                          <a:cs typeface="+mn-cs"/>
                        </a:rPr>
                        <a:t>Developing Emphasis</a:t>
                      </a:r>
                    </a:p>
                    <a:p>
                      <a:pPr marL="0" algn="l" defTabSz="914400" rtl="0" eaLnBrk="1" latinLnBrk="0" hangingPunct="1"/>
                      <a:endParaRPr lang="zh-CN" altLang="en-US" sz="800" b="1" kern="1200" dirty="0">
                        <a:solidFill>
                          <a:schemeClr val="lt1"/>
                        </a:solidFill>
                        <a:latin typeface="+mn-lt"/>
                        <a:ea typeface="+mn-ea"/>
                        <a:cs typeface="+mn-cs"/>
                      </a:endParaRPr>
                    </a:p>
                  </a:txBody>
                  <a:tcPr marL="93631" marR="93631" marT="46821" marB="46821"/>
                </a:tc>
                <a:tc>
                  <a:txBody>
                    <a:bodyPr/>
                    <a:lstStyle/>
                    <a:p>
                      <a:pPr marL="0" algn="l" defTabSz="914400" rtl="0" eaLnBrk="1" latinLnBrk="0" hangingPunct="1"/>
                      <a:r>
                        <a:rPr lang="en-US" altLang="zh-CN" sz="1600" b="1" kern="1200" dirty="0" smtClean="0">
                          <a:solidFill>
                            <a:schemeClr val="lt1"/>
                          </a:solidFill>
                          <a:latin typeface="+mn-lt"/>
                          <a:ea typeface="+mn-ea"/>
                          <a:cs typeface="+mn-cs"/>
                        </a:rPr>
                        <a:t>Status</a:t>
                      </a:r>
                      <a:endParaRPr lang="zh-CN" altLang="en-US" sz="1600" b="1" kern="1200" dirty="0">
                        <a:solidFill>
                          <a:schemeClr val="lt1"/>
                        </a:solidFill>
                        <a:latin typeface="+mn-lt"/>
                        <a:ea typeface="+mn-ea"/>
                        <a:cs typeface="+mn-cs"/>
                      </a:endParaRPr>
                    </a:p>
                  </a:txBody>
                  <a:tcPr marL="93631" marR="93631" marT="46821" marB="46821"/>
                </a:tc>
              </a:tr>
              <a:tr h="384035">
                <a:tc rowSpan="5">
                  <a:txBody>
                    <a:bodyPr/>
                    <a:lstStyle/>
                    <a:p>
                      <a:pPr marL="0" marR="0" lvl="1" indent="-495300" algn="l" defTabSz="914400" rtl="0" eaLnBrk="1" fontAlgn="auto" latinLnBrk="0" hangingPunct="1">
                        <a:lnSpc>
                          <a:spcPct val="90000"/>
                        </a:lnSpc>
                        <a:spcBef>
                          <a:spcPts val="0"/>
                        </a:spcBef>
                        <a:spcAft>
                          <a:spcPts val="0"/>
                        </a:spcAft>
                        <a:buClrTx/>
                        <a:buSzTx/>
                        <a:buFontTx/>
                        <a:buNone/>
                        <a:tabLst/>
                        <a:defRPr/>
                      </a:pPr>
                      <a:endParaRPr lang="en-US" altLang="zh-CN" sz="1400" b="0" kern="1200" dirty="0" smtClean="0">
                        <a:solidFill>
                          <a:schemeClr val="tx2"/>
                        </a:solidFill>
                        <a:latin typeface="+mn-lt"/>
                        <a:ea typeface="+mn-ea"/>
                        <a:cs typeface="+mn-cs"/>
                      </a:endParaRPr>
                    </a:p>
                    <a:p>
                      <a:pPr marL="0" marR="0" lvl="1" indent="-495300" algn="l" defTabSz="914400" rtl="0" eaLnBrk="1" fontAlgn="auto" latinLnBrk="0" hangingPunct="1">
                        <a:lnSpc>
                          <a:spcPct val="90000"/>
                        </a:lnSpc>
                        <a:spcBef>
                          <a:spcPts val="0"/>
                        </a:spcBef>
                        <a:spcAft>
                          <a:spcPts val="0"/>
                        </a:spcAft>
                        <a:buClrTx/>
                        <a:buSzTx/>
                        <a:buFontTx/>
                        <a:buNone/>
                        <a:tabLst/>
                        <a:defRPr/>
                      </a:pPr>
                      <a:endParaRPr lang="en-US" altLang="zh-CN" sz="1400" b="0" kern="1200" dirty="0" smtClean="0">
                        <a:solidFill>
                          <a:schemeClr val="tx2"/>
                        </a:solidFill>
                        <a:latin typeface="+mn-lt"/>
                        <a:ea typeface="+mn-ea"/>
                        <a:cs typeface="+mn-cs"/>
                      </a:endParaRPr>
                    </a:p>
                    <a:p>
                      <a:pPr marL="0" marR="0" lvl="1" indent="-495300" algn="l" defTabSz="914400" rtl="0" eaLnBrk="1" fontAlgn="auto" latinLnBrk="0" hangingPunct="1">
                        <a:lnSpc>
                          <a:spcPct val="90000"/>
                        </a:lnSpc>
                        <a:spcBef>
                          <a:spcPts val="0"/>
                        </a:spcBef>
                        <a:spcAft>
                          <a:spcPts val="0"/>
                        </a:spcAft>
                        <a:buClrTx/>
                        <a:buSzTx/>
                        <a:buFontTx/>
                        <a:buNone/>
                        <a:tabLst/>
                        <a:defRPr/>
                      </a:pPr>
                      <a:endParaRPr lang="en-US" altLang="zh-CN" sz="1400" b="0" kern="1200" dirty="0" smtClean="0">
                        <a:solidFill>
                          <a:schemeClr val="tx2"/>
                        </a:solidFill>
                        <a:latin typeface="+mn-lt"/>
                        <a:ea typeface="+mn-ea"/>
                        <a:cs typeface="+mn-cs"/>
                      </a:endParaRPr>
                    </a:p>
                    <a:p>
                      <a:pPr marL="0" marR="0" lvl="1" indent="-495300" algn="l" defTabSz="914400" rtl="0" eaLnBrk="1" fontAlgn="auto" latinLnBrk="0" hangingPunct="1">
                        <a:lnSpc>
                          <a:spcPct val="90000"/>
                        </a:lnSpc>
                        <a:spcBef>
                          <a:spcPts val="0"/>
                        </a:spcBef>
                        <a:spcAft>
                          <a:spcPts val="0"/>
                        </a:spcAft>
                        <a:buClrTx/>
                        <a:buSzTx/>
                        <a:buFontTx/>
                        <a:buNone/>
                        <a:tabLst/>
                        <a:defRPr/>
                      </a:pPr>
                      <a:endParaRPr lang="en-US" altLang="zh-CN" sz="1400" b="0" kern="1200" dirty="0" smtClean="0">
                        <a:solidFill>
                          <a:schemeClr val="tx2"/>
                        </a:solidFill>
                        <a:latin typeface="+mn-lt"/>
                        <a:ea typeface="+mn-ea"/>
                        <a:cs typeface="+mn-cs"/>
                      </a:endParaRPr>
                    </a:p>
                    <a:p>
                      <a:pPr marL="0" marR="0" lvl="1" indent="-495300" algn="l" defTabSz="914400" rtl="0" eaLnBrk="1" fontAlgn="auto" latinLnBrk="0" hangingPunct="1">
                        <a:lnSpc>
                          <a:spcPct val="90000"/>
                        </a:lnSpc>
                        <a:spcBef>
                          <a:spcPts val="0"/>
                        </a:spcBef>
                        <a:spcAft>
                          <a:spcPts val="0"/>
                        </a:spcAft>
                        <a:buClrTx/>
                        <a:buSzTx/>
                        <a:buFontTx/>
                        <a:buNone/>
                        <a:tabLst/>
                        <a:defRPr/>
                      </a:pPr>
                      <a:endParaRPr lang="en-US" altLang="zh-CN" sz="1400" b="0" kern="1200" dirty="0" smtClean="0">
                        <a:solidFill>
                          <a:schemeClr val="tx2"/>
                        </a:solidFill>
                        <a:latin typeface="+mn-lt"/>
                        <a:ea typeface="+mn-ea"/>
                        <a:cs typeface="+mn-cs"/>
                      </a:endParaRPr>
                    </a:p>
                    <a:p>
                      <a:pPr marL="0" marR="0" lvl="1" indent="-495300" algn="l" defTabSz="914400" rtl="0" eaLnBrk="1" fontAlgn="auto" latinLnBrk="0" hangingPunct="1">
                        <a:lnSpc>
                          <a:spcPct val="90000"/>
                        </a:lnSpc>
                        <a:spcBef>
                          <a:spcPts val="0"/>
                        </a:spcBef>
                        <a:spcAft>
                          <a:spcPts val="0"/>
                        </a:spcAft>
                        <a:buClrTx/>
                        <a:buSzTx/>
                        <a:buFontTx/>
                        <a:buNone/>
                        <a:tabLst/>
                        <a:defRPr/>
                      </a:pPr>
                      <a:endParaRPr lang="en-US" altLang="zh-CN" sz="1400" b="0" kern="1200" dirty="0" smtClean="0">
                        <a:solidFill>
                          <a:schemeClr val="tx2"/>
                        </a:solidFill>
                        <a:latin typeface="+mn-lt"/>
                        <a:ea typeface="+mn-ea"/>
                        <a:cs typeface="+mn-cs"/>
                      </a:endParaRPr>
                    </a:p>
                    <a:p>
                      <a:pPr marL="0" marR="0" lvl="1" indent="-495300" algn="l" defTabSz="914400" rtl="0" eaLnBrk="1" fontAlgn="auto" latinLnBrk="0" hangingPunct="1">
                        <a:lnSpc>
                          <a:spcPct val="90000"/>
                        </a:lnSpc>
                        <a:spcBef>
                          <a:spcPts val="0"/>
                        </a:spcBef>
                        <a:spcAft>
                          <a:spcPts val="0"/>
                        </a:spcAft>
                        <a:buClrTx/>
                        <a:buSzTx/>
                        <a:buFontTx/>
                        <a:buNone/>
                        <a:tabLst/>
                        <a:defRPr/>
                      </a:pPr>
                      <a:r>
                        <a:rPr lang="en-US" altLang="zh-CN" sz="1400" b="0" kern="1200" dirty="0" smtClean="0">
                          <a:solidFill>
                            <a:schemeClr val="tx2"/>
                          </a:solidFill>
                          <a:latin typeface="+mn-lt"/>
                          <a:ea typeface="+mn-ea"/>
                          <a:cs typeface="+mn-cs"/>
                        </a:rPr>
                        <a:t>AR Content Transport/</a:t>
                      </a:r>
                    </a:p>
                    <a:p>
                      <a:pPr marL="0" marR="0" lvl="1" indent="-495300" algn="l" defTabSz="914400" rtl="0" eaLnBrk="1" fontAlgn="auto" latinLnBrk="0" hangingPunct="1">
                        <a:lnSpc>
                          <a:spcPct val="90000"/>
                        </a:lnSpc>
                        <a:spcBef>
                          <a:spcPts val="0"/>
                        </a:spcBef>
                        <a:spcAft>
                          <a:spcPts val="0"/>
                        </a:spcAft>
                        <a:buClrTx/>
                        <a:buSzTx/>
                        <a:buFontTx/>
                        <a:buNone/>
                        <a:tabLst/>
                        <a:defRPr/>
                      </a:pPr>
                      <a:r>
                        <a:rPr lang="en-US" altLang="zh-CN" sz="1400" b="0" kern="1200" dirty="0" smtClean="0">
                          <a:solidFill>
                            <a:schemeClr val="tx2"/>
                          </a:solidFill>
                          <a:latin typeface="+mn-lt"/>
                          <a:ea typeface="+mn-ea"/>
                          <a:cs typeface="+mn-cs"/>
                        </a:rPr>
                        <a:t>Interaction method</a:t>
                      </a:r>
                    </a:p>
                  </a:txBody>
                  <a:tcPr marL="93631" marR="93631" marT="46821" marB="46821">
                    <a:solidFill>
                      <a:schemeClr val="accent5">
                        <a:alpha val="60000"/>
                      </a:schemeClr>
                    </a:solidFill>
                  </a:tcPr>
                </a:tc>
                <a:tc>
                  <a:txBody>
                    <a:bodyPr/>
                    <a:lstStyle/>
                    <a:p>
                      <a:pPr marL="342900" marR="0" lvl="0" indent="-342900" algn="l" defTabSz="914400" rtl="0" eaLnBrk="1" fontAlgn="auto" latinLnBrk="0" hangingPunct="1">
                        <a:lnSpc>
                          <a:spcPct val="100000"/>
                        </a:lnSpc>
                        <a:spcBef>
                          <a:spcPts val="0"/>
                        </a:spcBef>
                        <a:spcAft>
                          <a:spcPts val="0"/>
                        </a:spcAft>
                        <a:buClrTx/>
                        <a:buSzTx/>
                        <a:buFont typeface="+mj-lt"/>
                        <a:buAutoNum type="arabicPeriod"/>
                        <a:tabLst/>
                        <a:defRPr/>
                      </a:pPr>
                      <a:r>
                        <a:rPr lang="en-US" altLang="zh-CN" sz="1200" b="1" kern="1200" dirty="0" smtClean="0">
                          <a:solidFill>
                            <a:schemeClr val="accent1"/>
                          </a:solidFill>
                          <a:latin typeface="+mn-lt"/>
                          <a:ea typeface="+mn-ea"/>
                          <a:cs typeface="+mn-cs"/>
                        </a:rPr>
                        <a:t>Hypertext Transfer Protocol </a:t>
                      </a:r>
                    </a:p>
                  </a:txBody>
                  <a:tcPr marL="93631" marR="93631" marT="46821" marB="46821"/>
                </a:tc>
                <a:tc>
                  <a:txBody>
                    <a:bodyPr/>
                    <a:lstStyle/>
                    <a:p>
                      <a:pPr marL="342900" indent="-342900" algn="l" defTabSz="914400" rtl="0" eaLnBrk="1" latinLnBrk="0" hangingPunct="1">
                        <a:buFont typeface="+mj-lt"/>
                        <a:buNone/>
                      </a:pPr>
                      <a:r>
                        <a:rPr lang="en-US" altLang="zh-CN" sz="1200" kern="1200" dirty="0" smtClean="0">
                          <a:solidFill>
                            <a:schemeClr val="dk1"/>
                          </a:solidFill>
                          <a:latin typeface="+mn-lt"/>
                          <a:ea typeface="+mn-ea"/>
                          <a:cs typeface="+mn-cs"/>
                        </a:rPr>
                        <a:t>IETF</a:t>
                      </a:r>
                    </a:p>
                  </a:txBody>
                  <a:tcPr marL="93631" marR="93631" marT="46821" marB="46821"/>
                </a:tc>
                <a:tc>
                  <a:txBody>
                    <a:bodyPr/>
                    <a:lstStyle/>
                    <a:p>
                      <a:r>
                        <a:rPr lang="en-US" altLang="zh-CN" sz="1200" dirty="0" smtClean="0"/>
                        <a:t>The Hypertext Transfer Protocol (HTTP) is an application-level protocol for distributed, collaborative, hypermedia information systems.</a:t>
                      </a:r>
                      <a:endParaRPr lang="en-US" altLang="zh-CN" sz="1200" kern="1200" dirty="0" smtClean="0">
                        <a:solidFill>
                          <a:schemeClr val="tx1"/>
                        </a:solidFill>
                        <a:latin typeface="+mn-lt"/>
                        <a:ea typeface="+mn-ea"/>
                        <a:cs typeface="+mn-cs"/>
                      </a:endParaRPr>
                    </a:p>
                  </a:txBody>
                  <a:tcPr marL="93631" marR="93631" marT="46821" marB="46821"/>
                </a:tc>
                <a:tc>
                  <a:txBody>
                    <a:bodyPr/>
                    <a:lstStyle/>
                    <a:p>
                      <a:pPr marL="342900" lvl="0" indent="-342900" algn="l" defTabSz="914400" rtl="0" eaLnBrk="1" latinLnBrk="0" hangingPunct="1">
                        <a:buFont typeface="+mj-lt"/>
                        <a:buNone/>
                      </a:pPr>
                      <a:r>
                        <a:rPr lang="en-US" altLang="zh-CN" sz="1200" kern="1200" dirty="0" smtClean="0">
                          <a:solidFill>
                            <a:schemeClr val="dk1"/>
                          </a:solidFill>
                          <a:latin typeface="+mn-lt"/>
                          <a:ea typeface="+mn-ea"/>
                          <a:cs typeface="+mn-cs"/>
                        </a:rPr>
                        <a:t>HTTP/1.1 </a:t>
                      </a:r>
                    </a:p>
                  </a:txBody>
                  <a:tcPr marL="93631" marR="93631" marT="46821" marB="46821"/>
                </a:tc>
              </a:tr>
              <a:tr h="312138">
                <a:tc vMerge="1">
                  <a:txBody>
                    <a:bodyPr/>
                    <a:lstStyle/>
                    <a:p>
                      <a:endParaRPr lang="zh-CN" altLang="en-US"/>
                    </a:p>
                  </a:txBody>
                  <a:tcPr/>
                </a:tc>
                <a:tc>
                  <a:txBody>
                    <a:bodyPr/>
                    <a:lstStyle/>
                    <a:p>
                      <a:pPr marL="342900" marR="0" lvl="0" indent="-342900" algn="l" defTabSz="914400" rtl="0" eaLnBrk="1" fontAlgn="auto" latinLnBrk="0" hangingPunct="1">
                        <a:lnSpc>
                          <a:spcPct val="100000"/>
                        </a:lnSpc>
                        <a:spcBef>
                          <a:spcPts val="0"/>
                        </a:spcBef>
                        <a:spcAft>
                          <a:spcPts val="0"/>
                        </a:spcAft>
                        <a:buClrTx/>
                        <a:buSzTx/>
                        <a:buFont typeface="+mj-lt"/>
                        <a:buAutoNum type="arabicPeriod" startAt="2"/>
                        <a:tabLst/>
                        <a:defRPr/>
                      </a:pPr>
                      <a:r>
                        <a:rPr lang="en-GB" altLang="zh-CN" sz="1200" b="1" kern="1200" dirty="0" smtClean="0">
                          <a:solidFill>
                            <a:schemeClr val="accent1"/>
                          </a:solidFill>
                          <a:latin typeface="+mn-lt"/>
                          <a:ea typeface="+mn-ea"/>
                          <a:cs typeface="+mn-cs"/>
                        </a:rPr>
                        <a:t>WAP-Push</a:t>
                      </a:r>
                      <a:endParaRPr lang="en-US" altLang="zh-CN" sz="1200" b="1" kern="1200" dirty="0" smtClean="0">
                        <a:solidFill>
                          <a:schemeClr val="accent1"/>
                        </a:solidFill>
                        <a:latin typeface="+mn-lt"/>
                        <a:ea typeface="+mn-ea"/>
                        <a:cs typeface="+mn-cs"/>
                      </a:endParaRPr>
                    </a:p>
                  </a:txBody>
                  <a:tcPr marL="93631" marR="93631" marT="46821" marB="46821"/>
                </a:tc>
                <a:tc>
                  <a:txBody>
                    <a:bodyPr/>
                    <a:lstStyle/>
                    <a:p>
                      <a:pPr marL="342900" indent="-342900" algn="l" defTabSz="914400" rtl="0" eaLnBrk="1" latinLnBrk="0" hangingPunct="1">
                        <a:buFont typeface="+mj-lt"/>
                        <a:buNone/>
                      </a:pPr>
                      <a:r>
                        <a:rPr lang="en-US" altLang="zh-CN" sz="1200" kern="1200" dirty="0" smtClean="0">
                          <a:solidFill>
                            <a:schemeClr val="dk1"/>
                          </a:solidFill>
                          <a:latin typeface="+mn-lt"/>
                          <a:ea typeface="+mn-ea"/>
                          <a:cs typeface="+mn-cs"/>
                        </a:rPr>
                        <a:t>OMA</a:t>
                      </a:r>
                    </a:p>
                  </a:txBody>
                  <a:tcPr marL="93631" marR="93631" marT="46821" marB="46821"/>
                </a:tc>
                <a:tc>
                  <a:txBody>
                    <a:bodyPr/>
                    <a:lstStyle/>
                    <a:p>
                      <a:pPr marL="342900" lvl="0" indent="-342900" algn="l" defTabSz="914400" rtl="0" eaLnBrk="1" latinLnBrk="0" hangingPunct="1">
                        <a:buFont typeface="+mj-lt"/>
                        <a:buNone/>
                      </a:pPr>
                      <a:r>
                        <a:rPr lang="en-GB" altLang="zh-CN" sz="1200" kern="1200" dirty="0" smtClean="0">
                          <a:solidFill>
                            <a:schemeClr val="dk1"/>
                          </a:solidFill>
                          <a:latin typeface="+mn-lt"/>
                          <a:ea typeface="+mn-ea"/>
                          <a:cs typeface="+mn-cs"/>
                        </a:rPr>
                        <a:t>The Push OTA protocol is used for delivery of content to a mobile</a:t>
                      </a:r>
                    </a:p>
                    <a:p>
                      <a:pPr marL="342900" lvl="0" indent="-342900" algn="l" defTabSz="914400" rtl="0" eaLnBrk="1" latinLnBrk="0" hangingPunct="1">
                        <a:buFont typeface="+mj-lt"/>
                        <a:buNone/>
                      </a:pPr>
                      <a:r>
                        <a:rPr lang="en-GB" altLang="zh-CN" sz="1200" kern="1200" dirty="0" smtClean="0">
                          <a:solidFill>
                            <a:schemeClr val="dk1"/>
                          </a:solidFill>
                          <a:latin typeface="+mn-lt"/>
                          <a:ea typeface="+mn-ea"/>
                          <a:cs typeface="+mn-cs"/>
                        </a:rPr>
                        <a:t> terminal from a Push Proxy Gateway (PPG). </a:t>
                      </a:r>
                      <a:endParaRPr lang="en-US" altLang="zh-CN" sz="1200" kern="1200" dirty="0" smtClean="0">
                        <a:solidFill>
                          <a:schemeClr val="dk1"/>
                        </a:solidFill>
                        <a:latin typeface="+mn-lt"/>
                        <a:ea typeface="+mn-ea"/>
                        <a:cs typeface="+mn-cs"/>
                      </a:endParaRPr>
                    </a:p>
                  </a:txBody>
                  <a:tcPr marL="93631" marR="93631" marT="46821" marB="46821"/>
                </a:tc>
                <a:tc>
                  <a:txBody>
                    <a:bodyPr/>
                    <a:lstStyle/>
                    <a:p>
                      <a:pPr marL="342900" lvl="0" indent="-342900" algn="l" defTabSz="914400" rtl="0" eaLnBrk="1" latinLnBrk="0" hangingPunct="1">
                        <a:buFont typeface="+mj-lt"/>
                        <a:buNone/>
                      </a:pPr>
                      <a:r>
                        <a:rPr lang="en-GB" altLang="zh-CN" sz="1200" kern="1200" dirty="0" smtClean="0">
                          <a:solidFill>
                            <a:schemeClr val="dk1"/>
                          </a:solidFill>
                          <a:latin typeface="+mn-lt"/>
                          <a:ea typeface="+mn-ea"/>
                          <a:cs typeface="+mn-cs"/>
                        </a:rPr>
                        <a:t>PushOTA</a:t>
                      </a:r>
                      <a:r>
                        <a:rPr lang="en-GB" altLang="zh-CN" sz="1200" kern="1200" baseline="0" dirty="0" smtClean="0">
                          <a:solidFill>
                            <a:schemeClr val="dk1"/>
                          </a:solidFill>
                          <a:latin typeface="+mn-lt"/>
                          <a:ea typeface="+mn-ea"/>
                          <a:cs typeface="+mn-cs"/>
                        </a:rPr>
                        <a:t> </a:t>
                      </a:r>
                    </a:p>
                    <a:p>
                      <a:pPr marL="342900" lvl="0" indent="-342900" algn="l" defTabSz="914400" rtl="0" eaLnBrk="1" latinLnBrk="0" hangingPunct="1">
                        <a:buFont typeface="+mj-lt"/>
                        <a:buNone/>
                      </a:pPr>
                      <a:r>
                        <a:rPr lang="en-US" altLang="zh-CN" sz="1200" kern="1200" baseline="0" dirty="0" smtClean="0">
                          <a:solidFill>
                            <a:schemeClr val="dk1"/>
                          </a:solidFill>
                          <a:latin typeface="+mn-lt"/>
                          <a:ea typeface="+mn-ea"/>
                          <a:cs typeface="+mn-cs"/>
                        </a:rPr>
                        <a:t>/</a:t>
                      </a:r>
                      <a:r>
                        <a:rPr lang="en-GB" altLang="zh-CN" sz="1200" kern="1200" dirty="0" smtClean="0">
                          <a:solidFill>
                            <a:schemeClr val="dk1"/>
                          </a:solidFill>
                          <a:latin typeface="+mn-lt"/>
                          <a:ea typeface="+mn-ea"/>
                          <a:cs typeface="+mn-cs"/>
                        </a:rPr>
                        <a:t>V2.1</a:t>
                      </a:r>
                      <a:endParaRPr lang="en-US" altLang="zh-CN" sz="1200" kern="1200" dirty="0" smtClean="0">
                        <a:solidFill>
                          <a:schemeClr val="dk1"/>
                        </a:solidFill>
                        <a:latin typeface="+mn-lt"/>
                        <a:ea typeface="+mn-ea"/>
                        <a:cs typeface="+mn-cs"/>
                      </a:endParaRPr>
                    </a:p>
                  </a:txBody>
                  <a:tcPr marL="93631" marR="93631" marT="46821" marB="46821"/>
                </a:tc>
              </a:tr>
              <a:tr h="530634">
                <a:tc vMerge="1">
                  <a:txBody>
                    <a:bodyPr/>
                    <a:lstStyle/>
                    <a:p>
                      <a:pPr marL="0" marR="0" lvl="1" indent="-495300" algn="l" defTabSz="914400" rtl="0" eaLnBrk="1" fontAlgn="auto" latinLnBrk="0" hangingPunct="1">
                        <a:lnSpc>
                          <a:spcPct val="90000"/>
                        </a:lnSpc>
                        <a:spcBef>
                          <a:spcPts val="0"/>
                        </a:spcBef>
                        <a:spcAft>
                          <a:spcPts val="0"/>
                        </a:spcAft>
                        <a:buClrTx/>
                        <a:buSzTx/>
                        <a:buFontTx/>
                        <a:buNone/>
                        <a:tabLst/>
                        <a:defRPr/>
                      </a:pPr>
                      <a:endParaRPr lang="en-US" altLang="zh-CN" sz="1400" b="0" kern="1200" dirty="0" smtClean="0">
                        <a:solidFill>
                          <a:schemeClr val="tx2"/>
                        </a:solidFill>
                        <a:latin typeface="+mn-lt"/>
                        <a:ea typeface="+mn-ea"/>
                        <a:cs typeface="+mn-cs"/>
                      </a:endParaRPr>
                    </a:p>
                  </a:txBody>
                  <a:tcPr>
                    <a:solidFill>
                      <a:schemeClr val="accent5">
                        <a:alpha val="60000"/>
                      </a:schemeClr>
                    </a:solidFill>
                  </a:tcPr>
                </a:tc>
                <a:tc>
                  <a:txBody>
                    <a:bodyPr/>
                    <a:lstStyle/>
                    <a:p>
                      <a:pPr marL="342900" marR="0" lvl="0" indent="-342900" algn="l" defTabSz="914400" rtl="0" eaLnBrk="1" fontAlgn="auto" latinLnBrk="0" hangingPunct="1">
                        <a:lnSpc>
                          <a:spcPct val="100000"/>
                        </a:lnSpc>
                        <a:spcBef>
                          <a:spcPts val="0"/>
                        </a:spcBef>
                        <a:spcAft>
                          <a:spcPts val="0"/>
                        </a:spcAft>
                        <a:buClrTx/>
                        <a:buSzTx/>
                        <a:buFont typeface="+mj-lt"/>
                        <a:buAutoNum type="arabicPeriod" startAt="3"/>
                        <a:tabLst/>
                        <a:defRPr/>
                      </a:pPr>
                      <a:r>
                        <a:rPr lang="en-GB" altLang="zh-CN" sz="1200" b="1" kern="1200" dirty="0" smtClean="0">
                          <a:solidFill>
                            <a:schemeClr val="accent1"/>
                          </a:solidFill>
                          <a:latin typeface="+mn-lt"/>
                          <a:ea typeface="+mn-ea"/>
                          <a:cs typeface="+mn-cs"/>
                        </a:rPr>
                        <a:t>Dynamic Content Delivery</a:t>
                      </a:r>
                      <a:endParaRPr lang="en-US" sz="1200" b="1" kern="1200" dirty="0" smtClean="0">
                        <a:solidFill>
                          <a:schemeClr val="accent1"/>
                        </a:solidFill>
                        <a:latin typeface="+mn-lt"/>
                        <a:ea typeface="+mn-ea"/>
                        <a:cs typeface="+mn-cs"/>
                      </a:endParaRPr>
                    </a:p>
                  </a:txBody>
                  <a:tcPr marL="93631" marR="93631" marT="46821" marB="46821"/>
                </a:tc>
                <a:tc>
                  <a:txBody>
                    <a:bodyPr/>
                    <a:lstStyle/>
                    <a:p>
                      <a:pPr marL="342900" marR="0" indent="-342900" algn="l" defTabSz="914400" rtl="0" eaLnBrk="1" fontAlgn="auto" latinLnBrk="0" hangingPunct="1">
                        <a:lnSpc>
                          <a:spcPct val="100000"/>
                        </a:lnSpc>
                        <a:spcBef>
                          <a:spcPts val="0"/>
                        </a:spcBef>
                        <a:spcAft>
                          <a:spcPts val="0"/>
                        </a:spcAft>
                        <a:buClrTx/>
                        <a:buSzTx/>
                        <a:buFont typeface="+mj-lt"/>
                        <a:buNone/>
                        <a:tabLst/>
                        <a:defRPr/>
                      </a:pPr>
                      <a:r>
                        <a:rPr lang="en-US" altLang="zh-CN" sz="1200" kern="1200" dirty="0" smtClean="0">
                          <a:solidFill>
                            <a:schemeClr val="dk1"/>
                          </a:solidFill>
                          <a:latin typeface="+mn-lt"/>
                          <a:ea typeface="+mn-ea"/>
                          <a:cs typeface="+mn-cs"/>
                        </a:rPr>
                        <a:t>OMA </a:t>
                      </a:r>
                    </a:p>
                  </a:txBody>
                  <a:tcPr marL="93631" marR="93631" marT="46821" marB="46821"/>
                </a:tc>
                <a:tc>
                  <a:txBody>
                    <a:bodyPr/>
                    <a:lstStyle/>
                    <a:p>
                      <a:pPr marL="342900" marR="0" indent="-342900" algn="l" defTabSz="914400" rtl="0" eaLnBrk="1" fontAlgn="auto" latinLnBrk="0" hangingPunct="1">
                        <a:lnSpc>
                          <a:spcPct val="100000"/>
                        </a:lnSpc>
                        <a:spcBef>
                          <a:spcPts val="0"/>
                        </a:spcBef>
                        <a:spcAft>
                          <a:spcPts val="0"/>
                        </a:spcAft>
                        <a:buClrTx/>
                        <a:buSzTx/>
                        <a:buFont typeface="+mj-lt"/>
                        <a:buNone/>
                        <a:tabLst/>
                        <a:defRPr/>
                      </a:pPr>
                      <a:r>
                        <a:rPr lang="en-GB" altLang="zh-CN" sz="1200" kern="1200" dirty="0" smtClean="0">
                          <a:solidFill>
                            <a:schemeClr val="dk1"/>
                          </a:solidFill>
                          <a:latin typeface="+mn-lt"/>
                          <a:ea typeface="+mn-ea"/>
                          <a:cs typeface="+mn-cs"/>
                        </a:rPr>
                        <a:t>DCD</a:t>
                      </a:r>
                      <a:r>
                        <a:rPr lang="en-GB" altLang="zh-CN" sz="1200" kern="1200" baseline="0" dirty="0" smtClean="0">
                          <a:solidFill>
                            <a:schemeClr val="dk1"/>
                          </a:solidFill>
                          <a:latin typeface="+mn-lt"/>
                          <a:ea typeface="+mn-ea"/>
                          <a:cs typeface="+mn-cs"/>
                        </a:rPr>
                        <a:t> </a:t>
                      </a:r>
                      <a:r>
                        <a:rPr lang="en-GB" altLang="zh-CN" sz="1200" kern="1200" dirty="0" smtClean="0">
                          <a:solidFill>
                            <a:schemeClr val="dk1"/>
                          </a:solidFill>
                          <a:latin typeface="+mn-lt"/>
                          <a:ea typeface="+mn-ea"/>
                          <a:cs typeface="+mn-cs"/>
                        </a:rPr>
                        <a:t>is designed to enable subscription, personalization, and </a:t>
                      </a:r>
                    </a:p>
                    <a:p>
                      <a:pPr marL="342900" marR="0" indent="-342900" algn="l" defTabSz="914400" rtl="0" eaLnBrk="1" fontAlgn="auto" latinLnBrk="0" hangingPunct="1">
                        <a:lnSpc>
                          <a:spcPct val="100000"/>
                        </a:lnSpc>
                        <a:spcBef>
                          <a:spcPts val="0"/>
                        </a:spcBef>
                        <a:spcAft>
                          <a:spcPts val="0"/>
                        </a:spcAft>
                        <a:buClrTx/>
                        <a:buSzTx/>
                        <a:buFont typeface="+mj-lt"/>
                        <a:buNone/>
                        <a:tabLst/>
                        <a:defRPr/>
                      </a:pPr>
                      <a:r>
                        <a:rPr lang="en-GB" altLang="zh-CN" sz="1200" kern="1200" dirty="0" smtClean="0">
                          <a:solidFill>
                            <a:schemeClr val="dk1"/>
                          </a:solidFill>
                          <a:latin typeface="+mn-lt"/>
                          <a:ea typeface="+mn-ea"/>
                          <a:cs typeface="+mn-cs"/>
                        </a:rPr>
                        <a:t>delivery of content to mobile users on a one-to-one (point-to-point)</a:t>
                      </a:r>
                    </a:p>
                    <a:p>
                      <a:pPr marL="342900" marR="0" indent="-342900" algn="l" defTabSz="914400" rtl="0" eaLnBrk="1" fontAlgn="auto" latinLnBrk="0" hangingPunct="1">
                        <a:lnSpc>
                          <a:spcPct val="100000"/>
                        </a:lnSpc>
                        <a:spcBef>
                          <a:spcPts val="0"/>
                        </a:spcBef>
                        <a:spcAft>
                          <a:spcPts val="0"/>
                        </a:spcAft>
                        <a:buClrTx/>
                        <a:buSzTx/>
                        <a:buFont typeface="+mj-lt"/>
                        <a:buNone/>
                        <a:tabLst/>
                        <a:defRPr/>
                      </a:pPr>
                      <a:r>
                        <a:rPr lang="en-GB" altLang="zh-CN" sz="1200" kern="1200" dirty="0" smtClean="0">
                          <a:solidFill>
                            <a:schemeClr val="dk1"/>
                          </a:solidFill>
                          <a:latin typeface="+mn-lt"/>
                          <a:ea typeface="+mn-ea"/>
                          <a:cs typeface="+mn-cs"/>
                        </a:rPr>
                        <a:t> or one-to-many (broadcast) basis.</a:t>
                      </a:r>
                      <a:endParaRPr lang="en-US" altLang="zh-CN" sz="1200" kern="1200" dirty="0" smtClean="0">
                        <a:solidFill>
                          <a:schemeClr val="dk1"/>
                        </a:solidFill>
                        <a:latin typeface="+mn-lt"/>
                        <a:ea typeface="+mn-ea"/>
                        <a:cs typeface="+mn-cs"/>
                      </a:endParaRPr>
                    </a:p>
                  </a:txBody>
                  <a:tcPr marL="93631" marR="93631" marT="46821" marB="46821"/>
                </a:tc>
                <a:tc>
                  <a:txBody>
                    <a:bodyPr/>
                    <a:lstStyle/>
                    <a:p>
                      <a:pPr marL="342900" marR="0" indent="-342900" algn="l" defTabSz="914400" rtl="0" eaLnBrk="1" fontAlgn="auto" latinLnBrk="0" hangingPunct="1">
                        <a:lnSpc>
                          <a:spcPct val="100000"/>
                        </a:lnSpc>
                        <a:spcBef>
                          <a:spcPts val="0"/>
                        </a:spcBef>
                        <a:spcAft>
                          <a:spcPts val="0"/>
                        </a:spcAft>
                        <a:buClrTx/>
                        <a:buSzTx/>
                        <a:buFont typeface="+mj-lt"/>
                        <a:buNone/>
                        <a:tabLst/>
                        <a:defRPr/>
                      </a:pPr>
                      <a:r>
                        <a:rPr lang="en-US" altLang="zh-CN" sz="1200" kern="1200" dirty="0" smtClean="0">
                          <a:solidFill>
                            <a:schemeClr val="dk1"/>
                          </a:solidFill>
                          <a:latin typeface="+mn-lt"/>
                          <a:ea typeface="+mn-ea"/>
                          <a:cs typeface="+mn-cs"/>
                        </a:rPr>
                        <a:t>DCD/1.0</a:t>
                      </a:r>
                    </a:p>
                  </a:txBody>
                  <a:tcPr marL="93631" marR="93631" marT="46821" marB="46821"/>
                </a:tc>
              </a:tr>
              <a:tr h="530634">
                <a:tc vMerge="1">
                  <a:txBody>
                    <a:bodyPr/>
                    <a:lstStyle/>
                    <a:p>
                      <a:endParaRPr lang="zh-CN" altLang="en-US"/>
                    </a:p>
                  </a:txBody>
                  <a:tcPr/>
                </a:tc>
                <a:tc>
                  <a:txBody>
                    <a:bodyPr/>
                    <a:lstStyle/>
                    <a:p>
                      <a:pPr marL="342900" marR="0" lvl="0" indent="-342900" algn="l" defTabSz="914400" rtl="0" eaLnBrk="1" fontAlgn="auto" latinLnBrk="0" hangingPunct="1">
                        <a:lnSpc>
                          <a:spcPct val="100000"/>
                        </a:lnSpc>
                        <a:spcBef>
                          <a:spcPts val="0"/>
                        </a:spcBef>
                        <a:spcAft>
                          <a:spcPts val="0"/>
                        </a:spcAft>
                        <a:buClrTx/>
                        <a:buSzTx/>
                        <a:buFont typeface="+mj-lt"/>
                        <a:buAutoNum type="arabicPeriod" startAt="4"/>
                        <a:tabLst/>
                        <a:defRPr/>
                      </a:pPr>
                      <a:r>
                        <a:rPr lang="en-US" sz="1200" b="1" kern="1200" dirty="0" smtClean="0">
                          <a:solidFill>
                            <a:schemeClr val="accent1"/>
                          </a:solidFill>
                          <a:latin typeface="+mn-lt"/>
                          <a:ea typeface="+mn-ea"/>
                          <a:cs typeface="+mn-cs"/>
                        </a:rPr>
                        <a:t>CatalogService</a:t>
                      </a:r>
                      <a:endParaRPr lang="en-US" altLang="zh-CN" sz="1200" b="1" kern="1200" dirty="0" smtClean="0">
                        <a:solidFill>
                          <a:schemeClr val="accent1"/>
                        </a:solidFill>
                        <a:latin typeface="+mn-lt"/>
                        <a:ea typeface="+mn-ea"/>
                        <a:cs typeface="+mn-cs"/>
                      </a:endParaRPr>
                    </a:p>
                  </a:txBody>
                  <a:tcPr marL="93631" marR="93631" marT="46821" marB="46821"/>
                </a:tc>
                <a:tc>
                  <a:txBody>
                    <a:bodyPr/>
                    <a:lstStyle/>
                    <a:p>
                      <a:pPr marL="342900" indent="-342900" algn="l" defTabSz="914400" rtl="0" eaLnBrk="1" latinLnBrk="0" hangingPunct="1">
                        <a:buFont typeface="+mj-lt"/>
                        <a:buNone/>
                      </a:pPr>
                      <a:r>
                        <a:rPr lang="en-US" altLang="zh-CN" sz="1200" kern="1200" dirty="0" smtClean="0">
                          <a:solidFill>
                            <a:schemeClr val="dk1"/>
                          </a:solidFill>
                          <a:latin typeface="+mn-lt"/>
                          <a:ea typeface="+mn-ea"/>
                          <a:cs typeface="+mn-cs"/>
                        </a:rPr>
                        <a:t>OGC</a:t>
                      </a:r>
                    </a:p>
                  </a:txBody>
                  <a:tcPr marL="93631" marR="93631" marT="46821" marB="46821"/>
                </a:tc>
                <a:tc>
                  <a:txBody>
                    <a:bodyPr/>
                    <a:lstStyle/>
                    <a:p>
                      <a:pPr marL="342900" marR="0" indent="-342900" algn="l" defTabSz="914400" rtl="0" eaLnBrk="1" fontAlgn="auto" latinLnBrk="0" hangingPunct="1">
                        <a:lnSpc>
                          <a:spcPct val="100000"/>
                        </a:lnSpc>
                        <a:spcBef>
                          <a:spcPts val="0"/>
                        </a:spcBef>
                        <a:spcAft>
                          <a:spcPts val="0"/>
                        </a:spcAft>
                        <a:buClrTx/>
                        <a:buSzTx/>
                        <a:buFont typeface="+mj-lt"/>
                        <a:buNone/>
                        <a:tabLst/>
                        <a:defRPr/>
                      </a:pPr>
                      <a:r>
                        <a:rPr lang="en-US" altLang="zh-CN" sz="1200" kern="1200" dirty="0" smtClean="0">
                          <a:solidFill>
                            <a:schemeClr val="dk1"/>
                          </a:solidFill>
                          <a:latin typeface="+mn-lt"/>
                          <a:ea typeface="+mn-ea"/>
                          <a:cs typeface="+mn-cs"/>
                        </a:rPr>
                        <a:t>Catalogue services specifies the interfaces, bindings, and a </a:t>
                      </a:r>
                    </a:p>
                    <a:p>
                      <a:pPr marL="342900" marR="0" indent="-342900" algn="l" defTabSz="914400" rtl="0" eaLnBrk="1" fontAlgn="auto" latinLnBrk="0" hangingPunct="1">
                        <a:lnSpc>
                          <a:spcPct val="100000"/>
                        </a:lnSpc>
                        <a:spcBef>
                          <a:spcPts val="0"/>
                        </a:spcBef>
                        <a:spcAft>
                          <a:spcPts val="0"/>
                        </a:spcAft>
                        <a:buClrTx/>
                        <a:buSzTx/>
                        <a:buFont typeface="+mj-lt"/>
                        <a:buNone/>
                        <a:tabLst/>
                        <a:defRPr/>
                      </a:pPr>
                      <a:r>
                        <a:rPr lang="en-US" altLang="zh-CN" sz="1200" kern="1200" dirty="0" smtClean="0">
                          <a:solidFill>
                            <a:schemeClr val="dk1"/>
                          </a:solidFill>
                          <a:latin typeface="+mn-lt"/>
                          <a:ea typeface="+mn-ea"/>
                          <a:cs typeface="+mn-cs"/>
                        </a:rPr>
                        <a:t>framework for defining application profiles required to publish and</a:t>
                      </a:r>
                    </a:p>
                    <a:p>
                      <a:pPr marL="342900" marR="0" indent="-342900" algn="l" defTabSz="914400" rtl="0" eaLnBrk="1" fontAlgn="auto" latinLnBrk="0" hangingPunct="1">
                        <a:lnSpc>
                          <a:spcPct val="100000"/>
                        </a:lnSpc>
                        <a:spcBef>
                          <a:spcPts val="0"/>
                        </a:spcBef>
                        <a:spcAft>
                          <a:spcPts val="0"/>
                        </a:spcAft>
                        <a:buClrTx/>
                        <a:buSzTx/>
                        <a:buFont typeface="+mj-lt"/>
                        <a:buNone/>
                        <a:tabLst/>
                        <a:defRPr/>
                      </a:pPr>
                      <a:r>
                        <a:rPr lang="en-US" altLang="zh-CN" sz="1200" kern="1200" dirty="0" smtClean="0">
                          <a:solidFill>
                            <a:schemeClr val="dk1"/>
                          </a:solidFill>
                          <a:latin typeface="+mn-lt"/>
                          <a:ea typeface="+mn-ea"/>
                          <a:cs typeface="+mn-cs"/>
                        </a:rPr>
                        <a:t>access digital catalogues of metadata for geospatial data, services,</a:t>
                      </a:r>
                    </a:p>
                    <a:p>
                      <a:pPr marL="342900" marR="0" indent="-342900" algn="l" defTabSz="914400" rtl="0" eaLnBrk="1" fontAlgn="auto" latinLnBrk="0" hangingPunct="1">
                        <a:lnSpc>
                          <a:spcPct val="100000"/>
                        </a:lnSpc>
                        <a:spcBef>
                          <a:spcPts val="0"/>
                        </a:spcBef>
                        <a:spcAft>
                          <a:spcPts val="0"/>
                        </a:spcAft>
                        <a:buClrTx/>
                        <a:buSzTx/>
                        <a:buFont typeface="+mj-lt"/>
                        <a:buNone/>
                        <a:tabLst/>
                        <a:defRPr/>
                      </a:pPr>
                      <a:r>
                        <a:rPr lang="en-US" altLang="zh-CN" sz="1200" kern="1200" dirty="0" smtClean="0">
                          <a:solidFill>
                            <a:schemeClr val="dk1"/>
                          </a:solidFill>
                          <a:latin typeface="+mn-lt"/>
                          <a:ea typeface="+mn-ea"/>
                          <a:cs typeface="+mn-cs"/>
                        </a:rPr>
                        <a:t> and related resource information. </a:t>
                      </a:r>
                    </a:p>
                  </a:txBody>
                  <a:tcPr marL="93631" marR="93631" marT="46821" marB="46821"/>
                </a:tc>
                <a:tc>
                  <a:txBody>
                    <a:bodyPr/>
                    <a:lstStyle/>
                    <a:p>
                      <a:pPr marL="342900" marR="0" indent="-342900" algn="l" defTabSz="914400" rtl="0" eaLnBrk="1" fontAlgn="auto" latinLnBrk="0" hangingPunct="1">
                        <a:lnSpc>
                          <a:spcPct val="100000"/>
                        </a:lnSpc>
                        <a:spcBef>
                          <a:spcPts val="0"/>
                        </a:spcBef>
                        <a:spcAft>
                          <a:spcPts val="0"/>
                        </a:spcAft>
                        <a:buClrTx/>
                        <a:buSzTx/>
                        <a:buFont typeface="+mj-lt"/>
                        <a:buNone/>
                        <a:tabLst/>
                        <a:defRPr/>
                      </a:pPr>
                      <a:r>
                        <a:rPr lang="en-US" altLang="zh-CN" sz="1200" kern="1200" dirty="0" smtClean="0">
                          <a:solidFill>
                            <a:schemeClr val="dk1"/>
                          </a:solidFill>
                          <a:latin typeface="+mn-lt"/>
                          <a:ea typeface="+mn-ea"/>
                          <a:cs typeface="+mn-cs"/>
                        </a:rPr>
                        <a:t>V2.0.2</a:t>
                      </a:r>
                    </a:p>
                  </a:txBody>
                  <a:tcPr marL="93631" marR="93631" marT="46821" marB="46821"/>
                </a:tc>
              </a:tr>
              <a:tr h="530634">
                <a:tc vMerge="1">
                  <a:txBody>
                    <a:bodyPr/>
                    <a:lstStyle/>
                    <a:p>
                      <a:pPr marL="0" marR="0" lvl="1" indent="-495300" algn="l" defTabSz="914400" rtl="0" eaLnBrk="1" fontAlgn="auto" latinLnBrk="0" hangingPunct="1">
                        <a:lnSpc>
                          <a:spcPct val="90000"/>
                        </a:lnSpc>
                        <a:spcBef>
                          <a:spcPts val="0"/>
                        </a:spcBef>
                        <a:spcAft>
                          <a:spcPts val="0"/>
                        </a:spcAft>
                        <a:buClrTx/>
                        <a:buSzTx/>
                        <a:buFontTx/>
                        <a:buNone/>
                        <a:tabLst/>
                        <a:defRPr/>
                      </a:pPr>
                      <a:endParaRPr lang="en-US" altLang="zh-CN" sz="1400" b="0" kern="1200" dirty="0" smtClean="0">
                        <a:solidFill>
                          <a:schemeClr val="tx2"/>
                        </a:solidFill>
                        <a:latin typeface="+mn-lt"/>
                        <a:ea typeface="+mn-ea"/>
                        <a:cs typeface="+mn-cs"/>
                      </a:endParaRPr>
                    </a:p>
                  </a:txBody>
                  <a:tcPr marL="93631" marR="93631" marT="46821" marB="46821">
                    <a:solidFill>
                      <a:schemeClr val="accent5">
                        <a:alpha val="60000"/>
                      </a:schemeClr>
                    </a:solidFill>
                  </a:tcPr>
                </a:tc>
                <a:tc>
                  <a:txBody>
                    <a:bodyPr/>
                    <a:lstStyle/>
                    <a:p>
                      <a:pPr marL="342900" marR="0" lvl="0" indent="-342900" algn="l" defTabSz="914400" rtl="0" eaLnBrk="1" fontAlgn="auto" latinLnBrk="0" hangingPunct="1">
                        <a:lnSpc>
                          <a:spcPct val="100000"/>
                        </a:lnSpc>
                        <a:spcBef>
                          <a:spcPts val="0"/>
                        </a:spcBef>
                        <a:spcAft>
                          <a:spcPts val="0"/>
                        </a:spcAft>
                        <a:buClrTx/>
                        <a:buSzTx/>
                        <a:buFont typeface="+mj-lt"/>
                        <a:buAutoNum type="arabicPeriod" startAt="5"/>
                        <a:tabLst/>
                        <a:defRPr/>
                      </a:pPr>
                      <a:r>
                        <a:rPr lang="en-US" altLang="zh-CN" sz="1200" b="1" kern="1200" dirty="0" smtClean="0">
                          <a:solidFill>
                            <a:schemeClr val="accent1"/>
                          </a:solidFill>
                          <a:latin typeface="+mn-lt"/>
                          <a:ea typeface="+mn-ea"/>
                          <a:cs typeface="+mn-cs"/>
                        </a:rPr>
                        <a:t>Open</a:t>
                      </a:r>
                      <a:r>
                        <a:rPr lang="en-US" altLang="zh-CN" sz="1200" b="1" kern="1200" baseline="0" dirty="0" smtClean="0">
                          <a:solidFill>
                            <a:schemeClr val="accent1"/>
                          </a:solidFill>
                          <a:latin typeface="+mn-lt"/>
                          <a:ea typeface="+mn-ea"/>
                          <a:cs typeface="+mn-cs"/>
                        </a:rPr>
                        <a:t> Data protocol</a:t>
                      </a:r>
                      <a:endParaRPr lang="en-US" altLang="zh-CN" sz="1200" b="1" kern="1200" dirty="0" smtClean="0">
                        <a:solidFill>
                          <a:schemeClr val="accent1"/>
                        </a:solidFill>
                        <a:latin typeface="+mn-lt"/>
                        <a:ea typeface="+mn-ea"/>
                        <a:cs typeface="+mn-cs"/>
                      </a:endParaRPr>
                    </a:p>
                  </a:txBody>
                  <a:tcPr marL="93631" marR="93631" marT="46821" marB="46821"/>
                </a:tc>
                <a:tc>
                  <a:txBody>
                    <a:bodyPr/>
                    <a:lstStyle/>
                    <a:p>
                      <a:pPr marL="342900" indent="-342900" algn="l" defTabSz="914400" rtl="0" eaLnBrk="1" latinLnBrk="0" hangingPunct="1">
                        <a:buFont typeface="+mj-lt"/>
                        <a:buNone/>
                      </a:pPr>
                      <a:r>
                        <a:rPr lang="en-US" altLang="zh-CN" sz="1200" kern="1200" dirty="0" smtClean="0">
                          <a:solidFill>
                            <a:schemeClr val="dk1"/>
                          </a:solidFill>
                          <a:latin typeface="+mn-lt"/>
                          <a:ea typeface="+mn-ea"/>
                          <a:cs typeface="+mn-cs"/>
                        </a:rPr>
                        <a:t>Mobilizy</a:t>
                      </a:r>
                    </a:p>
                  </a:txBody>
                  <a:tcPr marL="93631" marR="93631" marT="46821" marB="46821"/>
                </a:tc>
                <a:tc>
                  <a:txBody>
                    <a:bodyPr/>
                    <a:lstStyle/>
                    <a:p>
                      <a:pPr marL="342900" marR="0" indent="-342900" algn="l" defTabSz="914400" rtl="0" eaLnBrk="1" fontAlgn="auto" latinLnBrk="0" hangingPunct="1">
                        <a:lnSpc>
                          <a:spcPct val="100000"/>
                        </a:lnSpc>
                        <a:spcBef>
                          <a:spcPts val="0"/>
                        </a:spcBef>
                        <a:spcAft>
                          <a:spcPts val="0"/>
                        </a:spcAft>
                        <a:buClrTx/>
                        <a:buSzTx/>
                        <a:buFont typeface="+mj-lt"/>
                        <a:buNone/>
                        <a:tabLst/>
                        <a:defRPr/>
                      </a:pPr>
                      <a:r>
                        <a:rPr lang="en-US" altLang="zh-CN" sz="1200" kern="1200" dirty="0" smtClean="0">
                          <a:solidFill>
                            <a:schemeClr val="dk1"/>
                          </a:solidFill>
                          <a:latin typeface="+mn-lt"/>
                          <a:ea typeface="+mn-ea"/>
                          <a:cs typeface="+mn-cs"/>
                        </a:rPr>
                        <a:t>The Open Data Protocol (OData) is a Web protocol for querying </a:t>
                      </a:r>
                    </a:p>
                    <a:p>
                      <a:pPr marL="342900" marR="0" indent="-342900" algn="l" defTabSz="914400" rtl="0" eaLnBrk="1" fontAlgn="auto" latinLnBrk="0" hangingPunct="1">
                        <a:lnSpc>
                          <a:spcPct val="100000"/>
                        </a:lnSpc>
                        <a:spcBef>
                          <a:spcPts val="0"/>
                        </a:spcBef>
                        <a:spcAft>
                          <a:spcPts val="0"/>
                        </a:spcAft>
                        <a:buClrTx/>
                        <a:buSzTx/>
                        <a:buFont typeface="+mj-lt"/>
                        <a:buNone/>
                        <a:tabLst/>
                        <a:defRPr/>
                      </a:pPr>
                      <a:r>
                        <a:rPr lang="en-US" altLang="zh-CN" sz="1200" kern="1200" dirty="0" smtClean="0">
                          <a:solidFill>
                            <a:schemeClr val="dk1"/>
                          </a:solidFill>
                          <a:latin typeface="+mn-lt"/>
                          <a:ea typeface="+mn-ea"/>
                          <a:cs typeface="+mn-cs"/>
                        </a:rPr>
                        <a:t>and updating data that provides a way to unlock your data and </a:t>
                      </a:r>
                    </a:p>
                    <a:p>
                      <a:pPr marL="342900" marR="0" indent="-342900" algn="l" defTabSz="914400" rtl="0" eaLnBrk="1" fontAlgn="auto" latinLnBrk="0" hangingPunct="1">
                        <a:lnSpc>
                          <a:spcPct val="100000"/>
                        </a:lnSpc>
                        <a:spcBef>
                          <a:spcPts val="0"/>
                        </a:spcBef>
                        <a:spcAft>
                          <a:spcPts val="0"/>
                        </a:spcAft>
                        <a:buClrTx/>
                        <a:buSzTx/>
                        <a:buFont typeface="+mj-lt"/>
                        <a:buNone/>
                        <a:tabLst/>
                        <a:defRPr/>
                      </a:pPr>
                      <a:r>
                        <a:rPr lang="en-US" altLang="zh-CN" sz="1200" kern="1200" dirty="0" smtClean="0">
                          <a:solidFill>
                            <a:schemeClr val="dk1"/>
                          </a:solidFill>
                          <a:latin typeface="+mn-lt"/>
                          <a:ea typeface="+mn-ea"/>
                          <a:cs typeface="+mn-cs"/>
                        </a:rPr>
                        <a:t>free it from silos that exist in applications today. </a:t>
                      </a:r>
                    </a:p>
                  </a:txBody>
                  <a:tcPr marL="93631" marR="93631" marT="46821" marB="46821"/>
                </a:tc>
                <a:tc>
                  <a:txBody>
                    <a:bodyPr/>
                    <a:lstStyle/>
                    <a:p>
                      <a:pPr marL="342900" marR="0" indent="-342900" algn="l" defTabSz="914400" rtl="0" eaLnBrk="1" fontAlgn="auto" latinLnBrk="0" hangingPunct="1">
                        <a:lnSpc>
                          <a:spcPct val="100000"/>
                        </a:lnSpc>
                        <a:spcBef>
                          <a:spcPts val="0"/>
                        </a:spcBef>
                        <a:spcAft>
                          <a:spcPts val="0"/>
                        </a:spcAft>
                        <a:buClrTx/>
                        <a:buSzTx/>
                        <a:buFont typeface="+mj-lt"/>
                        <a:buNone/>
                        <a:tabLst/>
                        <a:defRPr/>
                      </a:pPr>
                      <a:r>
                        <a:rPr lang="en-US" altLang="zh-CN" sz="1200" kern="1200" dirty="0" smtClean="0">
                          <a:solidFill>
                            <a:schemeClr val="dk1"/>
                          </a:solidFill>
                          <a:latin typeface="+mn-lt"/>
                          <a:ea typeface="+mn-ea"/>
                          <a:cs typeface="+mn-cs"/>
                        </a:rPr>
                        <a:t>Odata/?</a:t>
                      </a:r>
                    </a:p>
                  </a:txBody>
                  <a:tcPr marL="93631" marR="93631" marT="46821" marB="46821"/>
                </a:tc>
              </a:tr>
              <a:tr h="530634">
                <a:tc>
                  <a:txBody>
                    <a:bodyPr/>
                    <a:lstStyle/>
                    <a:p>
                      <a:pPr marL="0" marR="0" lvl="1" indent="-495300" algn="l" defTabSz="914400" rtl="0" eaLnBrk="1" fontAlgn="auto" latinLnBrk="0" hangingPunct="1">
                        <a:lnSpc>
                          <a:spcPct val="90000"/>
                        </a:lnSpc>
                        <a:spcBef>
                          <a:spcPts val="0"/>
                        </a:spcBef>
                        <a:spcAft>
                          <a:spcPts val="0"/>
                        </a:spcAft>
                        <a:buClrTx/>
                        <a:buSzTx/>
                        <a:buFontTx/>
                        <a:buNone/>
                        <a:tabLst/>
                        <a:defRPr/>
                      </a:pPr>
                      <a:r>
                        <a:rPr lang="en-US" altLang="zh-CN" sz="1400" b="0" kern="1200" dirty="0" smtClean="0">
                          <a:solidFill>
                            <a:schemeClr val="tx2"/>
                          </a:solidFill>
                          <a:latin typeface="+mn-lt"/>
                          <a:ea typeface="+mn-ea"/>
                          <a:cs typeface="+mn-cs"/>
                        </a:rPr>
                        <a:t>AR Content  Management </a:t>
                      </a:r>
                    </a:p>
                    <a:p>
                      <a:pPr marL="0" marR="0" lvl="1" indent="-495300" algn="l" defTabSz="914400" rtl="0" eaLnBrk="1" fontAlgn="auto" latinLnBrk="0" hangingPunct="1">
                        <a:lnSpc>
                          <a:spcPct val="90000"/>
                        </a:lnSpc>
                        <a:spcBef>
                          <a:spcPts val="0"/>
                        </a:spcBef>
                        <a:spcAft>
                          <a:spcPts val="0"/>
                        </a:spcAft>
                        <a:buClrTx/>
                        <a:buSzTx/>
                        <a:buFontTx/>
                        <a:buNone/>
                        <a:tabLst/>
                        <a:defRPr/>
                      </a:pPr>
                      <a:r>
                        <a:rPr lang="en-US" altLang="zh-CN" sz="1200" b="0" kern="1200" dirty="0" smtClean="0">
                          <a:solidFill>
                            <a:schemeClr val="tx2"/>
                          </a:solidFill>
                          <a:latin typeface="+mn-lt"/>
                          <a:ea typeface="+mn-ea"/>
                          <a:cs typeface="+mn-cs"/>
                        </a:rPr>
                        <a:t>(</a:t>
                      </a:r>
                      <a:r>
                        <a:rPr lang="en-US" altLang="zh-CN" sz="1200" kern="1200" dirty="0" smtClean="0">
                          <a:solidFill>
                            <a:schemeClr val="dk1"/>
                          </a:solidFill>
                          <a:latin typeface="+mn-lt"/>
                          <a:ea typeface="+mn-ea"/>
                          <a:cs typeface="+mn-cs"/>
                        </a:rPr>
                        <a:t>search, filtering aggregation</a:t>
                      </a:r>
                      <a:r>
                        <a:rPr lang="en-US" altLang="zh-CN" sz="1200" b="0" kern="1200" dirty="0" smtClean="0">
                          <a:solidFill>
                            <a:schemeClr val="tx2"/>
                          </a:solidFill>
                          <a:latin typeface="+mn-lt"/>
                          <a:ea typeface="+mn-ea"/>
                          <a:cs typeface="+mn-cs"/>
                        </a:rPr>
                        <a:t>)</a:t>
                      </a:r>
                    </a:p>
                  </a:txBody>
                  <a:tcPr marL="93631" marR="93631" marT="46821" marB="46821">
                    <a:solidFill>
                      <a:schemeClr val="accent5">
                        <a:alpha val="60000"/>
                      </a:schemeClr>
                    </a:solidFill>
                  </a:tcPr>
                </a:tc>
                <a:tc>
                  <a:txBody>
                    <a:bodyPr/>
                    <a:lstStyle/>
                    <a:p>
                      <a:pPr marL="342900" marR="0" lvl="0" indent="-342900" algn="l" defTabSz="914400" rtl="0" eaLnBrk="1" fontAlgn="auto" latinLnBrk="0" hangingPunct="1">
                        <a:lnSpc>
                          <a:spcPct val="100000"/>
                        </a:lnSpc>
                        <a:spcBef>
                          <a:spcPts val="0"/>
                        </a:spcBef>
                        <a:spcAft>
                          <a:spcPts val="0"/>
                        </a:spcAft>
                        <a:buClrTx/>
                        <a:buSzTx/>
                        <a:buFont typeface="+mj-lt"/>
                        <a:buAutoNum type="arabicPeriod"/>
                        <a:tabLst/>
                        <a:defRPr/>
                      </a:pPr>
                      <a:r>
                        <a:rPr lang="en-US" altLang="zh-CN" sz="1200" b="1" kern="1200" dirty="0" smtClean="0">
                          <a:solidFill>
                            <a:schemeClr val="accent1"/>
                          </a:solidFill>
                          <a:latin typeface="+mn-lt"/>
                          <a:ea typeface="+mn-ea"/>
                          <a:cs typeface="+mn-cs"/>
                        </a:rPr>
                        <a:t>XPath</a:t>
                      </a:r>
                    </a:p>
                    <a:p>
                      <a:pPr marL="342900" marR="0" lvl="0" indent="-342900" algn="l" defTabSz="914400" rtl="0" eaLnBrk="1" fontAlgn="auto" latinLnBrk="0" hangingPunct="1">
                        <a:lnSpc>
                          <a:spcPct val="100000"/>
                        </a:lnSpc>
                        <a:spcBef>
                          <a:spcPts val="0"/>
                        </a:spcBef>
                        <a:spcAft>
                          <a:spcPts val="0"/>
                        </a:spcAft>
                        <a:buClrTx/>
                        <a:buSzTx/>
                        <a:buFont typeface="+mj-lt"/>
                        <a:buAutoNum type="arabicPeriod"/>
                        <a:tabLst/>
                        <a:defRPr/>
                      </a:pPr>
                      <a:r>
                        <a:rPr lang="en-US" altLang="zh-CN" sz="1200" b="1" kern="1200" dirty="0" smtClean="0">
                          <a:solidFill>
                            <a:schemeClr val="accent1"/>
                          </a:solidFill>
                          <a:latin typeface="+mn-lt"/>
                          <a:ea typeface="+mn-ea"/>
                          <a:cs typeface="+mn-cs"/>
                        </a:rPr>
                        <a:t>XMLQuery</a:t>
                      </a:r>
                    </a:p>
                    <a:p>
                      <a:pPr marL="342900" marR="0" lvl="0" indent="-342900" algn="l" defTabSz="914400" rtl="0" eaLnBrk="1" fontAlgn="auto" latinLnBrk="0" hangingPunct="1">
                        <a:lnSpc>
                          <a:spcPct val="100000"/>
                        </a:lnSpc>
                        <a:spcBef>
                          <a:spcPts val="0"/>
                        </a:spcBef>
                        <a:spcAft>
                          <a:spcPts val="0"/>
                        </a:spcAft>
                        <a:buClrTx/>
                        <a:buSzTx/>
                        <a:buFont typeface="+mj-lt"/>
                        <a:buNone/>
                        <a:tabLst/>
                        <a:defRPr/>
                      </a:pPr>
                      <a:r>
                        <a:rPr lang="en-US" altLang="zh-CN" sz="1200" b="1" kern="1200" dirty="0" smtClean="0">
                          <a:solidFill>
                            <a:schemeClr val="accent1"/>
                          </a:solidFill>
                          <a:latin typeface="+mn-lt"/>
                          <a:ea typeface="+mn-ea"/>
                          <a:cs typeface="+mn-cs"/>
                        </a:rPr>
                        <a:t>…</a:t>
                      </a:r>
                    </a:p>
                  </a:txBody>
                  <a:tcPr marL="93631" marR="93631" marT="46821" marB="46821"/>
                </a:tc>
                <a:tc>
                  <a:txBody>
                    <a:bodyPr/>
                    <a:lstStyle/>
                    <a:p>
                      <a:pPr marL="342900" indent="-342900" algn="l" defTabSz="914400" rtl="0" eaLnBrk="1" latinLnBrk="0" hangingPunct="1">
                        <a:buFont typeface="+mj-lt"/>
                        <a:buNone/>
                      </a:pPr>
                      <a:r>
                        <a:rPr lang="en-US" altLang="zh-CN" sz="1200" b="0" kern="1200" dirty="0" smtClean="0">
                          <a:solidFill>
                            <a:schemeClr val="dk1"/>
                          </a:solidFill>
                          <a:latin typeface="+mn-lt"/>
                          <a:ea typeface="+mn-ea"/>
                          <a:cs typeface="+mn-cs"/>
                        </a:rPr>
                        <a:t>W3C </a:t>
                      </a:r>
                    </a:p>
                  </a:txBody>
                  <a:tcPr marL="93631" marR="93631" marT="46821" marB="46821"/>
                </a:tc>
                <a:tc>
                  <a:txBody>
                    <a:bodyPr/>
                    <a:lstStyle/>
                    <a:p>
                      <a:pPr marL="342900" marR="0" lvl="0" indent="-342900" algn="l" defTabSz="914400" rtl="0" eaLnBrk="1" fontAlgn="auto" latinLnBrk="0" hangingPunct="1">
                        <a:lnSpc>
                          <a:spcPct val="100000"/>
                        </a:lnSpc>
                        <a:spcBef>
                          <a:spcPts val="0"/>
                        </a:spcBef>
                        <a:spcAft>
                          <a:spcPts val="0"/>
                        </a:spcAft>
                        <a:buClrTx/>
                        <a:buSzTx/>
                        <a:buFont typeface="+mj-lt"/>
                        <a:buNone/>
                        <a:tabLst/>
                        <a:defRPr/>
                      </a:pPr>
                      <a:r>
                        <a:rPr lang="en-US" altLang="zh-CN" sz="1200" dirty="0" smtClean="0"/>
                        <a:t>XPath is a language for addressing parts of an XML document, </a:t>
                      </a:r>
                    </a:p>
                    <a:p>
                      <a:pPr marL="342900" marR="0" lvl="0" indent="-342900" algn="l" defTabSz="914400" rtl="0" eaLnBrk="1" fontAlgn="auto" latinLnBrk="0" hangingPunct="1">
                        <a:lnSpc>
                          <a:spcPct val="100000"/>
                        </a:lnSpc>
                        <a:spcBef>
                          <a:spcPts val="0"/>
                        </a:spcBef>
                        <a:spcAft>
                          <a:spcPts val="0"/>
                        </a:spcAft>
                        <a:buClrTx/>
                        <a:buSzTx/>
                        <a:buFont typeface="+mj-lt"/>
                        <a:buNone/>
                        <a:tabLst/>
                        <a:defRPr/>
                      </a:pPr>
                      <a:r>
                        <a:rPr lang="en-US" altLang="zh-CN" sz="1200" dirty="0" smtClean="0"/>
                        <a:t>designed to be used by both XSLT and XPointer.</a:t>
                      </a:r>
                    </a:p>
                    <a:p>
                      <a:pPr marL="342900" marR="0" lvl="0" indent="-342900" algn="l" defTabSz="914400" rtl="0" eaLnBrk="1" fontAlgn="auto" latinLnBrk="0" hangingPunct="1">
                        <a:lnSpc>
                          <a:spcPct val="100000"/>
                        </a:lnSpc>
                        <a:spcBef>
                          <a:spcPts val="0"/>
                        </a:spcBef>
                        <a:spcAft>
                          <a:spcPts val="0"/>
                        </a:spcAft>
                        <a:buClrTx/>
                        <a:buSzTx/>
                        <a:buFont typeface="+mj-lt"/>
                        <a:buNone/>
                        <a:tabLst/>
                        <a:defRPr/>
                      </a:pPr>
                      <a:r>
                        <a:rPr lang="en-US" altLang="zh-CN" sz="1200" dirty="0" smtClean="0"/>
                        <a:t>XQuery is a standardized language for combining documents, </a:t>
                      </a:r>
                    </a:p>
                    <a:p>
                      <a:pPr marL="342900" marR="0" lvl="0" indent="-342900" algn="l" defTabSz="914400" rtl="0" eaLnBrk="1" fontAlgn="auto" latinLnBrk="0" hangingPunct="1">
                        <a:lnSpc>
                          <a:spcPct val="100000"/>
                        </a:lnSpc>
                        <a:spcBef>
                          <a:spcPts val="0"/>
                        </a:spcBef>
                        <a:spcAft>
                          <a:spcPts val="0"/>
                        </a:spcAft>
                        <a:buClrTx/>
                        <a:buSzTx/>
                        <a:buFont typeface="+mj-lt"/>
                        <a:buNone/>
                        <a:tabLst/>
                        <a:defRPr/>
                      </a:pPr>
                      <a:r>
                        <a:rPr lang="en-US" altLang="zh-CN" sz="1200" dirty="0" smtClean="0"/>
                        <a:t>databases, Web pages and almost anything else.</a:t>
                      </a:r>
                      <a:endParaRPr lang="en-US" altLang="zh-CN" sz="1200" kern="1200" dirty="0" smtClean="0">
                        <a:solidFill>
                          <a:schemeClr val="dk1"/>
                        </a:solidFill>
                        <a:latin typeface="+mn-lt"/>
                        <a:ea typeface="+mn-ea"/>
                        <a:cs typeface="+mn-cs"/>
                      </a:endParaRPr>
                    </a:p>
                  </a:txBody>
                  <a:tcPr marL="93631" marR="93631" marT="46821" marB="46821"/>
                </a:tc>
                <a:tc>
                  <a:txBody>
                    <a:bodyPr/>
                    <a:lstStyle/>
                    <a:p>
                      <a:pPr marL="342900" marR="0" indent="-342900" algn="l" defTabSz="914400" rtl="0" eaLnBrk="1" fontAlgn="auto" latinLnBrk="0" hangingPunct="1">
                        <a:lnSpc>
                          <a:spcPct val="100000"/>
                        </a:lnSpc>
                        <a:spcBef>
                          <a:spcPts val="0"/>
                        </a:spcBef>
                        <a:spcAft>
                          <a:spcPts val="0"/>
                        </a:spcAft>
                        <a:buClrTx/>
                        <a:buSzTx/>
                        <a:buFont typeface="+mj-lt"/>
                        <a:buNone/>
                        <a:tabLst/>
                        <a:defRPr/>
                      </a:pPr>
                      <a:r>
                        <a:rPr lang="en-US" altLang="zh-CN" sz="1200" kern="1200" dirty="0" smtClean="0">
                          <a:solidFill>
                            <a:schemeClr val="dk1"/>
                          </a:solidFill>
                          <a:latin typeface="+mn-lt"/>
                          <a:ea typeface="+mn-ea"/>
                          <a:cs typeface="+mn-cs"/>
                        </a:rPr>
                        <a:t>XQuery 1.0 </a:t>
                      </a:r>
                    </a:p>
                    <a:p>
                      <a:pPr marL="342900" marR="0" indent="-342900" algn="l" defTabSz="914400" rtl="0" eaLnBrk="1" fontAlgn="auto" latinLnBrk="0" hangingPunct="1">
                        <a:lnSpc>
                          <a:spcPct val="100000"/>
                        </a:lnSpc>
                        <a:spcBef>
                          <a:spcPts val="0"/>
                        </a:spcBef>
                        <a:spcAft>
                          <a:spcPts val="0"/>
                        </a:spcAft>
                        <a:buClrTx/>
                        <a:buSzTx/>
                        <a:buFont typeface="+mj-lt"/>
                        <a:buNone/>
                        <a:tabLst/>
                        <a:defRPr/>
                      </a:pPr>
                      <a:r>
                        <a:rPr lang="en-US" altLang="zh-CN" sz="1200" kern="1200" dirty="0" smtClean="0">
                          <a:solidFill>
                            <a:schemeClr val="dk1"/>
                          </a:solidFill>
                          <a:latin typeface="+mn-lt"/>
                          <a:ea typeface="+mn-ea"/>
                          <a:cs typeface="+mn-cs"/>
                        </a:rPr>
                        <a:t>XPath 2.0</a:t>
                      </a:r>
                    </a:p>
                  </a:txBody>
                  <a:tcPr marL="93631" marR="93631" marT="46821" marB="46821"/>
                </a:tc>
              </a:tr>
              <a:tr h="530634">
                <a:tc>
                  <a:txBody>
                    <a:bodyPr/>
                    <a:lstStyle/>
                    <a:p>
                      <a:pPr marL="0" marR="0" lvl="1" indent="-495300" algn="l" defTabSz="914400" rtl="0" eaLnBrk="1" fontAlgn="auto" latinLnBrk="0" hangingPunct="1">
                        <a:lnSpc>
                          <a:spcPct val="90000"/>
                        </a:lnSpc>
                        <a:spcBef>
                          <a:spcPts val="0"/>
                        </a:spcBef>
                        <a:spcAft>
                          <a:spcPts val="0"/>
                        </a:spcAft>
                        <a:buClrTx/>
                        <a:buSzTx/>
                        <a:buFontTx/>
                        <a:buNone/>
                        <a:tabLst/>
                        <a:defRPr/>
                      </a:pPr>
                      <a:r>
                        <a:rPr lang="en-US" altLang="zh-CN" sz="1400" b="0" kern="1200" dirty="0" smtClean="0">
                          <a:solidFill>
                            <a:schemeClr val="tx2"/>
                          </a:solidFill>
                          <a:latin typeface="+mn-lt"/>
                          <a:ea typeface="+mn-ea"/>
                          <a:cs typeface="+mn-cs"/>
                        </a:rPr>
                        <a:t>AR Service APIs </a:t>
                      </a:r>
                      <a:r>
                        <a:rPr lang="en-US" altLang="zh-CN" sz="1200" kern="1200" dirty="0" smtClean="0">
                          <a:solidFill>
                            <a:schemeClr val="dk1"/>
                          </a:solidFill>
                          <a:latin typeface="+mn-lt"/>
                          <a:ea typeface="+mn-ea"/>
                          <a:cs typeface="+mn-cs"/>
                        </a:rPr>
                        <a:t>(content publishing, app development)</a:t>
                      </a:r>
                    </a:p>
                    <a:p>
                      <a:pPr marL="0" marR="0" lvl="1" indent="-495300" algn="l" defTabSz="914400" rtl="0" eaLnBrk="1" fontAlgn="auto" latinLnBrk="0" hangingPunct="1">
                        <a:lnSpc>
                          <a:spcPct val="90000"/>
                        </a:lnSpc>
                        <a:spcBef>
                          <a:spcPts val="0"/>
                        </a:spcBef>
                        <a:spcAft>
                          <a:spcPts val="0"/>
                        </a:spcAft>
                        <a:buClrTx/>
                        <a:buSzTx/>
                        <a:buFontTx/>
                        <a:buNone/>
                        <a:tabLst/>
                        <a:defRPr/>
                      </a:pPr>
                      <a:endParaRPr lang="en-US" altLang="zh-CN" sz="1400" b="0" kern="1200" dirty="0" smtClean="0">
                        <a:solidFill>
                          <a:schemeClr val="tx2"/>
                        </a:solidFill>
                        <a:latin typeface="+mn-lt"/>
                        <a:ea typeface="+mn-ea"/>
                        <a:cs typeface="+mn-cs"/>
                      </a:endParaRPr>
                    </a:p>
                  </a:txBody>
                  <a:tcPr marL="93631" marR="93631" marT="46821" marB="46821">
                    <a:solidFill>
                      <a:schemeClr val="accent5">
                        <a:alpha val="60000"/>
                      </a:schemeClr>
                    </a:solidFill>
                  </a:tcPr>
                </a:tc>
                <a:tc>
                  <a:txBody>
                    <a:bodyPr/>
                    <a:lstStyle/>
                    <a:p>
                      <a:pPr marL="342900" marR="0" lvl="0" indent="-342900" algn="ctr" defTabSz="914400" rtl="0" eaLnBrk="1" fontAlgn="auto" latinLnBrk="0" hangingPunct="1">
                        <a:lnSpc>
                          <a:spcPct val="100000"/>
                        </a:lnSpc>
                        <a:spcBef>
                          <a:spcPts val="0"/>
                        </a:spcBef>
                        <a:spcAft>
                          <a:spcPts val="0"/>
                        </a:spcAft>
                        <a:buClrTx/>
                        <a:buSzTx/>
                        <a:buFont typeface="+mj-lt"/>
                        <a:buNone/>
                        <a:tabLst/>
                        <a:defRPr/>
                      </a:pPr>
                      <a:r>
                        <a:rPr lang="en-US" altLang="zh-CN" sz="1200" kern="1200" dirty="0" smtClean="0">
                          <a:solidFill>
                            <a:schemeClr val="dk1"/>
                          </a:solidFill>
                          <a:latin typeface="+mn-lt"/>
                          <a:ea typeface="+mn-ea"/>
                          <a:cs typeface="+mn-cs"/>
                        </a:rPr>
                        <a:t>——</a:t>
                      </a:r>
                    </a:p>
                  </a:txBody>
                  <a:tcPr marL="93631" marR="93631" marT="46821" marB="46821" anchor="ctr" anchorCtr="1"/>
                </a:tc>
                <a:tc>
                  <a:txBody>
                    <a:bodyPr/>
                    <a:lstStyle/>
                    <a:p>
                      <a:pPr marL="342900" indent="-342900" algn="ctr" defTabSz="914400" rtl="0" eaLnBrk="1" latinLnBrk="0" hangingPunct="1">
                        <a:buFont typeface="+mj-lt"/>
                        <a:buNone/>
                      </a:pPr>
                      <a:r>
                        <a:rPr lang="en-US" altLang="zh-CN" sz="1200" kern="1200" dirty="0" smtClean="0">
                          <a:solidFill>
                            <a:schemeClr val="dk1"/>
                          </a:solidFill>
                          <a:latin typeface="+mn-lt"/>
                          <a:ea typeface="+mn-ea"/>
                          <a:cs typeface="+mn-cs"/>
                        </a:rPr>
                        <a:t>——</a:t>
                      </a:r>
                    </a:p>
                  </a:txBody>
                  <a:tcPr marL="93631" marR="93631" marT="46821" marB="46821" anchor="ctr" anchorCtr="1"/>
                </a:tc>
                <a:tc>
                  <a:txBody>
                    <a:bodyPr/>
                    <a:lstStyle/>
                    <a:p>
                      <a:pPr marL="342900" marR="0" lvl="0" indent="-342900" algn="ctr" defTabSz="914400" rtl="0" eaLnBrk="1" fontAlgn="auto" latinLnBrk="0" hangingPunct="1">
                        <a:lnSpc>
                          <a:spcPct val="100000"/>
                        </a:lnSpc>
                        <a:spcBef>
                          <a:spcPts val="0"/>
                        </a:spcBef>
                        <a:spcAft>
                          <a:spcPts val="0"/>
                        </a:spcAft>
                        <a:buClrTx/>
                        <a:buSzTx/>
                        <a:buFont typeface="+mj-lt"/>
                        <a:buNone/>
                        <a:tabLst/>
                        <a:defRPr/>
                      </a:pPr>
                      <a:r>
                        <a:rPr lang="en-US" altLang="zh-CN" sz="1200" kern="1200" dirty="0" smtClean="0">
                          <a:solidFill>
                            <a:schemeClr val="dk1"/>
                          </a:solidFill>
                          <a:latin typeface="+mn-lt"/>
                          <a:ea typeface="+mn-ea"/>
                          <a:cs typeface="+mn-cs"/>
                        </a:rPr>
                        <a:t>——</a:t>
                      </a:r>
                    </a:p>
                  </a:txBody>
                  <a:tcPr marL="93631" marR="93631" marT="46821" marB="46821" anchor="ctr" anchorCtr="1"/>
                </a:tc>
                <a:tc>
                  <a:txBody>
                    <a:bodyPr/>
                    <a:lstStyle/>
                    <a:p>
                      <a:pPr marL="342900" marR="0" lvl="0" indent="-342900" algn="ctr" defTabSz="914400" rtl="0" eaLnBrk="1" fontAlgn="auto" latinLnBrk="0" hangingPunct="1">
                        <a:lnSpc>
                          <a:spcPct val="100000"/>
                        </a:lnSpc>
                        <a:spcBef>
                          <a:spcPts val="0"/>
                        </a:spcBef>
                        <a:spcAft>
                          <a:spcPts val="0"/>
                        </a:spcAft>
                        <a:buClrTx/>
                        <a:buSzTx/>
                        <a:buFont typeface="+mj-lt"/>
                        <a:buNone/>
                        <a:tabLst/>
                        <a:defRPr/>
                      </a:pPr>
                      <a:r>
                        <a:rPr lang="en-US" altLang="zh-CN" sz="1200" kern="1200" dirty="0" smtClean="0">
                          <a:solidFill>
                            <a:schemeClr val="tx1"/>
                          </a:solidFill>
                          <a:latin typeface="+mn-lt"/>
                          <a:ea typeface="+mn-ea"/>
                          <a:cs typeface="+mn-cs"/>
                        </a:rPr>
                        <a:t>——</a:t>
                      </a:r>
                    </a:p>
                  </a:txBody>
                  <a:tcPr marL="93631" marR="93631" marT="46821" marB="46821" anchor="ctr" anchorCtr="1"/>
                </a:tc>
              </a:tr>
            </a:tbl>
          </a:graphicData>
        </a:graphic>
      </p:graphicFrame>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indent="-495300" defTabSz="914400" eaLnBrk="1" hangingPunct="1"/>
            <a:r>
              <a:rPr lang="en-US" altLang="zh-CN" dirty="0" smtClean="0">
                <a:ea typeface="ＭＳ Ｐゴシック" pitchFamily="34" charset="-128"/>
              </a:rPr>
              <a:t>AR Client features</a:t>
            </a:r>
            <a:r>
              <a:rPr lang="zh-CN" altLang="en-US" dirty="0" smtClean="0">
                <a:ea typeface="ＭＳ Ｐゴシック" pitchFamily="34" charset="-128"/>
              </a:rPr>
              <a:t>（</a:t>
            </a:r>
            <a:r>
              <a:rPr lang="en-US" altLang="zh-CN" dirty="0" smtClean="0">
                <a:ea typeface="ＭＳ Ｐゴシック" pitchFamily="34" charset="-128"/>
              </a:rPr>
              <a:t>1/2</a:t>
            </a:r>
            <a:r>
              <a:rPr lang="zh-CN" altLang="en-US" dirty="0" smtClean="0">
                <a:ea typeface="ＭＳ Ｐゴシック" pitchFamily="34" charset="-128"/>
              </a:rPr>
              <a:t>）</a:t>
            </a:r>
            <a:endParaRPr lang="en-US" altLang="zh-CN" dirty="0" smtClean="0">
              <a:ea typeface="ＭＳ Ｐゴシック" pitchFamily="34" charset="-128"/>
            </a:endParaRPr>
          </a:p>
        </p:txBody>
      </p:sp>
      <p:graphicFrame>
        <p:nvGraphicFramePr>
          <p:cNvPr id="4" name="内容占位符 3"/>
          <p:cNvGraphicFramePr>
            <a:graphicFrameLocks noGrp="1"/>
          </p:cNvGraphicFramePr>
          <p:nvPr>
            <p:ph idx="1"/>
          </p:nvPr>
        </p:nvGraphicFramePr>
        <p:xfrm>
          <a:off x="338137" y="1059809"/>
          <a:ext cx="8735422" cy="4696465"/>
        </p:xfrm>
        <a:graphic>
          <a:graphicData uri="http://schemas.openxmlformats.org/drawingml/2006/table">
            <a:tbl>
              <a:tblPr firstRow="1" bandRow="1">
                <a:tableStyleId>{5C22544A-7EE6-4342-B048-85BDC9FD1C3A}</a:tableStyleId>
              </a:tblPr>
              <a:tblGrid>
                <a:gridCol w="1676400"/>
                <a:gridCol w="1295400"/>
                <a:gridCol w="762000"/>
                <a:gridCol w="4191000"/>
                <a:gridCol w="810622"/>
              </a:tblGrid>
              <a:tr h="318141">
                <a:tc>
                  <a:txBody>
                    <a:bodyPr/>
                    <a:lstStyle/>
                    <a:p>
                      <a:r>
                        <a:rPr lang="en-US" altLang="zh-CN" sz="1600" b="1" dirty="0" smtClean="0"/>
                        <a:t>Technical Aspects</a:t>
                      </a:r>
                      <a:endParaRPr lang="zh-CN" altLang="en-US" sz="1600" b="1" dirty="0"/>
                    </a:p>
                  </a:txBody>
                  <a:tcPr marL="93631" marR="93631" marT="46821" marB="46821"/>
                </a:tc>
                <a:tc grid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600" b="1" dirty="0" smtClean="0"/>
                        <a:t>Relevant SDOs</a:t>
                      </a:r>
                      <a:endParaRPr lang="zh-CN" altLang="en-US" sz="1600" b="1" kern="1200" dirty="0">
                        <a:solidFill>
                          <a:schemeClr val="lt1"/>
                        </a:solidFill>
                        <a:latin typeface="+mn-lt"/>
                        <a:ea typeface="+mn-ea"/>
                        <a:cs typeface="+mn-cs"/>
                      </a:endParaRPr>
                    </a:p>
                  </a:txBody>
                  <a:tcPr marL="93631" marR="93631" marT="46821" marB="46821"/>
                </a:tc>
                <a:tc hMerge="1">
                  <a:txBody>
                    <a:bodyPr/>
                    <a:lstStyle/>
                    <a:p>
                      <a:endParaRPr lang="zh-CN" altLang="en-US" b="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600" b="1" dirty="0" smtClean="0"/>
                        <a:t>Developing Emphasis</a:t>
                      </a:r>
                    </a:p>
                    <a:p>
                      <a:pPr marL="0" marR="0" indent="0" algn="l" defTabSz="914400" rtl="0" eaLnBrk="1" fontAlgn="auto" latinLnBrk="0" hangingPunct="1">
                        <a:lnSpc>
                          <a:spcPct val="100000"/>
                        </a:lnSpc>
                        <a:spcBef>
                          <a:spcPts val="0"/>
                        </a:spcBef>
                        <a:spcAft>
                          <a:spcPts val="0"/>
                        </a:spcAft>
                        <a:buClrTx/>
                        <a:buSzTx/>
                        <a:buFontTx/>
                        <a:buNone/>
                        <a:tabLst/>
                        <a:defRPr/>
                      </a:pPr>
                      <a:endParaRPr lang="zh-CN" altLang="en-US" sz="800" b="1" dirty="0"/>
                    </a:p>
                  </a:txBody>
                  <a:tcPr marL="93631" marR="93631" marT="46821" marB="46821"/>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600" b="1" dirty="0" smtClean="0"/>
                        <a:t>Status</a:t>
                      </a:r>
                      <a:endParaRPr lang="zh-CN" altLang="en-US" sz="1600" b="1" dirty="0"/>
                    </a:p>
                  </a:txBody>
                  <a:tcPr marL="93631" marR="93631" marT="46821" marB="46821"/>
                </a:tc>
              </a:tr>
              <a:tr h="312138">
                <a:tc rowSpan="3">
                  <a:txBody>
                    <a:bodyPr/>
                    <a:lstStyle/>
                    <a:p>
                      <a:pPr marL="0" marR="0" lvl="1" indent="-495300" algn="l" defTabSz="914400" rtl="0" eaLnBrk="1" fontAlgn="auto" latinLnBrk="0" hangingPunct="1">
                        <a:lnSpc>
                          <a:spcPct val="90000"/>
                        </a:lnSpc>
                        <a:spcBef>
                          <a:spcPts val="0"/>
                        </a:spcBef>
                        <a:spcAft>
                          <a:spcPts val="0"/>
                        </a:spcAft>
                        <a:buClrTx/>
                        <a:buSzTx/>
                        <a:buFontTx/>
                        <a:buNone/>
                        <a:tabLst/>
                        <a:defRPr/>
                      </a:pPr>
                      <a:endParaRPr lang="en-US" altLang="zh-CN" sz="1400" b="0" kern="1200" dirty="0" smtClean="0">
                        <a:solidFill>
                          <a:schemeClr val="tx2"/>
                        </a:solidFill>
                        <a:latin typeface="+mn-lt"/>
                        <a:ea typeface="+mn-ea"/>
                        <a:cs typeface="+mn-cs"/>
                      </a:endParaRPr>
                    </a:p>
                    <a:p>
                      <a:pPr marL="0" marR="0" lvl="1" indent="-495300" algn="l" defTabSz="914400" rtl="0" eaLnBrk="1" fontAlgn="auto" latinLnBrk="0" hangingPunct="1">
                        <a:lnSpc>
                          <a:spcPct val="90000"/>
                        </a:lnSpc>
                        <a:spcBef>
                          <a:spcPts val="0"/>
                        </a:spcBef>
                        <a:spcAft>
                          <a:spcPts val="0"/>
                        </a:spcAft>
                        <a:buClrTx/>
                        <a:buSzTx/>
                        <a:buFontTx/>
                        <a:buNone/>
                        <a:tabLst/>
                        <a:defRPr/>
                      </a:pPr>
                      <a:endParaRPr lang="en-US" altLang="zh-CN" sz="1400" b="0" kern="1200" dirty="0" smtClean="0">
                        <a:solidFill>
                          <a:schemeClr val="tx2"/>
                        </a:solidFill>
                        <a:latin typeface="+mn-lt"/>
                        <a:ea typeface="+mn-ea"/>
                        <a:cs typeface="+mn-cs"/>
                      </a:endParaRPr>
                    </a:p>
                    <a:p>
                      <a:pPr marL="0" marR="0" lvl="1" indent="-495300" algn="l" defTabSz="914400" rtl="0" eaLnBrk="1" fontAlgn="auto" latinLnBrk="0" hangingPunct="1">
                        <a:lnSpc>
                          <a:spcPct val="90000"/>
                        </a:lnSpc>
                        <a:spcBef>
                          <a:spcPts val="0"/>
                        </a:spcBef>
                        <a:spcAft>
                          <a:spcPts val="0"/>
                        </a:spcAft>
                        <a:buClrTx/>
                        <a:buSzTx/>
                        <a:buFontTx/>
                        <a:buNone/>
                        <a:tabLst/>
                        <a:defRPr/>
                      </a:pPr>
                      <a:r>
                        <a:rPr lang="en-US" altLang="zh-CN" sz="1400" b="0" kern="1200" dirty="0" smtClean="0">
                          <a:solidFill>
                            <a:schemeClr val="tx2"/>
                          </a:solidFill>
                          <a:latin typeface="+mn-lt"/>
                          <a:ea typeface="+mn-ea"/>
                          <a:cs typeface="+mn-cs"/>
                        </a:rPr>
                        <a:t>AR Markup Engine and Caching</a:t>
                      </a:r>
                    </a:p>
                  </a:txBody>
                  <a:tcPr marL="93631" marR="93631" marT="46821" marB="46821" anchor="ctr">
                    <a:solidFill>
                      <a:schemeClr val="accent5">
                        <a:alpha val="60000"/>
                      </a:schemeClr>
                    </a:solidFill>
                  </a:tcPr>
                </a:tc>
                <a:tc>
                  <a:txBody>
                    <a:bodyPr/>
                    <a:lstStyle/>
                    <a:p>
                      <a:pPr marL="342900" marR="0" lvl="0" indent="-342900" algn="l" defTabSz="914400" rtl="0" eaLnBrk="1" fontAlgn="auto" latinLnBrk="0" hangingPunct="1">
                        <a:lnSpc>
                          <a:spcPct val="100000"/>
                        </a:lnSpc>
                        <a:spcBef>
                          <a:spcPts val="0"/>
                        </a:spcBef>
                        <a:spcAft>
                          <a:spcPts val="0"/>
                        </a:spcAft>
                        <a:buClrTx/>
                        <a:buSzTx/>
                        <a:buFont typeface="+mj-lt"/>
                        <a:buAutoNum type="arabicPeriod"/>
                        <a:tabLst/>
                        <a:defRPr/>
                      </a:pPr>
                      <a:r>
                        <a:rPr lang="en-US" altLang="zh-CN" sz="1200" b="1" kern="1200" dirty="0" smtClean="0">
                          <a:solidFill>
                            <a:schemeClr val="accent1"/>
                          </a:solidFill>
                          <a:latin typeface="+mn-lt"/>
                          <a:ea typeface="+mn-ea"/>
                          <a:cs typeface="+mn-cs"/>
                        </a:rPr>
                        <a:t>HTML +JS</a:t>
                      </a:r>
                    </a:p>
                  </a:txBody>
                  <a:tcPr marL="93631" marR="93631" marT="46821" marB="46821"/>
                </a:tc>
                <a:tc>
                  <a:txBody>
                    <a:bodyPr/>
                    <a:lstStyle/>
                    <a:p>
                      <a:pPr marL="342900" marR="0" indent="-342900" algn="l" defTabSz="914400" rtl="0" eaLnBrk="1" fontAlgn="auto" latinLnBrk="0" hangingPunct="1">
                        <a:lnSpc>
                          <a:spcPct val="100000"/>
                        </a:lnSpc>
                        <a:spcBef>
                          <a:spcPts val="0"/>
                        </a:spcBef>
                        <a:spcAft>
                          <a:spcPts val="0"/>
                        </a:spcAft>
                        <a:buClrTx/>
                        <a:buSzTx/>
                        <a:buFont typeface="+mj-lt"/>
                        <a:buNone/>
                        <a:tabLst/>
                        <a:defRPr/>
                      </a:pPr>
                      <a:r>
                        <a:rPr lang="en-US" altLang="zh-CN" sz="1200" b="0" kern="1200" dirty="0" smtClean="0">
                          <a:solidFill>
                            <a:schemeClr val="dk1"/>
                          </a:solidFill>
                          <a:latin typeface="+mn-lt"/>
                          <a:ea typeface="+mn-ea"/>
                          <a:cs typeface="+mn-cs"/>
                        </a:rPr>
                        <a:t>W3C</a:t>
                      </a:r>
                    </a:p>
                  </a:txBody>
                  <a:tcPr marL="93631" marR="93631" marT="46821" marB="46821"/>
                </a:tc>
                <a:tc>
                  <a:txBody>
                    <a:bodyPr/>
                    <a:lstStyle/>
                    <a:p>
                      <a:pPr marL="342900" marR="0" lvl="1" indent="-342900" algn="l" defTabSz="914400" rtl="0" eaLnBrk="1" fontAlgn="auto" latinLnBrk="0" hangingPunct="1">
                        <a:lnSpc>
                          <a:spcPct val="100000"/>
                        </a:lnSpc>
                        <a:spcBef>
                          <a:spcPts val="0"/>
                        </a:spcBef>
                        <a:spcAft>
                          <a:spcPts val="0"/>
                        </a:spcAft>
                        <a:buClrTx/>
                        <a:buSzTx/>
                        <a:buFont typeface="+mj-lt"/>
                        <a:buNone/>
                        <a:tabLst/>
                        <a:defRPr/>
                      </a:pPr>
                      <a:r>
                        <a:rPr lang="en-US" altLang="zh-CN" sz="1200" kern="1200" dirty="0" smtClean="0">
                          <a:solidFill>
                            <a:schemeClr val="dk1"/>
                          </a:solidFill>
                          <a:latin typeface="+mn-lt"/>
                          <a:ea typeface="+mn-ea"/>
                          <a:cs typeface="+mn-cs"/>
                        </a:rPr>
                        <a:t>HyperText Markup Language (HTML), the publishing language of the </a:t>
                      </a:r>
                    </a:p>
                    <a:p>
                      <a:pPr marL="342900" marR="0" lvl="1" indent="-342900" algn="l" defTabSz="914400" rtl="0" eaLnBrk="1" fontAlgn="auto" latinLnBrk="0" hangingPunct="1">
                        <a:lnSpc>
                          <a:spcPct val="100000"/>
                        </a:lnSpc>
                        <a:spcBef>
                          <a:spcPts val="0"/>
                        </a:spcBef>
                        <a:spcAft>
                          <a:spcPts val="0"/>
                        </a:spcAft>
                        <a:buClrTx/>
                        <a:buSzTx/>
                        <a:buFont typeface="+mj-lt"/>
                        <a:buNone/>
                        <a:tabLst/>
                        <a:defRPr/>
                      </a:pPr>
                      <a:r>
                        <a:rPr lang="en-US" altLang="zh-CN" sz="1200" kern="1200" dirty="0" smtClean="0">
                          <a:solidFill>
                            <a:schemeClr val="dk1"/>
                          </a:solidFill>
                          <a:latin typeface="+mn-lt"/>
                          <a:ea typeface="+mn-ea"/>
                          <a:cs typeface="+mn-cs"/>
                        </a:rPr>
                        <a:t>World Wide Web</a:t>
                      </a:r>
                    </a:p>
                  </a:txBody>
                  <a:tcPr marL="93631" marR="93631" marT="46821" marB="46821"/>
                </a:tc>
                <a:tc>
                  <a:txBody>
                    <a:bodyPr/>
                    <a:lstStyle/>
                    <a:p>
                      <a:pPr marL="342900" marR="0" lvl="1" indent="-342900" algn="l" defTabSz="914400" rtl="0" eaLnBrk="1" fontAlgn="auto" latinLnBrk="0" hangingPunct="1">
                        <a:lnSpc>
                          <a:spcPct val="100000"/>
                        </a:lnSpc>
                        <a:spcBef>
                          <a:spcPts val="0"/>
                        </a:spcBef>
                        <a:spcAft>
                          <a:spcPts val="0"/>
                        </a:spcAft>
                        <a:buClrTx/>
                        <a:buSzTx/>
                        <a:buFont typeface="+mj-lt"/>
                        <a:buNone/>
                        <a:tabLst/>
                        <a:defRPr/>
                      </a:pPr>
                      <a:r>
                        <a:rPr lang="en-US" altLang="zh-CN" sz="1200" b="0" kern="1200" dirty="0" smtClean="0">
                          <a:solidFill>
                            <a:schemeClr val="tx1"/>
                          </a:solidFill>
                          <a:latin typeface="+mn-lt"/>
                          <a:ea typeface="+mn-ea"/>
                          <a:cs typeface="+mn-cs"/>
                        </a:rPr>
                        <a:t>HTML5</a:t>
                      </a:r>
                    </a:p>
                  </a:txBody>
                  <a:tcPr marL="93631" marR="93631" marT="46821" marB="46821"/>
                </a:tc>
              </a:tr>
              <a:tr h="530634">
                <a:tc vMerge="1">
                  <a:txBody>
                    <a:bodyPr/>
                    <a:lstStyle/>
                    <a:p>
                      <a:pPr marL="0" marR="0" lvl="1" indent="-495300" algn="l" defTabSz="914400" rtl="0" eaLnBrk="1" fontAlgn="auto" latinLnBrk="0" hangingPunct="1">
                        <a:lnSpc>
                          <a:spcPct val="90000"/>
                        </a:lnSpc>
                        <a:spcBef>
                          <a:spcPts val="0"/>
                        </a:spcBef>
                        <a:spcAft>
                          <a:spcPts val="0"/>
                        </a:spcAft>
                        <a:buClrTx/>
                        <a:buSzTx/>
                        <a:buFontTx/>
                        <a:buNone/>
                        <a:tabLst/>
                        <a:defRPr/>
                      </a:pPr>
                      <a:endParaRPr lang="zh-CN" altLang="en-US" sz="1400" b="0" kern="1200" dirty="0" smtClean="0">
                        <a:solidFill>
                          <a:schemeClr val="dk1"/>
                        </a:solidFill>
                        <a:latin typeface="+mn-lt"/>
                        <a:ea typeface="+mn-ea"/>
                        <a:cs typeface="+mn-cs"/>
                      </a:endParaRPr>
                    </a:p>
                  </a:txBody>
                  <a:tcPr/>
                </a:tc>
                <a:tc>
                  <a:txBody>
                    <a:bodyPr/>
                    <a:lstStyle/>
                    <a:p>
                      <a:pPr marL="342900" marR="0" lvl="0" indent="-342900" algn="l" defTabSz="914400" rtl="0" eaLnBrk="1" fontAlgn="auto" latinLnBrk="0" hangingPunct="1">
                        <a:lnSpc>
                          <a:spcPct val="100000"/>
                        </a:lnSpc>
                        <a:spcBef>
                          <a:spcPts val="0"/>
                        </a:spcBef>
                        <a:spcAft>
                          <a:spcPts val="0"/>
                        </a:spcAft>
                        <a:buClrTx/>
                        <a:buSzTx/>
                        <a:buFont typeface="+mj-lt"/>
                        <a:buAutoNum type="arabicPeriod" startAt="2"/>
                        <a:tabLst/>
                        <a:defRPr/>
                      </a:pPr>
                      <a:r>
                        <a:rPr lang="en-US" altLang="zh-CN" sz="1200" b="1" kern="1200" dirty="0" smtClean="0">
                          <a:solidFill>
                            <a:schemeClr val="accent1"/>
                          </a:solidFill>
                          <a:latin typeface="+mn-lt"/>
                          <a:ea typeface="+mn-ea"/>
                          <a:cs typeface="+mn-cs"/>
                        </a:rPr>
                        <a:t>DOM</a:t>
                      </a:r>
                    </a:p>
                    <a:p>
                      <a:pPr marL="342900" marR="0" lvl="0" indent="-342900" algn="l" defTabSz="914400" rtl="0" eaLnBrk="1" fontAlgn="auto" latinLnBrk="0" hangingPunct="1">
                        <a:lnSpc>
                          <a:spcPct val="100000"/>
                        </a:lnSpc>
                        <a:spcBef>
                          <a:spcPts val="0"/>
                        </a:spcBef>
                        <a:spcAft>
                          <a:spcPts val="0"/>
                        </a:spcAft>
                        <a:buClrTx/>
                        <a:buSzTx/>
                        <a:buFont typeface="+mj-lt"/>
                        <a:buAutoNum type="arabicPeriod" startAt="2"/>
                        <a:tabLst/>
                        <a:defRPr/>
                      </a:pPr>
                      <a:r>
                        <a:rPr lang="en-US" altLang="zh-CN" sz="1200" b="1" kern="1200" dirty="0" smtClean="0">
                          <a:solidFill>
                            <a:schemeClr val="accent1"/>
                          </a:solidFill>
                          <a:latin typeface="+mn-lt"/>
                          <a:ea typeface="+mn-ea"/>
                          <a:cs typeface="+mn-cs"/>
                        </a:rPr>
                        <a:t>ECMAScript</a:t>
                      </a:r>
                    </a:p>
                  </a:txBody>
                  <a:tcPr marL="93631" marR="93631" marT="46821" marB="46821"/>
                </a:tc>
                <a:tc>
                  <a:txBody>
                    <a:bodyPr/>
                    <a:lstStyle/>
                    <a:p>
                      <a:pPr marL="342900" marR="0" indent="-342900" algn="l" defTabSz="914400" rtl="0" eaLnBrk="1" fontAlgn="auto" latinLnBrk="0" hangingPunct="1">
                        <a:lnSpc>
                          <a:spcPct val="100000"/>
                        </a:lnSpc>
                        <a:spcBef>
                          <a:spcPts val="0"/>
                        </a:spcBef>
                        <a:spcAft>
                          <a:spcPts val="0"/>
                        </a:spcAft>
                        <a:buClrTx/>
                        <a:buSzTx/>
                        <a:buFont typeface="+mj-lt"/>
                        <a:buNone/>
                        <a:tabLst/>
                        <a:defRPr/>
                      </a:pPr>
                      <a:r>
                        <a:rPr lang="en-US" altLang="zh-CN" sz="1200" b="0" kern="1200" dirty="0" smtClean="0">
                          <a:solidFill>
                            <a:schemeClr val="dk1"/>
                          </a:solidFill>
                          <a:latin typeface="+mn-lt"/>
                          <a:ea typeface="+mn-ea"/>
                          <a:cs typeface="+mn-cs"/>
                        </a:rPr>
                        <a:t>W3C</a:t>
                      </a:r>
                    </a:p>
                    <a:p>
                      <a:pPr marL="342900" marR="0" indent="-342900" algn="l" defTabSz="914400" rtl="0" eaLnBrk="1" fontAlgn="auto" latinLnBrk="0" hangingPunct="1">
                        <a:lnSpc>
                          <a:spcPct val="100000"/>
                        </a:lnSpc>
                        <a:spcBef>
                          <a:spcPts val="0"/>
                        </a:spcBef>
                        <a:spcAft>
                          <a:spcPts val="0"/>
                        </a:spcAft>
                        <a:buClrTx/>
                        <a:buSzTx/>
                        <a:buFont typeface="+mj-lt"/>
                        <a:buNone/>
                        <a:tabLst/>
                        <a:defRPr/>
                      </a:pPr>
                      <a:r>
                        <a:rPr lang="en-US" altLang="zh-CN" sz="1200" b="0" kern="1200" dirty="0" smtClean="0">
                          <a:solidFill>
                            <a:schemeClr val="dk1"/>
                          </a:solidFill>
                          <a:latin typeface="+mn-lt"/>
                          <a:ea typeface="+mn-ea"/>
                          <a:cs typeface="+mn-cs"/>
                        </a:rPr>
                        <a:t>ISO</a:t>
                      </a:r>
                    </a:p>
                  </a:txBody>
                  <a:tcPr marL="93631" marR="93631" marT="46821" marB="46821"/>
                </a:tc>
                <a:tc>
                  <a:txBody>
                    <a:bodyPr/>
                    <a:lstStyle/>
                    <a:p>
                      <a:pPr marL="342900" marR="0" lvl="1" indent="-342900" algn="l" defTabSz="914400" rtl="0" eaLnBrk="1" fontAlgn="auto" latinLnBrk="0" hangingPunct="1">
                        <a:lnSpc>
                          <a:spcPct val="100000"/>
                        </a:lnSpc>
                        <a:spcBef>
                          <a:spcPts val="0"/>
                        </a:spcBef>
                        <a:spcAft>
                          <a:spcPts val="0"/>
                        </a:spcAft>
                        <a:buClrTx/>
                        <a:buSzTx/>
                        <a:buFont typeface="+mj-lt"/>
                        <a:buNone/>
                        <a:tabLst/>
                        <a:defRPr/>
                      </a:pPr>
                      <a:r>
                        <a:rPr lang="en-US" altLang="zh-CN" sz="1200" kern="1200" dirty="0" smtClean="0">
                          <a:solidFill>
                            <a:schemeClr val="dk1"/>
                          </a:solidFill>
                          <a:latin typeface="+mn-lt"/>
                          <a:ea typeface="+mn-ea"/>
                          <a:cs typeface="+mn-cs"/>
                        </a:rPr>
                        <a:t>Document Object Model, a platform- and language-neutral interface that</a:t>
                      </a:r>
                    </a:p>
                    <a:p>
                      <a:pPr marL="342900" marR="0" lvl="1" indent="-342900" algn="l" defTabSz="914400" rtl="0" eaLnBrk="1" fontAlgn="auto" latinLnBrk="0" hangingPunct="1">
                        <a:lnSpc>
                          <a:spcPct val="100000"/>
                        </a:lnSpc>
                        <a:spcBef>
                          <a:spcPts val="0"/>
                        </a:spcBef>
                        <a:spcAft>
                          <a:spcPts val="0"/>
                        </a:spcAft>
                        <a:buClrTx/>
                        <a:buSzTx/>
                        <a:buFont typeface="+mj-lt"/>
                        <a:buNone/>
                        <a:tabLst/>
                        <a:defRPr/>
                      </a:pPr>
                      <a:r>
                        <a:rPr lang="en-US" altLang="zh-CN" sz="1200" kern="1200" dirty="0" smtClean="0">
                          <a:solidFill>
                            <a:schemeClr val="dk1"/>
                          </a:solidFill>
                          <a:latin typeface="+mn-lt"/>
                          <a:ea typeface="+mn-ea"/>
                          <a:cs typeface="+mn-cs"/>
                        </a:rPr>
                        <a:t>allows programs and scripts to dynamically access and update the </a:t>
                      </a:r>
                    </a:p>
                    <a:p>
                      <a:pPr marL="342900" marR="0" lvl="1" indent="-342900" algn="l" defTabSz="914400" rtl="0" eaLnBrk="1" fontAlgn="auto" latinLnBrk="0" hangingPunct="1">
                        <a:lnSpc>
                          <a:spcPct val="100000"/>
                        </a:lnSpc>
                        <a:spcBef>
                          <a:spcPts val="0"/>
                        </a:spcBef>
                        <a:spcAft>
                          <a:spcPts val="0"/>
                        </a:spcAft>
                        <a:buClrTx/>
                        <a:buSzTx/>
                        <a:buFont typeface="+mj-lt"/>
                        <a:buNone/>
                        <a:tabLst/>
                        <a:defRPr/>
                      </a:pPr>
                      <a:r>
                        <a:rPr lang="en-US" altLang="zh-CN" sz="1200" kern="1200" dirty="0" smtClean="0">
                          <a:solidFill>
                            <a:schemeClr val="dk1"/>
                          </a:solidFill>
                          <a:latin typeface="+mn-lt"/>
                          <a:ea typeface="+mn-ea"/>
                          <a:cs typeface="+mn-cs"/>
                        </a:rPr>
                        <a:t>content, structure and style of documents.</a:t>
                      </a:r>
                    </a:p>
                    <a:p>
                      <a:pPr marL="342900" marR="0" lvl="1" indent="-342900" algn="l" defTabSz="914400" rtl="0" eaLnBrk="1" fontAlgn="auto" latinLnBrk="0" hangingPunct="1">
                        <a:lnSpc>
                          <a:spcPct val="100000"/>
                        </a:lnSpc>
                        <a:spcBef>
                          <a:spcPts val="0"/>
                        </a:spcBef>
                        <a:spcAft>
                          <a:spcPts val="0"/>
                        </a:spcAft>
                        <a:buClrTx/>
                        <a:buSzTx/>
                        <a:buFont typeface="+mj-lt"/>
                        <a:buNone/>
                        <a:tabLst/>
                        <a:defRPr/>
                      </a:pPr>
                      <a:r>
                        <a:rPr lang="en-US" altLang="zh-CN" sz="1200" kern="1200" dirty="0" smtClean="0">
                          <a:solidFill>
                            <a:schemeClr val="dk1"/>
                          </a:solidFill>
                          <a:latin typeface="+mn-lt"/>
                          <a:ea typeface="+mn-ea"/>
                          <a:cs typeface="+mn-cs"/>
                        </a:rPr>
                        <a:t>ECMAScript is the scripting language is widely used for client-side </a:t>
                      </a:r>
                    </a:p>
                    <a:p>
                      <a:pPr marL="342900" marR="0" lvl="1" indent="-342900" algn="l" defTabSz="914400" rtl="0" eaLnBrk="1" fontAlgn="auto" latinLnBrk="0" hangingPunct="1">
                        <a:lnSpc>
                          <a:spcPct val="100000"/>
                        </a:lnSpc>
                        <a:spcBef>
                          <a:spcPts val="0"/>
                        </a:spcBef>
                        <a:spcAft>
                          <a:spcPts val="0"/>
                        </a:spcAft>
                        <a:buClrTx/>
                        <a:buSzTx/>
                        <a:buFont typeface="+mj-lt"/>
                        <a:buNone/>
                        <a:tabLst/>
                        <a:defRPr/>
                      </a:pPr>
                      <a:r>
                        <a:rPr lang="en-US" altLang="zh-CN" sz="1200" kern="1200" dirty="0" smtClean="0">
                          <a:solidFill>
                            <a:schemeClr val="dk1"/>
                          </a:solidFill>
                          <a:latin typeface="+mn-lt"/>
                          <a:ea typeface="+mn-ea"/>
                          <a:cs typeface="+mn-cs"/>
                        </a:rPr>
                        <a:t>scripting on the web</a:t>
                      </a:r>
                    </a:p>
                  </a:txBody>
                  <a:tcPr marL="93631" marR="93631" marT="46821" marB="46821"/>
                </a:tc>
                <a:tc>
                  <a:txBody>
                    <a:bodyPr/>
                    <a:lstStyle/>
                    <a:p>
                      <a:pPr marL="342900" marR="0" lvl="1" indent="-342900" algn="l" defTabSz="914400" rtl="0" eaLnBrk="1" fontAlgn="auto" latinLnBrk="0" hangingPunct="1">
                        <a:lnSpc>
                          <a:spcPct val="100000"/>
                        </a:lnSpc>
                        <a:spcBef>
                          <a:spcPts val="0"/>
                        </a:spcBef>
                        <a:spcAft>
                          <a:spcPts val="0"/>
                        </a:spcAft>
                        <a:buClrTx/>
                        <a:buSzTx/>
                        <a:buFont typeface="+mj-lt"/>
                        <a:buNone/>
                        <a:tabLst/>
                        <a:defRPr/>
                      </a:pPr>
                      <a:r>
                        <a:rPr lang="en-US" altLang="zh-CN" sz="1200" dirty="0" smtClean="0"/>
                        <a:t>ECMA-262 </a:t>
                      </a:r>
                      <a:endParaRPr lang="en-US" altLang="zh-CN" sz="1200" b="0" kern="1200" dirty="0" smtClean="0">
                        <a:solidFill>
                          <a:schemeClr val="tx1"/>
                        </a:solidFill>
                        <a:latin typeface="+mn-lt"/>
                        <a:ea typeface="+mn-ea"/>
                        <a:cs typeface="+mn-cs"/>
                      </a:endParaRPr>
                    </a:p>
                    <a:p>
                      <a:pPr marL="342900" indent="-342900" algn="l" defTabSz="914400" rtl="0" eaLnBrk="1" latinLnBrk="0" hangingPunct="1">
                        <a:buFont typeface="+mj-lt"/>
                        <a:buNone/>
                      </a:pPr>
                      <a:endParaRPr lang="en-US" altLang="zh-CN" sz="1200" b="0" kern="1200" dirty="0" smtClean="0">
                        <a:solidFill>
                          <a:schemeClr val="tx1"/>
                        </a:solidFill>
                        <a:latin typeface="+mn-lt"/>
                        <a:ea typeface="+mn-ea"/>
                        <a:cs typeface="+mn-cs"/>
                      </a:endParaRPr>
                    </a:p>
                  </a:txBody>
                  <a:tcPr marL="93631" marR="93631" marT="46821" marB="46821"/>
                </a:tc>
              </a:tr>
              <a:tr h="374565">
                <a:tc vMerge="1">
                  <a:txBody>
                    <a:bodyPr/>
                    <a:lstStyle/>
                    <a:p>
                      <a:pPr marL="0" marR="0" lvl="1" indent="-495300" algn="l" defTabSz="914400" rtl="0" eaLnBrk="1" fontAlgn="auto" latinLnBrk="0" hangingPunct="1">
                        <a:lnSpc>
                          <a:spcPct val="90000"/>
                        </a:lnSpc>
                        <a:spcBef>
                          <a:spcPts val="0"/>
                        </a:spcBef>
                        <a:spcAft>
                          <a:spcPts val="0"/>
                        </a:spcAft>
                        <a:buClrTx/>
                        <a:buSzTx/>
                        <a:buFontTx/>
                        <a:buNone/>
                        <a:tabLst/>
                        <a:defRPr/>
                      </a:pPr>
                      <a:endParaRPr lang="zh-CN" altLang="en-US" sz="1400" b="0" kern="1200" dirty="0" smtClean="0">
                        <a:solidFill>
                          <a:schemeClr val="dk1"/>
                        </a:solidFill>
                        <a:latin typeface="+mn-lt"/>
                        <a:ea typeface="+mn-ea"/>
                        <a:cs typeface="+mn-cs"/>
                      </a:endParaRPr>
                    </a:p>
                  </a:txBody>
                  <a:tcPr/>
                </a:tc>
                <a:tc>
                  <a:txBody>
                    <a:bodyPr/>
                    <a:lstStyle/>
                    <a:p>
                      <a:pPr marL="342900" marR="0" lvl="0" indent="-342900" algn="l" defTabSz="914400" rtl="0" eaLnBrk="1" fontAlgn="auto" latinLnBrk="0" hangingPunct="1">
                        <a:lnSpc>
                          <a:spcPct val="100000"/>
                        </a:lnSpc>
                        <a:spcBef>
                          <a:spcPts val="0"/>
                        </a:spcBef>
                        <a:spcAft>
                          <a:spcPts val="0"/>
                        </a:spcAft>
                        <a:buClrTx/>
                        <a:buSzTx/>
                        <a:buFont typeface="+mj-lt"/>
                        <a:buAutoNum type="arabicPeriod" startAt="4"/>
                        <a:tabLst/>
                        <a:defRPr/>
                      </a:pPr>
                      <a:r>
                        <a:rPr lang="en-US" altLang="zh-CN" sz="1200" b="1" kern="1200" dirty="0" smtClean="0">
                          <a:solidFill>
                            <a:schemeClr val="accent1"/>
                          </a:solidFill>
                          <a:latin typeface="+mn-lt"/>
                          <a:ea typeface="+mn-ea"/>
                          <a:cs typeface="+mn-cs"/>
                        </a:rPr>
                        <a:t>WebGL</a:t>
                      </a:r>
                      <a:endParaRPr lang="zh-CN" altLang="en-US" sz="1200" b="1" kern="1200" dirty="0" smtClean="0">
                        <a:solidFill>
                          <a:schemeClr val="accent1"/>
                        </a:solidFill>
                        <a:latin typeface="+mn-lt"/>
                        <a:ea typeface="+mn-ea"/>
                        <a:cs typeface="+mn-cs"/>
                      </a:endParaRPr>
                    </a:p>
                  </a:txBody>
                  <a:tcPr marL="93631" marR="93631" marT="46821" marB="46821"/>
                </a:tc>
                <a:tc>
                  <a:txBody>
                    <a:bodyPr/>
                    <a:lstStyle/>
                    <a:p>
                      <a:pPr marL="342900" marR="0" lvl="1" indent="-342900" algn="l" defTabSz="914400" rtl="0" eaLnBrk="1" fontAlgn="auto" latinLnBrk="0" hangingPunct="1">
                        <a:lnSpc>
                          <a:spcPct val="100000"/>
                        </a:lnSpc>
                        <a:spcBef>
                          <a:spcPts val="0"/>
                        </a:spcBef>
                        <a:spcAft>
                          <a:spcPts val="0"/>
                        </a:spcAft>
                        <a:buClrTx/>
                        <a:buSzTx/>
                        <a:buFont typeface="+mj-lt"/>
                        <a:buNone/>
                        <a:tabLst/>
                        <a:defRPr/>
                      </a:pPr>
                      <a:r>
                        <a:rPr lang="en-US" altLang="zh-CN" sz="1200" kern="1200" dirty="0" smtClean="0">
                          <a:solidFill>
                            <a:schemeClr val="dk1"/>
                          </a:solidFill>
                          <a:latin typeface="+mn-lt"/>
                          <a:ea typeface="+mn-ea"/>
                          <a:cs typeface="+mn-cs"/>
                        </a:rPr>
                        <a:t>Khronos </a:t>
                      </a:r>
                    </a:p>
                  </a:txBody>
                  <a:tcPr marL="93631" marR="93631" marT="46821" marB="46821"/>
                </a:tc>
                <a:tc>
                  <a:txBody>
                    <a:bodyPr/>
                    <a:lstStyle/>
                    <a:p>
                      <a:pPr marL="342900" marR="0" lvl="1" indent="-342900" algn="l" defTabSz="914400" rtl="0" eaLnBrk="1" fontAlgn="auto" latinLnBrk="0" hangingPunct="1">
                        <a:lnSpc>
                          <a:spcPct val="100000"/>
                        </a:lnSpc>
                        <a:spcBef>
                          <a:spcPts val="0"/>
                        </a:spcBef>
                        <a:spcAft>
                          <a:spcPts val="0"/>
                        </a:spcAft>
                        <a:buClrTx/>
                        <a:buSzTx/>
                        <a:buFont typeface="+mj-lt"/>
                        <a:buNone/>
                        <a:tabLst/>
                        <a:defRPr/>
                      </a:pPr>
                      <a:r>
                        <a:rPr lang="en-US" altLang="zh-CN" sz="1200" kern="1200" dirty="0" smtClean="0">
                          <a:solidFill>
                            <a:schemeClr val="dk1"/>
                          </a:solidFill>
                          <a:latin typeface="+mn-lt"/>
                          <a:ea typeface="+mn-ea"/>
                          <a:cs typeface="+mn-cs"/>
                        </a:rPr>
                        <a:t>WebGL is a royalty-free, cross-platform API that brings OpenGL ES 2.0</a:t>
                      </a:r>
                    </a:p>
                    <a:p>
                      <a:pPr marL="342900" marR="0" lvl="1" indent="-342900" algn="l" defTabSz="914400" rtl="0" eaLnBrk="1" fontAlgn="auto" latinLnBrk="0" hangingPunct="1">
                        <a:lnSpc>
                          <a:spcPct val="100000"/>
                        </a:lnSpc>
                        <a:spcBef>
                          <a:spcPts val="0"/>
                        </a:spcBef>
                        <a:spcAft>
                          <a:spcPts val="0"/>
                        </a:spcAft>
                        <a:buClrTx/>
                        <a:buSzTx/>
                        <a:buFont typeface="+mj-lt"/>
                        <a:buNone/>
                        <a:tabLst/>
                        <a:defRPr/>
                      </a:pPr>
                      <a:r>
                        <a:rPr lang="en-US" altLang="zh-CN" sz="1200" kern="1200" dirty="0" smtClean="0">
                          <a:solidFill>
                            <a:schemeClr val="dk1"/>
                          </a:solidFill>
                          <a:latin typeface="+mn-lt"/>
                          <a:ea typeface="+mn-ea"/>
                          <a:cs typeface="+mn-cs"/>
                        </a:rPr>
                        <a:t> to the web as a 3D drawing context within HTML, exposed as low-level</a:t>
                      </a:r>
                    </a:p>
                    <a:p>
                      <a:pPr marL="342900" marR="0" lvl="1" indent="-342900" algn="l" defTabSz="914400" rtl="0" eaLnBrk="1" fontAlgn="auto" latinLnBrk="0" hangingPunct="1">
                        <a:lnSpc>
                          <a:spcPct val="100000"/>
                        </a:lnSpc>
                        <a:spcBef>
                          <a:spcPts val="0"/>
                        </a:spcBef>
                        <a:spcAft>
                          <a:spcPts val="0"/>
                        </a:spcAft>
                        <a:buClrTx/>
                        <a:buSzTx/>
                        <a:buFont typeface="+mj-lt"/>
                        <a:buNone/>
                        <a:tabLst/>
                        <a:defRPr/>
                      </a:pPr>
                      <a:r>
                        <a:rPr lang="en-US" altLang="zh-CN" sz="1200" kern="1200" dirty="0" smtClean="0">
                          <a:solidFill>
                            <a:schemeClr val="dk1"/>
                          </a:solidFill>
                          <a:latin typeface="+mn-lt"/>
                          <a:ea typeface="+mn-ea"/>
                          <a:cs typeface="+mn-cs"/>
                        </a:rPr>
                        <a:t> Document Object Model interfaces.</a:t>
                      </a:r>
                      <a:endParaRPr lang="zh-CN" altLang="en-US" sz="1200" kern="1200" dirty="0">
                        <a:solidFill>
                          <a:schemeClr val="dk1"/>
                        </a:solidFill>
                        <a:latin typeface="+mn-lt"/>
                        <a:ea typeface="+mn-ea"/>
                        <a:cs typeface="+mn-cs"/>
                      </a:endParaRPr>
                    </a:p>
                  </a:txBody>
                  <a:tcPr marL="93631" marR="93631" marT="46821" marB="46821"/>
                </a:tc>
                <a:tc>
                  <a:txBody>
                    <a:bodyPr/>
                    <a:lstStyle/>
                    <a:p>
                      <a:r>
                        <a:rPr lang="en-US" altLang="zh-CN" sz="1200" b="0" kern="1200" dirty="0" smtClean="0">
                          <a:solidFill>
                            <a:schemeClr val="tx1"/>
                          </a:solidFill>
                          <a:latin typeface="+mn-lt"/>
                          <a:ea typeface="+mn-ea"/>
                          <a:cs typeface="+mn-cs"/>
                        </a:rPr>
                        <a:t>WebGL1.0</a:t>
                      </a:r>
                      <a:endParaRPr lang="zh-CN" altLang="en-US" sz="1200" b="0" kern="1200" dirty="0">
                        <a:solidFill>
                          <a:schemeClr val="tx1"/>
                        </a:solidFill>
                        <a:latin typeface="+mn-lt"/>
                        <a:ea typeface="+mn-ea"/>
                        <a:cs typeface="+mn-cs"/>
                      </a:endParaRPr>
                    </a:p>
                  </a:txBody>
                  <a:tcPr marL="93631" marR="93631" marT="46821" marB="46821"/>
                </a:tc>
              </a:tr>
              <a:tr h="0">
                <a:tc rowSpan="3">
                  <a:txBody>
                    <a:bodyPr/>
                    <a:lstStyle/>
                    <a:p>
                      <a:pPr marL="0" marR="0" lvl="1" indent="-495300" algn="l" defTabSz="914400" rtl="0" eaLnBrk="1" fontAlgn="auto" latinLnBrk="0" hangingPunct="1">
                        <a:lnSpc>
                          <a:spcPct val="90000"/>
                        </a:lnSpc>
                        <a:spcBef>
                          <a:spcPts val="0"/>
                        </a:spcBef>
                        <a:spcAft>
                          <a:spcPts val="0"/>
                        </a:spcAft>
                        <a:buClrTx/>
                        <a:buSzTx/>
                        <a:buFontTx/>
                        <a:buNone/>
                        <a:tabLst/>
                        <a:defRPr/>
                      </a:pPr>
                      <a:endParaRPr lang="en-US" altLang="zh-CN" sz="1400" b="0" kern="1200" dirty="0" smtClean="0">
                        <a:solidFill>
                          <a:schemeClr val="tx2"/>
                        </a:solidFill>
                        <a:latin typeface="+mn-lt"/>
                        <a:ea typeface="+mn-ea"/>
                        <a:cs typeface="+mn-cs"/>
                      </a:endParaRPr>
                    </a:p>
                    <a:p>
                      <a:pPr marL="0" marR="0" lvl="1" indent="-495300" algn="l" defTabSz="914400" rtl="0" eaLnBrk="1" fontAlgn="auto" latinLnBrk="0" hangingPunct="1">
                        <a:lnSpc>
                          <a:spcPct val="90000"/>
                        </a:lnSpc>
                        <a:spcBef>
                          <a:spcPts val="0"/>
                        </a:spcBef>
                        <a:spcAft>
                          <a:spcPts val="0"/>
                        </a:spcAft>
                        <a:buClrTx/>
                        <a:buSzTx/>
                        <a:buFontTx/>
                        <a:buNone/>
                        <a:tabLst/>
                        <a:defRPr/>
                      </a:pPr>
                      <a:r>
                        <a:rPr lang="en-US" altLang="zh-CN" sz="1400" b="0" kern="1200" dirty="0" smtClean="0">
                          <a:solidFill>
                            <a:schemeClr val="tx2"/>
                          </a:solidFill>
                          <a:latin typeface="+mn-lt"/>
                          <a:ea typeface="+mn-ea"/>
                          <a:cs typeface="+mn-cs"/>
                        </a:rPr>
                        <a:t>AR Rendering Engine (text, 2D/3D, live view contents)</a:t>
                      </a:r>
                      <a:endParaRPr lang="zh-CN" altLang="en-US" sz="1400" b="0" kern="1200" dirty="0" smtClean="0">
                        <a:solidFill>
                          <a:schemeClr val="tx2"/>
                        </a:solidFill>
                        <a:latin typeface="+mn-lt"/>
                        <a:ea typeface="+mn-ea"/>
                        <a:cs typeface="+mn-cs"/>
                      </a:endParaRPr>
                    </a:p>
                  </a:txBody>
                  <a:tcPr marL="93631" marR="93631" marT="46821" marB="46821" anchor="ctr">
                    <a:solidFill>
                      <a:schemeClr val="accent5">
                        <a:alpha val="60000"/>
                      </a:schemeClr>
                    </a:solidFill>
                  </a:tcPr>
                </a:tc>
                <a:tc>
                  <a:txBody>
                    <a:bodyPr/>
                    <a:lstStyle/>
                    <a:p>
                      <a:pPr marL="342900" marR="0" lvl="0" indent="-342900" algn="l" defTabSz="914400" rtl="0" eaLnBrk="1" fontAlgn="auto" latinLnBrk="0" hangingPunct="1">
                        <a:lnSpc>
                          <a:spcPct val="100000"/>
                        </a:lnSpc>
                        <a:spcBef>
                          <a:spcPts val="0"/>
                        </a:spcBef>
                        <a:spcAft>
                          <a:spcPts val="0"/>
                        </a:spcAft>
                        <a:buClrTx/>
                        <a:buSzTx/>
                        <a:buFont typeface="+mj-lt"/>
                        <a:buAutoNum type="arabicPeriod"/>
                        <a:tabLst/>
                        <a:defRPr/>
                      </a:pPr>
                      <a:r>
                        <a:rPr lang="en-US" altLang="zh-CN" sz="1200" b="1" kern="1200" dirty="0" smtClean="0">
                          <a:solidFill>
                            <a:schemeClr val="accent1"/>
                          </a:solidFill>
                          <a:latin typeface="+mn-lt"/>
                          <a:ea typeface="+mn-ea"/>
                          <a:cs typeface="+mn-cs"/>
                        </a:rPr>
                        <a:t>X3D</a:t>
                      </a:r>
                    </a:p>
                    <a:p>
                      <a:pPr marL="342900" marR="0" lvl="0" indent="-342900" algn="l" defTabSz="914400" rtl="0" eaLnBrk="1" fontAlgn="auto" latinLnBrk="0" hangingPunct="1">
                        <a:lnSpc>
                          <a:spcPct val="100000"/>
                        </a:lnSpc>
                        <a:spcBef>
                          <a:spcPts val="0"/>
                        </a:spcBef>
                        <a:spcAft>
                          <a:spcPts val="0"/>
                        </a:spcAft>
                        <a:buClrTx/>
                        <a:buSzTx/>
                        <a:buFont typeface="+mj-lt"/>
                        <a:buAutoNum type="arabicPeriod"/>
                        <a:tabLst/>
                        <a:defRPr/>
                      </a:pPr>
                      <a:endParaRPr lang="en-US" altLang="zh-CN" sz="1200" b="1" kern="1200" dirty="0" smtClean="0">
                        <a:solidFill>
                          <a:schemeClr val="accent1"/>
                        </a:solidFill>
                        <a:latin typeface="+mn-lt"/>
                        <a:ea typeface="+mn-ea"/>
                        <a:cs typeface="+mn-cs"/>
                      </a:endParaRPr>
                    </a:p>
                  </a:txBody>
                  <a:tcPr marL="93631" marR="93631" marT="46821" marB="46821"/>
                </a:tc>
                <a:tc>
                  <a:txBody>
                    <a:bodyPr/>
                    <a:lstStyle/>
                    <a:p>
                      <a:pPr marL="342900" marR="0" indent="-342900" algn="l" defTabSz="914400" rtl="0" eaLnBrk="1" fontAlgn="auto" latinLnBrk="0" hangingPunct="1">
                        <a:lnSpc>
                          <a:spcPct val="100000"/>
                        </a:lnSpc>
                        <a:spcBef>
                          <a:spcPts val="0"/>
                        </a:spcBef>
                        <a:spcAft>
                          <a:spcPts val="0"/>
                        </a:spcAft>
                        <a:buClrTx/>
                        <a:buSzTx/>
                        <a:buFont typeface="+mj-lt"/>
                        <a:buNone/>
                        <a:tabLst/>
                        <a:defRPr/>
                      </a:pPr>
                      <a:r>
                        <a:rPr lang="en-US" altLang="zh-CN" sz="1200" b="0" kern="1200" dirty="0" smtClean="0">
                          <a:solidFill>
                            <a:schemeClr val="dk1"/>
                          </a:solidFill>
                          <a:latin typeface="+mn-lt"/>
                          <a:ea typeface="+mn-ea"/>
                          <a:cs typeface="+mn-cs"/>
                        </a:rPr>
                        <a:t>ISO </a:t>
                      </a:r>
                    </a:p>
                    <a:p>
                      <a:pPr marL="342900" marR="0" indent="-342900" algn="l" defTabSz="914400" rtl="0" eaLnBrk="1" fontAlgn="auto" latinLnBrk="0" hangingPunct="1">
                        <a:lnSpc>
                          <a:spcPct val="100000"/>
                        </a:lnSpc>
                        <a:spcBef>
                          <a:spcPts val="0"/>
                        </a:spcBef>
                        <a:spcAft>
                          <a:spcPts val="0"/>
                        </a:spcAft>
                        <a:buClrTx/>
                        <a:buSzTx/>
                        <a:buFont typeface="+mj-lt"/>
                        <a:buNone/>
                        <a:tabLst/>
                        <a:defRPr/>
                      </a:pPr>
                      <a:r>
                        <a:rPr lang="en-US" altLang="zh-CN" sz="1200" b="0" kern="1200" dirty="0" smtClean="0">
                          <a:solidFill>
                            <a:schemeClr val="dk1"/>
                          </a:solidFill>
                          <a:latin typeface="+mn-lt"/>
                          <a:ea typeface="+mn-ea"/>
                          <a:cs typeface="+mn-cs"/>
                        </a:rPr>
                        <a:t>Web3D</a:t>
                      </a:r>
                    </a:p>
                  </a:txBody>
                  <a:tcPr marL="93631" marR="93631" marT="46821" marB="46821"/>
                </a:tc>
                <a:tc>
                  <a:txBody>
                    <a:bodyPr/>
                    <a:lstStyle/>
                    <a:p>
                      <a:pPr marL="342900" marR="0" lvl="1" indent="-342900" algn="l" defTabSz="914400" rtl="0" eaLnBrk="1" fontAlgn="auto" latinLnBrk="0" hangingPunct="1">
                        <a:lnSpc>
                          <a:spcPct val="100000"/>
                        </a:lnSpc>
                        <a:spcBef>
                          <a:spcPts val="0"/>
                        </a:spcBef>
                        <a:spcAft>
                          <a:spcPts val="0"/>
                        </a:spcAft>
                        <a:buClrTx/>
                        <a:buSzTx/>
                        <a:buFont typeface="+mj-lt"/>
                        <a:buNone/>
                        <a:tabLst/>
                        <a:defRPr/>
                      </a:pPr>
                      <a:r>
                        <a:rPr lang="en-US" altLang="zh-CN" sz="1200" kern="1200" dirty="0" smtClean="0">
                          <a:solidFill>
                            <a:schemeClr val="dk1"/>
                          </a:solidFill>
                          <a:latin typeface="+mn-lt"/>
                          <a:ea typeface="+mn-ea"/>
                          <a:cs typeface="+mn-cs"/>
                        </a:rPr>
                        <a:t>X3D is a royalty-free open standard file format and run-time architecture </a:t>
                      </a:r>
                    </a:p>
                    <a:p>
                      <a:pPr marL="342900" marR="0" lvl="1" indent="-342900" algn="l" defTabSz="914400" rtl="0" eaLnBrk="1" fontAlgn="auto" latinLnBrk="0" hangingPunct="1">
                        <a:lnSpc>
                          <a:spcPct val="100000"/>
                        </a:lnSpc>
                        <a:spcBef>
                          <a:spcPts val="0"/>
                        </a:spcBef>
                        <a:spcAft>
                          <a:spcPts val="0"/>
                        </a:spcAft>
                        <a:buClrTx/>
                        <a:buSzTx/>
                        <a:buFont typeface="+mj-lt"/>
                        <a:buNone/>
                        <a:tabLst/>
                        <a:defRPr/>
                      </a:pPr>
                      <a:r>
                        <a:rPr lang="en-US" altLang="zh-CN" sz="1200" kern="1200" dirty="0" smtClean="0">
                          <a:solidFill>
                            <a:schemeClr val="dk1"/>
                          </a:solidFill>
                          <a:latin typeface="+mn-lt"/>
                          <a:ea typeface="+mn-ea"/>
                          <a:cs typeface="+mn-cs"/>
                        </a:rPr>
                        <a:t>to represent and communicate 3D scenes and objects using XML</a:t>
                      </a:r>
                    </a:p>
                  </a:txBody>
                  <a:tcPr marL="93631" marR="93631" marT="46821" marB="46821"/>
                </a:tc>
                <a:tc>
                  <a:txBody>
                    <a:bodyPr/>
                    <a:lstStyle/>
                    <a:p>
                      <a:pPr marL="342900" indent="-342900" algn="l" defTabSz="914400" rtl="0" eaLnBrk="1" latinLnBrk="0" hangingPunct="1">
                        <a:buFont typeface="+mj-lt"/>
                        <a:buNone/>
                      </a:pPr>
                      <a:r>
                        <a:rPr lang="en-US" altLang="zh-CN" sz="1200" dirty="0" smtClean="0"/>
                        <a:t>ISO/IEC-</a:t>
                      </a:r>
                    </a:p>
                    <a:p>
                      <a:pPr marL="342900" indent="-342900" algn="l" defTabSz="914400" rtl="0" eaLnBrk="1" latinLnBrk="0" hangingPunct="1">
                        <a:buFont typeface="+mj-lt"/>
                        <a:buNone/>
                      </a:pPr>
                      <a:r>
                        <a:rPr lang="en-US" altLang="zh-CN" sz="1200" dirty="0" smtClean="0"/>
                        <a:t>19774</a:t>
                      </a:r>
                      <a:endParaRPr lang="en-US" altLang="zh-CN" sz="1200" b="0" kern="1200" dirty="0" smtClean="0">
                        <a:solidFill>
                          <a:schemeClr val="tx1"/>
                        </a:solidFill>
                        <a:latin typeface="+mn-lt"/>
                        <a:ea typeface="+mn-ea"/>
                        <a:cs typeface="+mn-cs"/>
                      </a:endParaRPr>
                    </a:p>
                  </a:txBody>
                  <a:tcPr marL="93631" marR="93631" marT="46821" marB="46821"/>
                </a:tc>
              </a:tr>
              <a:tr h="0">
                <a:tc vMerge="1">
                  <a:txBody>
                    <a:bodyPr/>
                    <a:lstStyle/>
                    <a:p>
                      <a:pPr marL="0" marR="0" lvl="1" indent="-495300" algn="l" defTabSz="914400" rtl="0" eaLnBrk="1" fontAlgn="auto" latinLnBrk="0" hangingPunct="1">
                        <a:lnSpc>
                          <a:spcPct val="90000"/>
                        </a:lnSpc>
                        <a:spcBef>
                          <a:spcPts val="0"/>
                        </a:spcBef>
                        <a:spcAft>
                          <a:spcPts val="0"/>
                        </a:spcAft>
                        <a:buClrTx/>
                        <a:buSzTx/>
                        <a:buFontTx/>
                        <a:buNone/>
                        <a:tabLst/>
                        <a:defRPr/>
                      </a:pPr>
                      <a:endParaRPr lang="zh-CN" altLang="en-US" sz="1400" kern="1200" dirty="0" smtClean="0">
                        <a:solidFill>
                          <a:schemeClr val="dk1"/>
                        </a:solidFill>
                        <a:latin typeface="+mn-lt"/>
                        <a:ea typeface="+mn-ea"/>
                        <a:cs typeface="+mn-cs"/>
                      </a:endParaRPr>
                    </a:p>
                  </a:txBody>
                  <a:tcPr/>
                </a:tc>
                <a:tc>
                  <a:txBody>
                    <a:bodyPr/>
                    <a:lstStyle/>
                    <a:p>
                      <a:pPr marL="342900" marR="0" lvl="0" indent="-342900" algn="l" defTabSz="914400" rtl="0" eaLnBrk="1" fontAlgn="auto" latinLnBrk="0" hangingPunct="1">
                        <a:lnSpc>
                          <a:spcPct val="100000"/>
                        </a:lnSpc>
                        <a:spcBef>
                          <a:spcPts val="0"/>
                        </a:spcBef>
                        <a:spcAft>
                          <a:spcPts val="0"/>
                        </a:spcAft>
                        <a:buClrTx/>
                        <a:buSzTx/>
                        <a:buFont typeface="+mj-lt"/>
                        <a:buAutoNum type="arabicPeriod" startAt="2"/>
                        <a:tabLst/>
                        <a:defRPr/>
                      </a:pPr>
                      <a:r>
                        <a:rPr lang="en-US" altLang="zh-CN" sz="1200" b="1" kern="1200" dirty="0" smtClean="0">
                          <a:solidFill>
                            <a:schemeClr val="accent1"/>
                          </a:solidFill>
                          <a:latin typeface="+mn-lt"/>
                          <a:ea typeface="+mn-ea"/>
                          <a:cs typeface="+mn-cs"/>
                        </a:rPr>
                        <a:t>OpenGL ES</a:t>
                      </a:r>
                    </a:p>
                    <a:p>
                      <a:pPr marL="342900" marR="0" lvl="0" indent="-342900" algn="l" defTabSz="914400" rtl="0" eaLnBrk="1" fontAlgn="auto" latinLnBrk="0" hangingPunct="1">
                        <a:lnSpc>
                          <a:spcPct val="100000"/>
                        </a:lnSpc>
                        <a:spcBef>
                          <a:spcPts val="0"/>
                        </a:spcBef>
                        <a:spcAft>
                          <a:spcPts val="0"/>
                        </a:spcAft>
                        <a:buClrTx/>
                        <a:buSzTx/>
                        <a:buFont typeface="+mj-lt"/>
                        <a:buNone/>
                        <a:tabLst/>
                        <a:defRPr/>
                      </a:pPr>
                      <a:r>
                        <a:rPr lang="en-US" altLang="zh-CN" sz="1200" b="1" kern="1200" dirty="0" smtClean="0">
                          <a:solidFill>
                            <a:schemeClr val="accent1"/>
                          </a:solidFill>
                          <a:latin typeface="+mn-lt"/>
                          <a:ea typeface="+mn-ea"/>
                          <a:cs typeface="+mn-cs"/>
                        </a:rPr>
                        <a:t>…</a:t>
                      </a:r>
                    </a:p>
                  </a:txBody>
                  <a:tcPr marL="93631" marR="93631" marT="46821" marB="46821"/>
                </a:tc>
                <a:tc>
                  <a:txBody>
                    <a:bodyPr/>
                    <a:lstStyle/>
                    <a:p>
                      <a:pPr marL="342900" marR="0" indent="-342900" algn="l" defTabSz="914400" rtl="0" eaLnBrk="1" fontAlgn="auto" latinLnBrk="0" hangingPunct="1">
                        <a:lnSpc>
                          <a:spcPct val="100000"/>
                        </a:lnSpc>
                        <a:spcBef>
                          <a:spcPts val="0"/>
                        </a:spcBef>
                        <a:spcAft>
                          <a:spcPts val="0"/>
                        </a:spcAft>
                        <a:buClrTx/>
                        <a:buSzTx/>
                        <a:buFont typeface="+mj-lt"/>
                        <a:buNone/>
                        <a:tabLst/>
                        <a:defRPr/>
                      </a:pPr>
                      <a:r>
                        <a:rPr lang="en-US" altLang="zh-CN" sz="1200" b="0" kern="1200" dirty="0" smtClean="0">
                          <a:solidFill>
                            <a:schemeClr val="dk1"/>
                          </a:solidFill>
                          <a:latin typeface="+mn-lt"/>
                          <a:ea typeface="+mn-ea"/>
                          <a:cs typeface="+mn-cs"/>
                        </a:rPr>
                        <a:t>Khronos </a:t>
                      </a:r>
                    </a:p>
                    <a:p>
                      <a:pPr marL="342900" marR="0" indent="-342900" algn="l" defTabSz="914400" rtl="0" eaLnBrk="1" fontAlgn="auto" latinLnBrk="0" hangingPunct="1">
                        <a:lnSpc>
                          <a:spcPct val="100000"/>
                        </a:lnSpc>
                        <a:spcBef>
                          <a:spcPts val="0"/>
                        </a:spcBef>
                        <a:spcAft>
                          <a:spcPts val="0"/>
                        </a:spcAft>
                        <a:buClrTx/>
                        <a:buSzTx/>
                        <a:buFont typeface="+mj-lt"/>
                        <a:buNone/>
                        <a:tabLst/>
                        <a:defRPr/>
                      </a:pPr>
                      <a:endParaRPr lang="en-US" altLang="zh-CN" sz="1200" b="0" kern="1200" dirty="0" smtClean="0">
                        <a:solidFill>
                          <a:schemeClr val="dk1"/>
                        </a:solidFill>
                        <a:latin typeface="+mn-lt"/>
                        <a:ea typeface="+mn-ea"/>
                        <a:cs typeface="+mn-cs"/>
                      </a:endParaRPr>
                    </a:p>
                  </a:txBody>
                  <a:tcPr marL="93631" marR="93631" marT="46821" marB="46821"/>
                </a:tc>
                <a:tc>
                  <a:txBody>
                    <a:bodyPr/>
                    <a:lstStyle/>
                    <a:p>
                      <a:pPr marL="342900" marR="0" lvl="1" indent="-342900" algn="l" defTabSz="914400" rtl="0" eaLnBrk="1" fontAlgn="auto" latinLnBrk="0" hangingPunct="1">
                        <a:lnSpc>
                          <a:spcPct val="100000"/>
                        </a:lnSpc>
                        <a:spcBef>
                          <a:spcPts val="0"/>
                        </a:spcBef>
                        <a:spcAft>
                          <a:spcPts val="0"/>
                        </a:spcAft>
                        <a:buClrTx/>
                        <a:buSzTx/>
                        <a:buFont typeface="+mj-lt"/>
                        <a:buNone/>
                        <a:tabLst/>
                        <a:defRPr/>
                      </a:pPr>
                      <a:r>
                        <a:rPr lang="en-US" altLang="zh-CN" sz="1200" kern="1200" dirty="0" smtClean="0">
                          <a:solidFill>
                            <a:schemeClr val="dk1"/>
                          </a:solidFill>
                          <a:latin typeface="+mn-lt"/>
                          <a:ea typeface="+mn-ea"/>
                          <a:cs typeface="+mn-cs"/>
                        </a:rPr>
                        <a:t>OpenGL® ES is a royalty-free, cross-platform API for full-function 2D </a:t>
                      </a:r>
                    </a:p>
                    <a:p>
                      <a:pPr marL="342900" marR="0" lvl="1" indent="-342900" algn="l" defTabSz="914400" rtl="0" eaLnBrk="1" fontAlgn="auto" latinLnBrk="0" hangingPunct="1">
                        <a:lnSpc>
                          <a:spcPct val="100000"/>
                        </a:lnSpc>
                        <a:spcBef>
                          <a:spcPts val="0"/>
                        </a:spcBef>
                        <a:spcAft>
                          <a:spcPts val="0"/>
                        </a:spcAft>
                        <a:buClrTx/>
                        <a:buSzTx/>
                        <a:buFont typeface="+mj-lt"/>
                        <a:buNone/>
                        <a:tabLst/>
                        <a:defRPr/>
                      </a:pPr>
                      <a:r>
                        <a:rPr lang="en-US" altLang="zh-CN" sz="1200" kern="1200" dirty="0" smtClean="0">
                          <a:solidFill>
                            <a:schemeClr val="dk1"/>
                          </a:solidFill>
                          <a:latin typeface="+mn-lt"/>
                          <a:ea typeface="+mn-ea"/>
                          <a:cs typeface="+mn-cs"/>
                        </a:rPr>
                        <a:t>and 3D graphics on embedded systems. </a:t>
                      </a:r>
                    </a:p>
                  </a:txBody>
                  <a:tcPr marL="93631" marR="93631" marT="46821" marB="46821"/>
                </a:tc>
                <a:tc>
                  <a:txBody>
                    <a:bodyPr/>
                    <a:lstStyle/>
                    <a:p>
                      <a:pPr marL="342900" indent="-342900" algn="l" defTabSz="914400" rtl="0" eaLnBrk="1" latinLnBrk="0" hangingPunct="1">
                        <a:buFont typeface="+mj-lt"/>
                        <a:buNone/>
                      </a:pPr>
                      <a:r>
                        <a:rPr lang="en-US" altLang="zh-CN" sz="1200" kern="1200" dirty="0" smtClean="0">
                          <a:solidFill>
                            <a:schemeClr val="dk1"/>
                          </a:solidFill>
                          <a:latin typeface="+mn-lt"/>
                          <a:ea typeface="+mn-ea"/>
                          <a:cs typeface="+mn-cs"/>
                        </a:rPr>
                        <a:t>OpenGL </a:t>
                      </a:r>
                    </a:p>
                    <a:p>
                      <a:pPr marL="342900" indent="-342900" algn="l" defTabSz="914400" rtl="0" eaLnBrk="1" latinLnBrk="0" hangingPunct="1">
                        <a:buFont typeface="+mj-lt"/>
                        <a:buNone/>
                      </a:pPr>
                      <a:r>
                        <a:rPr lang="en-US" altLang="zh-CN" sz="1200" kern="1200" dirty="0" smtClean="0">
                          <a:solidFill>
                            <a:schemeClr val="dk1"/>
                          </a:solidFill>
                          <a:latin typeface="+mn-lt"/>
                          <a:ea typeface="+mn-ea"/>
                          <a:cs typeface="+mn-cs"/>
                        </a:rPr>
                        <a:t>ES 2.0</a:t>
                      </a:r>
                      <a:endParaRPr lang="en-US" altLang="zh-CN" sz="1200" b="0" kern="1200" dirty="0" smtClean="0">
                        <a:solidFill>
                          <a:schemeClr val="tx1"/>
                        </a:solidFill>
                        <a:latin typeface="+mn-lt"/>
                        <a:ea typeface="+mn-ea"/>
                        <a:cs typeface="+mn-cs"/>
                      </a:endParaRPr>
                    </a:p>
                  </a:txBody>
                  <a:tcPr marL="93631" marR="93631" marT="46821" marB="46821"/>
                </a:tc>
              </a:tr>
              <a:tr h="386829">
                <a:tc vMerge="1">
                  <a:txBody>
                    <a:bodyPr/>
                    <a:lstStyle/>
                    <a:p>
                      <a:pPr marL="0" marR="0" lvl="1" indent="-495300" algn="l" defTabSz="914400" rtl="0" eaLnBrk="1" fontAlgn="auto" latinLnBrk="0" hangingPunct="1">
                        <a:lnSpc>
                          <a:spcPct val="90000"/>
                        </a:lnSpc>
                        <a:spcBef>
                          <a:spcPts val="0"/>
                        </a:spcBef>
                        <a:spcAft>
                          <a:spcPts val="0"/>
                        </a:spcAft>
                        <a:buClrTx/>
                        <a:buSzTx/>
                        <a:buFontTx/>
                        <a:buNone/>
                        <a:tabLst/>
                        <a:defRPr/>
                      </a:pPr>
                      <a:endParaRPr lang="zh-CN" altLang="en-US" sz="1400" b="0" kern="1200" dirty="0" smtClean="0">
                        <a:solidFill>
                          <a:schemeClr val="tx2"/>
                        </a:solidFill>
                        <a:latin typeface="+mn-lt"/>
                        <a:ea typeface="+mn-ea"/>
                        <a:cs typeface="+mn-cs"/>
                      </a:endParaRPr>
                    </a:p>
                  </a:txBody>
                  <a:tcPr marL="93631" marR="93631" marT="46821" marB="46821" anchor="ctr">
                    <a:solidFill>
                      <a:schemeClr val="accent5">
                        <a:alpha val="60000"/>
                      </a:schemeClr>
                    </a:solidFill>
                  </a:tcPr>
                </a:tc>
                <a:tc>
                  <a:txBody>
                    <a:bodyPr/>
                    <a:lstStyle/>
                    <a:p>
                      <a:pPr marL="342900" marR="0" lvl="0" indent="-342900" algn="l" defTabSz="914400" rtl="0" eaLnBrk="1" fontAlgn="auto" latinLnBrk="0" hangingPunct="1">
                        <a:lnSpc>
                          <a:spcPct val="100000"/>
                        </a:lnSpc>
                        <a:spcBef>
                          <a:spcPts val="0"/>
                        </a:spcBef>
                        <a:spcAft>
                          <a:spcPts val="0"/>
                        </a:spcAft>
                        <a:buClrTx/>
                        <a:buSzTx/>
                        <a:buFont typeface="+mj-lt"/>
                        <a:buAutoNum type="arabicPeriod" startAt="3"/>
                        <a:tabLst/>
                        <a:defRPr/>
                      </a:pPr>
                      <a:r>
                        <a:rPr lang="en-US" altLang="zh-CN" sz="1200" b="1" kern="1200" dirty="0" smtClean="0">
                          <a:solidFill>
                            <a:schemeClr val="accent1"/>
                          </a:solidFill>
                          <a:latin typeface="+mn-lt"/>
                          <a:ea typeface="+mn-ea"/>
                          <a:cs typeface="+mn-cs"/>
                        </a:rPr>
                        <a:t>COLLADA</a:t>
                      </a:r>
                    </a:p>
                  </a:txBody>
                  <a:tcPr marL="93631" marR="93631" marT="46821" marB="46821"/>
                </a:tc>
                <a:tc>
                  <a:txBody>
                    <a:bodyPr/>
                    <a:lstStyle/>
                    <a:p>
                      <a:pPr marL="342900" marR="0" indent="-342900" algn="l" defTabSz="914400" rtl="0" eaLnBrk="1" fontAlgn="auto" latinLnBrk="0" hangingPunct="1">
                        <a:lnSpc>
                          <a:spcPct val="100000"/>
                        </a:lnSpc>
                        <a:spcBef>
                          <a:spcPts val="0"/>
                        </a:spcBef>
                        <a:spcAft>
                          <a:spcPts val="0"/>
                        </a:spcAft>
                        <a:buClrTx/>
                        <a:buSzTx/>
                        <a:buFont typeface="+mj-lt"/>
                        <a:buNone/>
                        <a:tabLst/>
                        <a:defRPr/>
                      </a:pPr>
                      <a:r>
                        <a:rPr lang="en-US" altLang="zh-CN" sz="1200" b="0" kern="1200" dirty="0" smtClean="0">
                          <a:solidFill>
                            <a:schemeClr val="dk1"/>
                          </a:solidFill>
                          <a:latin typeface="+mn-lt"/>
                          <a:ea typeface="+mn-ea"/>
                          <a:cs typeface="+mn-cs"/>
                        </a:rPr>
                        <a:t>Khronos </a:t>
                      </a:r>
                    </a:p>
                  </a:txBody>
                  <a:tcPr marL="93631" marR="93631" marT="46821" marB="46821"/>
                </a:tc>
                <a:tc>
                  <a:txBody>
                    <a:bodyPr/>
                    <a:lstStyle/>
                    <a:p>
                      <a:pPr marL="342900" marR="0" lvl="1" indent="-342900" algn="l" defTabSz="914400" rtl="0" eaLnBrk="1" fontAlgn="auto" latinLnBrk="0" hangingPunct="1">
                        <a:lnSpc>
                          <a:spcPct val="100000"/>
                        </a:lnSpc>
                        <a:spcBef>
                          <a:spcPts val="0"/>
                        </a:spcBef>
                        <a:spcAft>
                          <a:spcPts val="0"/>
                        </a:spcAft>
                        <a:buClrTx/>
                        <a:buSzTx/>
                        <a:buFont typeface="+mj-lt"/>
                        <a:buNone/>
                        <a:tabLst/>
                        <a:defRPr/>
                      </a:pPr>
                      <a:r>
                        <a:rPr lang="en-US" altLang="zh-CN" sz="1200" kern="1200" dirty="0" smtClean="0">
                          <a:solidFill>
                            <a:schemeClr val="dk1"/>
                          </a:solidFill>
                          <a:latin typeface="+mn-lt"/>
                          <a:ea typeface="+mn-ea"/>
                          <a:cs typeface="+mn-cs"/>
                        </a:rPr>
                        <a:t>COLLADA is a COLLAborative Design Activity for establishing an </a:t>
                      </a:r>
                    </a:p>
                    <a:p>
                      <a:pPr marL="342900" marR="0" lvl="1" indent="-342900" algn="l" defTabSz="914400" rtl="0" eaLnBrk="1" fontAlgn="auto" latinLnBrk="0" hangingPunct="1">
                        <a:lnSpc>
                          <a:spcPct val="100000"/>
                        </a:lnSpc>
                        <a:spcBef>
                          <a:spcPts val="0"/>
                        </a:spcBef>
                        <a:spcAft>
                          <a:spcPts val="0"/>
                        </a:spcAft>
                        <a:buClrTx/>
                        <a:buSzTx/>
                        <a:buFont typeface="+mj-lt"/>
                        <a:buNone/>
                        <a:tabLst/>
                        <a:defRPr/>
                      </a:pPr>
                      <a:r>
                        <a:rPr lang="en-US" altLang="zh-CN" sz="1200" kern="1200" dirty="0" smtClean="0">
                          <a:solidFill>
                            <a:schemeClr val="dk1"/>
                          </a:solidFill>
                          <a:latin typeface="+mn-lt"/>
                          <a:ea typeface="+mn-ea"/>
                          <a:cs typeface="+mn-cs"/>
                        </a:rPr>
                        <a:t>interchange file format for interactive 3D applications. </a:t>
                      </a:r>
                    </a:p>
                  </a:txBody>
                  <a:tcPr marL="93631" marR="93631" marT="46821" marB="46821"/>
                </a:tc>
                <a:tc>
                  <a:txBody>
                    <a:bodyPr/>
                    <a:lstStyle/>
                    <a:p>
                      <a:pPr marL="342900" indent="-342900" algn="l" defTabSz="914400" rtl="0" eaLnBrk="1" latinLnBrk="0" hangingPunct="1">
                        <a:buFont typeface="+mj-lt"/>
                        <a:buNone/>
                      </a:pPr>
                      <a:r>
                        <a:rPr lang="en-US" altLang="zh-CN" sz="1200" kern="1200" dirty="0" smtClean="0">
                          <a:solidFill>
                            <a:schemeClr val="dk1"/>
                          </a:solidFill>
                          <a:latin typeface="+mn-lt"/>
                          <a:ea typeface="+mn-ea"/>
                          <a:cs typeface="+mn-cs"/>
                        </a:rPr>
                        <a:t>COLLADA </a:t>
                      </a:r>
                    </a:p>
                    <a:p>
                      <a:pPr marL="342900" indent="-342900" algn="l" defTabSz="914400" rtl="0" eaLnBrk="1" latinLnBrk="0" hangingPunct="1">
                        <a:buFont typeface="+mj-lt"/>
                        <a:buNone/>
                      </a:pPr>
                      <a:r>
                        <a:rPr lang="en-US" altLang="zh-CN" sz="1200" kern="1200" dirty="0" smtClean="0">
                          <a:solidFill>
                            <a:schemeClr val="dk1"/>
                          </a:solidFill>
                          <a:latin typeface="+mn-lt"/>
                          <a:ea typeface="+mn-ea"/>
                          <a:cs typeface="+mn-cs"/>
                        </a:rPr>
                        <a:t>1.5</a:t>
                      </a:r>
                      <a:endParaRPr lang="en-US" altLang="zh-CN" sz="1200" b="0" kern="1200" dirty="0" smtClean="0">
                        <a:solidFill>
                          <a:schemeClr val="tx1"/>
                        </a:solidFill>
                        <a:latin typeface="+mn-lt"/>
                        <a:ea typeface="+mn-ea"/>
                        <a:cs typeface="+mn-cs"/>
                      </a:endParaRPr>
                    </a:p>
                  </a:txBody>
                  <a:tcPr marL="93631" marR="93631" marT="46821" marB="46821"/>
                </a:tc>
              </a:tr>
              <a:tr h="749131">
                <a:tc>
                  <a:txBody>
                    <a:bodyPr/>
                    <a:lstStyle/>
                    <a:p>
                      <a:pPr marL="0" marR="0" lvl="1" indent="-495300" algn="l" defTabSz="914400" rtl="0" eaLnBrk="1" fontAlgn="auto" latinLnBrk="0" hangingPunct="1">
                        <a:lnSpc>
                          <a:spcPct val="90000"/>
                        </a:lnSpc>
                        <a:spcBef>
                          <a:spcPts val="0"/>
                        </a:spcBef>
                        <a:spcAft>
                          <a:spcPts val="0"/>
                        </a:spcAft>
                        <a:buClrTx/>
                        <a:buSzTx/>
                        <a:buFontTx/>
                        <a:buNone/>
                        <a:tabLst/>
                        <a:defRPr/>
                      </a:pPr>
                      <a:r>
                        <a:rPr lang="en-US" altLang="zh-CN" sz="1400" b="0" kern="1200" dirty="0" smtClean="0">
                          <a:solidFill>
                            <a:schemeClr val="tx2"/>
                          </a:solidFill>
                          <a:latin typeface="+mn-lt"/>
                          <a:ea typeface="+mn-ea"/>
                          <a:cs typeface="+mn-cs"/>
                        </a:rPr>
                        <a:t>User interactivity support and feedback collection</a:t>
                      </a:r>
                      <a:endParaRPr lang="zh-CN" altLang="en-US" sz="1400" b="0" kern="1200" dirty="0" smtClean="0">
                        <a:solidFill>
                          <a:schemeClr val="tx2"/>
                        </a:solidFill>
                        <a:latin typeface="+mn-lt"/>
                        <a:ea typeface="+mn-ea"/>
                        <a:cs typeface="+mn-cs"/>
                      </a:endParaRPr>
                    </a:p>
                  </a:txBody>
                  <a:tcPr marL="93631" marR="93631" marT="46821" marB="46821" anchor="ctr">
                    <a:solidFill>
                      <a:schemeClr val="accent5">
                        <a:alpha val="60000"/>
                      </a:schemeClr>
                    </a:solidFill>
                  </a:tcPr>
                </a:tc>
                <a:tc>
                  <a:txBody>
                    <a:bodyPr/>
                    <a:lstStyle/>
                    <a:p>
                      <a:pPr marL="342900" marR="0" lvl="0" indent="-342900" algn="ctr" defTabSz="914400" rtl="0" eaLnBrk="1" fontAlgn="auto" latinLnBrk="0" hangingPunct="1">
                        <a:lnSpc>
                          <a:spcPct val="100000"/>
                        </a:lnSpc>
                        <a:spcBef>
                          <a:spcPts val="0"/>
                        </a:spcBef>
                        <a:spcAft>
                          <a:spcPts val="0"/>
                        </a:spcAft>
                        <a:buClrTx/>
                        <a:buSzTx/>
                        <a:buFont typeface="+mj-lt"/>
                        <a:buNone/>
                        <a:tabLst/>
                        <a:defRPr/>
                      </a:pPr>
                      <a:endParaRPr lang="en-US" altLang="zh-CN" sz="1200" kern="1200" dirty="0" smtClean="0">
                        <a:solidFill>
                          <a:schemeClr val="dk1"/>
                        </a:solidFill>
                        <a:latin typeface="+mn-lt"/>
                        <a:ea typeface="+mn-ea"/>
                        <a:cs typeface="+mn-cs"/>
                      </a:endParaRPr>
                    </a:p>
                    <a:p>
                      <a:pPr marL="342900" marR="0" lvl="0" indent="-342900" algn="ctr" defTabSz="914400" rtl="0" eaLnBrk="1" fontAlgn="auto" latinLnBrk="0" hangingPunct="1">
                        <a:lnSpc>
                          <a:spcPct val="100000"/>
                        </a:lnSpc>
                        <a:spcBef>
                          <a:spcPts val="0"/>
                        </a:spcBef>
                        <a:spcAft>
                          <a:spcPts val="0"/>
                        </a:spcAft>
                        <a:buClrTx/>
                        <a:buSzTx/>
                        <a:buFont typeface="+mj-lt"/>
                        <a:buNone/>
                        <a:tabLst/>
                        <a:defRPr/>
                      </a:pPr>
                      <a:r>
                        <a:rPr lang="en-US" altLang="zh-CN" sz="1200" kern="1200" dirty="0" smtClean="0">
                          <a:solidFill>
                            <a:schemeClr val="dk1"/>
                          </a:solidFill>
                          <a:latin typeface="+mn-lt"/>
                          <a:ea typeface="+mn-ea"/>
                          <a:cs typeface="+mn-cs"/>
                        </a:rPr>
                        <a:t>——</a:t>
                      </a:r>
                    </a:p>
                  </a:txBody>
                  <a:tcPr marL="93631" marR="93631" marT="46821" marB="46821"/>
                </a:tc>
                <a:tc>
                  <a:txBody>
                    <a:bodyPr/>
                    <a:lstStyle/>
                    <a:p>
                      <a:pPr marL="342900" marR="0" indent="-342900" algn="l" defTabSz="914400" rtl="0" eaLnBrk="1" fontAlgn="auto" latinLnBrk="0" hangingPunct="1">
                        <a:lnSpc>
                          <a:spcPct val="100000"/>
                        </a:lnSpc>
                        <a:spcBef>
                          <a:spcPts val="0"/>
                        </a:spcBef>
                        <a:spcAft>
                          <a:spcPts val="0"/>
                        </a:spcAft>
                        <a:buClrTx/>
                        <a:buSzTx/>
                        <a:buFont typeface="+mj-lt"/>
                        <a:buNone/>
                        <a:tabLst/>
                        <a:defRPr/>
                      </a:pPr>
                      <a:r>
                        <a:rPr lang="en-US" altLang="zh-CN" sz="1200" b="0" kern="1200" dirty="0" smtClean="0">
                          <a:solidFill>
                            <a:schemeClr val="dk1"/>
                          </a:solidFill>
                          <a:latin typeface="+mn-lt"/>
                          <a:ea typeface="+mn-ea"/>
                          <a:cs typeface="+mn-cs"/>
                        </a:rPr>
                        <a:t>MPEG-U</a:t>
                      </a:r>
                      <a:endParaRPr lang="zh-CN" altLang="zh-CN" sz="1200" b="0" kern="1200" dirty="0" smtClean="0">
                        <a:solidFill>
                          <a:schemeClr val="dk1"/>
                        </a:solidFill>
                        <a:latin typeface="+mn-lt"/>
                        <a:ea typeface="+mn-ea"/>
                        <a:cs typeface="+mn-cs"/>
                      </a:endParaRPr>
                    </a:p>
                  </a:txBody>
                  <a:tcPr marL="93631" marR="93631" marT="46821" marB="46821" anchor="ctr"/>
                </a:tc>
                <a:tc>
                  <a:txBody>
                    <a:bodyPr/>
                    <a:lstStyle/>
                    <a:p>
                      <a:pPr marL="342900" marR="0" lvl="1" indent="-342900" algn="l" defTabSz="914400" rtl="0" eaLnBrk="1" fontAlgn="auto" latinLnBrk="0" hangingPunct="1">
                        <a:lnSpc>
                          <a:spcPct val="100000"/>
                        </a:lnSpc>
                        <a:spcBef>
                          <a:spcPts val="0"/>
                        </a:spcBef>
                        <a:spcAft>
                          <a:spcPts val="0"/>
                        </a:spcAft>
                        <a:buClrTx/>
                        <a:buSzTx/>
                        <a:buFont typeface="+mj-lt"/>
                        <a:buNone/>
                        <a:tabLst/>
                        <a:defRPr/>
                      </a:pPr>
                      <a:r>
                        <a:rPr lang="en-US" altLang="zh-CN" sz="1200" kern="1200" dirty="0" smtClean="0">
                          <a:solidFill>
                            <a:schemeClr val="dk1"/>
                          </a:solidFill>
                          <a:latin typeface="+mn-lt"/>
                          <a:ea typeface="+mn-ea"/>
                          <a:cs typeface="+mn-cs"/>
                        </a:rPr>
                        <a:t>Rich Media User Interface</a:t>
                      </a:r>
                    </a:p>
                  </a:txBody>
                  <a:tcPr marL="93631" marR="93631" marT="46821" marB="46821" anchor="ctr"/>
                </a:tc>
                <a:tc>
                  <a:txBody>
                    <a:bodyPr/>
                    <a:lstStyle/>
                    <a:p>
                      <a:pPr marL="342900" marR="0" lvl="0" indent="-342900" algn="ctr" defTabSz="914400" rtl="0" eaLnBrk="1" fontAlgn="auto" latinLnBrk="0" hangingPunct="1">
                        <a:lnSpc>
                          <a:spcPct val="100000"/>
                        </a:lnSpc>
                        <a:spcBef>
                          <a:spcPts val="0"/>
                        </a:spcBef>
                        <a:spcAft>
                          <a:spcPts val="0"/>
                        </a:spcAft>
                        <a:buClrTx/>
                        <a:buSzTx/>
                        <a:buFont typeface="+mj-lt"/>
                        <a:buNone/>
                        <a:tabLst/>
                        <a:defRPr/>
                      </a:pPr>
                      <a:r>
                        <a:rPr lang="en-US" altLang="zh-CN" sz="1200" kern="1200" dirty="0" smtClean="0">
                          <a:solidFill>
                            <a:schemeClr val="dk1"/>
                          </a:solidFill>
                          <a:latin typeface="+mn-lt"/>
                          <a:ea typeface="+mn-ea"/>
                          <a:cs typeface="+mn-cs"/>
                        </a:rPr>
                        <a:t>——</a:t>
                      </a:r>
                    </a:p>
                  </a:txBody>
                  <a:tcPr marL="93631" marR="93631" marT="46821" marB="46821" anchor="ctr" anchorCtr="1"/>
                </a:tc>
              </a:tr>
            </a:tbl>
          </a:graphicData>
        </a:graphic>
      </p:graphicFrame>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indent="-495300" defTabSz="914400" eaLnBrk="1" hangingPunct="1"/>
            <a:r>
              <a:rPr lang="en-US" altLang="zh-CN" dirty="0" smtClean="0">
                <a:ea typeface="ＭＳ Ｐゴシック" pitchFamily="34" charset="-128"/>
              </a:rPr>
              <a:t>AR Client features</a:t>
            </a:r>
            <a:r>
              <a:rPr lang="zh-CN" altLang="en-US" dirty="0" smtClean="0">
                <a:ea typeface="ＭＳ Ｐゴシック" pitchFamily="34" charset="-128"/>
              </a:rPr>
              <a:t>（</a:t>
            </a:r>
            <a:r>
              <a:rPr lang="en-US" altLang="zh-CN" dirty="0" smtClean="0">
                <a:ea typeface="ＭＳ Ｐゴシック" pitchFamily="34" charset="-128"/>
              </a:rPr>
              <a:t>2/2</a:t>
            </a:r>
            <a:r>
              <a:rPr lang="zh-CN" altLang="en-US" dirty="0" smtClean="0">
                <a:ea typeface="ＭＳ Ｐゴシック" pitchFamily="34" charset="-128"/>
              </a:rPr>
              <a:t>）</a:t>
            </a:r>
            <a:endParaRPr lang="en-US" altLang="zh-CN" dirty="0" smtClean="0">
              <a:ea typeface="ＭＳ Ｐゴシック" pitchFamily="34" charset="-128"/>
            </a:endParaRPr>
          </a:p>
        </p:txBody>
      </p:sp>
      <p:graphicFrame>
        <p:nvGraphicFramePr>
          <p:cNvPr id="4" name="内容占位符 3"/>
          <p:cNvGraphicFramePr>
            <a:graphicFrameLocks noGrp="1"/>
          </p:cNvGraphicFramePr>
          <p:nvPr>
            <p:ph idx="1"/>
          </p:nvPr>
        </p:nvGraphicFramePr>
        <p:xfrm>
          <a:off x="338137" y="1059809"/>
          <a:ext cx="8735422" cy="2934888"/>
        </p:xfrm>
        <a:graphic>
          <a:graphicData uri="http://schemas.openxmlformats.org/drawingml/2006/table">
            <a:tbl>
              <a:tblPr firstRow="1" bandRow="1">
                <a:tableStyleId>{5C22544A-7EE6-4342-B048-85BDC9FD1C3A}</a:tableStyleId>
              </a:tblPr>
              <a:tblGrid>
                <a:gridCol w="1676400"/>
                <a:gridCol w="1295400"/>
                <a:gridCol w="762000"/>
                <a:gridCol w="4191000"/>
                <a:gridCol w="810622"/>
              </a:tblGrid>
              <a:tr h="241941">
                <a:tc>
                  <a:txBody>
                    <a:bodyPr/>
                    <a:lstStyle/>
                    <a:p>
                      <a:r>
                        <a:rPr lang="en-US" altLang="zh-CN" sz="1600" b="1" dirty="0" smtClean="0"/>
                        <a:t>Technical Aspects</a:t>
                      </a:r>
                      <a:endParaRPr lang="zh-CN" altLang="en-US" sz="1600" b="1" dirty="0"/>
                    </a:p>
                  </a:txBody>
                  <a:tcPr marL="93631" marR="93631" marT="46821" marB="46821"/>
                </a:tc>
                <a:tc grid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600" b="1" dirty="0" smtClean="0"/>
                        <a:t>Relevant SDOs</a:t>
                      </a:r>
                      <a:endParaRPr lang="zh-CN" altLang="en-US" sz="1600" b="1" kern="1200" dirty="0">
                        <a:solidFill>
                          <a:schemeClr val="lt1"/>
                        </a:solidFill>
                        <a:latin typeface="+mn-lt"/>
                        <a:ea typeface="+mn-ea"/>
                        <a:cs typeface="+mn-cs"/>
                      </a:endParaRPr>
                    </a:p>
                  </a:txBody>
                  <a:tcPr marL="93631" marR="93631" marT="46821" marB="46821"/>
                </a:tc>
                <a:tc hMerge="1">
                  <a:txBody>
                    <a:bodyPr/>
                    <a:lstStyle/>
                    <a:p>
                      <a:endParaRPr lang="zh-CN" altLang="en-US" b="0" dirty="0"/>
                    </a:p>
                  </a:txBody>
                  <a:tcPr/>
                </a:tc>
                <a:tc>
                  <a:txBody>
                    <a:bodyPr/>
                    <a:lstStyle/>
                    <a:p>
                      <a:r>
                        <a:rPr lang="en-US" altLang="zh-CN" sz="1600" b="1" dirty="0" smtClean="0"/>
                        <a:t>Developing Emphasis</a:t>
                      </a:r>
                    </a:p>
                    <a:p>
                      <a:endParaRPr lang="zh-CN" altLang="en-US" sz="800" b="1" dirty="0"/>
                    </a:p>
                  </a:txBody>
                  <a:tcPr marL="93631" marR="93631" marT="46821" marB="46821"/>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600" b="1" dirty="0" smtClean="0"/>
                        <a:t>Status</a:t>
                      </a:r>
                      <a:endParaRPr lang="zh-CN" altLang="en-US" sz="1600" b="1" dirty="0"/>
                    </a:p>
                  </a:txBody>
                  <a:tcPr marL="93631" marR="93631" marT="46821" marB="46821"/>
                </a:tc>
              </a:tr>
              <a:tr h="313455">
                <a:tc rowSpan="2">
                  <a:txBody>
                    <a:bodyPr/>
                    <a:lstStyle/>
                    <a:p>
                      <a:pPr marL="0" marR="0" lvl="1" indent="-495300" algn="l" defTabSz="914400" rtl="0" eaLnBrk="1" fontAlgn="auto" latinLnBrk="0" hangingPunct="1">
                        <a:lnSpc>
                          <a:spcPct val="90000"/>
                        </a:lnSpc>
                        <a:spcBef>
                          <a:spcPts val="0"/>
                        </a:spcBef>
                        <a:spcAft>
                          <a:spcPts val="0"/>
                        </a:spcAft>
                        <a:buClrTx/>
                        <a:buSzTx/>
                        <a:buFontTx/>
                        <a:buNone/>
                        <a:tabLst/>
                        <a:defRPr/>
                      </a:pPr>
                      <a:r>
                        <a:rPr lang="en-US" altLang="zh-CN" sz="1400" b="0" i="0" kern="1200" dirty="0" smtClean="0">
                          <a:solidFill>
                            <a:schemeClr val="tx2"/>
                          </a:solidFill>
                          <a:latin typeface="+mn-lt"/>
                          <a:ea typeface="+mn-ea"/>
                          <a:cs typeface="+mn-cs"/>
                        </a:rPr>
                        <a:t>Access to Device Capabilities</a:t>
                      </a:r>
                    </a:p>
                  </a:txBody>
                  <a:tcPr marL="93631" marR="93631" marT="46821" marB="46821" anchor="ctr">
                    <a:solidFill>
                      <a:schemeClr val="accent5">
                        <a:alpha val="60000"/>
                      </a:schemeClr>
                    </a:solidFill>
                  </a:tcPr>
                </a:tc>
                <a:tc>
                  <a:txBody>
                    <a:bodyPr/>
                    <a:lstStyle/>
                    <a:p>
                      <a:pPr marL="342900" marR="0" lvl="0" indent="-342900" algn="l" defTabSz="914400" rtl="0" eaLnBrk="1" fontAlgn="auto" latinLnBrk="0" hangingPunct="1">
                        <a:lnSpc>
                          <a:spcPct val="100000"/>
                        </a:lnSpc>
                        <a:spcBef>
                          <a:spcPts val="0"/>
                        </a:spcBef>
                        <a:spcAft>
                          <a:spcPts val="0"/>
                        </a:spcAft>
                        <a:buClrTx/>
                        <a:buSzTx/>
                        <a:buFont typeface="+mj-lt"/>
                        <a:buAutoNum type="arabicPeriod"/>
                        <a:tabLst/>
                        <a:defRPr/>
                      </a:pPr>
                      <a:r>
                        <a:rPr lang="en-US" altLang="zh-CN" sz="1200" b="1" kern="1200" dirty="0" smtClean="0">
                          <a:solidFill>
                            <a:schemeClr val="accent1"/>
                          </a:solidFill>
                          <a:latin typeface="+mn-lt"/>
                          <a:ea typeface="+mn-ea"/>
                          <a:cs typeface="+mn-cs"/>
                        </a:rPr>
                        <a:t>Sensor Model Language </a:t>
                      </a:r>
                    </a:p>
                    <a:p>
                      <a:pPr marL="342900" marR="0" lvl="0" indent="-342900" algn="l" defTabSz="914400" rtl="0" eaLnBrk="1" fontAlgn="auto" latinLnBrk="0" hangingPunct="1">
                        <a:lnSpc>
                          <a:spcPct val="100000"/>
                        </a:lnSpc>
                        <a:spcBef>
                          <a:spcPts val="0"/>
                        </a:spcBef>
                        <a:spcAft>
                          <a:spcPts val="0"/>
                        </a:spcAft>
                        <a:buClrTx/>
                        <a:buSzTx/>
                        <a:buFont typeface="+mj-lt"/>
                        <a:buNone/>
                        <a:tabLst/>
                        <a:defRPr/>
                      </a:pPr>
                      <a:r>
                        <a:rPr lang="en-US" altLang="zh-CN" sz="1200" b="1" kern="1200" dirty="0" smtClean="0">
                          <a:solidFill>
                            <a:schemeClr val="accent1"/>
                          </a:solidFill>
                          <a:latin typeface="+mn-lt"/>
                          <a:ea typeface="+mn-ea"/>
                          <a:cs typeface="+mn-cs"/>
                        </a:rPr>
                        <a:t>…</a:t>
                      </a:r>
                    </a:p>
                  </a:txBody>
                  <a:tcPr marL="93631" marR="93631" marT="46821" marB="46821"/>
                </a:tc>
                <a:tc>
                  <a:txBody>
                    <a:bodyPr/>
                    <a:lstStyle/>
                    <a:p>
                      <a:pPr marL="342900" marR="0" indent="-342900" algn="l" defTabSz="914400" rtl="0" eaLnBrk="1" fontAlgn="auto" latinLnBrk="0" hangingPunct="1">
                        <a:lnSpc>
                          <a:spcPct val="100000"/>
                        </a:lnSpc>
                        <a:spcBef>
                          <a:spcPts val="0"/>
                        </a:spcBef>
                        <a:spcAft>
                          <a:spcPts val="0"/>
                        </a:spcAft>
                        <a:buClrTx/>
                        <a:buSzTx/>
                        <a:buFont typeface="+mj-lt"/>
                        <a:buNone/>
                        <a:tabLst/>
                        <a:defRPr/>
                      </a:pPr>
                      <a:r>
                        <a:rPr lang="en-US" altLang="zh-CN" sz="1200" b="0" kern="1200" dirty="0" smtClean="0">
                          <a:solidFill>
                            <a:schemeClr val="dk1"/>
                          </a:solidFill>
                          <a:latin typeface="+mn-lt"/>
                          <a:ea typeface="+mn-ea"/>
                          <a:cs typeface="+mn-cs"/>
                        </a:rPr>
                        <a:t>W3C</a:t>
                      </a:r>
                    </a:p>
                    <a:p>
                      <a:pPr marL="342900" marR="0" indent="-342900" algn="l" defTabSz="914400" rtl="0" eaLnBrk="1" fontAlgn="auto" latinLnBrk="0" hangingPunct="1">
                        <a:lnSpc>
                          <a:spcPct val="100000"/>
                        </a:lnSpc>
                        <a:spcBef>
                          <a:spcPts val="0"/>
                        </a:spcBef>
                        <a:spcAft>
                          <a:spcPts val="0"/>
                        </a:spcAft>
                        <a:buClrTx/>
                        <a:buSzTx/>
                        <a:buFont typeface="+mj-lt"/>
                        <a:buNone/>
                        <a:tabLst/>
                        <a:defRPr/>
                      </a:pPr>
                      <a:r>
                        <a:rPr lang="en-US" altLang="zh-CN" sz="1200" b="0" kern="1200" dirty="0" smtClean="0">
                          <a:solidFill>
                            <a:schemeClr val="dk1"/>
                          </a:solidFill>
                          <a:latin typeface="+mn-lt"/>
                          <a:ea typeface="+mn-ea"/>
                          <a:cs typeface="+mn-cs"/>
                        </a:rPr>
                        <a:t>SWE</a:t>
                      </a:r>
                    </a:p>
                  </a:txBody>
                  <a:tcPr marL="93631" marR="93631" marT="46821" marB="46821"/>
                </a:tc>
                <a:tc>
                  <a:txBody>
                    <a:bodyPr/>
                    <a:lstStyle/>
                    <a:p>
                      <a:pPr marL="342900" marR="0" lvl="1" indent="-342900" algn="l" defTabSz="914400" rtl="0" eaLnBrk="1" fontAlgn="auto" latinLnBrk="0" hangingPunct="1">
                        <a:lnSpc>
                          <a:spcPct val="100000"/>
                        </a:lnSpc>
                        <a:spcBef>
                          <a:spcPts val="0"/>
                        </a:spcBef>
                        <a:spcAft>
                          <a:spcPts val="0"/>
                        </a:spcAft>
                        <a:buClrTx/>
                        <a:buSzTx/>
                        <a:buFont typeface="+mj-lt"/>
                        <a:buNone/>
                        <a:tabLst/>
                        <a:defRPr/>
                      </a:pPr>
                      <a:r>
                        <a:rPr lang="en-US" altLang="zh-CN" sz="1200" kern="1200" dirty="0" smtClean="0">
                          <a:solidFill>
                            <a:schemeClr val="dk1"/>
                          </a:solidFill>
                          <a:latin typeface="+mn-lt"/>
                          <a:ea typeface="+mn-ea"/>
                          <a:cs typeface="+mn-cs"/>
                        </a:rPr>
                        <a:t>SWE defines the capabilities of sensors and sensor networks, and to</a:t>
                      </a:r>
                    </a:p>
                    <a:p>
                      <a:pPr marL="342900" marR="0" lvl="1" indent="-342900" algn="l" defTabSz="914400" rtl="0" eaLnBrk="1" fontAlgn="auto" latinLnBrk="0" hangingPunct="1">
                        <a:lnSpc>
                          <a:spcPct val="100000"/>
                        </a:lnSpc>
                        <a:spcBef>
                          <a:spcPts val="0"/>
                        </a:spcBef>
                        <a:spcAft>
                          <a:spcPts val="0"/>
                        </a:spcAft>
                        <a:buClrTx/>
                        <a:buSzTx/>
                        <a:buFont typeface="+mj-lt"/>
                        <a:buNone/>
                        <a:tabLst/>
                        <a:defRPr/>
                      </a:pPr>
                      <a:r>
                        <a:rPr lang="en-US" altLang="zh-CN" sz="1200" kern="1200" dirty="0" smtClean="0">
                          <a:solidFill>
                            <a:schemeClr val="dk1"/>
                          </a:solidFill>
                          <a:latin typeface="+mn-lt"/>
                          <a:ea typeface="+mn-ea"/>
                          <a:cs typeface="+mn-cs"/>
                        </a:rPr>
                        <a:t>develop semantic annotations of a key language used by services </a:t>
                      </a:r>
                    </a:p>
                    <a:p>
                      <a:pPr marL="342900" marR="0" lvl="1" indent="-342900" algn="l" defTabSz="914400" rtl="0" eaLnBrk="1" fontAlgn="auto" latinLnBrk="0" hangingPunct="1">
                        <a:lnSpc>
                          <a:spcPct val="100000"/>
                        </a:lnSpc>
                        <a:spcBef>
                          <a:spcPts val="0"/>
                        </a:spcBef>
                        <a:spcAft>
                          <a:spcPts val="0"/>
                        </a:spcAft>
                        <a:buClrTx/>
                        <a:buSzTx/>
                        <a:buFont typeface="+mj-lt"/>
                        <a:buNone/>
                        <a:tabLst/>
                        <a:defRPr/>
                      </a:pPr>
                      <a:r>
                        <a:rPr lang="en-US" altLang="zh-CN" sz="1200" kern="1200" dirty="0" smtClean="0">
                          <a:solidFill>
                            <a:schemeClr val="dk1"/>
                          </a:solidFill>
                          <a:latin typeface="+mn-lt"/>
                          <a:ea typeface="+mn-ea"/>
                          <a:cs typeface="+mn-cs"/>
                        </a:rPr>
                        <a:t>based sensor networks.</a:t>
                      </a:r>
                    </a:p>
                  </a:txBody>
                  <a:tcPr marL="93631" marR="93631" marT="46821" marB="46821"/>
                </a:tc>
                <a:tc>
                  <a:txBody>
                    <a:bodyPr/>
                    <a:lstStyle/>
                    <a:p>
                      <a:pPr marL="342900" marR="0" lvl="1" indent="-342900" algn="l" defTabSz="914400" rtl="0" eaLnBrk="1" fontAlgn="auto" latinLnBrk="0" hangingPunct="1">
                        <a:lnSpc>
                          <a:spcPct val="100000"/>
                        </a:lnSpc>
                        <a:spcBef>
                          <a:spcPts val="0"/>
                        </a:spcBef>
                        <a:spcAft>
                          <a:spcPts val="0"/>
                        </a:spcAft>
                        <a:buClrTx/>
                        <a:buSzTx/>
                        <a:buFont typeface="+mj-lt"/>
                        <a:buNone/>
                        <a:tabLst/>
                        <a:defRPr/>
                      </a:pPr>
                      <a:r>
                        <a:rPr lang="en-US" altLang="zh-CN" sz="1200" b="0" kern="1200" dirty="0" smtClean="0">
                          <a:solidFill>
                            <a:schemeClr val="tx1"/>
                          </a:solidFill>
                          <a:latin typeface="+mn-lt"/>
                          <a:ea typeface="+mn-ea"/>
                          <a:cs typeface="+mn-cs"/>
                        </a:rPr>
                        <a:t>SML 1.0.0</a:t>
                      </a:r>
                    </a:p>
                  </a:txBody>
                  <a:tcPr marL="93631" marR="93631" marT="46821" marB="46821"/>
                </a:tc>
              </a:tr>
              <a:tr h="0">
                <a:tc vMerge="1">
                  <a:txBody>
                    <a:bodyPr/>
                    <a:lstStyle/>
                    <a:p>
                      <a:pPr marL="0" marR="0" lvl="1" indent="-495300" algn="l" defTabSz="914400" rtl="0" eaLnBrk="1" fontAlgn="auto" latinLnBrk="0" hangingPunct="1">
                        <a:lnSpc>
                          <a:spcPct val="90000"/>
                        </a:lnSpc>
                        <a:spcBef>
                          <a:spcPts val="0"/>
                        </a:spcBef>
                        <a:spcAft>
                          <a:spcPts val="0"/>
                        </a:spcAft>
                        <a:buClrTx/>
                        <a:buSzTx/>
                        <a:buFontTx/>
                        <a:buNone/>
                        <a:tabLst/>
                        <a:defRPr/>
                      </a:pPr>
                      <a:endParaRPr lang="en-US" altLang="zh-CN" sz="1400" b="0" i="0" kern="1200" dirty="0" smtClean="0">
                        <a:solidFill>
                          <a:schemeClr val="tx2"/>
                        </a:solidFill>
                        <a:latin typeface="+mn-lt"/>
                        <a:ea typeface="+mn-ea"/>
                        <a:cs typeface="+mn-cs"/>
                      </a:endParaRPr>
                    </a:p>
                  </a:txBody>
                  <a:tcPr marL="93631" marR="93631" marT="46821" marB="46821" anchor="ctr">
                    <a:solidFill>
                      <a:schemeClr val="accent5">
                        <a:alpha val="60000"/>
                      </a:schemeClr>
                    </a:solidFill>
                  </a:tcPr>
                </a:tc>
                <a:tc>
                  <a:txBody>
                    <a:bodyPr/>
                    <a:lstStyle/>
                    <a:p>
                      <a:pPr marL="342900" marR="0" lvl="0" indent="-342900" algn="l" defTabSz="914400" rtl="0" eaLnBrk="1" fontAlgn="auto" latinLnBrk="0" hangingPunct="1">
                        <a:lnSpc>
                          <a:spcPct val="100000"/>
                        </a:lnSpc>
                        <a:spcBef>
                          <a:spcPts val="0"/>
                        </a:spcBef>
                        <a:spcAft>
                          <a:spcPts val="0"/>
                        </a:spcAft>
                        <a:buClrTx/>
                        <a:buSzTx/>
                        <a:buFont typeface="+mj-lt"/>
                        <a:buAutoNum type="arabicPeriod" startAt="2"/>
                        <a:tabLst/>
                        <a:defRPr/>
                      </a:pPr>
                      <a:r>
                        <a:rPr lang="de-DE" altLang="zh-CN" sz="1200" b="1" kern="1200" dirty="0" smtClean="0">
                          <a:solidFill>
                            <a:schemeClr val="accent1"/>
                          </a:solidFill>
                          <a:latin typeface="+mn-lt"/>
                          <a:ea typeface="+mn-ea"/>
                          <a:cs typeface="+mn-cs"/>
                        </a:rPr>
                        <a:t>Sensor information</a:t>
                      </a:r>
                    </a:p>
                    <a:p>
                      <a:pPr marL="342900" marR="0" lvl="0" indent="-342900" algn="l" defTabSz="914400" rtl="0" eaLnBrk="1" fontAlgn="auto" latinLnBrk="0" hangingPunct="1">
                        <a:lnSpc>
                          <a:spcPct val="100000"/>
                        </a:lnSpc>
                        <a:spcBef>
                          <a:spcPts val="0"/>
                        </a:spcBef>
                        <a:spcAft>
                          <a:spcPts val="0"/>
                        </a:spcAft>
                        <a:buClrTx/>
                        <a:buSzTx/>
                        <a:buFont typeface="+mj-lt"/>
                        <a:buNone/>
                        <a:tabLst/>
                        <a:defRPr/>
                      </a:pPr>
                      <a:r>
                        <a:rPr lang="de-DE" altLang="zh-CN" sz="1200" b="1" kern="1200" dirty="0" smtClean="0">
                          <a:solidFill>
                            <a:schemeClr val="accent1"/>
                          </a:solidFill>
                          <a:latin typeface="+mn-lt"/>
                          <a:ea typeface="+mn-ea"/>
                          <a:cs typeface="+mn-cs"/>
                        </a:rPr>
                        <a:t>...</a:t>
                      </a:r>
                      <a:endParaRPr lang="en-US" altLang="zh-CN" sz="1200" b="1" kern="1200" dirty="0" smtClean="0">
                        <a:solidFill>
                          <a:schemeClr val="accent1"/>
                        </a:solidFill>
                        <a:latin typeface="+mn-lt"/>
                        <a:ea typeface="+mn-ea"/>
                        <a:cs typeface="+mn-cs"/>
                      </a:endParaRPr>
                    </a:p>
                  </a:txBody>
                  <a:tcPr marL="93631" marR="93631" marT="46821" marB="46821"/>
                </a:tc>
                <a:tc>
                  <a:txBody>
                    <a:bodyPr/>
                    <a:lstStyle/>
                    <a:p>
                      <a:pPr marL="342900" marR="0" indent="-342900" algn="l" defTabSz="914400" rtl="0" eaLnBrk="1" fontAlgn="auto" latinLnBrk="0" hangingPunct="1">
                        <a:lnSpc>
                          <a:spcPct val="100000"/>
                        </a:lnSpc>
                        <a:spcBef>
                          <a:spcPts val="0"/>
                        </a:spcBef>
                        <a:spcAft>
                          <a:spcPts val="0"/>
                        </a:spcAft>
                        <a:buClrTx/>
                        <a:buSzTx/>
                        <a:buFont typeface="+mj-lt"/>
                        <a:buNone/>
                        <a:tabLst/>
                        <a:defRPr/>
                      </a:pPr>
                      <a:r>
                        <a:rPr lang="en-US" altLang="zh-CN" sz="1200" b="0" kern="1200" dirty="0" smtClean="0">
                          <a:solidFill>
                            <a:schemeClr val="dk1"/>
                          </a:solidFill>
                          <a:latin typeface="+mn-lt"/>
                          <a:ea typeface="+mn-ea"/>
                          <a:cs typeface="+mn-cs"/>
                        </a:rPr>
                        <a:t>MPEG-V</a:t>
                      </a:r>
                      <a:endParaRPr lang="zh-CN" altLang="zh-CN" sz="1200" b="0" kern="1200" dirty="0" smtClean="0">
                        <a:solidFill>
                          <a:schemeClr val="dk1"/>
                        </a:solidFill>
                        <a:latin typeface="+mn-lt"/>
                        <a:ea typeface="+mn-ea"/>
                        <a:cs typeface="+mn-cs"/>
                      </a:endParaRPr>
                    </a:p>
                  </a:txBody>
                  <a:tcPr marL="93631" marR="93631" marT="46821" marB="46821"/>
                </a:tc>
                <a:tc>
                  <a:txBody>
                    <a:bodyPr/>
                    <a:lstStyle/>
                    <a:p>
                      <a:pPr marL="342900" marR="0" lvl="1" indent="-342900" algn="l" defTabSz="914400" rtl="0" eaLnBrk="1" fontAlgn="auto" latinLnBrk="0" hangingPunct="1">
                        <a:lnSpc>
                          <a:spcPct val="100000"/>
                        </a:lnSpc>
                        <a:spcBef>
                          <a:spcPts val="0"/>
                        </a:spcBef>
                        <a:spcAft>
                          <a:spcPts val="0"/>
                        </a:spcAft>
                        <a:buClrTx/>
                        <a:buSzTx/>
                        <a:buFont typeface="+mj-lt"/>
                        <a:buNone/>
                        <a:tabLst/>
                        <a:defRPr/>
                      </a:pPr>
                      <a:r>
                        <a:rPr lang="en-US" altLang="zh-CN" sz="1200" kern="1200" dirty="0" smtClean="0">
                          <a:solidFill>
                            <a:schemeClr val="dk1"/>
                          </a:solidFill>
                          <a:latin typeface="+mn-lt"/>
                          <a:ea typeface="+mn-ea"/>
                          <a:cs typeface="+mn-cs"/>
                        </a:rPr>
                        <a:t>Information Exchange with Virtual Worlds</a:t>
                      </a:r>
                    </a:p>
                  </a:txBody>
                  <a:tcPr marL="93631" marR="93631" marT="46821" marB="46821"/>
                </a:tc>
                <a:tc>
                  <a:txBody>
                    <a:bodyPr/>
                    <a:lstStyle/>
                    <a:p>
                      <a:pPr marL="342900" marR="0" lvl="1" indent="-342900" algn="ctr" defTabSz="914400" rtl="0" eaLnBrk="1" fontAlgn="auto" latinLnBrk="0" hangingPunct="1">
                        <a:lnSpc>
                          <a:spcPct val="100000"/>
                        </a:lnSpc>
                        <a:spcBef>
                          <a:spcPts val="0"/>
                        </a:spcBef>
                        <a:spcAft>
                          <a:spcPts val="0"/>
                        </a:spcAft>
                        <a:buClrTx/>
                        <a:buSzTx/>
                        <a:buFont typeface="+mj-lt"/>
                        <a:buNone/>
                        <a:tabLst/>
                        <a:defRPr/>
                      </a:pPr>
                      <a:r>
                        <a:rPr lang="en-US" altLang="zh-CN" sz="1200" kern="1200" dirty="0" smtClean="0">
                          <a:solidFill>
                            <a:schemeClr val="dk1"/>
                          </a:solidFill>
                          <a:latin typeface="+mn-lt"/>
                          <a:ea typeface="+mn-ea"/>
                          <a:cs typeface="+mn-cs"/>
                        </a:rPr>
                        <a:t>——</a:t>
                      </a:r>
                    </a:p>
                  </a:txBody>
                  <a:tcPr marL="93631" marR="93631" marT="46821" marB="46821"/>
                </a:tc>
              </a:tr>
              <a:tr h="749131">
                <a:tc>
                  <a:txBody>
                    <a:bodyPr/>
                    <a:lstStyle/>
                    <a:p>
                      <a:pPr marL="0" marR="0" lvl="1" indent="-495300" algn="l" defTabSz="914400" rtl="0" eaLnBrk="1" fontAlgn="auto" latinLnBrk="0" hangingPunct="1">
                        <a:lnSpc>
                          <a:spcPct val="90000"/>
                        </a:lnSpc>
                        <a:spcBef>
                          <a:spcPts val="0"/>
                        </a:spcBef>
                        <a:spcAft>
                          <a:spcPts val="0"/>
                        </a:spcAft>
                        <a:buClrTx/>
                        <a:buSzTx/>
                        <a:buFontTx/>
                        <a:buNone/>
                        <a:tabLst/>
                        <a:defRPr/>
                      </a:pPr>
                      <a:r>
                        <a:rPr lang="en-US" altLang="zh-CN" sz="1400" b="0" i="0" kern="1200" dirty="0" smtClean="0">
                          <a:solidFill>
                            <a:schemeClr val="tx2"/>
                          </a:solidFill>
                          <a:latin typeface="+mn-lt"/>
                          <a:ea typeface="+mn-ea"/>
                          <a:cs typeface="+mn-cs"/>
                        </a:rPr>
                        <a:t>AR Web APIs</a:t>
                      </a:r>
                      <a:endParaRPr lang="zh-CN" altLang="en-US" sz="1400" b="0" i="0" kern="1200" dirty="0" smtClean="0">
                        <a:solidFill>
                          <a:schemeClr val="tx2"/>
                        </a:solidFill>
                        <a:latin typeface="+mn-lt"/>
                        <a:ea typeface="+mn-ea"/>
                        <a:cs typeface="+mn-cs"/>
                      </a:endParaRPr>
                    </a:p>
                  </a:txBody>
                  <a:tcPr marL="93631" marR="93631" marT="46821" marB="46821" anchor="ctr">
                    <a:solidFill>
                      <a:schemeClr val="accent5">
                        <a:alpha val="60000"/>
                      </a:schemeClr>
                    </a:solidFill>
                  </a:tcPr>
                </a:tc>
                <a:tc>
                  <a:txBody>
                    <a:bodyPr/>
                    <a:lstStyle/>
                    <a:p>
                      <a:pPr marL="342900" marR="0" lvl="0" indent="-342900" algn="l" defTabSz="914400" rtl="0" eaLnBrk="1" fontAlgn="auto" latinLnBrk="0" hangingPunct="1">
                        <a:lnSpc>
                          <a:spcPct val="100000"/>
                        </a:lnSpc>
                        <a:spcBef>
                          <a:spcPts val="0"/>
                        </a:spcBef>
                        <a:spcAft>
                          <a:spcPts val="0"/>
                        </a:spcAft>
                        <a:buClrTx/>
                        <a:buSzTx/>
                        <a:buFont typeface="+mj-lt"/>
                        <a:buAutoNum type="arabicPeriod"/>
                        <a:tabLst/>
                        <a:defRPr/>
                      </a:pPr>
                      <a:r>
                        <a:rPr lang="en-US" altLang="zh-CN" sz="1200" b="1" kern="1200" dirty="0" smtClean="0">
                          <a:solidFill>
                            <a:schemeClr val="accent1"/>
                          </a:solidFill>
                          <a:latin typeface="+mn-lt"/>
                          <a:ea typeface="+mn-ea"/>
                          <a:cs typeface="+mn-cs"/>
                        </a:rPr>
                        <a:t>WCS</a:t>
                      </a:r>
                    </a:p>
                    <a:p>
                      <a:pPr marL="342900" marR="0" lvl="0" indent="-342900" algn="l" defTabSz="914400" rtl="0" eaLnBrk="1" fontAlgn="auto" latinLnBrk="0" hangingPunct="1">
                        <a:lnSpc>
                          <a:spcPct val="100000"/>
                        </a:lnSpc>
                        <a:spcBef>
                          <a:spcPts val="0"/>
                        </a:spcBef>
                        <a:spcAft>
                          <a:spcPts val="0"/>
                        </a:spcAft>
                        <a:buClrTx/>
                        <a:buSzTx/>
                        <a:buFont typeface="+mj-lt"/>
                        <a:buAutoNum type="arabicPeriod"/>
                        <a:tabLst/>
                        <a:defRPr/>
                      </a:pPr>
                      <a:r>
                        <a:rPr lang="en-US" altLang="zh-CN" sz="1200" b="1" kern="1200" dirty="0" smtClean="0">
                          <a:solidFill>
                            <a:schemeClr val="accent1"/>
                          </a:solidFill>
                          <a:latin typeface="+mn-lt"/>
                          <a:ea typeface="+mn-ea"/>
                          <a:cs typeface="+mn-cs"/>
                        </a:rPr>
                        <a:t>WMS/SLD</a:t>
                      </a:r>
                    </a:p>
                    <a:p>
                      <a:pPr marL="342900" marR="0" lvl="0" indent="-342900" algn="l" defTabSz="914400" rtl="0" eaLnBrk="1" fontAlgn="auto" latinLnBrk="0" hangingPunct="1">
                        <a:lnSpc>
                          <a:spcPct val="100000"/>
                        </a:lnSpc>
                        <a:spcBef>
                          <a:spcPts val="0"/>
                        </a:spcBef>
                        <a:spcAft>
                          <a:spcPts val="0"/>
                        </a:spcAft>
                        <a:buClrTx/>
                        <a:buSzTx/>
                        <a:buFont typeface="+mj-lt"/>
                        <a:buNone/>
                        <a:tabLst/>
                        <a:defRPr/>
                      </a:pPr>
                      <a:r>
                        <a:rPr lang="en-US" altLang="zh-CN" sz="1200" b="1" kern="1200" dirty="0" smtClean="0">
                          <a:solidFill>
                            <a:schemeClr val="accent1"/>
                          </a:solidFill>
                          <a:latin typeface="+mn-lt"/>
                          <a:ea typeface="+mn-ea"/>
                          <a:cs typeface="+mn-cs"/>
                        </a:rPr>
                        <a:t>…</a:t>
                      </a:r>
                      <a:endParaRPr lang="en-US" altLang="zh-CN" sz="1200" b="1" kern="1200" dirty="0" smtClean="0">
                        <a:solidFill>
                          <a:srgbClr val="FF0000"/>
                        </a:solidFill>
                        <a:latin typeface="+mn-lt"/>
                        <a:ea typeface="+mn-ea"/>
                        <a:cs typeface="+mn-cs"/>
                      </a:endParaRPr>
                    </a:p>
                  </a:txBody>
                  <a:tcPr marL="93631" marR="93631" marT="46821" marB="46821"/>
                </a:tc>
                <a:tc>
                  <a:txBody>
                    <a:bodyPr/>
                    <a:lstStyle/>
                    <a:p>
                      <a:pPr marL="342900" indent="-342900" algn="l" defTabSz="914400" rtl="0" eaLnBrk="1" latinLnBrk="0" hangingPunct="1">
                        <a:buFont typeface="+mj-lt"/>
                        <a:buNone/>
                      </a:pPr>
                      <a:r>
                        <a:rPr lang="en-US" altLang="zh-CN" sz="1200" kern="1200" dirty="0" smtClean="0">
                          <a:solidFill>
                            <a:schemeClr val="dk1"/>
                          </a:solidFill>
                          <a:latin typeface="+mn-lt"/>
                          <a:ea typeface="+mn-ea"/>
                          <a:cs typeface="+mn-cs"/>
                        </a:rPr>
                        <a:t>OGC</a:t>
                      </a:r>
                    </a:p>
                  </a:txBody>
                  <a:tcPr marL="93631" marR="93631" marT="46821" marB="46821"/>
                </a:tc>
                <a:tc>
                  <a:txBody>
                    <a:bodyPr/>
                    <a:lstStyle/>
                    <a:p>
                      <a:pPr marL="342900" marR="0" lvl="0" indent="-342900" algn="l" defTabSz="914400" rtl="0" eaLnBrk="1" fontAlgn="auto" latinLnBrk="0" hangingPunct="1">
                        <a:lnSpc>
                          <a:spcPct val="100000"/>
                        </a:lnSpc>
                        <a:spcBef>
                          <a:spcPts val="0"/>
                        </a:spcBef>
                        <a:spcAft>
                          <a:spcPts val="0"/>
                        </a:spcAft>
                        <a:buClrTx/>
                        <a:buSzTx/>
                        <a:buFont typeface="+mj-lt"/>
                        <a:buNone/>
                        <a:tabLst/>
                        <a:defRPr/>
                      </a:pPr>
                      <a:r>
                        <a:rPr lang="en-US" altLang="zh-CN" sz="1200" kern="1200" dirty="0" smtClean="0">
                          <a:solidFill>
                            <a:schemeClr val="dk1"/>
                          </a:solidFill>
                          <a:latin typeface="+mn-lt"/>
                          <a:ea typeface="+mn-ea"/>
                          <a:cs typeface="+mn-cs"/>
                        </a:rPr>
                        <a:t>A Web Coverage Service (WCS) provides access to coverage data</a:t>
                      </a:r>
                    </a:p>
                    <a:p>
                      <a:pPr marL="342900" marR="0" lvl="0" indent="-342900" algn="l" defTabSz="914400" rtl="0" eaLnBrk="1" fontAlgn="auto" latinLnBrk="0" hangingPunct="1">
                        <a:lnSpc>
                          <a:spcPct val="100000"/>
                        </a:lnSpc>
                        <a:spcBef>
                          <a:spcPts val="0"/>
                        </a:spcBef>
                        <a:spcAft>
                          <a:spcPts val="0"/>
                        </a:spcAft>
                        <a:buClrTx/>
                        <a:buSzTx/>
                        <a:buFont typeface="+mj-lt"/>
                        <a:buNone/>
                        <a:tabLst/>
                        <a:defRPr/>
                      </a:pPr>
                      <a:r>
                        <a:rPr lang="en-US" altLang="zh-CN" sz="1200" kern="1200" dirty="0" smtClean="0">
                          <a:solidFill>
                            <a:schemeClr val="dk1"/>
                          </a:solidFill>
                          <a:latin typeface="+mn-lt"/>
                          <a:ea typeface="+mn-ea"/>
                          <a:cs typeface="+mn-cs"/>
                        </a:rPr>
                        <a:t> in forms that are useful for client-side rendering, as input into scientific</a:t>
                      </a:r>
                    </a:p>
                    <a:p>
                      <a:pPr marL="342900" marR="0" lvl="0" indent="-342900" algn="l" defTabSz="914400" rtl="0" eaLnBrk="1" fontAlgn="auto" latinLnBrk="0" hangingPunct="1">
                        <a:lnSpc>
                          <a:spcPct val="100000"/>
                        </a:lnSpc>
                        <a:spcBef>
                          <a:spcPts val="0"/>
                        </a:spcBef>
                        <a:spcAft>
                          <a:spcPts val="0"/>
                        </a:spcAft>
                        <a:buClrTx/>
                        <a:buSzTx/>
                        <a:buFont typeface="+mj-lt"/>
                        <a:buNone/>
                        <a:tabLst/>
                        <a:defRPr/>
                      </a:pPr>
                      <a:r>
                        <a:rPr lang="en-US" altLang="zh-CN" sz="1200" kern="1200" dirty="0" smtClean="0">
                          <a:solidFill>
                            <a:schemeClr val="dk1"/>
                          </a:solidFill>
                          <a:latin typeface="+mn-lt"/>
                          <a:ea typeface="+mn-ea"/>
                          <a:cs typeface="+mn-cs"/>
                        </a:rPr>
                        <a:t> models, and for other clients. </a:t>
                      </a:r>
                    </a:p>
                    <a:p>
                      <a:pPr marL="342900" marR="0" lvl="0" indent="-342900" algn="l" defTabSz="914400" rtl="0" eaLnBrk="1" fontAlgn="auto" latinLnBrk="0" hangingPunct="1">
                        <a:lnSpc>
                          <a:spcPct val="100000"/>
                        </a:lnSpc>
                        <a:spcBef>
                          <a:spcPts val="0"/>
                        </a:spcBef>
                        <a:spcAft>
                          <a:spcPts val="0"/>
                        </a:spcAft>
                        <a:buClrTx/>
                        <a:buSzTx/>
                        <a:buFont typeface="+mj-lt"/>
                        <a:buNone/>
                        <a:tabLst/>
                        <a:defRPr/>
                      </a:pPr>
                      <a:r>
                        <a:rPr lang="en-US" altLang="zh-CN" sz="1200" kern="1200" dirty="0" smtClean="0">
                          <a:solidFill>
                            <a:schemeClr val="dk1"/>
                          </a:solidFill>
                          <a:latin typeface="+mn-lt"/>
                          <a:ea typeface="+mn-ea"/>
                          <a:cs typeface="+mn-cs"/>
                        </a:rPr>
                        <a:t>A Web Map Service (WMS) produces maps of spatially referenced data </a:t>
                      </a:r>
                    </a:p>
                    <a:p>
                      <a:pPr marL="342900" marR="0" lvl="0" indent="-342900" algn="l" defTabSz="914400" rtl="0" eaLnBrk="1" fontAlgn="auto" latinLnBrk="0" hangingPunct="1">
                        <a:lnSpc>
                          <a:spcPct val="100000"/>
                        </a:lnSpc>
                        <a:spcBef>
                          <a:spcPts val="0"/>
                        </a:spcBef>
                        <a:spcAft>
                          <a:spcPts val="0"/>
                        </a:spcAft>
                        <a:buClrTx/>
                        <a:buSzTx/>
                        <a:buFont typeface="+mj-lt"/>
                        <a:buNone/>
                        <a:tabLst/>
                        <a:defRPr/>
                      </a:pPr>
                      <a:r>
                        <a:rPr lang="en-US" altLang="zh-CN" sz="1200" kern="1200" dirty="0" smtClean="0">
                          <a:solidFill>
                            <a:schemeClr val="dk1"/>
                          </a:solidFill>
                          <a:latin typeface="+mn-lt"/>
                          <a:ea typeface="+mn-ea"/>
                          <a:cs typeface="+mn-cs"/>
                        </a:rPr>
                        <a:t>dynamically from geographic information.</a:t>
                      </a:r>
                    </a:p>
                  </a:txBody>
                  <a:tcPr marL="93631" marR="93631" marT="46821" marB="46821"/>
                </a:tc>
                <a:tc>
                  <a:txBody>
                    <a:bodyPr/>
                    <a:lstStyle/>
                    <a:p>
                      <a:pPr marL="342900" marR="0" lvl="0" indent="-342900" algn="l" defTabSz="914400" rtl="0" eaLnBrk="1" fontAlgn="auto" latinLnBrk="0" hangingPunct="1">
                        <a:lnSpc>
                          <a:spcPct val="100000"/>
                        </a:lnSpc>
                        <a:spcBef>
                          <a:spcPts val="0"/>
                        </a:spcBef>
                        <a:spcAft>
                          <a:spcPts val="0"/>
                        </a:spcAft>
                        <a:buClrTx/>
                        <a:buSzTx/>
                        <a:buFont typeface="+mj-lt"/>
                        <a:buNone/>
                        <a:tabLst/>
                        <a:defRPr/>
                      </a:pPr>
                      <a:r>
                        <a:rPr lang="en-US" altLang="zh-CN" sz="1200" b="0" kern="1200" dirty="0" smtClean="0">
                          <a:solidFill>
                            <a:schemeClr val="tx1"/>
                          </a:solidFill>
                          <a:latin typeface="+mn-lt"/>
                          <a:ea typeface="+mn-ea"/>
                          <a:cs typeface="+mn-cs"/>
                        </a:rPr>
                        <a:t>WCS 2.0.0</a:t>
                      </a:r>
                    </a:p>
                    <a:p>
                      <a:pPr marL="342900" marR="0" lvl="0" indent="-342900" algn="l" defTabSz="914400" rtl="0" eaLnBrk="1" fontAlgn="auto" latinLnBrk="0" hangingPunct="1">
                        <a:lnSpc>
                          <a:spcPct val="100000"/>
                        </a:lnSpc>
                        <a:spcBef>
                          <a:spcPts val="0"/>
                        </a:spcBef>
                        <a:spcAft>
                          <a:spcPts val="0"/>
                        </a:spcAft>
                        <a:buClrTx/>
                        <a:buSzTx/>
                        <a:buFont typeface="+mj-lt"/>
                        <a:buNone/>
                        <a:tabLst/>
                        <a:defRPr/>
                      </a:pPr>
                      <a:r>
                        <a:rPr lang="en-US" altLang="zh-CN" sz="1200" b="0" kern="1200" dirty="0" smtClean="0">
                          <a:solidFill>
                            <a:schemeClr val="tx1"/>
                          </a:solidFill>
                          <a:latin typeface="+mn-lt"/>
                          <a:ea typeface="+mn-ea"/>
                          <a:cs typeface="+mn-cs"/>
                        </a:rPr>
                        <a:t>WMS 1.3.0</a:t>
                      </a:r>
                    </a:p>
                  </a:txBody>
                  <a:tcPr marL="93631" marR="93631" marT="46821" marB="46821"/>
                </a:tc>
              </a:tr>
            </a:tbl>
          </a:graphicData>
        </a:graphic>
      </p:graphicFrame>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lvl="1" indent="-495300" defTabSz="914400" eaLnBrk="1" hangingPunct="1">
              <a:defRPr/>
            </a:pPr>
            <a:r>
              <a:rPr lang="en-US" altLang="zh-CN" dirty="0" smtClean="0">
                <a:latin typeface="+mj-lt"/>
                <a:ea typeface="ＭＳ Ｐゴシック" pitchFamily="34" charset="-128"/>
              </a:rPr>
              <a:t>Security &amp; Privacy</a:t>
            </a:r>
          </a:p>
        </p:txBody>
      </p:sp>
      <p:graphicFrame>
        <p:nvGraphicFramePr>
          <p:cNvPr id="4" name="内容占位符 3"/>
          <p:cNvGraphicFramePr>
            <a:graphicFrameLocks noGrp="1"/>
          </p:cNvGraphicFramePr>
          <p:nvPr>
            <p:ph idx="1"/>
          </p:nvPr>
        </p:nvGraphicFramePr>
        <p:xfrm>
          <a:off x="308356" y="1053541"/>
          <a:ext cx="8780904" cy="3403894"/>
        </p:xfrm>
        <a:graphic>
          <a:graphicData uri="http://schemas.openxmlformats.org/drawingml/2006/table">
            <a:tbl>
              <a:tblPr firstRow="1" bandRow="1">
                <a:tableStyleId>{5C22544A-7EE6-4342-B048-85BDC9FD1C3A}</a:tableStyleId>
              </a:tblPr>
              <a:tblGrid>
                <a:gridCol w="1629981"/>
                <a:gridCol w="1295400"/>
                <a:gridCol w="685800"/>
                <a:gridCol w="4191000"/>
                <a:gridCol w="978723"/>
              </a:tblGrid>
              <a:tr h="379768">
                <a:tc>
                  <a:txBody>
                    <a:bodyPr/>
                    <a:lstStyle/>
                    <a:p>
                      <a:r>
                        <a:rPr lang="en-US" altLang="zh-CN" sz="1600" b="1" dirty="0" smtClean="0"/>
                        <a:t>Technical Aspects</a:t>
                      </a:r>
                      <a:endParaRPr lang="zh-CN" altLang="en-US" sz="1600" b="1" dirty="0"/>
                    </a:p>
                  </a:txBody>
                  <a:tcPr marL="93631" marR="93631" marT="46821" marB="46821"/>
                </a:tc>
                <a:tc gridSpan="2">
                  <a:txBody>
                    <a:bodyPr/>
                    <a:lstStyle/>
                    <a:p>
                      <a:pPr algn="l"/>
                      <a:r>
                        <a:rPr lang="en-US" altLang="zh-CN" sz="1600" b="1" dirty="0" smtClean="0"/>
                        <a:t>Relevant SDOs</a:t>
                      </a:r>
                      <a:endParaRPr lang="zh-CN" altLang="en-US" sz="1600" b="1" dirty="0"/>
                    </a:p>
                  </a:txBody>
                  <a:tcPr marL="93631" marR="93631" marT="46821" marB="46821"/>
                </a:tc>
                <a:tc hMerge="1">
                  <a:txBody>
                    <a:bodyPr/>
                    <a:lstStyle/>
                    <a:p>
                      <a:endParaRPr lang="zh-CN" altLang="en-US" b="0" dirty="0"/>
                    </a:p>
                  </a:txBody>
                  <a:tcPr/>
                </a:tc>
                <a:tc>
                  <a:txBody>
                    <a:bodyPr/>
                    <a:lstStyle/>
                    <a:p>
                      <a:r>
                        <a:rPr lang="en-US" altLang="zh-CN" sz="1600" b="1" dirty="0" smtClean="0"/>
                        <a:t>Developing Emphasis</a:t>
                      </a:r>
                      <a:endParaRPr lang="zh-CN" altLang="en-US" sz="1600" b="1" dirty="0"/>
                    </a:p>
                  </a:txBody>
                  <a:tcPr marL="93631" marR="93631" marT="46821" marB="46821"/>
                </a:tc>
                <a:tc>
                  <a:txBody>
                    <a:bodyPr/>
                    <a:lstStyle/>
                    <a:p>
                      <a:r>
                        <a:rPr lang="en-US" altLang="zh-CN" sz="1600" b="1" dirty="0" smtClean="0"/>
                        <a:t>Status</a:t>
                      </a:r>
                      <a:endParaRPr lang="zh-CN" altLang="en-US" sz="1600" b="1" dirty="0"/>
                    </a:p>
                  </a:txBody>
                  <a:tcPr marL="93631" marR="93631" marT="46821" marB="46821"/>
                </a:tc>
              </a:tr>
              <a:tr h="530634">
                <a:tc rowSpan="3">
                  <a:txBody>
                    <a:bodyPr/>
                    <a:lstStyle/>
                    <a:p>
                      <a:pPr marL="0" marR="0" lvl="1" indent="-495300" algn="l" defTabSz="914400" rtl="0" eaLnBrk="1" fontAlgn="auto" latinLnBrk="0" hangingPunct="1">
                        <a:lnSpc>
                          <a:spcPct val="90000"/>
                        </a:lnSpc>
                        <a:spcBef>
                          <a:spcPts val="0"/>
                        </a:spcBef>
                        <a:spcAft>
                          <a:spcPts val="0"/>
                        </a:spcAft>
                        <a:buClrTx/>
                        <a:buSzTx/>
                        <a:buFontTx/>
                        <a:buNone/>
                        <a:tabLst/>
                        <a:defRPr/>
                      </a:pPr>
                      <a:r>
                        <a:rPr lang="en-US" altLang="zh-CN" sz="1400" b="0" kern="1200" dirty="0" smtClean="0">
                          <a:solidFill>
                            <a:schemeClr val="tx2"/>
                          </a:solidFill>
                          <a:latin typeface="+mn-lt"/>
                          <a:ea typeface="+mn-ea"/>
                          <a:cs typeface="+mn-cs"/>
                        </a:rPr>
                        <a:t>Security &amp; Privacy</a:t>
                      </a:r>
                      <a:endParaRPr lang="zh-CN" altLang="en-US" sz="1400" b="0" kern="1200" dirty="0" smtClean="0">
                        <a:solidFill>
                          <a:schemeClr val="tx2"/>
                        </a:solidFill>
                        <a:latin typeface="+mn-lt"/>
                        <a:ea typeface="+mn-ea"/>
                        <a:cs typeface="+mn-cs"/>
                      </a:endParaRPr>
                    </a:p>
                  </a:txBody>
                  <a:tcPr marL="93631" marR="93631" marT="46821" marB="46821" anchor="ctr" anchorCtr="1">
                    <a:solidFill>
                      <a:schemeClr val="accent5">
                        <a:alpha val="60000"/>
                      </a:schemeClr>
                    </a:solidFill>
                  </a:tcPr>
                </a:tc>
                <a:tc>
                  <a:txBody>
                    <a:bodyPr/>
                    <a:lstStyle/>
                    <a:p>
                      <a:pPr marL="342900" marR="0" lvl="0" indent="-342900" algn="l" defTabSz="914400" rtl="0" eaLnBrk="1" fontAlgn="auto" latinLnBrk="0" hangingPunct="1">
                        <a:lnSpc>
                          <a:spcPct val="100000"/>
                        </a:lnSpc>
                        <a:spcBef>
                          <a:spcPts val="0"/>
                        </a:spcBef>
                        <a:spcAft>
                          <a:spcPts val="0"/>
                        </a:spcAft>
                        <a:buClrTx/>
                        <a:buSzTx/>
                        <a:buFont typeface="+mj-lt"/>
                        <a:buAutoNum type="arabicPeriod"/>
                        <a:tabLst/>
                        <a:defRPr/>
                      </a:pPr>
                      <a:r>
                        <a:rPr lang="en-US" altLang="zh-CN" sz="1200" b="1" kern="1200" dirty="0" smtClean="0">
                          <a:solidFill>
                            <a:schemeClr val="accent1"/>
                          </a:solidFill>
                          <a:latin typeface="+mn-lt"/>
                          <a:ea typeface="+mn-ea"/>
                          <a:cs typeface="+mn-cs"/>
                        </a:rPr>
                        <a:t>Geo XACML</a:t>
                      </a:r>
                    </a:p>
                  </a:txBody>
                  <a:tcPr marL="93631" marR="93631" marT="46821" marB="46821"/>
                </a:tc>
                <a:tc>
                  <a:txBody>
                    <a:bodyPr/>
                    <a:lstStyle/>
                    <a:p>
                      <a:pPr marL="342900" indent="-342900" algn="l" defTabSz="914400" rtl="0" eaLnBrk="1" latinLnBrk="0" hangingPunct="1">
                        <a:buFont typeface="+mj-lt"/>
                        <a:buNone/>
                      </a:pPr>
                      <a:r>
                        <a:rPr lang="en-US" altLang="zh-CN" sz="1200" b="0" kern="1200" dirty="0" smtClean="0">
                          <a:solidFill>
                            <a:schemeClr val="dk1"/>
                          </a:solidFill>
                          <a:latin typeface="+mn-lt"/>
                          <a:ea typeface="+mn-ea"/>
                          <a:cs typeface="+mn-cs"/>
                        </a:rPr>
                        <a:t>OGC</a:t>
                      </a:r>
                    </a:p>
                  </a:txBody>
                  <a:tcPr marL="93631" marR="93631" marT="46821" marB="46821"/>
                </a:tc>
                <a:tc>
                  <a:txBody>
                    <a:bodyPr/>
                    <a:lstStyle/>
                    <a:p>
                      <a:pPr marL="342900" marR="0" lvl="1" indent="-342900" algn="l" defTabSz="914400" rtl="0" eaLnBrk="1" fontAlgn="auto" latinLnBrk="0" hangingPunct="1">
                        <a:lnSpc>
                          <a:spcPct val="100000"/>
                        </a:lnSpc>
                        <a:spcBef>
                          <a:spcPts val="0"/>
                        </a:spcBef>
                        <a:spcAft>
                          <a:spcPts val="0"/>
                        </a:spcAft>
                        <a:buClrTx/>
                        <a:buSzTx/>
                        <a:buFont typeface="+mj-lt"/>
                        <a:buNone/>
                        <a:tabLst/>
                        <a:defRPr/>
                      </a:pPr>
                      <a:r>
                        <a:rPr lang="en-US" altLang="zh-CN" sz="1200" b="0" kern="1200" dirty="0" smtClean="0">
                          <a:solidFill>
                            <a:schemeClr val="tx1"/>
                          </a:solidFill>
                          <a:latin typeface="+mn-lt"/>
                          <a:ea typeface="+mn-ea"/>
                          <a:cs typeface="+mn-cs"/>
                        </a:rPr>
                        <a:t>Geospatial eXtensible Access Control Markup Language Encoding</a:t>
                      </a:r>
                    </a:p>
                    <a:p>
                      <a:pPr marL="342900" marR="0" lvl="1" indent="-342900" algn="l" defTabSz="914400" rtl="0" eaLnBrk="1" fontAlgn="auto" latinLnBrk="0" hangingPunct="1">
                        <a:lnSpc>
                          <a:spcPct val="100000"/>
                        </a:lnSpc>
                        <a:spcBef>
                          <a:spcPts val="0"/>
                        </a:spcBef>
                        <a:spcAft>
                          <a:spcPts val="0"/>
                        </a:spcAft>
                        <a:buClrTx/>
                        <a:buSzTx/>
                        <a:buFont typeface="+mj-lt"/>
                        <a:buNone/>
                        <a:tabLst/>
                        <a:defRPr/>
                      </a:pPr>
                      <a:r>
                        <a:rPr lang="en-US" altLang="zh-CN" sz="1200" b="0" kern="1200" dirty="0" smtClean="0">
                          <a:solidFill>
                            <a:schemeClr val="tx1"/>
                          </a:solidFill>
                          <a:latin typeface="+mn-lt"/>
                          <a:ea typeface="+mn-ea"/>
                          <a:cs typeface="+mn-cs"/>
                        </a:rPr>
                        <a:t> Standard (GeoXACML) is a policy language that supports the</a:t>
                      </a:r>
                    </a:p>
                    <a:p>
                      <a:pPr marL="342900" marR="0" lvl="1" indent="-342900" algn="l" defTabSz="914400" rtl="0" eaLnBrk="1" fontAlgn="auto" latinLnBrk="0" hangingPunct="1">
                        <a:lnSpc>
                          <a:spcPct val="100000"/>
                        </a:lnSpc>
                        <a:spcBef>
                          <a:spcPts val="0"/>
                        </a:spcBef>
                        <a:spcAft>
                          <a:spcPts val="0"/>
                        </a:spcAft>
                        <a:buClrTx/>
                        <a:buSzTx/>
                        <a:buFont typeface="+mj-lt"/>
                        <a:buNone/>
                        <a:tabLst/>
                        <a:defRPr/>
                      </a:pPr>
                      <a:r>
                        <a:rPr lang="en-US" altLang="zh-CN" sz="1200" b="0" kern="1200" dirty="0" smtClean="0">
                          <a:solidFill>
                            <a:schemeClr val="tx1"/>
                          </a:solidFill>
                          <a:latin typeface="+mn-lt"/>
                          <a:ea typeface="+mn-ea"/>
                          <a:cs typeface="+mn-cs"/>
                        </a:rPr>
                        <a:t>declaration and enforcement of access rights across jurisdictions and</a:t>
                      </a:r>
                    </a:p>
                    <a:p>
                      <a:pPr marL="342900" marR="0" lvl="1" indent="-342900" algn="l" defTabSz="914400" rtl="0" eaLnBrk="1" fontAlgn="auto" latinLnBrk="0" hangingPunct="1">
                        <a:lnSpc>
                          <a:spcPct val="100000"/>
                        </a:lnSpc>
                        <a:spcBef>
                          <a:spcPts val="0"/>
                        </a:spcBef>
                        <a:spcAft>
                          <a:spcPts val="0"/>
                        </a:spcAft>
                        <a:buClrTx/>
                        <a:buSzTx/>
                        <a:buFont typeface="+mj-lt"/>
                        <a:buNone/>
                        <a:tabLst/>
                        <a:defRPr/>
                      </a:pPr>
                      <a:r>
                        <a:rPr lang="en-US" altLang="zh-CN" sz="1200" b="0" kern="1200" dirty="0" smtClean="0">
                          <a:solidFill>
                            <a:schemeClr val="tx1"/>
                          </a:solidFill>
                          <a:latin typeface="+mn-lt"/>
                          <a:ea typeface="+mn-ea"/>
                          <a:cs typeface="+mn-cs"/>
                        </a:rPr>
                        <a:t> can be used to implement interoperable access control systems for </a:t>
                      </a:r>
                    </a:p>
                    <a:p>
                      <a:pPr marL="342900" marR="0" lvl="1" indent="-342900" algn="l" defTabSz="914400" rtl="0" eaLnBrk="1" fontAlgn="auto" latinLnBrk="0" hangingPunct="1">
                        <a:lnSpc>
                          <a:spcPct val="100000"/>
                        </a:lnSpc>
                        <a:spcBef>
                          <a:spcPts val="0"/>
                        </a:spcBef>
                        <a:spcAft>
                          <a:spcPts val="0"/>
                        </a:spcAft>
                        <a:buClrTx/>
                        <a:buSzTx/>
                        <a:buFont typeface="+mj-lt"/>
                        <a:buNone/>
                        <a:tabLst/>
                        <a:defRPr/>
                      </a:pPr>
                      <a:r>
                        <a:rPr lang="en-US" altLang="zh-CN" sz="1200" b="0" kern="1200" dirty="0" smtClean="0">
                          <a:solidFill>
                            <a:schemeClr val="tx1"/>
                          </a:solidFill>
                          <a:latin typeface="+mn-lt"/>
                          <a:ea typeface="+mn-ea"/>
                          <a:cs typeface="+mn-cs"/>
                        </a:rPr>
                        <a:t>geospatial applications such as Spatial Data Infrastructures.</a:t>
                      </a:r>
                    </a:p>
                  </a:txBody>
                  <a:tcPr marL="93631" marR="93631" marT="46821" marB="46821"/>
                </a:tc>
                <a:tc>
                  <a:txBody>
                    <a:bodyPr/>
                    <a:lstStyle/>
                    <a:p>
                      <a:r>
                        <a:rPr lang="en-US" altLang="zh-CN" sz="1200" b="0" kern="1200" dirty="0" smtClean="0">
                          <a:solidFill>
                            <a:schemeClr val="tx1"/>
                          </a:solidFill>
                          <a:latin typeface="+mn-lt"/>
                          <a:ea typeface="+mn-ea"/>
                          <a:cs typeface="+mn-cs"/>
                        </a:rPr>
                        <a:t>GeoXACML  1.0</a:t>
                      </a:r>
                    </a:p>
                  </a:txBody>
                  <a:tcPr marL="93631" marR="93631" marT="46821" marB="46821"/>
                </a:tc>
              </a:tr>
              <a:tr h="379768">
                <a:tc vMerge="1">
                  <a:txBody>
                    <a:bodyPr/>
                    <a:lstStyle/>
                    <a:p>
                      <a:pPr marL="0" marR="0" lvl="1" indent="-495300" algn="l" defTabSz="914400" rtl="0" eaLnBrk="1" fontAlgn="auto" latinLnBrk="0" hangingPunct="1">
                        <a:lnSpc>
                          <a:spcPct val="90000"/>
                        </a:lnSpc>
                        <a:spcBef>
                          <a:spcPts val="0"/>
                        </a:spcBef>
                        <a:spcAft>
                          <a:spcPts val="0"/>
                        </a:spcAft>
                        <a:buClrTx/>
                        <a:buSzTx/>
                        <a:buFontTx/>
                        <a:buNone/>
                        <a:tabLst/>
                        <a:defRPr/>
                      </a:pPr>
                      <a:endParaRPr lang="zh-CN" altLang="en-US" sz="1400" b="0" kern="1200" dirty="0" smtClean="0">
                        <a:solidFill>
                          <a:schemeClr val="tx2"/>
                        </a:solidFill>
                        <a:latin typeface="+mn-lt"/>
                        <a:ea typeface="+mn-ea"/>
                        <a:cs typeface="+mn-cs"/>
                      </a:endParaRPr>
                    </a:p>
                  </a:txBody>
                  <a:tcPr marL="93631" marR="93631" marT="46821" marB="46821">
                    <a:solidFill>
                      <a:schemeClr val="accent5">
                        <a:alpha val="60000"/>
                      </a:schemeClr>
                    </a:solidFill>
                  </a:tcPr>
                </a:tc>
                <a:tc>
                  <a:txBody>
                    <a:bodyPr/>
                    <a:lstStyle/>
                    <a:p>
                      <a:pPr marL="342900" marR="0" lvl="0" indent="-342900" algn="l" defTabSz="914400" rtl="0" eaLnBrk="1" fontAlgn="auto" latinLnBrk="0" hangingPunct="1">
                        <a:lnSpc>
                          <a:spcPct val="100000"/>
                        </a:lnSpc>
                        <a:spcBef>
                          <a:spcPts val="0"/>
                        </a:spcBef>
                        <a:spcAft>
                          <a:spcPts val="0"/>
                        </a:spcAft>
                        <a:buClrTx/>
                        <a:buSzTx/>
                        <a:buFont typeface="+mj-lt"/>
                        <a:buAutoNum type="arabicPeriod" startAt="2"/>
                        <a:tabLst/>
                        <a:defRPr/>
                      </a:pPr>
                      <a:r>
                        <a:rPr lang="en-US" altLang="zh-CN" sz="1200" b="1" kern="1200" dirty="0" smtClean="0">
                          <a:solidFill>
                            <a:schemeClr val="accent1"/>
                          </a:solidFill>
                          <a:latin typeface="+mn-lt"/>
                          <a:ea typeface="+mn-ea"/>
                          <a:cs typeface="+mn-cs"/>
                        </a:rPr>
                        <a:t>TLS, HTTPS</a:t>
                      </a:r>
                    </a:p>
                    <a:p>
                      <a:pPr marL="342900" marR="0" lvl="0" indent="-342900" algn="l" defTabSz="914400" rtl="0" eaLnBrk="1" fontAlgn="auto" latinLnBrk="0" hangingPunct="1">
                        <a:lnSpc>
                          <a:spcPct val="100000"/>
                        </a:lnSpc>
                        <a:spcBef>
                          <a:spcPts val="0"/>
                        </a:spcBef>
                        <a:spcAft>
                          <a:spcPts val="0"/>
                        </a:spcAft>
                        <a:buClrTx/>
                        <a:buSzTx/>
                        <a:buFont typeface="+mj-lt"/>
                        <a:buNone/>
                        <a:tabLst/>
                        <a:defRPr/>
                      </a:pPr>
                      <a:r>
                        <a:rPr lang="en-US" altLang="zh-CN" sz="1200" b="1" kern="1200" dirty="0" smtClean="0">
                          <a:solidFill>
                            <a:schemeClr val="accent1"/>
                          </a:solidFill>
                          <a:latin typeface="+mn-lt"/>
                          <a:ea typeface="+mn-ea"/>
                          <a:cs typeface="+mn-cs"/>
                        </a:rPr>
                        <a:t>…</a:t>
                      </a:r>
                    </a:p>
                  </a:txBody>
                  <a:tcPr marL="93631" marR="93631" marT="46821" marB="46821"/>
                </a:tc>
                <a:tc>
                  <a:txBody>
                    <a:bodyPr/>
                    <a:lstStyle/>
                    <a:p>
                      <a:pPr marL="342900" indent="-342900" algn="l" defTabSz="914400" rtl="0" eaLnBrk="1" latinLnBrk="0" hangingPunct="1">
                        <a:buFont typeface="+mj-lt"/>
                        <a:buNone/>
                      </a:pPr>
                      <a:r>
                        <a:rPr lang="en-US" altLang="zh-CN" sz="1200" b="0" kern="1200" dirty="0" smtClean="0">
                          <a:solidFill>
                            <a:schemeClr val="dk1"/>
                          </a:solidFill>
                          <a:latin typeface="+mn-lt"/>
                          <a:ea typeface="+mn-ea"/>
                          <a:cs typeface="+mn-cs"/>
                        </a:rPr>
                        <a:t>IETF</a:t>
                      </a:r>
                    </a:p>
                  </a:txBody>
                  <a:tcPr marL="93631" marR="93631" marT="46821" marB="46821"/>
                </a:tc>
                <a:tc>
                  <a:txBody>
                    <a:bodyPr/>
                    <a:lstStyle/>
                    <a:p>
                      <a:pPr marL="342900" marR="0" lvl="1" indent="-342900" algn="l" defTabSz="914400" rtl="0" eaLnBrk="1" fontAlgn="auto" latinLnBrk="0" hangingPunct="1">
                        <a:lnSpc>
                          <a:spcPct val="100000"/>
                        </a:lnSpc>
                        <a:spcBef>
                          <a:spcPts val="0"/>
                        </a:spcBef>
                        <a:spcAft>
                          <a:spcPts val="0"/>
                        </a:spcAft>
                        <a:buClrTx/>
                        <a:buSzTx/>
                        <a:buFont typeface="+mj-lt"/>
                        <a:buNone/>
                        <a:tabLst/>
                        <a:defRPr/>
                      </a:pPr>
                      <a:r>
                        <a:rPr lang="en-US" altLang="zh-CN" sz="1200" b="0" kern="1200" dirty="0" smtClean="0">
                          <a:solidFill>
                            <a:schemeClr val="tx1"/>
                          </a:solidFill>
                          <a:latin typeface="+mn-lt"/>
                          <a:ea typeface="+mn-ea"/>
                          <a:cs typeface="+mn-cs"/>
                        </a:rPr>
                        <a:t>Transport Layer Security (TLS) and its predecessor, Secure Sockets</a:t>
                      </a:r>
                    </a:p>
                    <a:p>
                      <a:pPr marL="342900" marR="0" lvl="1" indent="-342900" algn="l" defTabSz="914400" rtl="0" eaLnBrk="1" fontAlgn="auto" latinLnBrk="0" hangingPunct="1">
                        <a:lnSpc>
                          <a:spcPct val="100000"/>
                        </a:lnSpc>
                        <a:spcBef>
                          <a:spcPts val="0"/>
                        </a:spcBef>
                        <a:spcAft>
                          <a:spcPts val="0"/>
                        </a:spcAft>
                        <a:buClrTx/>
                        <a:buSzTx/>
                        <a:buFont typeface="+mj-lt"/>
                        <a:buNone/>
                        <a:tabLst/>
                        <a:defRPr/>
                      </a:pPr>
                      <a:r>
                        <a:rPr lang="en-US" altLang="zh-CN" sz="1200" b="0" kern="1200" dirty="0" smtClean="0">
                          <a:solidFill>
                            <a:schemeClr val="tx1"/>
                          </a:solidFill>
                          <a:latin typeface="+mn-lt"/>
                          <a:ea typeface="+mn-ea"/>
                          <a:cs typeface="+mn-cs"/>
                        </a:rPr>
                        <a:t> Layer (SSL), are cryptographic protocols that provide communication</a:t>
                      </a:r>
                    </a:p>
                    <a:p>
                      <a:pPr marL="342900" marR="0" lvl="1" indent="-342900" algn="l" defTabSz="914400" rtl="0" eaLnBrk="1" fontAlgn="auto" latinLnBrk="0" hangingPunct="1">
                        <a:lnSpc>
                          <a:spcPct val="100000"/>
                        </a:lnSpc>
                        <a:spcBef>
                          <a:spcPts val="0"/>
                        </a:spcBef>
                        <a:spcAft>
                          <a:spcPts val="0"/>
                        </a:spcAft>
                        <a:buClrTx/>
                        <a:buSzTx/>
                        <a:buFont typeface="+mj-lt"/>
                        <a:buNone/>
                        <a:tabLst/>
                        <a:defRPr/>
                      </a:pPr>
                      <a:r>
                        <a:rPr lang="en-US" altLang="zh-CN" sz="1200" b="0" kern="1200" dirty="0" smtClean="0">
                          <a:solidFill>
                            <a:schemeClr val="tx1"/>
                          </a:solidFill>
                          <a:latin typeface="+mn-lt"/>
                          <a:ea typeface="+mn-ea"/>
                          <a:cs typeface="+mn-cs"/>
                        </a:rPr>
                        <a:t> security over the Internet.</a:t>
                      </a:r>
                    </a:p>
                    <a:p>
                      <a:pPr marL="342900" marR="0" lvl="1" indent="-342900" algn="l" defTabSz="914400" rtl="0" eaLnBrk="1" fontAlgn="auto" latinLnBrk="0" hangingPunct="1">
                        <a:lnSpc>
                          <a:spcPct val="100000"/>
                        </a:lnSpc>
                        <a:spcBef>
                          <a:spcPts val="0"/>
                        </a:spcBef>
                        <a:spcAft>
                          <a:spcPts val="0"/>
                        </a:spcAft>
                        <a:buClrTx/>
                        <a:buSzTx/>
                        <a:buFont typeface="+mj-lt"/>
                        <a:buNone/>
                        <a:tabLst/>
                        <a:defRPr/>
                      </a:pPr>
                      <a:r>
                        <a:rPr lang="en-US" altLang="zh-CN" sz="1200" b="0" kern="1200" dirty="0" smtClean="0">
                          <a:solidFill>
                            <a:schemeClr val="tx1"/>
                          </a:solidFill>
                          <a:latin typeface="+mn-lt"/>
                          <a:ea typeface="+mn-ea"/>
                          <a:cs typeface="+mn-cs"/>
                        </a:rPr>
                        <a:t>Hypertext Transfer Protocol Secure (HTTPS) is a combination of the</a:t>
                      </a:r>
                    </a:p>
                    <a:p>
                      <a:pPr marL="342900" marR="0" lvl="1" indent="-342900" algn="l" defTabSz="914400" rtl="0" eaLnBrk="1" fontAlgn="auto" latinLnBrk="0" hangingPunct="1">
                        <a:lnSpc>
                          <a:spcPct val="100000"/>
                        </a:lnSpc>
                        <a:spcBef>
                          <a:spcPts val="0"/>
                        </a:spcBef>
                        <a:spcAft>
                          <a:spcPts val="0"/>
                        </a:spcAft>
                        <a:buClrTx/>
                        <a:buSzTx/>
                        <a:buFont typeface="+mj-lt"/>
                        <a:buNone/>
                        <a:tabLst/>
                        <a:defRPr/>
                      </a:pPr>
                      <a:r>
                        <a:rPr lang="en-US" altLang="zh-CN" sz="1200" b="0" kern="1200" dirty="0" smtClean="0">
                          <a:solidFill>
                            <a:schemeClr val="tx1"/>
                          </a:solidFill>
                          <a:latin typeface="+mn-lt"/>
                          <a:ea typeface="+mn-ea"/>
                          <a:cs typeface="+mn-cs"/>
                        </a:rPr>
                        <a:t> Hypertext Transfer Protocol (HTTP) with SSL/TLS protocol to provide </a:t>
                      </a:r>
                    </a:p>
                    <a:p>
                      <a:pPr marL="342900" marR="0" lvl="1" indent="-342900" algn="l" defTabSz="914400" rtl="0" eaLnBrk="1" fontAlgn="auto" latinLnBrk="0" hangingPunct="1">
                        <a:lnSpc>
                          <a:spcPct val="100000"/>
                        </a:lnSpc>
                        <a:spcBef>
                          <a:spcPts val="0"/>
                        </a:spcBef>
                        <a:spcAft>
                          <a:spcPts val="0"/>
                        </a:spcAft>
                        <a:buClrTx/>
                        <a:buSzTx/>
                        <a:buFont typeface="+mj-lt"/>
                        <a:buNone/>
                        <a:tabLst/>
                        <a:defRPr/>
                      </a:pPr>
                      <a:r>
                        <a:rPr lang="en-US" altLang="zh-CN" sz="1200" b="0" kern="1200" dirty="0" smtClean="0">
                          <a:solidFill>
                            <a:schemeClr val="tx1"/>
                          </a:solidFill>
                          <a:latin typeface="+mn-lt"/>
                          <a:ea typeface="+mn-ea"/>
                          <a:cs typeface="+mn-cs"/>
                        </a:rPr>
                        <a:t>encrypted communication and secure identification of a network web</a:t>
                      </a:r>
                    </a:p>
                    <a:p>
                      <a:pPr marL="342900" marR="0" lvl="1" indent="-342900" algn="l" defTabSz="914400" rtl="0" eaLnBrk="1" fontAlgn="auto" latinLnBrk="0" hangingPunct="1">
                        <a:lnSpc>
                          <a:spcPct val="100000"/>
                        </a:lnSpc>
                        <a:spcBef>
                          <a:spcPts val="0"/>
                        </a:spcBef>
                        <a:spcAft>
                          <a:spcPts val="0"/>
                        </a:spcAft>
                        <a:buClrTx/>
                        <a:buSzTx/>
                        <a:buFont typeface="+mj-lt"/>
                        <a:buNone/>
                        <a:tabLst/>
                        <a:defRPr/>
                      </a:pPr>
                      <a:r>
                        <a:rPr lang="en-US" altLang="zh-CN" sz="1200" b="0" kern="1200" dirty="0" smtClean="0">
                          <a:solidFill>
                            <a:schemeClr val="tx1"/>
                          </a:solidFill>
                          <a:latin typeface="+mn-lt"/>
                          <a:ea typeface="+mn-ea"/>
                          <a:cs typeface="+mn-cs"/>
                        </a:rPr>
                        <a:t> server. </a:t>
                      </a:r>
                    </a:p>
                  </a:txBody>
                  <a:tcPr marL="93631" marR="93631" marT="46821" marB="46821"/>
                </a:tc>
                <a:tc>
                  <a:txBody>
                    <a:bodyPr/>
                    <a:lstStyle/>
                    <a:p>
                      <a:pPr marL="0" marR="0" lvl="1" indent="-342900" algn="l" defTabSz="914400" rtl="0" eaLnBrk="1" fontAlgn="auto" latinLnBrk="0" hangingPunct="1">
                        <a:lnSpc>
                          <a:spcPct val="100000"/>
                        </a:lnSpc>
                        <a:spcBef>
                          <a:spcPts val="0"/>
                        </a:spcBef>
                        <a:spcAft>
                          <a:spcPts val="0"/>
                        </a:spcAft>
                        <a:buClrTx/>
                        <a:buSzTx/>
                        <a:buFont typeface="+mj-lt"/>
                        <a:buNone/>
                        <a:tabLst/>
                        <a:defRPr/>
                      </a:pPr>
                      <a:r>
                        <a:rPr lang="en-US" altLang="zh-CN" sz="1200" b="0" kern="1200" dirty="0" smtClean="0">
                          <a:solidFill>
                            <a:schemeClr val="tx1"/>
                          </a:solidFill>
                          <a:latin typeface="+mn-lt"/>
                          <a:ea typeface="+mn-ea"/>
                          <a:cs typeface="+mn-cs"/>
                        </a:rPr>
                        <a:t>TLS  1.2</a:t>
                      </a:r>
                    </a:p>
                  </a:txBody>
                  <a:tcPr marL="93631" marR="93631" marT="46821" marB="46821"/>
                </a:tc>
              </a:tr>
              <a:tr h="379768">
                <a:tc vMerge="1">
                  <a:txBody>
                    <a:bodyPr/>
                    <a:lstStyle/>
                    <a:p>
                      <a:pPr marL="0" marR="0" lvl="1" indent="-495300" algn="l" defTabSz="914400" rtl="0" eaLnBrk="1" fontAlgn="auto" latinLnBrk="0" hangingPunct="1">
                        <a:lnSpc>
                          <a:spcPct val="90000"/>
                        </a:lnSpc>
                        <a:spcBef>
                          <a:spcPts val="0"/>
                        </a:spcBef>
                        <a:spcAft>
                          <a:spcPts val="0"/>
                        </a:spcAft>
                        <a:buClrTx/>
                        <a:buSzTx/>
                        <a:buFontTx/>
                        <a:buNone/>
                        <a:tabLst/>
                        <a:defRPr/>
                      </a:pPr>
                      <a:endParaRPr lang="zh-CN" altLang="en-US" sz="1400" b="0" kern="1200" dirty="0" smtClean="0">
                        <a:solidFill>
                          <a:schemeClr val="tx2"/>
                        </a:solidFill>
                        <a:latin typeface="+mn-lt"/>
                        <a:ea typeface="+mn-ea"/>
                        <a:cs typeface="+mn-cs"/>
                      </a:endParaRPr>
                    </a:p>
                  </a:txBody>
                  <a:tcPr marL="93631" marR="93631" marT="46821" marB="46821" anchor="ctr" anchorCtr="1">
                    <a:solidFill>
                      <a:schemeClr val="accent5">
                        <a:alpha val="60000"/>
                      </a:schemeClr>
                    </a:solidFill>
                  </a:tcPr>
                </a:tc>
                <a:tc>
                  <a:txBody>
                    <a:bodyPr/>
                    <a:lstStyle/>
                    <a:p>
                      <a:pPr marL="342900" marR="0" lvl="0" indent="-342900" algn="l" defTabSz="914400" rtl="0" eaLnBrk="1" fontAlgn="auto" latinLnBrk="0" hangingPunct="1">
                        <a:lnSpc>
                          <a:spcPct val="100000"/>
                        </a:lnSpc>
                        <a:spcBef>
                          <a:spcPts val="0"/>
                        </a:spcBef>
                        <a:spcAft>
                          <a:spcPts val="0"/>
                        </a:spcAft>
                        <a:buClrTx/>
                        <a:buSzTx/>
                        <a:buFont typeface="+mj-lt"/>
                        <a:buAutoNum type="arabicPeriod" startAt="3"/>
                        <a:tabLst/>
                        <a:defRPr/>
                      </a:pPr>
                      <a:r>
                        <a:rPr lang="en-US" altLang="zh-CN" sz="1200" b="1" kern="1200" dirty="0" smtClean="0">
                          <a:solidFill>
                            <a:schemeClr val="accent1"/>
                          </a:solidFill>
                          <a:latin typeface="+mn-lt"/>
                          <a:ea typeface="+mn-ea"/>
                          <a:cs typeface="+mn-cs"/>
                        </a:rPr>
                        <a:t>SEC_CF</a:t>
                      </a:r>
                    </a:p>
                    <a:p>
                      <a:pPr marL="342900" marR="0" lvl="0" indent="-342900" algn="l" defTabSz="914400" rtl="0" eaLnBrk="1" fontAlgn="auto" latinLnBrk="0" hangingPunct="1">
                        <a:lnSpc>
                          <a:spcPct val="100000"/>
                        </a:lnSpc>
                        <a:spcBef>
                          <a:spcPts val="0"/>
                        </a:spcBef>
                        <a:spcAft>
                          <a:spcPts val="0"/>
                        </a:spcAft>
                        <a:buClrTx/>
                        <a:buSzTx/>
                        <a:buFont typeface="+mj-lt"/>
                        <a:buNone/>
                        <a:tabLst/>
                        <a:defRPr/>
                      </a:pPr>
                      <a:r>
                        <a:rPr lang="en-US" altLang="zh-CN" sz="1200" b="1" kern="1200" dirty="0" smtClean="0">
                          <a:solidFill>
                            <a:schemeClr val="accent1"/>
                          </a:solidFill>
                          <a:latin typeface="+mn-lt"/>
                          <a:ea typeface="+mn-ea"/>
                          <a:cs typeface="+mn-cs"/>
                        </a:rPr>
                        <a:t>…</a:t>
                      </a:r>
                    </a:p>
                  </a:txBody>
                  <a:tcPr marL="93631" marR="93631" marT="46821" marB="46821"/>
                </a:tc>
                <a:tc>
                  <a:txBody>
                    <a:bodyPr/>
                    <a:lstStyle/>
                    <a:p>
                      <a:pPr marL="342900" indent="-342900" algn="l" defTabSz="914400" rtl="0" eaLnBrk="1" latinLnBrk="0" hangingPunct="1">
                        <a:buFont typeface="+mj-lt"/>
                        <a:buNone/>
                      </a:pPr>
                      <a:r>
                        <a:rPr lang="en-US" altLang="zh-CN" sz="1200" b="0" kern="1200" dirty="0" smtClean="0">
                          <a:solidFill>
                            <a:schemeClr val="dk1"/>
                          </a:solidFill>
                          <a:latin typeface="+mn-lt"/>
                          <a:ea typeface="+mn-ea"/>
                          <a:cs typeface="+mn-cs"/>
                        </a:rPr>
                        <a:t>OMA</a:t>
                      </a:r>
                    </a:p>
                  </a:txBody>
                  <a:tcPr marL="93631" marR="93631" marT="46821" marB="46821"/>
                </a:tc>
                <a:tc>
                  <a:txBody>
                    <a:bodyPr/>
                    <a:lstStyle/>
                    <a:p>
                      <a:pPr marL="342900" marR="0" lvl="1" indent="-342900" algn="l" defTabSz="914400" rtl="0" eaLnBrk="1" fontAlgn="auto" latinLnBrk="0" hangingPunct="1">
                        <a:lnSpc>
                          <a:spcPct val="100000"/>
                        </a:lnSpc>
                        <a:spcBef>
                          <a:spcPts val="0"/>
                        </a:spcBef>
                        <a:spcAft>
                          <a:spcPts val="0"/>
                        </a:spcAft>
                        <a:buClrTx/>
                        <a:buSzTx/>
                        <a:buFont typeface="+mj-lt"/>
                        <a:buNone/>
                        <a:tabLst/>
                        <a:defRPr/>
                      </a:pPr>
                      <a:r>
                        <a:rPr lang="en-GB" altLang="zh-CN" sz="1200" b="0" kern="1200" dirty="0" smtClean="0">
                          <a:solidFill>
                            <a:schemeClr val="tx1"/>
                          </a:solidFill>
                          <a:latin typeface="+mn-lt"/>
                          <a:ea typeface="+mn-ea"/>
                          <a:cs typeface="+mn-cs"/>
                        </a:rPr>
                        <a:t>Security Common Functions Architecture aims to provide a common set</a:t>
                      </a:r>
                    </a:p>
                    <a:p>
                      <a:pPr marL="342900" marR="0" lvl="1" indent="-342900" algn="l" defTabSz="914400" rtl="0" eaLnBrk="1" fontAlgn="auto" latinLnBrk="0" hangingPunct="1">
                        <a:lnSpc>
                          <a:spcPct val="100000"/>
                        </a:lnSpc>
                        <a:spcBef>
                          <a:spcPts val="0"/>
                        </a:spcBef>
                        <a:spcAft>
                          <a:spcPts val="0"/>
                        </a:spcAft>
                        <a:buClrTx/>
                        <a:buSzTx/>
                        <a:buFont typeface="+mj-lt"/>
                        <a:buNone/>
                        <a:tabLst/>
                        <a:defRPr/>
                      </a:pPr>
                      <a:r>
                        <a:rPr lang="en-GB" altLang="zh-CN" sz="1200" b="0" kern="1200" dirty="0" smtClean="0">
                          <a:solidFill>
                            <a:schemeClr val="tx1"/>
                          </a:solidFill>
                          <a:latin typeface="+mn-lt"/>
                          <a:ea typeface="+mn-ea"/>
                          <a:cs typeface="+mn-cs"/>
                        </a:rPr>
                        <a:t> of security mechanisms with their possible deployment options that can </a:t>
                      </a:r>
                    </a:p>
                    <a:p>
                      <a:pPr marL="342900" marR="0" lvl="1" indent="-342900" algn="l" defTabSz="914400" rtl="0" eaLnBrk="1" fontAlgn="auto" latinLnBrk="0" hangingPunct="1">
                        <a:lnSpc>
                          <a:spcPct val="100000"/>
                        </a:lnSpc>
                        <a:spcBef>
                          <a:spcPts val="0"/>
                        </a:spcBef>
                        <a:spcAft>
                          <a:spcPts val="0"/>
                        </a:spcAft>
                        <a:buClrTx/>
                        <a:buSzTx/>
                        <a:buFont typeface="+mj-lt"/>
                        <a:buNone/>
                        <a:tabLst/>
                        <a:defRPr/>
                      </a:pPr>
                      <a:r>
                        <a:rPr lang="en-GB" altLang="zh-CN" sz="1200" b="0" kern="1200" dirty="0" smtClean="0">
                          <a:solidFill>
                            <a:schemeClr val="tx1"/>
                          </a:solidFill>
                          <a:latin typeface="+mn-lt"/>
                          <a:ea typeface="+mn-ea"/>
                          <a:cs typeface="+mn-cs"/>
                        </a:rPr>
                        <a:t>be re-used by OMA Enablers. </a:t>
                      </a:r>
                      <a:endParaRPr lang="en-US" altLang="zh-CN" sz="1200" b="0" kern="1200" dirty="0" smtClean="0">
                        <a:solidFill>
                          <a:schemeClr val="tx1"/>
                        </a:solidFill>
                        <a:latin typeface="+mn-lt"/>
                        <a:ea typeface="+mn-ea"/>
                        <a:cs typeface="+mn-cs"/>
                      </a:endParaRPr>
                    </a:p>
                  </a:txBody>
                  <a:tcPr marL="93631" marR="93631" marT="46821" marB="46821"/>
                </a:tc>
                <a:tc>
                  <a:txBody>
                    <a:bodyPr/>
                    <a:lstStyle/>
                    <a:p>
                      <a:pPr marL="0" marR="0" lvl="1" indent="-342900" algn="l" defTabSz="914400" rtl="0" eaLnBrk="1" fontAlgn="auto" latinLnBrk="0" hangingPunct="1">
                        <a:lnSpc>
                          <a:spcPct val="100000"/>
                        </a:lnSpc>
                        <a:spcBef>
                          <a:spcPts val="0"/>
                        </a:spcBef>
                        <a:spcAft>
                          <a:spcPts val="0"/>
                        </a:spcAft>
                        <a:buClrTx/>
                        <a:buSzTx/>
                        <a:buFont typeface="+mj-lt"/>
                        <a:buNone/>
                        <a:tabLst/>
                        <a:defRPr/>
                      </a:pPr>
                      <a:r>
                        <a:rPr lang="en-GB" altLang="zh-CN" sz="1200" b="0" kern="1200" dirty="0" smtClean="0">
                          <a:solidFill>
                            <a:schemeClr val="tx1"/>
                          </a:solidFill>
                          <a:latin typeface="+mn-lt"/>
                          <a:ea typeface="+mn-ea"/>
                          <a:cs typeface="+mn-cs"/>
                        </a:rPr>
                        <a:t>SEC_CF-V1_0-20080902</a:t>
                      </a:r>
                      <a:endParaRPr lang="en-US" altLang="zh-CN" sz="1200" b="0" kern="1200" dirty="0" smtClean="0">
                        <a:solidFill>
                          <a:schemeClr val="tx1"/>
                        </a:solidFill>
                        <a:latin typeface="+mn-lt"/>
                        <a:ea typeface="+mn-ea"/>
                        <a:cs typeface="+mn-cs"/>
                      </a:endParaRPr>
                    </a:p>
                  </a:txBody>
                  <a:tcPr marL="93631" marR="93631" marT="46821" marB="46821"/>
                </a:tc>
              </a:tr>
            </a:tbl>
          </a:graphicData>
        </a:graphic>
      </p:graphicFrame>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Practical Consideration</a:t>
            </a:r>
            <a:endParaRPr lang="zh-CN" altLang="en-US" dirty="0"/>
          </a:p>
        </p:txBody>
      </p:sp>
      <p:sp>
        <p:nvSpPr>
          <p:cNvPr id="3" name="内容占位符 2"/>
          <p:cNvSpPr>
            <a:spLocks noGrp="1"/>
          </p:cNvSpPr>
          <p:nvPr>
            <p:ph idx="1"/>
          </p:nvPr>
        </p:nvSpPr>
        <p:spPr/>
        <p:txBody>
          <a:bodyPr/>
          <a:lstStyle/>
          <a:p>
            <a:r>
              <a:rPr lang="en-US" altLang="zh-CN" sz="2400" dirty="0" smtClean="0"/>
              <a:t>Even under the same technical aspect, some standards mentioned above may be significantly different with OMA MobAR Specification’s focus, therefore not necessarily become the targets of our analysis</a:t>
            </a:r>
          </a:p>
          <a:p>
            <a:endParaRPr lang="en-US" altLang="zh-CN" dirty="0" smtClean="0"/>
          </a:p>
          <a:p>
            <a:r>
              <a:rPr lang="en-US" altLang="zh-CN" sz="2400" dirty="0" smtClean="0"/>
              <a:t>For best results, the group should fully research industry-standard status, and more importantly, carry out gap analysis according to OMA MobAR special needs :</a:t>
            </a:r>
          </a:p>
          <a:p>
            <a:pPr marL="682625" lvl="1" indent="-457200">
              <a:buFont typeface="Arial" pitchFamily="34" charset="0"/>
              <a:buChar char="•"/>
            </a:pPr>
            <a:r>
              <a:rPr lang="en-US" altLang="zh-CN" sz="1800" dirty="0" smtClean="0"/>
              <a:t>Refine specification features which needs comparative analysis according to existing RD and AD(may be organized as different technical aspects)</a:t>
            </a:r>
          </a:p>
          <a:p>
            <a:pPr marL="682625" lvl="1" indent="-457200">
              <a:buFont typeface="Arial" pitchFamily="34" charset="0"/>
              <a:buChar char="•"/>
            </a:pPr>
            <a:r>
              <a:rPr lang="en-US" altLang="zh-CN" sz="1800" dirty="0" smtClean="0"/>
              <a:t>Among available features, distinguish those dependent on external SDOs and the corresponding specification, and those that </a:t>
            </a:r>
            <a:r>
              <a:rPr lang="it-IT" altLang="zh-CN" sz="1800" dirty="0" smtClean="0"/>
              <a:t>have no (or not much) dependencies</a:t>
            </a:r>
          </a:p>
          <a:p>
            <a:pPr marL="682625" lvl="1" indent="-457200">
              <a:buFont typeface="Arial" pitchFamily="34" charset="0"/>
              <a:buChar char="•"/>
            </a:pPr>
            <a:r>
              <a:rPr lang="it-IT" altLang="zh-CN" sz="1800" dirty="0" smtClean="0"/>
              <a:t>Analyze the existing technology gap for MobAR TS development based on one Agreed Template and within the context of those specific </a:t>
            </a:r>
            <a:r>
              <a:rPr lang="en-US" altLang="zh-CN" sz="1800" dirty="0" smtClean="0"/>
              <a:t>features </a:t>
            </a:r>
            <a:endParaRPr lang="it-IT" altLang="zh-CN" sz="1800" dirty="0" smtClean="0"/>
          </a:p>
          <a:p>
            <a:pPr marL="682625" lvl="1" indent="-457200">
              <a:buFont typeface="Arial" pitchFamily="34" charset="0"/>
              <a:buChar char="•"/>
            </a:pPr>
            <a:endParaRPr lang="en-US" altLang="zh-CN" sz="1800" dirty="0" smtClean="0"/>
          </a:p>
          <a:p>
            <a:endParaRPr lang="en-US" altLang="zh-CN" sz="2400" dirty="0" smtClean="0"/>
          </a:p>
          <a:p>
            <a:endParaRPr lang="en-US" altLang="zh-CN" dirty="0" smtClean="0"/>
          </a:p>
          <a:p>
            <a:endParaRPr lang="zh-CN" altLang="en-US"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제목 1"/>
          <p:cNvSpPr>
            <a:spLocks noGrp="1"/>
          </p:cNvSpPr>
          <p:nvPr>
            <p:ph type="title"/>
          </p:nvPr>
        </p:nvSpPr>
        <p:spPr>
          <a:xfrm>
            <a:off x="306388" y="233363"/>
            <a:ext cx="8748712" cy="703262"/>
          </a:xfrm>
        </p:spPr>
        <p:txBody>
          <a:bodyPr/>
          <a:lstStyle/>
          <a:p>
            <a:r>
              <a:rPr lang="en-US" altLang="ko-KR" dirty="0" smtClean="0">
                <a:ea typeface="ＭＳ Ｐゴシック" pitchFamily="34" charset="-128"/>
              </a:rPr>
              <a:t>Recommendations</a:t>
            </a:r>
            <a:endParaRPr lang="ko-KR" altLang="en-US" smtClean="0">
              <a:ea typeface="ＭＳ Ｐゴシック" pitchFamily="34" charset="-128"/>
            </a:endParaRPr>
          </a:p>
        </p:txBody>
      </p:sp>
      <p:sp>
        <p:nvSpPr>
          <p:cNvPr id="14339" name="내용 개체 틀 2"/>
          <p:cNvSpPr>
            <a:spLocks noGrp="1"/>
          </p:cNvSpPr>
          <p:nvPr>
            <p:ph idx="1"/>
          </p:nvPr>
        </p:nvSpPr>
        <p:spPr/>
        <p:txBody>
          <a:bodyPr/>
          <a:lstStyle/>
          <a:p>
            <a:r>
              <a:rPr lang="en-US" altLang="ko-KR" dirty="0" smtClean="0">
                <a:ea typeface="ＭＳ Ｐゴシック" pitchFamily="34" charset="-128"/>
              </a:rPr>
              <a:t>Consider and further study the provided external standards information to </a:t>
            </a:r>
            <a:r>
              <a:rPr lang="en-US" altLang="zh-CN" dirty="0" smtClean="0"/>
              <a:t>preliminarily establish analysis scope </a:t>
            </a:r>
          </a:p>
          <a:p>
            <a:r>
              <a:rPr lang="en-US" altLang="ko-KR" dirty="0" smtClean="0">
                <a:ea typeface="ＭＳ Ｐゴシック" pitchFamily="34" charset="-128"/>
              </a:rPr>
              <a:t>Discuss the proposed </a:t>
            </a:r>
            <a:r>
              <a:rPr lang="en-US" altLang="zh-CN" dirty="0" smtClean="0"/>
              <a:t>principles in slide 8 </a:t>
            </a:r>
            <a:r>
              <a:rPr lang="en-US" altLang="ko-KR" dirty="0" smtClean="0">
                <a:ea typeface="ＭＳ Ｐゴシック" pitchFamily="34" charset="-128"/>
              </a:rPr>
              <a:t>to start TS development gap analysis</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10938</TotalTime>
  <Pages>15</Pages>
  <Words>1471</Words>
  <Application>Microsoft Office PowerPoint</Application>
  <PresentationFormat>自定义</PresentationFormat>
  <Paragraphs>245</Paragraphs>
  <Slides>9</Slides>
  <Notes>0</Notes>
  <HiddenSlides>0</HiddenSlides>
  <MMClips>0</MMClips>
  <ScaleCrop>false</ScaleCrop>
  <HeadingPairs>
    <vt:vector size="4" baseType="variant">
      <vt:variant>
        <vt:lpstr>主题</vt:lpstr>
      </vt:variant>
      <vt:variant>
        <vt:i4>1</vt:i4>
      </vt:variant>
      <vt:variant>
        <vt:lpstr>幻灯片标题</vt:lpstr>
      </vt:variant>
      <vt:variant>
        <vt:i4>9</vt:i4>
      </vt:variant>
    </vt:vector>
  </HeadingPairs>
  <TitlesOfParts>
    <vt:vector size="10" baseType="lpstr">
      <vt:lpstr>OMA Template</vt:lpstr>
      <vt:lpstr>OMA-CD-MobAR-2011-0052 INP_Proposals_for_MobAR_Gap_Analysis  Proposals for MobAR Gap Analysis</vt:lpstr>
      <vt:lpstr>Overview</vt:lpstr>
      <vt:lpstr>AR Content Data format </vt:lpstr>
      <vt:lpstr>AR Transport and Interfaces</vt:lpstr>
      <vt:lpstr>AR Client features（1/2）</vt:lpstr>
      <vt:lpstr>AR Client features（2/2）</vt:lpstr>
      <vt:lpstr>Security &amp; Privacy</vt:lpstr>
      <vt:lpstr>Practical Consideration</vt:lpstr>
      <vt:lpstr>Recommendations</vt:lpstr>
    </vt:vector>
  </TitlesOfParts>
  <Company>OMA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Slide Deck</dc:subject>
  <dc:creator>OMA</dc:creator>
  <cp:lastModifiedBy>Huang Cheng</cp:lastModifiedBy>
  <cp:revision>593</cp:revision>
  <cp:lastPrinted>1999-04-27T06:51:51Z</cp:lastPrinted>
  <dcterms:created xsi:type="dcterms:W3CDTF">2010-11-16T22:42:10Z</dcterms:created>
  <dcterms:modified xsi:type="dcterms:W3CDTF">2011-11-05T14:53:43Z</dcterms:modified>
</cp:coreProperties>
</file>