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9" r:id="rId3"/>
    <p:sldId id="330" r:id="rId4"/>
    <p:sldId id="331" r:id="rId5"/>
    <p:sldId id="332" r:id="rId6"/>
    <p:sldId id="32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OMA-IPSO-2019-0028</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17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OMA-IPSO-2019-0028-INP_Units_Implementation</a:t>
            </a:r>
            <a:br>
              <a:rPr lang="en-US" sz="1800" b="0" dirty="0"/>
            </a:br>
            <a:br>
              <a:rPr lang="en-US" sz="1800" b="0" dirty="0"/>
            </a:br>
            <a:r>
              <a:rPr lang="en-US" altLang="zh-CN" dirty="0">
                <a:ea typeface="宋体" charset="-122"/>
              </a:rPr>
              <a:t>Units Implementation</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4A557-7A6A-9F44-807B-6A3C17826C09}"/>
              </a:ext>
            </a:extLst>
          </p:cNvPr>
          <p:cNvSpPr>
            <a:spLocks noGrp="1"/>
          </p:cNvSpPr>
          <p:nvPr>
            <p:ph type="title"/>
          </p:nvPr>
        </p:nvSpPr>
        <p:spPr/>
        <p:txBody>
          <a:bodyPr/>
          <a:lstStyle/>
          <a:p>
            <a:r>
              <a:rPr lang="en-US" dirty="0"/>
              <a:t>OMNA LwM2M Registry </a:t>
            </a:r>
          </a:p>
        </p:txBody>
      </p:sp>
      <p:sp>
        <p:nvSpPr>
          <p:cNvPr id="3" name="Content Placeholder 2">
            <a:extLst>
              <a:ext uri="{FF2B5EF4-FFF2-40B4-BE49-F238E27FC236}">
                <a16:creationId xmlns:a16="http://schemas.microsoft.com/office/drawing/2014/main" id="{F667590C-E4CE-C84C-86DA-241036C0711C}"/>
              </a:ext>
            </a:extLst>
          </p:cNvPr>
          <p:cNvSpPr>
            <a:spLocks noGrp="1"/>
          </p:cNvSpPr>
          <p:nvPr>
            <p:ph idx="1"/>
          </p:nvPr>
        </p:nvSpPr>
        <p:spPr>
          <a:xfrm>
            <a:off x="291306" y="1073150"/>
            <a:ext cx="8778875" cy="5383212"/>
          </a:xfrm>
        </p:spPr>
        <p:txBody>
          <a:bodyPr/>
          <a:lstStyle/>
          <a:p>
            <a:pPr marL="0" indent="0">
              <a:buNone/>
            </a:pPr>
            <a:r>
              <a:rPr lang="en-US" sz="2800" b="1" dirty="0"/>
              <a:t>Problems with “Units”</a:t>
            </a:r>
          </a:p>
          <a:p>
            <a:r>
              <a:rPr lang="en-US" sz="2400" dirty="0"/>
              <a:t>Lack of homogenization of “Units” value</a:t>
            </a:r>
          </a:p>
          <a:p>
            <a:pPr lvl="1"/>
            <a:r>
              <a:rPr lang="en-US" sz="1800" dirty="0"/>
              <a:t>The values of ”Units” element inside of Resources are not standardized</a:t>
            </a:r>
          </a:p>
          <a:p>
            <a:pPr lvl="1"/>
            <a:r>
              <a:rPr lang="en-US" sz="1800" dirty="0"/>
              <a:t>Currently, the same “Unit” value is expressed differently across multiple Resources, example:</a:t>
            </a:r>
          </a:p>
          <a:p>
            <a:pPr lvl="2"/>
            <a:r>
              <a:rPr lang="en-US" sz="1600" dirty="0"/>
              <a:t> “seconds”, “s”; “min”, “minute”, “minutes”, </a:t>
            </a:r>
            <a:r>
              <a:rPr lang="en-US" sz="1600" dirty="0" err="1"/>
              <a:t>etc</a:t>
            </a:r>
            <a:endParaRPr lang="en-US" sz="1600" dirty="0"/>
          </a:p>
          <a:p>
            <a:pPr lvl="1"/>
            <a:r>
              <a:rPr lang="en-US" sz="1800" dirty="0"/>
              <a:t>The LwM2M Editor tool doesn’t provide a reference on what units to use</a:t>
            </a:r>
          </a:p>
          <a:p>
            <a:pPr marL="0" indent="-4763">
              <a:buNone/>
            </a:pPr>
            <a:r>
              <a:rPr lang="en-US" sz="2800" b="1" dirty="0"/>
              <a:t>Solution</a:t>
            </a:r>
            <a:endParaRPr lang="en-US" sz="1800" dirty="0"/>
          </a:p>
          <a:p>
            <a:r>
              <a:rPr lang="en-US" sz="2400" dirty="0">
                <a:solidFill>
                  <a:srgbClr val="FF0000"/>
                </a:solidFill>
              </a:rPr>
              <a:t>This presentation focus on what to do once the group has decided the set of Units to use.</a:t>
            </a:r>
          </a:p>
          <a:p>
            <a:pPr lvl="1"/>
            <a:endParaRPr lang="en-US" sz="2000" dirty="0"/>
          </a:p>
          <a:p>
            <a:pPr marL="0" indent="0">
              <a:buNone/>
            </a:pPr>
            <a:endParaRPr lang="en-US" sz="2400" dirty="0"/>
          </a:p>
        </p:txBody>
      </p:sp>
    </p:spTree>
    <p:extLst>
      <p:ext uri="{BB962C8B-B14F-4D97-AF65-F5344CB8AC3E}">
        <p14:creationId xmlns:p14="http://schemas.microsoft.com/office/powerpoint/2010/main" val="3601591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BA34B-B292-1E4D-BBFE-491F7EABEA57}"/>
              </a:ext>
            </a:extLst>
          </p:cNvPr>
          <p:cNvSpPr>
            <a:spLocks noGrp="1"/>
          </p:cNvSpPr>
          <p:nvPr>
            <p:ph type="title"/>
          </p:nvPr>
        </p:nvSpPr>
        <p:spPr/>
        <p:txBody>
          <a:bodyPr/>
          <a:lstStyle/>
          <a:p>
            <a:r>
              <a:rPr lang="en-US" dirty="0"/>
              <a:t>Proposal How to Implement Units</a:t>
            </a:r>
          </a:p>
        </p:txBody>
      </p:sp>
      <p:sp>
        <p:nvSpPr>
          <p:cNvPr id="3" name="Content Placeholder 2">
            <a:extLst>
              <a:ext uri="{FF2B5EF4-FFF2-40B4-BE49-F238E27FC236}">
                <a16:creationId xmlns:a16="http://schemas.microsoft.com/office/drawing/2014/main" id="{AEFA3533-36B7-A643-B94F-9A5C38A89EAA}"/>
              </a:ext>
            </a:extLst>
          </p:cNvPr>
          <p:cNvSpPr>
            <a:spLocks noGrp="1"/>
          </p:cNvSpPr>
          <p:nvPr>
            <p:ph idx="1"/>
          </p:nvPr>
        </p:nvSpPr>
        <p:spPr>
          <a:xfrm>
            <a:off x="291306" y="1073150"/>
            <a:ext cx="8778875" cy="5383212"/>
          </a:xfrm>
        </p:spPr>
        <p:txBody>
          <a:bodyPr/>
          <a:lstStyle/>
          <a:p>
            <a:pPr marL="0" indent="0">
              <a:buNone/>
            </a:pPr>
            <a:r>
              <a:rPr lang="en-US" sz="2400" dirty="0"/>
              <a:t>1/ Predefine a set of “Units” values</a:t>
            </a:r>
          </a:p>
          <a:p>
            <a:pPr lvl="1"/>
            <a:r>
              <a:rPr lang="en-US" sz="2000" dirty="0"/>
              <a:t>IPSO WG needs to decide what standard we should follow</a:t>
            </a:r>
            <a:endParaRPr lang="en-US" sz="1800" dirty="0"/>
          </a:p>
          <a:p>
            <a:pPr marL="0" indent="-3175">
              <a:buNone/>
            </a:pPr>
            <a:r>
              <a:rPr lang="en-US" sz="2400" dirty="0"/>
              <a:t>2/ Create a file, “</a:t>
            </a:r>
            <a:r>
              <a:rPr lang="en-US" sz="2400" dirty="0" err="1"/>
              <a:t>units.xml</a:t>
            </a:r>
            <a:r>
              <a:rPr lang="en-US" sz="2400" dirty="0"/>
              <a:t>” with the possible Units to use</a:t>
            </a:r>
          </a:p>
          <a:p>
            <a:pPr lvl="1"/>
            <a:r>
              <a:rPr lang="en-US" sz="2000" dirty="0"/>
              <a:t>This file will be used by the LwM2M Editor and XML validation tools to enforce the list of Units selected.</a:t>
            </a:r>
          </a:p>
          <a:p>
            <a:pPr lvl="1"/>
            <a:r>
              <a:rPr lang="en-US" sz="2000" dirty="0"/>
              <a:t>The new file should contain the following information</a:t>
            </a:r>
          </a:p>
          <a:p>
            <a:pPr lvl="2"/>
            <a:r>
              <a:rPr lang="en-US" sz="1800" dirty="0"/>
              <a:t>Standard used to represent the unit, e.g. </a:t>
            </a:r>
            <a:r>
              <a:rPr lang="en-US" sz="1800" dirty="0" err="1"/>
              <a:t>SenML</a:t>
            </a:r>
            <a:r>
              <a:rPr lang="en-US" sz="1800" dirty="0"/>
              <a:t>, RFC 8428</a:t>
            </a:r>
          </a:p>
          <a:p>
            <a:pPr lvl="2"/>
            <a:r>
              <a:rPr lang="en-US" sz="1800" dirty="0"/>
              <a:t>The name of the units, e.g. meters</a:t>
            </a:r>
          </a:p>
          <a:p>
            <a:pPr lvl="2"/>
            <a:r>
              <a:rPr lang="en-US" sz="1800" dirty="0"/>
              <a:t> The symbol of the unit, e.g. m</a:t>
            </a:r>
          </a:p>
          <a:p>
            <a:pPr lvl="1"/>
            <a:r>
              <a:rPr lang="en-US" sz="2000" dirty="0"/>
              <a:t> the file will be stored in GitHub “lwm2m-registry”</a:t>
            </a:r>
          </a:p>
          <a:p>
            <a:pPr lvl="1"/>
            <a:r>
              <a:rPr lang="en-US" sz="2000" dirty="0"/>
              <a:t>Add a new unit value called: “to-be-defined”</a:t>
            </a:r>
          </a:p>
          <a:p>
            <a:pPr lvl="2"/>
            <a:r>
              <a:rPr lang="en-US" sz="1800" dirty="0"/>
              <a:t>This value is selected when none of the existing units in the file can be used</a:t>
            </a:r>
            <a:endParaRPr lang="en-US" sz="2000" dirty="0"/>
          </a:p>
          <a:p>
            <a:pPr lvl="2"/>
            <a:endParaRPr lang="en-US" sz="1800" dirty="0"/>
          </a:p>
          <a:p>
            <a:pPr lvl="2"/>
            <a:endParaRPr lang="en-US" sz="1800" dirty="0"/>
          </a:p>
        </p:txBody>
      </p:sp>
    </p:spTree>
    <p:extLst>
      <p:ext uri="{BB962C8B-B14F-4D97-AF65-F5344CB8AC3E}">
        <p14:creationId xmlns:p14="http://schemas.microsoft.com/office/powerpoint/2010/main" val="300772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591CE-2DF8-1D4F-9E58-648DD147424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3EFCFE47-599D-EB42-B615-377F25AFFF47}"/>
              </a:ext>
            </a:extLst>
          </p:cNvPr>
          <p:cNvSpPr>
            <a:spLocks noGrp="1"/>
          </p:cNvSpPr>
          <p:nvPr>
            <p:ph idx="1"/>
          </p:nvPr>
        </p:nvSpPr>
        <p:spPr/>
        <p:txBody>
          <a:bodyPr/>
          <a:lstStyle/>
          <a:p>
            <a:pPr marL="0" indent="-4763">
              <a:buNone/>
            </a:pPr>
            <a:r>
              <a:rPr lang="en-US" sz="2400" dirty="0"/>
              <a:t>3/ Use “</a:t>
            </a:r>
            <a:r>
              <a:rPr lang="en-US" sz="2400" dirty="0" err="1"/>
              <a:t>units.xml</a:t>
            </a:r>
            <a:r>
              <a:rPr lang="en-US" sz="2400" dirty="0"/>
              <a:t>” file  in the LwM2M Editor Tool</a:t>
            </a:r>
          </a:p>
          <a:p>
            <a:pPr lvl="1"/>
            <a:r>
              <a:rPr lang="en-US" sz="2000" dirty="0"/>
              <a:t>Enhance the LwM2M Editor Tool to read “</a:t>
            </a:r>
            <a:r>
              <a:rPr lang="en-US" sz="2000" dirty="0" err="1"/>
              <a:t>units.xml</a:t>
            </a:r>
            <a:r>
              <a:rPr lang="en-US" sz="2000" dirty="0"/>
              <a:t>” and display the content in the Units element as a drop-menu </a:t>
            </a:r>
          </a:p>
          <a:p>
            <a:pPr marL="0" indent="0">
              <a:buNone/>
            </a:pPr>
            <a:endParaRPr lang="en-US" dirty="0"/>
          </a:p>
          <a:p>
            <a:pPr marL="0" indent="0">
              <a:buNone/>
            </a:pPr>
            <a:r>
              <a:rPr lang="en-US" dirty="0"/>
              <a:t>4/ Enhance XML Validation</a:t>
            </a:r>
          </a:p>
          <a:p>
            <a:pPr lvl="1"/>
            <a:r>
              <a:rPr lang="en-US" dirty="0"/>
              <a:t>Enhance the XML validation by validating the Resource “Units” against the content in the “</a:t>
            </a:r>
            <a:r>
              <a:rPr lang="en-US" dirty="0" err="1"/>
              <a:t>units.xml</a:t>
            </a:r>
            <a:r>
              <a:rPr lang="en-US" dirty="0"/>
              <a:t>” file </a:t>
            </a:r>
          </a:p>
        </p:txBody>
      </p:sp>
    </p:spTree>
    <p:extLst>
      <p:ext uri="{BB962C8B-B14F-4D97-AF65-F5344CB8AC3E}">
        <p14:creationId xmlns:p14="http://schemas.microsoft.com/office/powerpoint/2010/main" val="3816839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F44E4-02E7-0C4B-B700-FF23FD744494}"/>
              </a:ext>
            </a:extLst>
          </p:cNvPr>
          <p:cNvSpPr>
            <a:spLocks noGrp="1"/>
          </p:cNvSpPr>
          <p:nvPr>
            <p:ph type="title"/>
          </p:nvPr>
        </p:nvSpPr>
        <p:spPr/>
        <p:txBody>
          <a:bodyPr/>
          <a:lstStyle/>
          <a:p>
            <a:r>
              <a:rPr lang="en-US" dirty="0"/>
              <a:t>Benefits</a:t>
            </a:r>
          </a:p>
        </p:txBody>
      </p:sp>
      <p:sp>
        <p:nvSpPr>
          <p:cNvPr id="3" name="Content Placeholder 2">
            <a:extLst>
              <a:ext uri="{FF2B5EF4-FFF2-40B4-BE49-F238E27FC236}">
                <a16:creationId xmlns:a16="http://schemas.microsoft.com/office/drawing/2014/main" id="{7563FD6E-E640-4A49-BB4D-365F05048F1F}"/>
              </a:ext>
            </a:extLst>
          </p:cNvPr>
          <p:cNvSpPr>
            <a:spLocks noGrp="1"/>
          </p:cNvSpPr>
          <p:nvPr>
            <p:ph idx="1"/>
          </p:nvPr>
        </p:nvSpPr>
        <p:spPr>
          <a:xfrm>
            <a:off x="276225" y="1073150"/>
            <a:ext cx="8778875" cy="5383212"/>
          </a:xfrm>
        </p:spPr>
        <p:txBody>
          <a:bodyPr/>
          <a:lstStyle/>
          <a:p>
            <a:pPr marL="0" indent="0">
              <a:buNone/>
            </a:pPr>
            <a:r>
              <a:rPr lang="en-US" sz="2400" dirty="0"/>
              <a:t>Units Homogenization </a:t>
            </a:r>
          </a:p>
          <a:p>
            <a:pPr lvl="1"/>
            <a:r>
              <a:rPr lang="en-US" sz="2000" dirty="0"/>
              <a:t>All the “Units” inside of Resources will be validated against the selected group of units</a:t>
            </a:r>
          </a:p>
          <a:p>
            <a:pPr marL="0" indent="-4763">
              <a:buNone/>
            </a:pPr>
            <a:r>
              <a:rPr lang="en-US" sz="2400" dirty="0"/>
              <a:t>Easy Maintenance</a:t>
            </a:r>
          </a:p>
          <a:p>
            <a:pPr lvl="1"/>
            <a:r>
              <a:rPr lang="en-US" sz="2000" dirty="0"/>
              <a:t>New unit name: “to-be-defined”</a:t>
            </a:r>
          </a:p>
          <a:p>
            <a:pPr lvl="2"/>
            <a:r>
              <a:rPr lang="en-US" sz="1800" dirty="0"/>
              <a:t>If a new “Units” symbol is needed, the user can submit a Resource/Object that contains this ”Units” value: “to-be-defined”</a:t>
            </a:r>
          </a:p>
          <a:p>
            <a:pPr lvl="2"/>
            <a:r>
              <a:rPr lang="en-US" sz="1800" dirty="0"/>
              <a:t>OMA IPSO WG will decide what unit to used by:</a:t>
            </a:r>
          </a:p>
          <a:p>
            <a:pPr lvl="3"/>
            <a:r>
              <a:rPr lang="en-US" sz="1600" dirty="0"/>
              <a:t>Deciding the standard to follow for the new unit symbol</a:t>
            </a:r>
          </a:p>
          <a:p>
            <a:pPr lvl="3"/>
            <a:r>
              <a:rPr lang="en-US" sz="1600" dirty="0"/>
              <a:t>The name or description of the “Unit” to present in the drop-menu,</a:t>
            </a:r>
          </a:p>
          <a:p>
            <a:pPr lvl="3"/>
            <a:r>
              <a:rPr lang="en-US" sz="1600" dirty="0"/>
              <a:t>The “Unit” symbol</a:t>
            </a:r>
          </a:p>
          <a:p>
            <a:pPr lvl="3"/>
            <a:r>
              <a:rPr lang="en-US" sz="1600" dirty="0"/>
              <a:t>Creating and agree a PR against the “</a:t>
            </a:r>
            <a:r>
              <a:rPr lang="en-US" sz="1600" dirty="0" err="1"/>
              <a:t>units.xml</a:t>
            </a:r>
            <a:r>
              <a:rPr lang="en-US" sz="1600" dirty="0"/>
              <a:t>” file in the “lwm2m-registry” containing the new value set</a:t>
            </a:r>
          </a:p>
          <a:p>
            <a:pPr marL="230188" lvl="1" indent="0">
              <a:buNone/>
            </a:pPr>
            <a:endParaRPr lang="en-US" sz="2000" dirty="0"/>
          </a:p>
          <a:p>
            <a:pPr marL="230188" lvl="1" indent="0">
              <a:buNone/>
            </a:pPr>
            <a:r>
              <a:rPr lang="en-US" sz="2000" dirty="0"/>
              <a:t>This proposal aims to ensure that all the units used in the LwM2M resources are compatible with the group of units selected by the members</a:t>
            </a:r>
          </a:p>
          <a:p>
            <a:pPr marL="684213" lvl="3" indent="0">
              <a:buNone/>
            </a:pPr>
            <a:endParaRPr lang="en-US" sz="1600" dirty="0"/>
          </a:p>
          <a:p>
            <a:pPr lvl="2"/>
            <a:endParaRPr lang="en-US" sz="1800" dirty="0"/>
          </a:p>
        </p:txBody>
      </p:sp>
    </p:spTree>
    <p:extLst>
      <p:ext uri="{BB962C8B-B14F-4D97-AF65-F5344CB8AC3E}">
        <p14:creationId xmlns:p14="http://schemas.microsoft.com/office/powerpoint/2010/main" val="4152461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702</TotalTime>
  <Pages>15</Pages>
  <Words>719</Words>
  <Application>Microsoft Macintosh PowerPoint</Application>
  <PresentationFormat>Custom</PresentationFormat>
  <Paragraphs>53</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OMA-IPSO-2019-0028-INP_Units_Implementation  Units Implementation </vt:lpstr>
      <vt:lpstr>OMNA LwM2M Registry </vt:lpstr>
      <vt:lpstr>Proposal How to Implement Units</vt:lpstr>
      <vt:lpstr>Proposal</vt:lpstr>
      <vt:lpstr>Benefits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309</cp:revision>
  <cp:lastPrinted>1999-04-27T06:51:51Z</cp:lastPrinted>
  <dcterms:created xsi:type="dcterms:W3CDTF">2002-03-19T14:05:12Z</dcterms:created>
  <dcterms:modified xsi:type="dcterms:W3CDTF">2019-02-19T04:43:47Z</dcterms:modified>
</cp:coreProperties>
</file>