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1"/>
  </p:notesMasterIdLst>
  <p:handoutMasterIdLst>
    <p:handoutMasterId r:id="rId12"/>
  </p:handoutMasterIdLst>
  <p:sldIdLst>
    <p:sldId id="284" r:id="rId2"/>
    <p:sldId id="285" r:id="rId3"/>
    <p:sldId id="296" r:id="rId4"/>
    <p:sldId id="297" r:id="rId5"/>
    <p:sldId id="290" r:id="rId6"/>
    <p:sldId id="293" r:id="rId7"/>
    <p:sldId id="294" r:id="rId8"/>
    <p:sldId id="295" r:id="rId9"/>
    <p:sldId id="283" r:id="rId10"/>
  </p:sldIdLst>
  <p:sldSz cx="9144000" cy="5143500" type="screen16x9"/>
  <p:notesSz cx="6858000" cy="9144000"/>
  <p:custDataLst>
    <p:tags r:id="rId13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DBF2"/>
    <a:srgbClr val="049FD9"/>
    <a:srgbClr val="1FAED4"/>
    <a:srgbClr val="72C059"/>
    <a:srgbClr val="B2D171"/>
    <a:srgbClr val="B8E1D0"/>
    <a:srgbClr val="26194B"/>
    <a:srgbClr val="9891A0"/>
    <a:srgbClr val="113074"/>
    <a:srgbClr val="1675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6469" autoAdjust="0"/>
  </p:normalViewPr>
  <p:slideViewPr>
    <p:cSldViewPr snapToGrid="0" snapToObjects="1" showGuides="1">
      <p:cViewPr varScale="1">
        <p:scale>
          <a:sx n="141" d="100"/>
          <a:sy n="141" d="100"/>
        </p:scale>
        <p:origin x="132" y="6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12756"/>
    </p:cViewPr>
  </p:sorterViewPr>
  <p:notesViewPr>
    <p:cSldViewPr snapToGrid="0" snapToObjects="1" showGuides="1">
      <p:cViewPr varScale="1">
        <p:scale>
          <a:sx n="87" d="100"/>
          <a:sy n="87" d="100"/>
        </p:scale>
        <p:origin x="257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9496" y="386876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600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69496" y="410876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600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69496" y="434876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600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3292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200" b="0" i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469496" y="391308"/>
            <a:ext cx="795528" cy="422625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201738"/>
            <a:ext cx="8277344" cy="3389312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28600" indent="-171450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57200" indent="-1651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8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85800" indent="-109538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911035" indent="-171415">
              <a:buClr>
                <a:schemeClr val="tx1"/>
              </a:buClr>
              <a:buSzPct val="8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82450" indent="-168240">
              <a:buClr>
                <a:schemeClr val="tx1"/>
              </a:buClr>
              <a:buSzPct val="8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33399" y="1205898"/>
            <a:ext cx="3886200" cy="3083094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6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03225" indent="-114300">
              <a:buClr>
                <a:schemeClr val="tx1"/>
              </a:buClr>
              <a:buSzPct val="6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517525" indent="-114300">
              <a:buClr>
                <a:schemeClr val="tx1"/>
              </a:buClr>
              <a:buSzPct val="6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631825" indent="-114300">
              <a:buClr>
                <a:schemeClr val="tx1"/>
              </a:buClr>
              <a:buSzPct val="6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55866" y="1205898"/>
            <a:ext cx="3886200" cy="3083094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1"/>
              </a:buClr>
              <a:buSzPct val="60000"/>
              <a:buFont typeface="Arial"/>
              <a:buChar char="•"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1"/>
              </a:buClr>
              <a:buSzPct val="60000"/>
              <a:buFont typeface="Arial"/>
              <a:buChar char="•"/>
              <a:defRPr sz="18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403225" indent="-114300">
              <a:buClr>
                <a:schemeClr val="tx1"/>
              </a:buClr>
              <a:buSzPct val="6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517525" indent="-114300">
              <a:buClr>
                <a:schemeClr val="tx1"/>
              </a:buClr>
              <a:buSzPct val="60000"/>
              <a:buFont typeface="Arial"/>
              <a:buChar char="•"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631825" indent="-114300">
              <a:buClr>
                <a:schemeClr val="tx1"/>
              </a:buClr>
              <a:buSzPct val="60000"/>
              <a:buFont typeface="Arial"/>
              <a:buChar char="•"/>
              <a:defRPr sz="12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803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48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533400" y="1201738"/>
            <a:ext cx="8115300" cy="280477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smtClean="0"/>
              <a:t>Click icon to add table</a:t>
            </a:r>
            <a:endParaRPr lang="en-GB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45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533400" y="1201738"/>
            <a:ext cx="8115300" cy="280828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37767" y="4148220"/>
            <a:ext cx="7180312" cy="326233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603575">
              <a:lnSpc>
                <a:spcPct val="100000"/>
              </a:lnSpc>
              <a:spcBef>
                <a:spcPct val="50000"/>
              </a:spcBef>
              <a:buNone/>
              <a:defRPr sz="14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94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201738"/>
            <a:ext cx="8280057" cy="321999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18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62301" y="1665182"/>
            <a:ext cx="3662024" cy="2925868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174625" indent="-117475">
              <a:lnSpc>
                <a:spcPct val="95000"/>
              </a:lnSpc>
              <a:spcBef>
                <a:spcPts val="1110"/>
              </a:spcBef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288925" indent="-114300">
              <a:lnSpc>
                <a:spcPct val="95000"/>
              </a:lnSpc>
              <a:spcBef>
                <a:spcPts val="450"/>
              </a:spcBef>
              <a:buClr>
                <a:schemeClr val="tx2"/>
              </a:buClr>
              <a:buSzPct val="60000"/>
              <a:buFont typeface="Arial"/>
              <a:buChar char="•"/>
              <a:defRPr sz="18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403225" indent="-114300">
              <a:buClr>
                <a:schemeClr val="tx2"/>
              </a:buClr>
              <a:buSzPct val="60000"/>
              <a:buFont typeface="Arial"/>
              <a:buChar char="•"/>
              <a:defRPr sz="16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517525" indent="-114300">
              <a:buClr>
                <a:schemeClr val="tx2"/>
              </a:buClr>
              <a:buSzPct val="60000"/>
              <a:buFont typeface="Arial"/>
              <a:buChar char="•"/>
              <a:defRPr sz="14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631825" indent="-114300">
              <a:buClr>
                <a:schemeClr val="tx2"/>
              </a:buClr>
              <a:buSzPct val="60000"/>
              <a:buFont typeface="Arial"/>
              <a:buChar char="•"/>
              <a:defRPr sz="12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3686559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5683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0051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288" userDrawn="1">
          <p15:clr>
            <a:srgbClr val="FBAE40"/>
          </p15:clr>
        </p15:guide>
        <p15:guide id="3" pos="259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19100" y="1657350"/>
            <a:ext cx="3827463" cy="1828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551237" cy="4059237"/>
          </a:xfrm>
          <a:prstGeom prst="rect">
            <a:avLst/>
          </a:prstGeom>
        </p:spPr>
        <p:txBody>
          <a:bodyPr lIns="0" rIns="0" anchor="ctr" anchorCtr="0"/>
          <a:lstStyle>
            <a:lvl1pPr marL="169863" indent="-169863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228600" algn="l"/>
              </a:tabLst>
              <a:defRPr sz="2400"/>
            </a:lvl1pPr>
            <a:lvl2pPr marL="346075" indent="-17145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400"/>
            </a:lvl2pPr>
            <a:lvl3pPr marL="457200" indent="-11747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000"/>
            </a:lvl3pPr>
            <a:lvl4pPr marL="574675" indent="-11747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1800"/>
            </a:lvl4pPr>
            <a:lvl5pPr marL="744538" indent="-112713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4667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568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2" pos="264">
          <p15:clr>
            <a:srgbClr val="FBAE40"/>
          </p15:clr>
        </p15:guide>
        <p15:guide id="3" orient="horz" pos="2196" userDrawn="1">
          <p15:clr>
            <a:srgbClr val="FBAE40"/>
          </p15:clr>
        </p15:guide>
        <p15:guide id="4" pos="267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510540"/>
            <a:ext cx="3808797" cy="65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097463" y="510540"/>
            <a:ext cx="3551237" cy="4080510"/>
          </a:xfrm>
          <a:prstGeom prst="rect">
            <a:avLst/>
          </a:prstGeom>
        </p:spPr>
        <p:txBody>
          <a:bodyPr lIns="0" rIns="0"/>
          <a:lstStyle>
            <a:lvl1pPr marL="114300" indent="-114300">
              <a:lnSpc>
                <a:spcPct val="100000"/>
              </a:lnSpc>
              <a:buClr>
                <a:schemeClr val="tx1"/>
              </a:buClr>
              <a:buSzPct val="60000"/>
              <a:defRPr sz="2000"/>
            </a:lvl1pPr>
            <a:lvl2pPr marL="228600" indent="-114300">
              <a:lnSpc>
                <a:spcPct val="100000"/>
              </a:lnSpc>
              <a:buClr>
                <a:schemeClr val="tx1"/>
              </a:buClr>
              <a:buSzPct val="60000"/>
              <a:defRPr sz="2000"/>
            </a:lvl2pPr>
            <a:lvl3pPr marL="342900" indent="-114300">
              <a:lnSpc>
                <a:spcPct val="100000"/>
              </a:lnSpc>
              <a:buClr>
                <a:schemeClr val="tx1"/>
              </a:buClr>
              <a:buSzPct val="60000"/>
              <a:defRPr sz="1800"/>
            </a:lvl3pPr>
            <a:lvl4pPr marL="457200" indent="-123825">
              <a:lnSpc>
                <a:spcPct val="100000"/>
              </a:lnSpc>
              <a:buClr>
                <a:schemeClr val="tx1"/>
              </a:buClr>
              <a:buSzPct val="60000"/>
              <a:defRPr sz="1600"/>
            </a:lvl4pPr>
            <a:lvl5pPr marL="574675" indent="-117475">
              <a:lnSpc>
                <a:spcPct val="100000"/>
              </a:lnSpc>
              <a:buClr>
                <a:schemeClr val="tx1"/>
              </a:buClr>
              <a:buSzPct val="60000"/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37766" y="1659842"/>
            <a:ext cx="3808797" cy="2931208"/>
          </a:xfrm>
          <a:prstGeom prst="rect">
            <a:avLst/>
          </a:prstGeom>
        </p:spPr>
        <p:txBody>
          <a:bodyPr/>
          <a:lstStyle>
            <a:lvl1pPr marL="114300" indent="-114300">
              <a:buClr>
                <a:schemeClr val="tx2"/>
              </a:buClr>
              <a:buSzPct val="60000"/>
              <a:defRPr lang="en-US" sz="200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228600" indent="-114300">
              <a:buClr>
                <a:schemeClr val="tx2"/>
              </a:buClr>
              <a:buSzPct val="60000"/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 marL="342900" indent="-114300">
              <a:buClr>
                <a:schemeClr val="tx2"/>
              </a:buClr>
              <a:buSzPct val="60000"/>
              <a:defRPr sz="1800">
                <a:solidFill>
                  <a:schemeClr val="bg2">
                    <a:lumMod val="75000"/>
                  </a:schemeClr>
                </a:solidFill>
              </a:defRPr>
            </a:lvl3pPr>
            <a:lvl4pPr marL="457200" indent="-123825">
              <a:buClr>
                <a:schemeClr val="tx2"/>
              </a:buClr>
              <a:buSzPct val="60000"/>
              <a:defRPr sz="1600">
                <a:solidFill>
                  <a:schemeClr val="bg2">
                    <a:lumMod val="75000"/>
                  </a:schemeClr>
                </a:solidFill>
              </a:defRPr>
            </a:lvl4pPr>
            <a:lvl5pPr marL="574675" indent="-117475">
              <a:buClr>
                <a:schemeClr val="tx2"/>
              </a:buClr>
              <a:buSzPct val="60000"/>
              <a:defRPr sz="1600"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05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" pos="267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89525" y="531813"/>
            <a:ext cx="3559175" cy="336484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89525" y="4062350"/>
            <a:ext cx="3559175" cy="525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948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 userDrawn="1">
          <p15:clr>
            <a:srgbClr val="FBAE40"/>
          </p15:clr>
        </p15:guide>
        <p15:guide id="2" pos="264" userDrawn="1">
          <p15:clr>
            <a:srgbClr val="FBAE40"/>
          </p15:clr>
        </p15:guide>
        <p15:guide id="3" orient="horz" pos="2193" userDrawn="1">
          <p15:clr>
            <a:srgbClr val="FBAE40"/>
          </p15:clr>
        </p15:guide>
        <p15:guide id="4" pos="2675" userDrawn="1">
          <p15:clr>
            <a:srgbClr val="FBAE40"/>
          </p15:clr>
        </p15:guide>
        <p15:guide id="7" pos="3206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solidFill>
                <a:schemeClr val="tx2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089525" y="531813"/>
            <a:ext cx="3559175" cy="405923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276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2" pos="26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446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80092" y="0"/>
            <a:ext cx="4563907" cy="51435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3818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3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5089525" y="503238"/>
            <a:ext cx="3559175" cy="408781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183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3" orient="horz" pos="2196" userDrawn="1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4580092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1659731"/>
            <a:ext cx="380879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68421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3200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5089525" y="503238"/>
            <a:ext cx="3559175" cy="4087812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477678" y="4741653"/>
            <a:ext cx="3359215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algn="l" defTabSz="61074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kern="1200" spc="20" baseline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kern="1200" spc="20" baseline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13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44">
          <p15:clr>
            <a:srgbClr val="FBAE40"/>
          </p15:clr>
        </p15:guide>
        <p15:guide id="3" orient="horz" pos="2196">
          <p15:clr>
            <a:srgbClr val="FBAE40"/>
          </p15:clr>
        </p15:guide>
        <p15:guide id="4" pos="2675">
          <p15:clr>
            <a:srgbClr val="FBAE40"/>
          </p15:clr>
        </p15:guide>
        <p15:guide id="7" pos="320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3762994" y="2129076"/>
            <a:ext cx="1618012" cy="859571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5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 dirty="0" smtClean="0"/>
              <a:t>Section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8313" y="3916058"/>
            <a:ext cx="7791858" cy="349356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>
              <a:lnSpc>
                <a:spcPct val="100000"/>
              </a:lnSpc>
              <a:spcBef>
                <a:spcPct val="50000"/>
              </a:spcBef>
              <a:buNone/>
              <a:defRPr sz="2200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7923" y="1540551"/>
            <a:ext cx="7972248" cy="2278837"/>
          </a:xfrm>
          <a:prstGeom prst="rect">
            <a:avLst/>
          </a:prstGeom>
        </p:spPr>
        <p:txBody>
          <a:bodyPr>
            <a:noAutofit/>
          </a:bodyPr>
          <a:lstStyle>
            <a:lvl1pPr marL="183600" indent="-399968" algn="l">
              <a:lnSpc>
                <a:spcPct val="90000"/>
              </a:lnSpc>
              <a:defRPr sz="4000" b="0" i="1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89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8313" y="3916058"/>
            <a:ext cx="7791858" cy="349356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>
              <a:lnSpc>
                <a:spcPct val="100000"/>
              </a:lnSpc>
              <a:spcBef>
                <a:spcPct val="50000"/>
              </a:spcBef>
              <a:buNone/>
              <a:defRPr sz="22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100"/>
            </a:lvl2pPr>
            <a:lvl3pPr>
              <a:buFont typeface="Arial" pitchFamily="34" charset="0"/>
              <a:buNone/>
              <a:defRPr sz="1100"/>
            </a:lvl3pPr>
            <a:lvl4pPr>
              <a:buFont typeface="Arial" pitchFamily="34" charset="0"/>
              <a:buNone/>
              <a:defRPr sz="1100"/>
            </a:lvl4pPr>
            <a:lvl5pPr>
              <a:buFont typeface="Arial" pitchFamily="34" charset="0"/>
              <a:buNone/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7923" y="1540551"/>
            <a:ext cx="7972248" cy="2278837"/>
          </a:xfrm>
          <a:prstGeom prst="rect">
            <a:avLst/>
          </a:prstGeom>
        </p:spPr>
        <p:txBody>
          <a:bodyPr>
            <a:noAutofit/>
          </a:bodyPr>
          <a:lstStyle>
            <a:lvl1pPr marL="183600" indent="-399968" algn="l">
              <a:lnSpc>
                <a:spcPct val="90000"/>
              </a:lnSpc>
              <a:defRPr sz="4000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48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500063" y="3895662"/>
            <a:ext cx="8139112" cy="556563"/>
          </a:xfrm>
          <a:prstGeom prst="rect">
            <a:avLst/>
          </a:prstGeom>
          <a:noFill/>
          <a:extLst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2900"/>
              </a:lnSpc>
              <a:spcBef>
                <a:spcPts val="0"/>
              </a:spcBef>
              <a:buNone/>
              <a:defRPr sz="24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056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4000" cy="284321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48785" y="3054518"/>
            <a:ext cx="8364236" cy="56425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55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7348" cy="51435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22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005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0932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466792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spc="20" baseline="0" dirty="0">
                <a:solidFill>
                  <a:schemeClr val="tx2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spc="20" baseline="0" dirty="0" smtClean="0">
                <a:solidFill>
                  <a:schemeClr val="tx2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2017  </a:t>
            </a:r>
            <a:r>
              <a:rPr lang="en-US" sz="600" spc="20" baseline="0" dirty="0">
                <a:solidFill>
                  <a:schemeClr val="tx2">
                    <a:alpha val="60000"/>
                  </a:schemeClr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8012" y="240631"/>
            <a:ext cx="8480388" cy="426664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1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407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477679" y="4741653"/>
            <a:ext cx="3401050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spc="20" baseline="0" dirty="0">
                <a:solidFill>
                  <a:schemeClr val="bg2"/>
                </a:solidFill>
                <a:latin typeface="+mn-lt"/>
                <a:ea typeface="+mn-ea"/>
                <a:cs typeface="CiscoSans Thin"/>
              </a:rPr>
              <a:t>© </a:t>
            </a:r>
            <a:r>
              <a:rPr lang="en-US" sz="600" spc="20" baseline="0" dirty="0" smtClean="0">
                <a:solidFill>
                  <a:schemeClr val="bg2"/>
                </a:solidFill>
                <a:latin typeface="+mn-lt"/>
                <a:ea typeface="+mn-ea"/>
                <a:cs typeface="CiscoSans Thin"/>
              </a:rPr>
              <a:t>2018  </a:t>
            </a:r>
            <a:r>
              <a:rPr lang="en-US" sz="600" spc="20" baseline="0" dirty="0">
                <a:solidFill>
                  <a:schemeClr val="bg2"/>
                </a:solidFill>
                <a:latin typeface="+mn-lt"/>
                <a:ea typeface="+mn-ea"/>
                <a:cs typeface="CiscoSans Thin"/>
              </a:rPr>
              <a:t>Cisco and/or its affiliates. All rights reserved.   Cisco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6" r:id="rId2"/>
    <p:sldLayoutId id="2147484013" r:id="rId3"/>
    <p:sldLayoutId id="2147483982" r:id="rId4"/>
    <p:sldLayoutId id="2147484014" r:id="rId5"/>
    <p:sldLayoutId id="2147483978" r:id="rId6"/>
    <p:sldLayoutId id="2147483979" r:id="rId7"/>
    <p:sldLayoutId id="2147483980" r:id="rId8"/>
    <p:sldLayoutId id="2147483981" r:id="rId9"/>
    <p:sldLayoutId id="2147483879" r:id="rId10"/>
    <p:sldLayoutId id="2147483976" r:id="rId11"/>
    <p:sldLayoutId id="2147483885" r:id="rId12"/>
    <p:sldLayoutId id="2147484011" r:id="rId13"/>
    <p:sldLayoutId id="2147483985" r:id="rId14"/>
    <p:sldLayoutId id="2147483986" r:id="rId15"/>
    <p:sldLayoutId id="2147484012" r:id="rId16"/>
    <p:sldLayoutId id="2147483969" r:id="rId17"/>
    <p:sldLayoutId id="2147483968" r:id="rId18"/>
    <p:sldLayoutId id="2147483973" r:id="rId19"/>
    <p:sldLayoutId id="2147483967" r:id="rId20"/>
    <p:sldLayoutId id="2147483970" r:id="rId21"/>
    <p:sldLayoutId id="2147483987" r:id="rId22"/>
    <p:sldLayoutId id="2147483983" r:id="rId23"/>
    <p:sldLayoutId id="2147483971" r:id="rId24"/>
    <p:sldLayoutId id="2147483972" r:id="rId25"/>
    <p:sldLayoutId id="2147483897" r:id="rId26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2800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92" userDrawn="1">
          <p15:clr>
            <a:srgbClr val="F26B43"/>
          </p15:clr>
        </p15:guide>
        <p15:guide id="2" pos="336" userDrawn="1">
          <p15:clr>
            <a:srgbClr val="F26B43"/>
          </p15:clr>
        </p15:guide>
        <p15:guide id="3" pos="5448" userDrawn="1">
          <p15:clr>
            <a:srgbClr val="F26B43"/>
          </p15:clr>
        </p15:guide>
        <p15:guide id="4" orient="horz" pos="757" userDrawn="1">
          <p15:clr>
            <a:srgbClr val="F26B43"/>
          </p15:clr>
        </p15:guide>
        <p15:guide id="5" orient="horz" pos="335" userDrawn="1">
          <p15:clr>
            <a:srgbClr val="F26B43"/>
          </p15:clr>
        </p15:guide>
        <p15:guide id="6" pos="2876" userDrawn="1">
          <p15:clr>
            <a:srgbClr val="F26B43"/>
          </p15:clr>
        </p15:guide>
        <p15:guide id="7" orient="horz" pos="104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Scott Potter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Cisco IOT Labs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69496" y="4348762"/>
            <a:ext cx="6891809" cy="288131"/>
          </a:xfrm>
        </p:spPr>
        <p:txBody>
          <a:bodyPr/>
          <a:lstStyle/>
          <a:p>
            <a:r>
              <a:rPr lang="en-US" dirty="0" smtClean="0"/>
              <a:t>3/13/19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IPSO Object Development Process Improvement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04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97463" y="531812"/>
            <a:ext cx="3704893" cy="4059237"/>
          </a:xfrm>
        </p:spPr>
        <p:txBody>
          <a:bodyPr/>
          <a:lstStyle/>
          <a:p>
            <a:r>
              <a:rPr lang="en-US" dirty="0" smtClean="0"/>
              <a:t>Legacy systems require specific file structures</a:t>
            </a:r>
          </a:p>
          <a:p>
            <a:r>
              <a:rPr lang="en-US" dirty="0" smtClean="0"/>
              <a:t>Current process uses a separate file for each object version</a:t>
            </a:r>
          </a:p>
          <a:p>
            <a:r>
              <a:rPr lang="en-US" dirty="0" smtClean="0"/>
              <a:t>Recommendation: release tags and build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95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14264" y="851624"/>
            <a:ext cx="1881848" cy="832823"/>
          </a:xfrm>
        </p:spPr>
        <p:txBody>
          <a:bodyPr/>
          <a:lstStyle/>
          <a:p>
            <a:r>
              <a:rPr lang="en-US" sz="2400" dirty="0" smtClean="0"/>
              <a:t>Current</a:t>
            </a:r>
            <a:endParaRPr lang="en-US" sz="2400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4912319" y="995009"/>
            <a:ext cx="2864565" cy="47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marL="183600" indent="-399968" algn="l" defTabSz="68421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000" b="0" i="1" u="none" kern="1200" spc="0" baseline="0">
                <a:solidFill>
                  <a:schemeClr val="tx2"/>
                </a:solidFill>
                <a:latin typeface="+mj-lt"/>
                <a:ea typeface="CiscoSansTT Thin" charset="0"/>
                <a:cs typeface="CiscoSans Thin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400" dirty="0" smtClean="0"/>
              <a:t>Recommendation</a:t>
            </a:r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352963" y="2200775"/>
            <a:ext cx="1205319" cy="2059651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8" name="Snip Single Corner Rectangle 7"/>
          <p:cNvSpPr/>
          <p:nvPr/>
        </p:nvSpPr>
        <p:spPr>
          <a:xfrm>
            <a:off x="787624" y="2278042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9" name="Snip Single Corner Rectangle 8"/>
          <p:cNvSpPr/>
          <p:nvPr/>
        </p:nvSpPr>
        <p:spPr>
          <a:xfrm>
            <a:off x="787624" y="2854996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0" name="Snip Single Corner Rectangle 9"/>
          <p:cNvSpPr/>
          <p:nvPr/>
        </p:nvSpPr>
        <p:spPr>
          <a:xfrm>
            <a:off x="802945" y="3431950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55667" y="1692776"/>
            <a:ext cx="1564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+mn-lt"/>
              </a:rPr>
              <a:t>Github</a:t>
            </a:r>
            <a:endParaRPr lang="en-US" dirty="0" smtClean="0">
              <a:latin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777245" y="2200775"/>
            <a:ext cx="1418957" cy="2059651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1837450" y="1675118"/>
            <a:ext cx="1564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File System</a:t>
            </a:r>
            <a:endParaRPr lang="en-US" dirty="0" smtClean="0">
              <a:latin typeface="+mn-lt"/>
            </a:endParaRPr>
          </a:p>
        </p:txBody>
      </p:sp>
      <p:cxnSp>
        <p:nvCxnSpPr>
          <p:cNvPr id="15" name="Straight Arrow Connector 14"/>
          <p:cNvCxnSpPr>
            <a:stCxn id="8" idx="0"/>
            <a:endCxn id="18" idx="2"/>
          </p:cNvCxnSpPr>
          <p:nvPr/>
        </p:nvCxnSpPr>
        <p:spPr>
          <a:xfrm>
            <a:off x="1105971" y="2494789"/>
            <a:ext cx="1202044" cy="6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19" idx="2"/>
          </p:cNvCxnSpPr>
          <p:nvPr/>
        </p:nvCxnSpPr>
        <p:spPr>
          <a:xfrm flipV="1">
            <a:off x="1121292" y="3071743"/>
            <a:ext cx="118672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20" idx="2"/>
          </p:cNvCxnSpPr>
          <p:nvPr/>
        </p:nvCxnSpPr>
        <p:spPr>
          <a:xfrm flipV="1">
            <a:off x="1121292" y="3639164"/>
            <a:ext cx="1194344" cy="9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nip Single Corner Rectangle 17"/>
          <p:cNvSpPr/>
          <p:nvPr/>
        </p:nvSpPr>
        <p:spPr>
          <a:xfrm>
            <a:off x="2308015" y="2284815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19" name="Snip Single Corner Rectangle 18"/>
          <p:cNvSpPr/>
          <p:nvPr/>
        </p:nvSpPr>
        <p:spPr>
          <a:xfrm>
            <a:off x="2308015" y="2854996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0" name="Snip Single Corner Rectangle 19"/>
          <p:cNvSpPr/>
          <p:nvPr/>
        </p:nvSpPr>
        <p:spPr>
          <a:xfrm>
            <a:off x="2315636" y="3422417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5" name="Rounded Rectangle 24"/>
          <p:cNvSpPr/>
          <p:nvPr/>
        </p:nvSpPr>
        <p:spPr>
          <a:xfrm>
            <a:off x="4244510" y="2176657"/>
            <a:ext cx="1205319" cy="2076997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6" name="Snip Single Corner Rectangle 25"/>
          <p:cNvSpPr/>
          <p:nvPr/>
        </p:nvSpPr>
        <p:spPr>
          <a:xfrm>
            <a:off x="4647304" y="2368324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4319468" y="1654527"/>
            <a:ext cx="1564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+mn-lt"/>
              </a:rPr>
              <a:t>Github</a:t>
            </a:r>
            <a:endParaRPr lang="en-US" dirty="0" smtClean="0">
              <a:latin typeface="+mn-l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017909" y="2164055"/>
            <a:ext cx="1418957" cy="2151504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6923651" y="1668345"/>
            <a:ext cx="1564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System</a:t>
            </a:r>
          </a:p>
          <a:p>
            <a:endParaRPr lang="en-US" dirty="0" smtClean="0">
              <a:latin typeface="+mn-lt"/>
            </a:endParaRPr>
          </a:p>
        </p:txBody>
      </p:sp>
      <p:sp>
        <p:nvSpPr>
          <p:cNvPr id="35" name="Snip Single Corner Rectangle 34"/>
          <p:cNvSpPr/>
          <p:nvPr/>
        </p:nvSpPr>
        <p:spPr>
          <a:xfrm>
            <a:off x="7458537" y="2326571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6" name="Snip Single Corner Rectangle 35"/>
          <p:cNvSpPr/>
          <p:nvPr/>
        </p:nvSpPr>
        <p:spPr>
          <a:xfrm>
            <a:off x="7458537" y="2896752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7" name="Snip Single Corner Rectangle 36"/>
          <p:cNvSpPr/>
          <p:nvPr/>
        </p:nvSpPr>
        <p:spPr>
          <a:xfrm>
            <a:off x="7458537" y="3464173"/>
            <a:ext cx="318347" cy="433494"/>
          </a:xfrm>
          <a:prstGeom prst="snip1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8" name="Rounded Rectangle 37"/>
          <p:cNvSpPr/>
          <p:nvPr/>
        </p:nvSpPr>
        <p:spPr>
          <a:xfrm>
            <a:off x="5732202" y="2536705"/>
            <a:ext cx="987396" cy="1360962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39" name="Flowchart: Magnetic Disk 38"/>
          <p:cNvSpPr/>
          <p:nvPr/>
        </p:nvSpPr>
        <p:spPr>
          <a:xfrm>
            <a:off x="4624231" y="3154635"/>
            <a:ext cx="457096" cy="413777"/>
          </a:xfrm>
          <a:prstGeom prst="flowChartMagneticDisk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cxnSp>
        <p:nvCxnSpPr>
          <p:cNvPr id="40" name="Straight Arrow Connector 39"/>
          <p:cNvCxnSpPr>
            <a:stCxn id="25" idx="3"/>
            <a:endCxn id="38" idx="1"/>
          </p:cNvCxnSpPr>
          <p:nvPr/>
        </p:nvCxnSpPr>
        <p:spPr>
          <a:xfrm>
            <a:off x="5449829" y="3215156"/>
            <a:ext cx="282373" cy="2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6719598" y="3217186"/>
            <a:ext cx="2823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itle 2"/>
          <p:cNvSpPr txBox="1">
            <a:spLocks/>
          </p:cNvSpPr>
          <p:nvPr/>
        </p:nvSpPr>
        <p:spPr bwMode="auto">
          <a:xfrm>
            <a:off x="2120250" y="126326"/>
            <a:ext cx="4357727" cy="72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marL="183600" indent="-399968" algn="l" defTabSz="684213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4000" b="0" i="1" u="none" kern="1200" spc="0" baseline="0">
                <a:solidFill>
                  <a:schemeClr val="tx2"/>
                </a:solidFill>
                <a:latin typeface="+mj-lt"/>
                <a:ea typeface="CiscoSansTT Thin" charset="0"/>
                <a:cs typeface="CiscoSans Thin"/>
              </a:defRPr>
            </a:lvl1pPr>
            <a:lvl2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4572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9144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3716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1828800" algn="l" defTabSz="684213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dirty="0" smtClean="0"/>
              <a:t>Version Control Process</a:t>
            </a:r>
            <a:endParaRPr lang="en-US" sz="2800" dirty="0"/>
          </a:p>
        </p:txBody>
      </p:sp>
      <p:sp>
        <p:nvSpPr>
          <p:cNvPr id="58" name="TextBox 57"/>
          <p:cNvSpPr txBox="1"/>
          <p:nvPr/>
        </p:nvSpPr>
        <p:spPr>
          <a:xfrm>
            <a:off x="5868332" y="3894495"/>
            <a:ext cx="1335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Server</a:t>
            </a:r>
            <a:endParaRPr lang="en-US" dirty="0" smtClean="0"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39848" y="3580033"/>
            <a:ext cx="13352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n-lt"/>
              </a:rPr>
              <a:t>Release Info</a:t>
            </a:r>
            <a:endParaRPr lang="en-US" sz="1000" dirty="0" smtClean="0"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13725" y="2811183"/>
            <a:ext cx="978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n-lt"/>
              </a:rPr>
              <a:t>Source File</a:t>
            </a:r>
            <a:endParaRPr lang="en-US" sz="1000" dirty="0" smtClean="0"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6792" y="3989803"/>
            <a:ext cx="978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n-lt"/>
              </a:rPr>
              <a:t>Object Files</a:t>
            </a:r>
            <a:endParaRPr lang="en-US" sz="1000" dirty="0" smtClean="0"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997573" y="3964842"/>
            <a:ext cx="978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n-lt"/>
              </a:rPr>
              <a:t>Object Files</a:t>
            </a:r>
            <a:endParaRPr lang="en-US" sz="1000" dirty="0" smtClean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647" y="3939824"/>
            <a:ext cx="978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n-lt"/>
              </a:rPr>
              <a:t>Source Files</a:t>
            </a:r>
            <a:endParaRPr lang="en-US" sz="1000" dirty="0" smtClean="0">
              <a:latin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5894900" y="2857767"/>
            <a:ext cx="649629" cy="734646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Build Script</a:t>
            </a:r>
            <a:endParaRPr lang="en-US" sz="1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1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92858" y="951125"/>
            <a:ext cx="5919088" cy="349356"/>
          </a:xfrm>
        </p:spPr>
        <p:txBody>
          <a:bodyPr/>
          <a:lstStyle/>
          <a:p>
            <a:r>
              <a:rPr lang="en-US" dirty="0" smtClean="0"/>
              <a:t>Connectivity Monitoring Object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92858" y="91058"/>
            <a:ext cx="7972248" cy="1114596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3555"/>
          <a:stretch/>
        </p:blipFill>
        <p:spPr>
          <a:xfrm>
            <a:off x="1757843" y="1571413"/>
            <a:ext cx="6962915" cy="2682239"/>
          </a:xfrm>
          <a:prstGeom prst="rect">
            <a:avLst/>
          </a:prstGeom>
        </p:spPr>
      </p:pic>
      <p:sp>
        <p:nvSpPr>
          <p:cNvPr id="6" name="Text Placeholder 1"/>
          <p:cNvSpPr txBox="1">
            <a:spLocks/>
          </p:cNvSpPr>
          <p:nvPr/>
        </p:nvSpPr>
        <p:spPr>
          <a:xfrm>
            <a:off x="193097" y="3014136"/>
            <a:ext cx="1929809" cy="859499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charset="0"/>
              <a:buNone/>
              <a:defRPr lang="en-US" sz="2200" b="0" i="0" kern="1200">
                <a:solidFill>
                  <a:schemeClr val="tx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4 versions</a:t>
            </a:r>
          </a:p>
          <a:p>
            <a:r>
              <a:rPr lang="en-US" dirty="0" smtClean="0"/>
              <a:t>4 files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23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7767" y="0"/>
            <a:ext cx="8398877" cy="874207"/>
          </a:xfrm>
        </p:spPr>
        <p:txBody>
          <a:bodyPr/>
          <a:lstStyle/>
          <a:p>
            <a:r>
              <a:rPr lang="en-US" sz="3200" dirty="0" smtClean="0"/>
              <a:t>New Representation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1592"/>
          <a:stretch/>
        </p:blipFill>
        <p:spPr>
          <a:xfrm>
            <a:off x="181807" y="1273386"/>
            <a:ext cx="5176734" cy="2118021"/>
          </a:xfrm>
          <a:prstGeom prst="rect">
            <a:avLst/>
          </a:prstGeom>
        </p:spPr>
      </p:pic>
      <p:sp>
        <p:nvSpPr>
          <p:cNvPr id="7" name="Text Placeholder 1"/>
          <p:cNvSpPr txBox="1">
            <a:spLocks/>
          </p:cNvSpPr>
          <p:nvPr/>
        </p:nvSpPr>
        <p:spPr>
          <a:xfrm>
            <a:off x="434085" y="3583093"/>
            <a:ext cx="1929809" cy="907627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charset="0"/>
              <a:buNone/>
              <a:defRPr lang="en-US" sz="2200" b="0" i="0" kern="1200">
                <a:solidFill>
                  <a:schemeClr val="tx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 </a:t>
            </a:r>
            <a:r>
              <a:rPr lang="en-US" dirty="0" smtClean="0"/>
              <a:t>file</a:t>
            </a:r>
            <a:endParaRPr lang="en-US" dirty="0"/>
          </a:p>
          <a:p>
            <a:r>
              <a:rPr lang="en-US" dirty="0" smtClean="0"/>
              <a:t>4 releases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042" y="230293"/>
            <a:ext cx="3445427" cy="484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9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41" y="681914"/>
            <a:ext cx="8261559" cy="4231668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117767" y="1"/>
            <a:ext cx="3323933" cy="609600"/>
          </a:xfrm>
        </p:spPr>
        <p:txBody>
          <a:bodyPr/>
          <a:lstStyle/>
          <a:p>
            <a:r>
              <a:rPr lang="en-US" sz="3200" dirty="0" smtClean="0"/>
              <a:t>Advantages </a:t>
            </a:r>
            <a:endParaRPr lang="en-US" sz="3200" dirty="0"/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650025" y="189655"/>
            <a:ext cx="5919088" cy="349356"/>
          </a:xfrm>
        </p:spPr>
        <p:txBody>
          <a:bodyPr/>
          <a:lstStyle/>
          <a:p>
            <a:r>
              <a:rPr lang="en-US" dirty="0" err="1" smtClean="0"/>
              <a:t>Github</a:t>
            </a:r>
            <a:r>
              <a:rPr lang="en-US" dirty="0" smtClean="0"/>
              <a:t> features available</a:t>
            </a:r>
          </a:p>
        </p:txBody>
      </p:sp>
    </p:spTree>
    <p:extLst>
      <p:ext uri="{BB962C8B-B14F-4D97-AF65-F5344CB8AC3E}">
        <p14:creationId xmlns:p14="http://schemas.microsoft.com/office/powerpoint/2010/main" val="409320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" y="636925"/>
            <a:ext cx="3238500" cy="656549"/>
          </a:xfrm>
        </p:spPr>
        <p:txBody>
          <a:bodyPr/>
          <a:lstStyle/>
          <a:p>
            <a:r>
              <a:rPr lang="en-US" sz="3200" dirty="0" smtClean="0"/>
              <a:t>Example</a:t>
            </a:r>
            <a:br>
              <a:rPr lang="en-US" sz="3200" dirty="0" smtClean="0"/>
            </a:br>
            <a:r>
              <a:rPr lang="en-US" sz="3200" dirty="0" smtClean="0"/>
              <a:t>Source Code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221" y="105354"/>
            <a:ext cx="5332279" cy="4911146"/>
          </a:xfrm>
          <a:prstGeom prst="rect">
            <a:avLst/>
          </a:prstGeom>
        </p:spPr>
      </p:pic>
      <p:sp>
        <p:nvSpPr>
          <p:cNvPr id="5" name="Text Placeholder 1"/>
          <p:cNvSpPr txBox="1">
            <a:spLocks/>
          </p:cNvSpPr>
          <p:nvPr/>
        </p:nvSpPr>
        <p:spPr>
          <a:xfrm>
            <a:off x="193097" y="3014136"/>
            <a:ext cx="2827810" cy="859499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603575" rtl="0"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 charset="0"/>
              <a:buNone/>
              <a:defRPr lang="en-US" sz="2200" b="0" i="0" kern="1200">
                <a:solidFill>
                  <a:schemeClr val="tx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pitchFamily="34" charset="0"/>
              <a:buNone/>
              <a:defRPr lang="en-US" sz="1100" kern="120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Simple scripts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Automate with hooks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58628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7294" y="23251"/>
            <a:ext cx="7972248" cy="470696"/>
          </a:xfrm>
        </p:spPr>
        <p:txBody>
          <a:bodyPr/>
          <a:lstStyle/>
          <a:p>
            <a:r>
              <a:rPr lang="en-US" sz="3200" dirty="0" smtClean="0"/>
              <a:t>Output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94" y="664769"/>
            <a:ext cx="8450664" cy="433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6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50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SECTOMILLISECCONVERTED" val="1"/>
  <p:tag name="MMPROD_UIDATA" val="&lt;database version=&quot;11.0&quot;&gt;&lt;object type=&quot;1&quot; unique_id=&quot;10001&quot;&gt;&lt;object type=&quot;2&quot; unique_id=&quot;10002&quot;&gt;&lt;object type=&quot;3&quot; unique_id=&quot;184152&quot;&gt;&lt;property id=&quot;20148&quot; value=&quot;5&quot;/&gt;&lt;property id=&quot;20300&quot; value=&quot;Slide 1 - &amp;quot;Please read&amp;quot;&quot;/&gt;&lt;property id=&quot;20307&quot; value=&quot;283&quot;/&gt;&lt;/object&gt;&lt;object type=&quot;3&quot; unique_id=&quot;184153&quot;&gt;&lt;property id=&quot;20148&quot; value=&quot;5&quot;/&gt;&lt;property id=&quot;20300&quot; value=&quot;Slide 5 - &amp;quot;Presentation Title Goes Here&amp;quot;&quot;/&gt;&lt;property id=&quot;20307&quot; value=&quot;257&quot;/&gt;&lt;/object&gt;&lt;object type=&quot;3&quot; unique_id=&quot;184154&quot;&gt;&lt;property id=&quot;20148&quot; value=&quot;5&quot;/&gt;&lt;property id=&quot;20300&quot; value=&quot;Slide 6 - &amp;quot;Use this slide for transitions&amp;quot;&quot;/&gt;&lt;property id=&quot;20307&quot; value=&quot;258&quot;/&gt;&lt;/object&gt;&lt;object type=&quot;3&quot; unique_id=&quot;184155&quot;&gt;&lt;property id=&quot;20148&quot; value=&quot;5&quot;/&gt;&lt;property id=&quot;20300&quot; value=&quot;Slide 7 - &amp;quot;Use this slide for transitions&amp;quot;&quot;/&gt;&lt;property id=&quot;20307&quot; value=&quot;259&quot;/&gt;&lt;/object&gt;&lt;object type=&quot;3&quot; unique_id=&quot;184156&quot;&gt;&lt;property id=&quot;20148&quot; value=&quot;5&quot;/&gt;&lt;property id=&quot;20300&quot; value=&quot;Slide 8 - &amp;quot;“Design is the silent  ambassador of your brand.”&amp;quot;&quot;/&gt;&lt;property id=&quot;20307&quot; value=&quot;260&quot;/&gt;&lt;/object&gt;&lt;object type=&quot;3&quot; unique_id=&quot;184157&quot;&gt;&lt;property id=&quot;20148&quot; value=&quot;5&quot;/&gt;&lt;property id=&quot;20300&quot; value=&quot;Slide 9 - &amp;quot;“Design is the silent  ambassador of your brand.”&amp;quot;&quot;/&gt;&lt;property id=&quot;20307&quot; value=&quot;261&quot;/&gt;&lt;/object&gt;&lt;object type=&quot;3&quot; unique_id=&quot;184158&quot;&gt;&lt;property id=&quot;20148&quot; value=&quot;5&quot;/&gt;&lt;property id=&quot;20300&quot; value=&quot;Slide 10 - &amp;quot;This is a sample headline&amp;quot;&quot;/&gt;&lt;property id=&quot;20307&quot; value=&quot;262&quot;/&gt;&lt;/object&gt;&lt;object type=&quot;3&quot; unique_id=&quot;184159&quot;&gt;&lt;property id=&quot;20148&quot; value=&quot;5&quot;/&gt;&lt;property id=&quot;20300&quot; value=&quot;Slide 11 - &amp;quot;This is a sample headline&amp;quot;&quot;/&gt;&lt;property id=&quot;20307&quot; value=&quot;263&quot;/&gt;&lt;/object&gt;&lt;object type=&quot;3&quot; unique_id=&quot;184160&quot;&gt;&lt;property id=&quot;20148&quot; value=&quot;5&quot;/&gt;&lt;property id=&quot;20300&quot; value=&quot;Slide 12 - &amp;quot;This is a sample headline&amp;quot;&quot;/&gt;&lt;property id=&quot;20307&quot; value=&quot;264&quot;/&gt;&lt;/object&gt;&lt;object type=&quot;3&quot; unique_id=&quot;184161&quot;&gt;&lt;property id=&quot;20148&quot; value=&quot;5&quot;/&gt;&lt;property id=&quot;20300&quot; value=&quot;Slide 13 - &amp;quot;Two-column layout&amp;quot;&quot;/&gt;&lt;property id=&quot;20307&quot; value=&quot;265&quot;/&gt;&lt;/object&gt;&lt;object type=&quot;3&quot; unique_id=&quot;184162&quot;&gt;&lt;property id=&quot;20148&quot; value=&quot;5&quot;/&gt;&lt;property id=&quot;20300&quot; value=&quot;Slide 14 - &amp;quot;This is a sample headline&amp;quot;&quot;/&gt;&lt;property id=&quot;20307&quot; value=&quot;266&quot;/&gt;&lt;/object&gt;&lt;object type=&quot;3&quot; unique_id=&quot;184163&quot;&gt;&lt;property id=&quot;20148&quot; value=&quot;5&quot;/&gt;&lt;property id=&quot;20300&quot; value=&quot;Slide 15 - &amp;quot;This is a sample headline&amp;quot;&quot;/&gt;&lt;property id=&quot;20307&quot; value=&quot;267&quot;/&gt;&lt;/object&gt;&lt;object type=&quot;3&quot; unique_id=&quot;184164&quot;&gt;&lt;property id=&quot;20148&quot; value=&quot;5&quot;/&gt;&lt;property id=&quot;20300&quot; value=&quot;Slide 16 - &amp;quot;This is a sample headline&amp;quot;&quot;/&gt;&lt;property id=&quot;20307&quot; value=&quot;268&quot;/&gt;&lt;/object&gt;&lt;object type=&quot;3&quot; unique_id=&quot;184165&quot;&gt;&lt;property id=&quot;20148&quot; value=&quot;5&quot;/&gt;&lt;property id=&quot;20300&quot; value=&quot;Slide 17 - &amp;quot;Bar charts&amp;quot;&quot;/&gt;&lt;property id=&quot;20307&quot; value=&quot;269&quot;/&gt;&lt;/object&gt;&lt;object type=&quot;3&quot; unique_id=&quot;184166&quot;&gt;&lt;property id=&quot;20148&quot; value=&quot;5&quot;/&gt;&lt;property id=&quot;20300&quot; value=&quot;Slide 18 - &amp;quot;Line charts&amp;quot;&quot;/&gt;&lt;property id=&quot;20307&quot; value=&quot;270&quot;/&gt;&lt;/object&gt;&lt;object type=&quot;3&quot; unique_id=&quot;184167&quot;&gt;&lt;property id=&quot;20148&quot; value=&quot;5&quot;/&gt;&lt;property id=&quot;20300&quot; value=&quot;Slide 19 - &amp;quot;This is a sample headline&amp;quot;&quot;/&gt;&lt;property id=&quot;20307&quot; value=&quot;271&quot;/&gt;&lt;/object&gt;&lt;object type=&quot;3&quot; unique_id=&quot;184168&quot;&gt;&lt;property id=&quot;20148&quot; value=&quot;5&quot;/&gt;&lt;property id=&quot;20300&quot; value=&quot;Slide 20 - &amp;quot;Slide title&amp;quot;&quot;/&gt;&lt;property id=&quot;20307&quot; value=&quot;272&quot;/&gt;&lt;/object&gt;&lt;object type=&quot;3&quot; unique_id=&quot;184169&quot;&gt;&lt;property id=&quot;20148&quot; value=&quot;5&quot;/&gt;&lt;property id=&quot;20300&quot; value=&quot;Slide 21 - &amp;quot;Use this layout when pairing words with a picture.&amp;quot;&quot;/&gt;&lt;property id=&quot;20307&quot; value=&quot;273&quot;/&gt;&lt;/object&gt;&lt;object type=&quot;3&quot; unique_id=&quot;184170&quot;&gt;&lt;property id=&quot;20148&quot; value=&quot;5&quot;/&gt;&lt;property id=&quot;20300&quot; value=&quot;Slide 22 - &amp;quot;Use this layout when pairing words with a picture.&amp;quot;&quot;/&gt;&lt;property id=&quot;20307&quot; value=&quot;274&quot;/&gt;&lt;/object&gt;&lt;object type=&quot;3&quot; unique_id=&quot;184171&quot;&gt;&lt;property id=&quot;20148&quot; value=&quot;5&quot;/&gt;&lt;property id=&quot;20300&quot; value=&quot;Slide 23&quot;/&gt;&lt;property id=&quot;20307&quot; value=&quot;275&quot;/&gt;&lt;/object&gt;&lt;object type=&quot;3&quot; unique_id=&quot;184172&quot;&gt;&lt;property id=&quot;20148&quot; value=&quot;5&quot;/&gt;&lt;property id=&quot;20300&quot; value=&quot;Slide 24 - &amp;quot;Best practices&amp;quot;&quot;/&gt;&lt;property id=&quot;20307&quot; value=&quot;276&quot;/&gt;&lt;/object&gt;&lt;object type=&quot;3&quot; unique_id=&quot;184173&quot;&gt;&lt;property id=&quot;20148&quot; value=&quot;5&quot;/&gt;&lt;property id=&quot;20300&quot; value=&quot;Slide 25 - &amp;quot;Color palette&amp;quot;&quot;/&gt;&lt;property id=&quot;20307&quot; value=&quot;277&quot;/&gt;&lt;/object&gt;&lt;object type=&quot;3&quot; unique_id=&quot;184174&quot;&gt;&lt;property id=&quot;20148&quot; value=&quot;5&quot;/&gt;&lt;property id=&quot;20300&quot; value=&quot;Slide 26 - &amp;quot;Only use the themes provided&amp;quot;&quot;/&gt;&lt;property id=&quot;20307&quot; value=&quot;278&quot;/&gt;&lt;/object&gt;&lt;object type=&quot;3&quot; unique_id=&quot;184175&quot;&gt;&lt;property id=&quot;20148&quot; value=&quot;5&quot;/&gt;&lt;property id=&quot;20300&quot; value=&quot;Slide 26 - &amp;quot;Color themes&amp;quot;&quot;/&gt;&lt;property id=&quot;20307&quot; value=&quot;279&quot;/&gt;&lt;/object&gt;&lt;object type=&quot;3&quot; unique_id=&quot;184176&quot;&gt;&lt;property id=&quot;20148&quot; value=&quot;5&quot;/&gt;&lt;property id=&quot;20300&quot; value=&quot;Slide 27 - &amp;quot;Seven tips for better presentations&amp;quot;&quot;/&gt;&lt;property id=&quot;20307&quot; value=&quot;280&quot;/&gt;&lt;/object&gt;&lt;object type=&quot;3&quot; unique_id=&quot;184178&quot;&gt;&lt;property id=&quot;20148&quot; value=&quot;5&quot;/&gt;&lt;property id=&quot;20300&quot; value=&quot;Slide 28&quot;/&gt;&lt;property id=&quot;20307&quot; value=&quot;282&quot;/&gt;&lt;/object&gt;&lt;object type=&quot;3&quot; unique_id=&quot;198815&quot;&gt;&lt;property id=&quot;20148&quot; value=&quot;5&quot;/&gt;&lt;property id=&quot;20300&quot; value=&quot;Slide 2 - &amp;quot;Everyone is responsible for security&amp;quot;&quot;/&gt;&lt;property id=&quot;20307&quot; value=&quot;286&quot;/&gt;&lt;/object&gt;&lt;object type=&quot;3&quot; unique_id=&quot;198816&quot;&gt;&lt;property id=&quot;20148&quot; value=&quot;5&quot;/&gt;&lt;property id=&quot;20300&quot; value=&quot;Slide 3 - &amp;quot;Please read&amp;quot;&quot;/&gt;&lt;property id=&quot;20307&quot; value=&quot;287&quot;/&gt;&lt;/object&gt;&lt;object type=&quot;3&quot; unique_id=&quot;198998&quot;&gt;&lt;property id=&quot;20148&quot; value=&quot;5&quot;/&gt;&lt;property id=&quot;20300&quot; value=&quot;Slide 4 - &amp;quot;Color themes&amp;quot;&quot;/&gt;&lt;property id=&quot;20307&quot; value=&quot;288&quot;/&gt;&lt;/object&gt;&lt;/object&gt;&lt;object type=&quot;8&quot; unique_id=&quot;10268&quot;&gt;&lt;/object&gt;&lt;/object&gt;&lt;/database&gt;"/>
</p:tagLst>
</file>

<file path=ppt/theme/theme1.xml><?xml version="1.0" encoding="utf-8"?>
<a:theme xmlns:a="http://schemas.openxmlformats.org/drawingml/2006/main" name="Blue theme 2015 16x9">
  <a:themeElements>
    <a:clrScheme name="Cisco Dark Template Colors_FINAL">
      <a:dk1>
        <a:srgbClr val="FFFFFF"/>
      </a:dk1>
      <a:lt1>
        <a:srgbClr val="005073"/>
      </a:lt1>
      <a:dk2>
        <a:srgbClr val="00BCEB"/>
      </a:dk2>
      <a:lt2>
        <a:srgbClr val="005073"/>
      </a:lt2>
      <a:accent1>
        <a:srgbClr val="00BCEB"/>
      </a:accent1>
      <a:accent2>
        <a:srgbClr val="6EBE4A"/>
      </a:accent2>
      <a:accent3>
        <a:srgbClr val="CDEBF9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_16x9_Corporate template_dark.potx" id="{A531C391-FF9F-48C9-BABE-01AFD7CD1161}" vid="{C18B7E1F-7329-4A92-9DB7-8495A25ADA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2018_16x9_Corporate template_dark</Template>
  <TotalTime>378</TotalTime>
  <Words>84</Words>
  <Application>Microsoft Office PowerPoint</Application>
  <PresentationFormat>On-screen Show (16:9)</PresentationFormat>
  <Paragraphs>35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ＭＳ Ｐゴシック</vt:lpstr>
      <vt:lpstr>Arial</vt:lpstr>
      <vt:lpstr>Calibri</vt:lpstr>
      <vt:lpstr>CiscoSans</vt:lpstr>
      <vt:lpstr>CiscoSans ExtraLight</vt:lpstr>
      <vt:lpstr>CiscoSans Thin</vt:lpstr>
      <vt:lpstr>CiscoSansTT ExtraLight</vt:lpstr>
      <vt:lpstr>CiscoSansTT Thin</vt:lpstr>
      <vt:lpstr>Tipo de letra del sistema Fina</vt:lpstr>
      <vt:lpstr>Blue theme 2015 16x9</vt:lpstr>
      <vt:lpstr>IPSO Object Development Process Improvement</vt:lpstr>
      <vt:lpstr>Summary</vt:lpstr>
      <vt:lpstr>Current</vt:lpstr>
      <vt:lpstr>Example</vt:lpstr>
      <vt:lpstr>New Representation</vt:lpstr>
      <vt:lpstr>Advantages </vt:lpstr>
      <vt:lpstr>Example Source Code</vt:lpstr>
      <vt:lpstr>Output</vt:lpstr>
      <vt:lpstr>PowerPoint Presentation</vt:lpstr>
    </vt:vector>
  </TitlesOfParts>
  <Company>Cisco Systems,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IPSO Object Development Process Enhancement</dc:title>
  <dc:creator>Scott Potter (scopotte)</dc:creator>
  <cp:lastModifiedBy>Scott Potter (scopotte)</cp:lastModifiedBy>
  <cp:revision>14</cp:revision>
  <cp:lastPrinted>2016-04-29T20:31:14Z</cp:lastPrinted>
  <dcterms:created xsi:type="dcterms:W3CDTF">2019-03-01T18:07:38Z</dcterms:created>
  <dcterms:modified xsi:type="dcterms:W3CDTF">2019-03-02T00:25:53Z</dcterms:modified>
</cp:coreProperties>
</file>