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1"/>
  </p:notesMasterIdLst>
  <p:handoutMasterIdLst>
    <p:handoutMasterId r:id="rId12"/>
  </p:handoutMasterIdLst>
  <p:sldIdLst>
    <p:sldId id="293" r:id="rId2"/>
    <p:sldId id="318" r:id="rId3"/>
    <p:sldId id="319" r:id="rId4"/>
    <p:sldId id="320" r:id="rId5"/>
    <p:sldId id="321" r:id="rId6"/>
    <p:sldId id="325" r:id="rId7"/>
    <p:sldId id="322" r:id="rId8"/>
    <p:sldId id="324" r:id="rId9"/>
    <p:sldId id="323" r:id="rId10"/>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80" autoAdjust="0"/>
  </p:normalViewPr>
  <p:slideViewPr>
    <p:cSldViewPr>
      <p:cViewPr varScale="1">
        <p:scale>
          <a:sx n="82" d="100"/>
          <a:sy n="82" d="100"/>
        </p:scale>
        <p:origin x="1421" y="7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dirty="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dirty="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smtClean="0">
                <a:latin typeface="Arial Narrow" pitchFamily="34" charset="0"/>
                <a:ea typeface="宋体" charset="-122"/>
              </a:rPr>
              <a:t>OMA-IPSO-2019-0052</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a:t>
            </a:r>
            <a:r>
              <a:rPr lang="en-US" altLang="zh-CN" b="1" dirty="0" smtClean="0">
                <a:latin typeface="Tahoma" pitchFamily="34" charset="0"/>
                <a:ea typeface="宋体" charset="-122"/>
              </a:rPr>
              <a:t>IPSO WG</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Date:	</a:t>
            </a:r>
            <a:r>
              <a:rPr lang="en-US" altLang="zh-CN" b="1" dirty="0" smtClean="0">
                <a:latin typeface="Tahoma" pitchFamily="34" charset="0"/>
                <a:ea typeface="宋体" charset="-122"/>
              </a:rPr>
              <a:t>28 Mar </a:t>
            </a:r>
            <a:r>
              <a:rPr lang="en-US" altLang="zh-CN" b="1" dirty="0">
                <a:latin typeface="Tahoma" pitchFamily="34" charset="0"/>
                <a:ea typeface="宋体" charset="-122"/>
              </a:rPr>
              <a:t>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a:t>
            </a:r>
            <a:r>
              <a:rPr lang="en-US" altLang="zh-CN" b="1" dirty="0" smtClean="0">
                <a:latin typeface="Tahoma" pitchFamily="34" charset="0"/>
                <a:ea typeface="宋体" charset="-122"/>
              </a:rPr>
              <a:t>John Mudge</a:t>
            </a:r>
            <a:r>
              <a:rPr lang="en-US" altLang="zh-CN" b="1" dirty="0">
                <a:latin typeface="Tahoma" pitchFamily="34" charset="0"/>
                <a:ea typeface="宋体" charset="-122"/>
              </a:rPr>
              <a:t>, </a:t>
            </a:r>
            <a:r>
              <a:rPr lang="en-US" altLang="zh-CN" b="1" dirty="0" smtClean="0">
                <a:latin typeface="Tahoma" pitchFamily="34" charset="0"/>
                <a:ea typeface="宋体" charset="-122"/>
              </a:rPr>
              <a:t>jmudge@omaorg.org</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a:t>
            </a:r>
            <a:r>
              <a:rPr lang="en-US" altLang="zh-CN" b="1" dirty="0" smtClean="0">
                <a:latin typeface="Tahoma" pitchFamily="34" charset="0"/>
                <a:ea typeface="宋体" charset="-122"/>
              </a:rPr>
              <a:t>OMA staff</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OMA-IPSO-2019-0052-INP_lwm2m_registry_repository_file_line_endings</a:t>
            </a:r>
            <a:r>
              <a:rPr lang="en-US" altLang="zh-CN" sz="2000" dirty="0">
                <a:ea typeface="宋体" charset="-122"/>
              </a:rPr>
              <a:t/>
            </a:r>
            <a:br>
              <a:rPr lang="en-US" altLang="zh-CN" sz="2000" dirty="0">
                <a:ea typeface="宋体" charset="-122"/>
              </a:rPr>
            </a:br>
            <a:r>
              <a:rPr lang="en-US" altLang="zh-CN" sz="1400" dirty="0">
                <a:ea typeface="宋体" charset="-122"/>
              </a:rPr>
              <a:t/>
            </a:r>
            <a:br>
              <a:rPr lang="en-US" altLang="zh-CN" sz="1400" dirty="0">
                <a:ea typeface="宋体" charset="-122"/>
              </a:rPr>
            </a:br>
            <a:r>
              <a:rPr lang="en-US" altLang="zh-CN" dirty="0" smtClean="0">
                <a:ea typeface="宋体" charset="-122"/>
              </a:rPr>
              <a:t>lwm2m-registry repository file line endings</a:t>
            </a:r>
            <a:r>
              <a:rPr lang="en-US" altLang="zh-CN" dirty="0">
                <a:ea typeface="宋体" charset="-122"/>
              </a:rPr>
              <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dirty="0">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dirty="0">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dirty="0"/>
              <a:t>OMA's text </a:t>
            </a:r>
            <a:r>
              <a:rPr lang="en-GB" dirty="0" smtClean="0"/>
              <a:t>file templates line endings</a:t>
            </a:r>
            <a:endParaRPr lang="en-GB" altLang="zh-CN" dirty="0">
              <a:ea typeface="宋体" charset="-122"/>
            </a:endParaRPr>
          </a:p>
        </p:txBody>
      </p:sp>
      <p:sp>
        <p:nvSpPr>
          <p:cNvPr id="3075" name="Rectangle 5"/>
          <p:cNvSpPr>
            <a:spLocks noGrp="1" noChangeArrowheads="1"/>
          </p:cNvSpPr>
          <p:nvPr>
            <p:ph type="body" idx="1"/>
          </p:nvPr>
        </p:nvSpPr>
        <p:spPr/>
        <p:txBody>
          <a:bodyPr/>
          <a:lstStyle/>
          <a:p>
            <a:pPr>
              <a:buNone/>
            </a:pPr>
            <a:r>
              <a:rPr lang="en-GB" altLang="zh-CN" dirty="0" smtClean="0">
                <a:ea typeface="宋体" charset="-122"/>
              </a:rPr>
              <a:t>All of </a:t>
            </a:r>
            <a:r>
              <a:rPr lang="en-GB" dirty="0"/>
              <a:t>OMA's text </a:t>
            </a:r>
            <a:r>
              <a:rPr lang="en-GB" dirty="0" smtClean="0"/>
              <a:t>file templates </a:t>
            </a:r>
            <a:r>
              <a:rPr lang="en-GB" dirty="0"/>
              <a:t>have CR LF line </a:t>
            </a:r>
            <a:r>
              <a:rPr lang="en-GB" dirty="0" smtClean="0"/>
              <a:t>endings including</a:t>
            </a:r>
            <a:r>
              <a:rPr lang="en-GB" dirty="0" smtClean="0">
                <a:ea typeface="宋体" charset="-122"/>
              </a:rPr>
              <a:t>:</a:t>
            </a:r>
          </a:p>
          <a:p>
            <a:r>
              <a:rPr lang="en-GB" dirty="0" smtClean="0"/>
              <a:t>OMA-TEMPLATE-SUP_XSD_example-20190101-I.txt</a:t>
            </a:r>
          </a:p>
          <a:p>
            <a:r>
              <a:rPr lang="en-GB" dirty="0" smtClean="0"/>
              <a:t>OMA-TEMPLATE-SUPgeneric-20190101-I.txt</a:t>
            </a:r>
          </a:p>
          <a:p>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lwm2m-registry repository files </a:t>
            </a:r>
            <a:r>
              <a:rPr lang="en-GB" dirty="0" smtClean="0"/>
              <a:t>line </a:t>
            </a:r>
            <a:r>
              <a:rPr lang="en-GB" dirty="0"/>
              <a:t>endings</a:t>
            </a:r>
          </a:p>
        </p:txBody>
      </p:sp>
      <p:sp>
        <p:nvSpPr>
          <p:cNvPr id="3" name="Content Placeholder 2"/>
          <p:cNvSpPr>
            <a:spLocks noGrp="1"/>
          </p:cNvSpPr>
          <p:nvPr>
            <p:ph idx="1"/>
          </p:nvPr>
        </p:nvSpPr>
        <p:spPr/>
        <p:txBody>
          <a:bodyPr/>
          <a:lstStyle/>
          <a:p>
            <a:r>
              <a:rPr lang="en-GB" dirty="0"/>
              <a:t>Some lwm2m-registry repository files have CR LF line endings </a:t>
            </a:r>
          </a:p>
          <a:p>
            <a:r>
              <a:rPr lang="en-GB" dirty="0" smtClean="0"/>
              <a:t>Other lwm2m-registry </a:t>
            </a:r>
            <a:r>
              <a:rPr lang="en-GB" dirty="0"/>
              <a:t>repository files have LF line </a:t>
            </a:r>
            <a:r>
              <a:rPr lang="en-GB" dirty="0" smtClean="0"/>
              <a:t>endings</a:t>
            </a:r>
          </a:p>
          <a:p>
            <a:pPr lvl="1"/>
            <a:r>
              <a:rPr lang="en-GB" dirty="0" smtClean="0"/>
              <a:t>These files do </a:t>
            </a:r>
            <a:r>
              <a:rPr lang="en-GB" dirty="0"/>
              <a:t>not match OMA's </a:t>
            </a:r>
            <a:r>
              <a:rPr lang="en-GB" dirty="0" smtClean="0"/>
              <a:t>template</a:t>
            </a:r>
          </a:p>
          <a:p>
            <a:r>
              <a:rPr lang="en-GB" dirty="0" smtClean="0"/>
              <a:t>When files with LF line endings are opened on Windows using the default text editor they are not displayed properly</a:t>
            </a:r>
          </a:p>
          <a:p>
            <a:endParaRPr lang="en-GB" dirty="0" smtClean="0"/>
          </a:p>
          <a:p>
            <a:endParaRPr lang="en-GB" dirty="0"/>
          </a:p>
          <a:p>
            <a:endParaRPr lang="en-GB" dirty="0" smtClean="0"/>
          </a:p>
          <a:p>
            <a:endParaRPr lang="en-GB" dirty="0"/>
          </a:p>
          <a:p>
            <a:r>
              <a:rPr lang="en-GB" dirty="0" smtClean="0"/>
              <a:t>The following slides present two options to improve the consistency of the </a:t>
            </a:r>
            <a:r>
              <a:rPr lang="en-GB" dirty="0"/>
              <a:t>lwm2m-registry repository </a:t>
            </a:r>
            <a:r>
              <a:rPr lang="en-GB" dirty="0" smtClean="0"/>
              <a:t>files</a:t>
            </a:r>
            <a:endParaRPr lang="en-GB" dirty="0"/>
          </a:p>
          <a:p>
            <a:endParaRPr lang="en-GB" dirty="0"/>
          </a:p>
        </p:txBody>
      </p:sp>
      <p:pic>
        <p:nvPicPr>
          <p:cNvPr id="4" name="Picture 3"/>
          <p:cNvPicPr>
            <a:picLocks noChangeAspect="1"/>
          </p:cNvPicPr>
          <p:nvPr/>
        </p:nvPicPr>
        <p:blipFill>
          <a:blip r:embed="rId2"/>
          <a:stretch>
            <a:fillRect/>
          </a:stretch>
        </p:blipFill>
        <p:spPr>
          <a:xfrm>
            <a:off x="2852737" y="3435350"/>
            <a:ext cx="3580646" cy="2144142"/>
          </a:xfrm>
          <a:prstGeom prst="rect">
            <a:avLst/>
          </a:prstGeom>
        </p:spPr>
      </p:pic>
    </p:spTree>
    <p:extLst>
      <p:ext uri="{BB962C8B-B14F-4D97-AF65-F5344CB8AC3E}">
        <p14:creationId xmlns:p14="http://schemas.microsoft.com/office/powerpoint/2010/main" val="2852553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Option 1 - </a:t>
            </a:r>
            <a:r>
              <a:rPr lang="en-GB" dirty="0" smtClean="0"/>
              <a:t>manual</a:t>
            </a:r>
            <a:endParaRPr lang="en-GB" dirty="0"/>
          </a:p>
        </p:txBody>
      </p:sp>
      <p:sp>
        <p:nvSpPr>
          <p:cNvPr id="3" name="Content Placeholder 2"/>
          <p:cNvSpPr>
            <a:spLocks noGrp="1"/>
          </p:cNvSpPr>
          <p:nvPr>
            <p:ph idx="1"/>
          </p:nvPr>
        </p:nvSpPr>
        <p:spPr/>
        <p:txBody>
          <a:bodyPr/>
          <a:lstStyle/>
          <a:p>
            <a:r>
              <a:rPr lang="en-GB" dirty="0"/>
              <a:t>M</a:t>
            </a:r>
            <a:r>
              <a:rPr lang="en-GB" dirty="0" smtClean="0"/>
              <a:t>anually </a:t>
            </a:r>
            <a:r>
              <a:rPr lang="en-GB" dirty="0"/>
              <a:t>ensure files are written to git &amp; GitHub with </a:t>
            </a:r>
            <a:r>
              <a:rPr lang="en-GB" dirty="0" smtClean="0"/>
              <a:t>CR LF </a:t>
            </a:r>
            <a:r>
              <a:rPr lang="en-GB" dirty="0"/>
              <a:t>line </a:t>
            </a:r>
            <a:r>
              <a:rPr lang="en-GB" dirty="0" smtClean="0"/>
              <a:t>endings</a:t>
            </a:r>
          </a:p>
          <a:p>
            <a:pPr lvl="1"/>
            <a:r>
              <a:rPr lang="en-GB" dirty="0" smtClean="0"/>
              <a:t>Configure </a:t>
            </a:r>
            <a:r>
              <a:rPr lang="en-GB" dirty="0"/>
              <a:t>the .gitattributes file so files are not automatically converted to LF line </a:t>
            </a:r>
            <a:r>
              <a:rPr lang="en-GB" dirty="0" smtClean="0"/>
              <a:t>endings</a:t>
            </a:r>
          </a:p>
          <a:p>
            <a:pPr lvl="1"/>
            <a:r>
              <a:rPr lang="en-GB" dirty="0" smtClean="0"/>
              <a:t>On Windows text files have CR LF line endings by default</a:t>
            </a:r>
            <a:endParaRPr lang="en-GB" dirty="0"/>
          </a:p>
          <a:p>
            <a:pPr lvl="1"/>
            <a:r>
              <a:rPr lang="en-GB" dirty="0"/>
              <a:t>O</a:t>
            </a:r>
            <a:r>
              <a:rPr lang="en-GB" dirty="0" smtClean="0"/>
              <a:t>n </a:t>
            </a:r>
            <a:r>
              <a:rPr lang="en-GB" dirty="0"/>
              <a:t>Macs and Unix systems </a:t>
            </a:r>
            <a:r>
              <a:rPr lang="en-GB" dirty="0" smtClean="0"/>
              <a:t>the </a:t>
            </a:r>
            <a:r>
              <a:rPr lang="en-GB" dirty="0"/>
              <a:t>user </a:t>
            </a:r>
            <a:r>
              <a:rPr lang="en-GB" dirty="0" smtClean="0"/>
              <a:t>may need to </a:t>
            </a:r>
            <a:r>
              <a:rPr lang="en-GB" dirty="0"/>
              <a:t>manually convert the line endings to </a:t>
            </a:r>
            <a:r>
              <a:rPr lang="en-GB" dirty="0" smtClean="0"/>
              <a:t>CR LF </a:t>
            </a:r>
            <a:r>
              <a:rPr lang="en-GB" dirty="0"/>
              <a:t>before writing the files to the git </a:t>
            </a:r>
            <a:r>
              <a:rPr lang="en-GB" dirty="0" smtClean="0"/>
              <a:t>database</a:t>
            </a:r>
          </a:p>
          <a:p>
            <a:r>
              <a:rPr lang="en-GB" dirty="0" smtClean="0"/>
              <a:t>Advantages</a:t>
            </a:r>
          </a:p>
          <a:p>
            <a:pPr lvl="1"/>
            <a:r>
              <a:rPr lang="en-GB" dirty="0" smtClean="0"/>
              <a:t>Published files have the same line endings as the GitHub files</a:t>
            </a:r>
          </a:p>
          <a:p>
            <a:pPr lvl="1"/>
            <a:r>
              <a:rPr lang="en-GB" dirty="0" smtClean="0"/>
              <a:t>Files in </a:t>
            </a:r>
            <a:r>
              <a:rPr lang="en-GB" dirty="0"/>
              <a:t>the </a:t>
            </a:r>
            <a:r>
              <a:rPr lang="en-GB" dirty="0" smtClean="0"/>
              <a:t>repository </a:t>
            </a:r>
            <a:r>
              <a:rPr lang="en-GB" dirty="0"/>
              <a:t>should match OMA's </a:t>
            </a:r>
            <a:r>
              <a:rPr lang="en-GB" dirty="0" smtClean="0"/>
              <a:t>template</a:t>
            </a:r>
          </a:p>
          <a:p>
            <a:r>
              <a:rPr lang="en-GB" dirty="0" smtClean="0"/>
              <a:t>Disadvantages</a:t>
            </a:r>
          </a:p>
          <a:p>
            <a:pPr lvl="1"/>
            <a:r>
              <a:rPr lang="en-GB" dirty="0" smtClean="0"/>
              <a:t>Manual</a:t>
            </a:r>
            <a:endParaRPr lang="en-GB" dirty="0"/>
          </a:p>
          <a:p>
            <a:endParaRPr lang="en-GB" dirty="0"/>
          </a:p>
        </p:txBody>
      </p:sp>
    </p:spTree>
    <p:extLst>
      <p:ext uri="{BB962C8B-B14F-4D97-AF65-F5344CB8AC3E}">
        <p14:creationId xmlns:p14="http://schemas.microsoft.com/office/powerpoint/2010/main" val="2696858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Option 2 - automatic</a:t>
            </a:r>
            <a:endParaRPr lang="en-GB" dirty="0"/>
          </a:p>
        </p:txBody>
      </p:sp>
      <p:sp>
        <p:nvSpPr>
          <p:cNvPr id="3" name="Content Placeholder 2"/>
          <p:cNvSpPr>
            <a:spLocks noGrp="1"/>
          </p:cNvSpPr>
          <p:nvPr>
            <p:ph idx="1"/>
          </p:nvPr>
        </p:nvSpPr>
        <p:spPr/>
        <p:txBody>
          <a:bodyPr/>
          <a:lstStyle/>
          <a:p>
            <a:r>
              <a:rPr lang="en-GB" dirty="0" smtClean="0"/>
              <a:t>Automatically convert file line endings by configuring .gitattributes </a:t>
            </a:r>
            <a:r>
              <a:rPr lang="en-GB" dirty="0"/>
              <a:t>file </a:t>
            </a:r>
            <a:r>
              <a:rPr lang="en-GB" dirty="0" smtClean="0"/>
              <a:t>to:</a:t>
            </a:r>
          </a:p>
          <a:p>
            <a:pPr lvl="1"/>
            <a:r>
              <a:rPr lang="en-GB" dirty="0" smtClean="0"/>
              <a:t>Automatically convert text files to </a:t>
            </a:r>
            <a:r>
              <a:rPr lang="en-GB" dirty="0"/>
              <a:t>LF line endings when </a:t>
            </a:r>
            <a:r>
              <a:rPr lang="en-GB" dirty="0" smtClean="0"/>
              <a:t>files written to git database</a:t>
            </a:r>
          </a:p>
          <a:p>
            <a:pPr lvl="1"/>
            <a:r>
              <a:rPr lang="en-GB" dirty="0" smtClean="0"/>
              <a:t>When specific file types are </a:t>
            </a:r>
            <a:r>
              <a:rPr lang="en-GB" dirty="0"/>
              <a:t>checked </a:t>
            </a:r>
            <a:r>
              <a:rPr lang="en-GB" dirty="0" smtClean="0"/>
              <a:t>out line </a:t>
            </a:r>
            <a:r>
              <a:rPr lang="en-GB" dirty="0"/>
              <a:t>endings </a:t>
            </a:r>
            <a:r>
              <a:rPr lang="en-GB" dirty="0" smtClean="0"/>
              <a:t>are automatically converted to CR LF e.g. .xml files</a:t>
            </a:r>
            <a:endParaRPr lang="en-GB" dirty="0"/>
          </a:p>
          <a:p>
            <a:r>
              <a:rPr lang="en-GB" dirty="0" smtClean="0"/>
              <a:t>Advantages</a:t>
            </a:r>
          </a:p>
          <a:p>
            <a:pPr lvl="1"/>
            <a:r>
              <a:rPr lang="en-GB" dirty="0" smtClean="0"/>
              <a:t>Conversion of line </a:t>
            </a:r>
            <a:r>
              <a:rPr lang="en-GB" dirty="0"/>
              <a:t>endings is </a:t>
            </a:r>
            <a:r>
              <a:rPr lang="en-GB" dirty="0" smtClean="0"/>
              <a:t>automatic</a:t>
            </a:r>
          </a:p>
          <a:p>
            <a:pPr lvl="1"/>
            <a:r>
              <a:rPr lang="en-GB" dirty="0" smtClean="0"/>
              <a:t>Repository should have consistent line endings</a:t>
            </a:r>
          </a:p>
          <a:p>
            <a:pPr lvl="1"/>
            <a:r>
              <a:rPr lang="en-GB" dirty="0" smtClean="0"/>
              <a:t>Specific checked out file types should have CR LF line endings as per OMA’s templates</a:t>
            </a:r>
          </a:p>
          <a:p>
            <a:r>
              <a:rPr lang="en-GB" dirty="0" smtClean="0"/>
              <a:t>Disadvantages</a:t>
            </a:r>
          </a:p>
          <a:p>
            <a:pPr lvl="1"/>
            <a:r>
              <a:rPr lang="en-GB" dirty="0" smtClean="0"/>
              <a:t>Text files in repository will have LF line endings (not matching OMA’s template)</a:t>
            </a:r>
          </a:p>
        </p:txBody>
      </p:sp>
    </p:spTree>
    <p:extLst>
      <p:ext uri="{BB962C8B-B14F-4D97-AF65-F5344CB8AC3E}">
        <p14:creationId xmlns:p14="http://schemas.microsoft.com/office/powerpoint/2010/main" val="7449065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Option </a:t>
            </a:r>
            <a:r>
              <a:rPr lang="en-GB" dirty="0" smtClean="0"/>
              <a:t>2 – example </a:t>
            </a:r>
            <a:r>
              <a:rPr lang="en-GB" dirty="0"/>
              <a:t>.gitattributes </a:t>
            </a:r>
            <a:r>
              <a:rPr lang="en-GB" dirty="0" smtClean="0"/>
              <a:t>file</a:t>
            </a:r>
            <a:endParaRPr lang="en-GB" dirty="0"/>
          </a:p>
        </p:txBody>
      </p:sp>
      <p:sp>
        <p:nvSpPr>
          <p:cNvPr id="3" name="Content Placeholder 2"/>
          <p:cNvSpPr>
            <a:spLocks noGrp="1"/>
          </p:cNvSpPr>
          <p:nvPr>
            <p:ph idx="1"/>
          </p:nvPr>
        </p:nvSpPr>
        <p:spPr/>
        <p:txBody>
          <a:bodyPr/>
          <a:lstStyle/>
          <a:p>
            <a:pPr marL="0" indent="0">
              <a:buNone/>
            </a:pPr>
            <a:r>
              <a:rPr lang="en-GB" sz="1100" dirty="0">
                <a:latin typeface="Courier New" panose="02070309020205020404" pitchFamily="49" charset="0"/>
                <a:cs typeface="Courier New" panose="02070309020205020404" pitchFamily="49" charset="0"/>
              </a:rPr>
              <a:t># Declare text files that will be normalized and converted to native line endings on checkout</a:t>
            </a:r>
          </a:p>
          <a:p>
            <a:pPr marL="0" indent="0">
              <a:buNone/>
            </a:pPr>
            <a:r>
              <a:rPr lang="en-GB" sz="1100" dirty="0">
                <a:latin typeface="Courier New" panose="02070309020205020404" pitchFamily="49" charset="0"/>
                <a:cs typeface="Courier New" panose="02070309020205020404" pitchFamily="49" charset="0"/>
              </a:rPr>
              <a:t>*.md text</a:t>
            </a:r>
          </a:p>
          <a:p>
            <a:pPr marL="0" indent="0">
              <a:buNone/>
            </a:pPr>
            <a:endParaRPr lang="en-GB" sz="1100" dirty="0">
              <a:latin typeface="Courier New" panose="02070309020205020404" pitchFamily="49" charset="0"/>
              <a:cs typeface="Courier New" panose="02070309020205020404" pitchFamily="49" charset="0"/>
            </a:endParaRPr>
          </a:p>
          <a:p>
            <a:pPr marL="0" indent="0">
              <a:buNone/>
            </a:pPr>
            <a:r>
              <a:rPr lang="en-GB" sz="1100" dirty="0">
                <a:latin typeface="Courier New" panose="02070309020205020404" pitchFamily="49" charset="0"/>
                <a:cs typeface="Courier New" panose="02070309020205020404" pitchFamily="49" charset="0"/>
              </a:rPr>
              <a:t># Declare files that will have CRLF line endings on checkout</a:t>
            </a:r>
          </a:p>
          <a:p>
            <a:pPr marL="0" indent="0">
              <a:buNone/>
            </a:pPr>
            <a:r>
              <a:rPr lang="en-GB" sz="1100" dirty="0">
                <a:latin typeface="Courier New" panose="02070309020205020404" pitchFamily="49" charset="0"/>
                <a:cs typeface="Courier New" panose="02070309020205020404" pitchFamily="49" charset="0"/>
              </a:rPr>
              <a:t>*.xml text eol=crlf</a:t>
            </a:r>
          </a:p>
          <a:p>
            <a:pPr marL="0" indent="0">
              <a:buNone/>
            </a:pPr>
            <a:r>
              <a:rPr lang="en-GB" sz="1100" dirty="0">
                <a:latin typeface="Courier New" panose="02070309020205020404" pitchFamily="49" charset="0"/>
                <a:cs typeface="Courier New" panose="02070309020205020404" pitchFamily="49" charset="0"/>
              </a:rPr>
              <a:t>*.xsd text eol=crlf</a:t>
            </a:r>
          </a:p>
          <a:p>
            <a:pPr marL="0" indent="0">
              <a:buNone/>
            </a:pPr>
            <a:r>
              <a:rPr lang="en-GB" sz="1100" dirty="0">
                <a:latin typeface="Courier New" panose="02070309020205020404" pitchFamily="49" charset="0"/>
                <a:cs typeface="Courier New" panose="02070309020205020404" pitchFamily="49" charset="0"/>
              </a:rPr>
              <a:t>*.txt text eol=crlf</a:t>
            </a:r>
          </a:p>
          <a:p>
            <a:pPr marL="0" indent="0">
              <a:buNone/>
            </a:pPr>
            <a:endParaRPr lang="en-GB" sz="1100" dirty="0">
              <a:latin typeface="Courier New" panose="02070309020205020404" pitchFamily="49" charset="0"/>
              <a:cs typeface="Courier New" panose="02070309020205020404" pitchFamily="49" charset="0"/>
            </a:endParaRPr>
          </a:p>
          <a:p>
            <a:pPr marL="0" indent="0">
              <a:buNone/>
            </a:pPr>
            <a:r>
              <a:rPr lang="en-GB" sz="1100" dirty="0">
                <a:latin typeface="Courier New" panose="02070309020205020404" pitchFamily="49" charset="0"/>
                <a:cs typeface="Courier New" panose="02070309020205020404" pitchFamily="49" charset="0"/>
              </a:rPr>
              <a:t># Denote all files that should not be modified</a:t>
            </a:r>
          </a:p>
          <a:p>
            <a:pPr marL="0" indent="0">
              <a:buNone/>
            </a:pPr>
            <a:r>
              <a:rPr lang="en-GB" sz="1100" dirty="0">
                <a:latin typeface="Courier New" panose="02070309020205020404" pitchFamily="49" charset="0"/>
                <a:cs typeface="Courier New" panose="02070309020205020404" pitchFamily="49" charset="0"/>
              </a:rPr>
              <a:t>*.png binary</a:t>
            </a:r>
          </a:p>
          <a:p>
            <a:pPr marL="0" indent="0">
              <a:buNone/>
            </a:pPr>
            <a:r>
              <a:rPr lang="en-GB" sz="1100" dirty="0">
                <a:latin typeface="Courier New" panose="02070309020205020404" pitchFamily="49" charset="0"/>
                <a:cs typeface="Courier New" panose="02070309020205020404" pitchFamily="49" charset="0"/>
              </a:rPr>
              <a:t>*.jpg binary</a:t>
            </a:r>
          </a:p>
          <a:p>
            <a:pPr marL="0" indent="0">
              <a:buNone/>
            </a:pPr>
            <a:r>
              <a:rPr lang="en-GB" sz="1100" dirty="0">
                <a:latin typeface="Courier New" panose="02070309020205020404" pitchFamily="49" charset="0"/>
                <a:cs typeface="Courier New" panose="02070309020205020404" pitchFamily="49" charset="0"/>
              </a:rPr>
              <a:t>*.svg binary</a:t>
            </a:r>
          </a:p>
          <a:p>
            <a:pPr marL="0" indent="0">
              <a:buNone/>
            </a:pPr>
            <a:endParaRPr lang="en-GB" sz="11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395094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Other points</a:t>
            </a:r>
            <a:endParaRPr lang="en-GB" dirty="0"/>
          </a:p>
        </p:txBody>
      </p:sp>
      <p:sp>
        <p:nvSpPr>
          <p:cNvPr id="3" name="Content Placeholder 2"/>
          <p:cNvSpPr>
            <a:spLocks noGrp="1"/>
          </p:cNvSpPr>
          <p:nvPr>
            <p:ph idx="1"/>
          </p:nvPr>
        </p:nvSpPr>
        <p:spPr/>
        <p:txBody>
          <a:bodyPr/>
          <a:lstStyle/>
          <a:p>
            <a:r>
              <a:rPr lang="en-GB" dirty="0"/>
              <a:t>Object Validation </a:t>
            </a:r>
            <a:r>
              <a:rPr lang="en-GB" dirty="0" smtClean="0"/>
              <a:t>could verify </a:t>
            </a:r>
            <a:r>
              <a:rPr lang="en-GB" dirty="0"/>
              <a:t>that </a:t>
            </a:r>
            <a:r>
              <a:rPr lang="en-GB" dirty="0" smtClean="0"/>
              <a:t>files </a:t>
            </a:r>
            <a:r>
              <a:rPr lang="en-GB" dirty="0"/>
              <a:t>have </a:t>
            </a:r>
            <a:r>
              <a:rPr lang="en-GB" dirty="0" smtClean="0"/>
              <a:t>correct </a:t>
            </a:r>
            <a:r>
              <a:rPr lang="en-GB" dirty="0"/>
              <a:t>line </a:t>
            </a:r>
            <a:r>
              <a:rPr lang="en-GB" dirty="0" smtClean="0"/>
              <a:t>endings</a:t>
            </a:r>
          </a:p>
          <a:p>
            <a:endParaRPr lang="en-GB" dirty="0"/>
          </a:p>
        </p:txBody>
      </p:sp>
    </p:spTree>
    <p:extLst>
      <p:ext uri="{BB962C8B-B14F-4D97-AF65-F5344CB8AC3E}">
        <p14:creationId xmlns:p14="http://schemas.microsoft.com/office/powerpoint/2010/main" val="13853760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Summary</a:t>
            </a:r>
            <a:endParaRPr lang="en-GB" dirty="0"/>
          </a:p>
        </p:txBody>
      </p:sp>
      <p:sp>
        <p:nvSpPr>
          <p:cNvPr id="3" name="Content Placeholder 2"/>
          <p:cNvSpPr>
            <a:spLocks noGrp="1"/>
          </p:cNvSpPr>
          <p:nvPr>
            <p:ph idx="1"/>
          </p:nvPr>
        </p:nvSpPr>
        <p:spPr/>
        <p:txBody>
          <a:bodyPr/>
          <a:lstStyle/>
          <a:p>
            <a:r>
              <a:rPr lang="en-GB" dirty="0" smtClean="0"/>
              <a:t>Option 2 is suggested – automatic conversion of line endings</a:t>
            </a:r>
          </a:p>
          <a:p>
            <a:pPr lvl="1"/>
            <a:r>
              <a:rPr lang="en-GB" dirty="0" smtClean="0"/>
              <a:t>Reduces the risk of inconsistent line endings in the repository</a:t>
            </a:r>
          </a:p>
          <a:p>
            <a:r>
              <a:rPr lang="en-GB" dirty="0" smtClean="0"/>
              <a:t>Proposed to upload </a:t>
            </a:r>
            <a:r>
              <a:rPr lang="en-GB" dirty="0"/>
              <a:t>.</a:t>
            </a:r>
            <a:r>
              <a:rPr lang="en-GB" dirty="0" smtClean="0"/>
              <a:t>gitattributes file accordingly</a:t>
            </a:r>
            <a:endParaRPr lang="en-GB" dirty="0"/>
          </a:p>
        </p:txBody>
      </p:sp>
    </p:spTree>
    <p:extLst>
      <p:ext uri="{BB962C8B-B14F-4D97-AF65-F5344CB8AC3E}">
        <p14:creationId xmlns:p14="http://schemas.microsoft.com/office/powerpoint/2010/main" val="6981886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Discussion</a:t>
            </a:r>
            <a:endParaRPr lang="en-GB" dirty="0"/>
          </a:p>
        </p:txBody>
      </p:sp>
      <p:sp>
        <p:nvSpPr>
          <p:cNvPr id="3" name="Content Placeholder 2"/>
          <p:cNvSpPr>
            <a:spLocks noGrp="1"/>
          </p:cNvSpPr>
          <p:nvPr>
            <p:ph idx="1"/>
          </p:nvPr>
        </p:nvSpPr>
        <p:spPr/>
        <p:txBody>
          <a:bodyPr/>
          <a:lstStyle/>
          <a:p>
            <a:endParaRPr lang="en-GB" dirty="0"/>
          </a:p>
        </p:txBody>
      </p:sp>
    </p:spTree>
    <p:extLst>
      <p:ext uri="{BB962C8B-B14F-4D97-AF65-F5344CB8AC3E}">
        <p14:creationId xmlns:p14="http://schemas.microsoft.com/office/powerpoint/2010/main" val="3662210325"/>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685</TotalTime>
  <Pages>15</Pages>
  <Words>634</Words>
  <Application>Microsoft Office PowerPoint</Application>
  <PresentationFormat>Custom</PresentationFormat>
  <Paragraphs>66</Paragraphs>
  <Slides>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宋体</vt:lpstr>
      <vt:lpstr>Arial</vt:lpstr>
      <vt:lpstr>Arial Narrow</vt:lpstr>
      <vt:lpstr>Courier New</vt:lpstr>
      <vt:lpstr>Tahoma</vt:lpstr>
      <vt:lpstr>Times New Roman</vt:lpstr>
      <vt:lpstr>OMA Template</vt:lpstr>
      <vt:lpstr>OMA-IPSO-2019-0052-INP_lwm2m_registry_repository_file_line_endings  lwm2m-registry repository file line endings </vt:lpstr>
      <vt:lpstr>OMA's text file templates line endings</vt:lpstr>
      <vt:lpstr>lwm2m-registry repository files line endings</vt:lpstr>
      <vt:lpstr>Option 1 - manual</vt:lpstr>
      <vt:lpstr>Option 2 - automatic</vt:lpstr>
      <vt:lpstr>Option 2 – example .gitattributes file</vt:lpstr>
      <vt:lpstr>Other points</vt:lpstr>
      <vt:lpstr>Summary</vt:lpstr>
      <vt:lpstr>Discussion</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John Mudge</cp:lastModifiedBy>
  <cp:revision>293</cp:revision>
  <cp:lastPrinted>1999-04-27T06:51:51Z</cp:lastPrinted>
  <dcterms:created xsi:type="dcterms:W3CDTF">2002-03-19T14:05:12Z</dcterms:created>
  <dcterms:modified xsi:type="dcterms:W3CDTF">2019-03-28T12:22:45Z</dcterms:modified>
</cp:coreProperties>
</file>