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74" r:id="rId1"/>
    <p:sldMasterId id="2147483876" r:id="rId2"/>
  </p:sldMasterIdLst>
  <p:notesMasterIdLst>
    <p:notesMasterId r:id="rId45"/>
  </p:notesMasterIdLst>
  <p:handoutMasterIdLst>
    <p:handoutMasterId r:id="rId46"/>
  </p:handoutMasterIdLst>
  <p:sldIdLst>
    <p:sldId id="404" r:id="rId3"/>
    <p:sldId id="689" r:id="rId4"/>
    <p:sldId id="654" r:id="rId5"/>
    <p:sldId id="655" r:id="rId6"/>
    <p:sldId id="656" r:id="rId7"/>
    <p:sldId id="657" r:id="rId8"/>
    <p:sldId id="658" r:id="rId9"/>
    <p:sldId id="659" r:id="rId10"/>
    <p:sldId id="660" r:id="rId11"/>
    <p:sldId id="661" r:id="rId12"/>
    <p:sldId id="662" r:id="rId13"/>
    <p:sldId id="663" r:id="rId14"/>
    <p:sldId id="691" r:id="rId15"/>
    <p:sldId id="664" r:id="rId16"/>
    <p:sldId id="665" r:id="rId17"/>
    <p:sldId id="685" r:id="rId18"/>
    <p:sldId id="667" r:id="rId19"/>
    <p:sldId id="686" r:id="rId20"/>
    <p:sldId id="668" r:id="rId21"/>
    <p:sldId id="688" r:id="rId22"/>
    <p:sldId id="692" r:id="rId23"/>
    <p:sldId id="670" r:id="rId24"/>
    <p:sldId id="671" r:id="rId25"/>
    <p:sldId id="672" r:id="rId26"/>
    <p:sldId id="673" r:id="rId27"/>
    <p:sldId id="674" r:id="rId28"/>
    <p:sldId id="675" r:id="rId29"/>
    <p:sldId id="693" r:id="rId30"/>
    <p:sldId id="676" r:id="rId31"/>
    <p:sldId id="677" r:id="rId32"/>
    <p:sldId id="678" r:id="rId33"/>
    <p:sldId id="679" r:id="rId34"/>
    <p:sldId id="680" r:id="rId35"/>
    <p:sldId id="681" r:id="rId36"/>
    <p:sldId id="694" r:id="rId37"/>
    <p:sldId id="682" r:id="rId38"/>
    <p:sldId id="683" r:id="rId39"/>
    <p:sldId id="690" r:id="rId40"/>
    <p:sldId id="695" r:id="rId41"/>
    <p:sldId id="699" r:id="rId42"/>
    <p:sldId id="696" r:id="rId43"/>
    <p:sldId id="684" r:id="rId44"/>
  </p:sldIdLst>
  <p:sldSz cx="9144000" cy="5143500" type="screen16x9"/>
  <p:notesSz cx="6794500" cy="99314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8">
          <p15:clr>
            <a:srgbClr val="A4A3A4"/>
          </p15:clr>
        </p15:guide>
        <p15:guide id="2" orient="horz" pos="2861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416">
          <p15:clr>
            <a:srgbClr val="A4A3A4"/>
          </p15:clr>
        </p15:guide>
        <p15:guide id="5" orient="horz" pos="497">
          <p15:clr>
            <a:srgbClr val="A4A3A4"/>
          </p15:clr>
        </p15:guide>
        <p15:guide id="6" orient="horz" pos="2932">
          <p15:clr>
            <a:srgbClr val="A4A3A4"/>
          </p15:clr>
        </p15:guide>
        <p15:guide id="7" orient="horz" pos="1">
          <p15:clr>
            <a:srgbClr val="A4A3A4"/>
          </p15:clr>
        </p15:guide>
        <p15:guide id="8" orient="horz" pos="3239">
          <p15:clr>
            <a:srgbClr val="A4A3A4"/>
          </p15:clr>
        </p15:guide>
        <p15:guide id="9" pos="5567">
          <p15:clr>
            <a:srgbClr val="A4A3A4"/>
          </p15:clr>
        </p15:guide>
        <p15:guide id="10" pos="208">
          <p15:clr>
            <a:srgbClr val="A4A3A4"/>
          </p15:clr>
        </p15:guide>
        <p15:guide id="11">
          <p15:clr>
            <a:srgbClr val="A4A3A4"/>
          </p15:clr>
        </p15:guide>
        <p15:guide id="12" pos="5759">
          <p15:clr>
            <a:srgbClr val="A4A3A4"/>
          </p15:clr>
        </p15:guide>
        <p15:guide id="13" pos="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9900"/>
    <a:srgbClr val="404040"/>
    <a:srgbClr val="5B9EEF"/>
    <a:srgbClr val="CCFFCC"/>
    <a:srgbClr val="FF9900"/>
    <a:srgbClr val="595959"/>
    <a:srgbClr val="BF3A3B"/>
    <a:srgbClr val="FFFF99"/>
    <a:srgbClr val="9900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5471" autoAdjust="0"/>
  </p:normalViewPr>
  <p:slideViewPr>
    <p:cSldViewPr snapToGrid="0" showGuides="1">
      <p:cViewPr varScale="1">
        <p:scale>
          <a:sx n="115" d="100"/>
          <a:sy n="115" d="100"/>
        </p:scale>
        <p:origin x="720" y="82"/>
      </p:cViewPr>
      <p:guideLst>
        <p:guide orient="horz" pos="248"/>
        <p:guide orient="horz" pos="2861"/>
        <p:guide orient="horz" pos="169"/>
        <p:guide orient="horz" pos="416"/>
        <p:guide orient="horz" pos="497"/>
        <p:guide orient="horz" pos="2932"/>
        <p:guide orient="horz" pos="1"/>
        <p:guide orient="horz" pos="3239"/>
        <p:guide pos="5567"/>
        <p:guide pos="208"/>
        <p:guide/>
        <p:guide pos="5759"/>
        <p:guide pos="4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6"/>
    </p:cViewPr>
  </p:sorterViewPr>
  <p:notesViewPr>
    <p:cSldViewPr snapToGrid="0" showGuides="1">
      <p:cViewPr varScale="1">
        <p:scale>
          <a:sx n="70" d="100"/>
          <a:sy n="70" d="100"/>
        </p:scale>
        <p:origin x="-1638" y="-108"/>
      </p:cViewPr>
      <p:guideLst>
        <p:guide orient="horz" pos="3129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383C78-078B-445A-9C6C-BEBEA691D23B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71C93879-2487-4D22-A31F-E4F900797CC9}">
      <dgm:prSet phldrT="[文本]" custT="1"/>
      <dgm:spPr>
        <a:xfrm>
          <a:off x="2927382" y="1329"/>
          <a:ext cx="2184506" cy="329226"/>
        </a:xfrm>
      </dgm:spPr>
      <dgm:t>
        <a:bodyPr/>
        <a:lstStyle/>
        <a:p>
          <a:r>
            <a:rPr lang="zh-CN" altLang="en-US" sz="1100" dirty="0" smtClean="0">
              <a:latin typeface="微软雅黑"/>
              <a:ea typeface="微软雅黑"/>
              <a:cs typeface="微软雅黑"/>
            </a:rPr>
            <a:t> </a:t>
          </a:r>
          <a:r>
            <a:rPr lang="en-US" altLang="zh-CN" sz="1100" dirty="0" smtClean="0">
              <a:latin typeface="微软雅黑"/>
              <a:ea typeface="微软雅黑"/>
              <a:cs typeface="微软雅黑"/>
            </a:rPr>
            <a:t>IGRS Tech. Comm.</a:t>
          </a:r>
          <a:endParaRPr lang="zh-CN" altLang="en-US" sz="1100" dirty="0">
            <a:latin typeface="微软雅黑"/>
            <a:ea typeface="微软雅黑"/>
            <a:cs typeface="微软雅黑"/>
          </a:endParaRPr>
        </a:p>
      </dgm:t>
    </dgm:pt>
    <dgm:pt modelId="{E8ACA4DD-319D-4303-BCC0-B1CE990C3288}" type="parTrans" cxnId="{43DC07CF-0A50-468D-A44F-4D683223160F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ECE09E1B-708A-4710-8F06-57BDC06566F2}" type="sibTrans" cxnId="{43DC07CF-0A50-468D-A44F-4D683223160F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080EA1D0-4F79-46DF-98D6-67C865919037}">
      <dgm:prSet phldrT="[文本]" custT="1"/>
      <dgm:spPr>
        <a:xfrm>
          <a:off x="1584435" y="468831"/>
          <a:ext cx="658453" cy="329226"/>
        </a:xfrm>
      </dgm:spPr>
      <dgm:t>
        <a:bodyPr/>
        <a:lstStyle/>
        <a:p>
          <a:r>
            <a:rPr lang="en-US" altLang="zh-CN" sz="1050" dirty="0" smtClean="0">
              <a:latin typeface="微软雅黑"/>
              <a:ea typeface="微软雅黑"/>
              <a:cs typeface="微软雅黑"/>
            </a:rPr>
            <a:t>Architecture</a:t>
          </a:r>
          <a:endParaRPr lang="zh-CN" altLang="en-US" sz="1050" dirty="0">
            <a:latin typeface="微软雅黑"/>
            <a:ea typeface="微软雅黑"/>
            <a:cs typeface="微软雅黑"/>
          </a:endParaRPr>
        </a:p>
      </dgm:t>
    </dgm:pt>
    <dgm:pt modelId="{5B9D290F-C166-438B-B900-447099413F92}" type="parTrans" cxnId="{D1EB701B-C1B5-4546-91B2-E2657739BEE4}">
      <dgm:prSet/>
      <dgm:spPr>
        <a:xfrm>
          <a:off x="1913662" y="330556"/>
          <a:ext cx="2105972" cy="138275"/>
        </a:xfrm>
      </dgm:spPr>
      <dgm:t>
        <a:bodyPr/>
        <a:lstStyle/>
        <a:p>
          <a:endParaRPr lang="zh-CN" altLang="en-US" sz="3200">
            <a:latin typeface="微软雅黑"/>
            <a:ea typeface="微软雅黑"/>
            <a:cs typeface="微软雅黑"/>
          </a:endParaRPr>
        </a:p>
      </dgm:t>
    </dgm:pt>
    <dgm:pt modelId="{C6272906-C22D-4494-9DA9-470B91E6FD18}" type="sibTrans" cxnId="{D1EB701B-C1B5-4546-91B2-E2657739BEE4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5F39913E-228E-40B4-9AEF-14590E0DD823}">
      <dgm:prSet phldrT="[文本]" custT="1"/>
      <dgm:spPr>
        <a:xfrm>
          <a:off x="1749049" y="936333"/>
          <a:ext cx="704479" cy="4928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IGRS Architecture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0B3D2F33-167B-4CA6-A771-07B041D319B3}" type="parTrans" cxnId="{9BF89BDB-0798-47B0-B473-1BBB3CA63229}">
      <dgm:prSet/>
      <dgm:spPr>
        <a:xfrm>
          <a:off x="1650281" y="798058"/>
          <a:ext cx="98768" cy="384688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0FA6768B-B13B-4D33-B2F8-200E948BB76D}" type="sibTrans" cxnId="{9BF89BDB-0798-47B0-B473-1BBB3CA63229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4E12023F-C9AE-4A23-AD99-C1E73EB65D0D}">
      <dgm:prSet custT="1"/>
      <dgm:spPr>
        <a:xfrm>
          <a:off x="4020649" y="468831"/>
          <a:ext cx="658453" cy="329226"/>
        </a:xfrm>
      </dgm:spPr>
      <dgm:t>
        <a:bodyPr/>
        <a:lstStyle/>
        <a:p>
          <a:r>
            <a:rPr lang="en-US" altLang="zh-CN" sz="1050" dirty="0" smtClean="0">
              <a:latin typeface="微软雅黑"/>
              <a:ea typeface="微软雅黑"/>
              <a:cs typeface="微软雅黑"/>
            </a:rPr>
            <a:t>Application Integration</a:t>
          </a:r>
          <a:endParaRPr lang="zh-CN" altLang="en-US" sz="1050" dirty="0">
            <a:latin typeface="微软雅黑"/>
            <a:ea typeface="微软雅黑"/>
            <a:cs typeface="微软雅黑"/>
          </a:endParaRPr>
        </a:p>
      </dgm:t>
    </dgm:pt>
    <dgm:pt modelId="{8381B0C6-D2B5-42AD-975C-99C2F8247C2B}" type="parTrans" cxnId="{9F95EA53-5960-4794-8074-3A2EB72C7D42}">
      <dgm:prSet/>
      <dgm:spPr>
        <a:xfrm>
          <a:off x="4019635" y="330556"/>
          <a:ext cx="330240" cy="138275"/>
        </a:xfrm>
      </dgm:spPr>
      <dgm:t>
        <a:bodyPr/>
        <a:lstStyle/>
        <a:p>
          <a:endParaRPr lang="zh-CN" altLang="en-US" sz="3200">
            <a:latin typeface="微软雅黑"/>
            <a:ea typeface="微软雅黑"/>
            <a:cs typeface="微软雅黑"/>
          </a:endParaRPr>
        </a:p>
      </dgm:t>
    </dgm:pt>
    <dgm:pt modelId="{308A2B5F-F702-4E50-8FD7-EA8D7BB316B9}" type="sibTrans" cxnId="{9F95EA53-5960-4794-8074-3A2EB72C7D42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D71613D1-E77C-440C-9214-C8A6FBA54E49}">
      <dgm:prSet custT="1"/>
      <dgm:spPr>
        <a:xfrm>
          <a:off x="5796380" y="468831"/>
          <a:ext cx="658453" cy="329226"/>
        </a:xfrm>
      </dgm:spPr>
      <dgm:t>
        <a:bodyPr/>
        <a:lstStyle/>
        <a:p>
          <a:r>
            <a:rPr lang="en-US" altLang="zh-CN" sz="1050" dirty="0" smtClean="0">
              <a:latin typeface="微软雅黑"/>
              <a:ea typeface="微软雅黑"/>
              <a:cs typeface="微软雅黑"/>
            </a:rPr>
            <a:t>Platform</a:t>
          </a:r>
          <a:endParaRPr lang="zh-CN" altLang="en-US" sz="1050" dirty="0">
            <a:latin typeface="微软雅黑"/>
            <a:ea typeface="微软雅黑"/>
            <a:cs typeface="微软雅黑"/>
          </a:endParaRPr>
        </a:p>
      </dgm:t>
    </dgm:pt>
    <dgm:pt modelId="{14E2E809-9A8A-4301-B0D4-AC4E7BB3E49C}" type="parTrans" cxnId="{62C6E9C7-A5CA-4410-A908-D1FF19A4DBB1}">
      <dgm:prSet/>
      <dgm:spPr>
        <a:xfrm>
          <a:off x="4019635" y="330556"/>
          <a:ext cx="2105972" cy="138275"/>
        </a:xfrm>
      </dgm:spPr>
      <dgm:t>
        <a:bodyPr/>
        <a:lstStyle/>
        <a:p>
          <a:endParaRPr lang="zh-CN" altLang="en-US" sz="3200">
            <a:latin typeface="微软雅黑"/>
            <a:ea typeface="微软雅黑"/>
            <a:cs typeface="微软雅黑"/>
          </a:endParaRPr>
        </a:p>
      </dgm:t>
    </dgm:pt>
    <dgm:pt modelId="{6323C250-2F1B-4D6F-8647-B46C996E2681}" type="sibTrans" cxnId="{62C6E9C7-A5CA-4410-A908-D1FF19A4DBB1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5A3B31BB-6ED5-4EF7-97A8-92ACD13F76B7}">
      <dgm:prSet custT="1"/>
      <dgm:spPr>
        <a:xfrm>
          <a:off x="5960994" y="936333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RA Test &amp; Verification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DF4E3BCC-14E8-4900-9674-A7053D5EFC9D}" type="parTrans" cxnId="{FB5F0F12-BD23-4ECB-AA93-5DF6825AADE3}">
      <dgm:prSet/>
      <dgm:spPr>
        <a:xfrm>
          <a:off x="5862226" y="798058"/>
          <a:ext cx="98768" cy="302888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5B4F8CD7-9ADF-48E9-847C-2A998F3DBF25}" type="sibTrans" cxnId="{FB5F0F12-BD23-4ECB-AA93-5DF6825AADE3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767D51D5-C2CC-4758-A816-77DD44AEFA4B}">
      <dgm:prSet custT="1"/>
      <dgm:spPr>
        <a:xfrm>
          <a:off x="5960994" y="1403836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Development Platform and Tools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90A867F4-A40F-47B7-ABAE-5E9BEA050CA7}" type="parTrans" cxnId="{7B0263EE-0820-4A0F-B2B8-931D17CFC7F6}">
      <dgm:prSet/>
      <dgm:spPr>
        <a:xfrm>
          <a:off x="5862226" y="798058"/>
          <a:ext cx="98768" cy="770390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428BEBCC-350F-4346-8633-BD9A91A1FC70}" type="sibTrans" cxnId="{7B0263EE-0820-4A0F-B2B8-931D17CFC7F6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F59DE974-F594-48D1-86C3-12761BB7017C}">
      <dgm:prSet custT="1"/>
      <dgm:spPr>
        <a:xfrm>
          <a:off x="4889281" y="460996"/>
          <a:ext cx="840727" cy="329226"/>
        </a:xfrm>
      </dgm:spPr>
      <dgm:t>
        <a:bodyPr/>
        <a:lstStyle/>
        <a:p>
          <a:r>
            <a:rPr lang="en-US" altLang="en-US" sz="1050" dirty="0" smtClean="0">
              <a:latin typeface="微软雅黑"/>
              <a:ea typeface="微软雅黑"/>
            </a:rPr>
            <a:t>Prospective Study</a:t>
          </a:r>
          <a:endParaRPr lang="zh-CN" altLang="en-US" sz="1050" dirty="0">
            <a:latin typeface="微软雅黑"/>
            <a:ea typeface="微软雅黑"/>
            <a:cs typeface="微软雅黑"/>
          </a:endParaRPr>
        </a:p>
      </dgm:t>
    </dgm:pt>
    <dgm:pt modelId="{A079DE31-9DB5-4213-BABC-D4851E37D46E}" type="sibTrans" cxnId="{37F1E09C-178A-4D24-97E3-809A6D9A21B8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3284E2CB-C13C-40AA-BB4C-C1895CE1667F}" type="parTrans" cxnId="{37F1E09C-178A-4D24-97E3-809A6D9A21B8}">
      <dgm:prSet/>
      <dgm:spPr>
        <a:xfrm>
          <a:off x="4019635" y="330556"/>
          <a:ext cx="1290009" cy="130439"/>
        </a:xfrm>
      </dgm:spPr>
      <dgm:t>
        <a:bodyPr/>
        <a:lstStyle/>
        <a:p>
          <a:endParaRPr lang="zh-CN" altLang="en-US" sz="3200">
            <a:latin typeface="微软雅黑"/>
            <a:ea typeface="微软雅黑"/>
            <a:cs typeface="微软雅黑"/>
          </a:endParaRPr>
        </a:p>
      </dgm:t>
    </dgm:pt>
    <dgm:pt modelId="{8B105430-579A-4D5E-B0A1-F821CA409AF0}">
      <dgm:prSet custT="1"/>
      <dgm:spPr>
        <a:xfrm>
          <a:off x="5027560" y="936333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Pervasive Computing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FB09EF83-FDE7-48EF-806F-D04C1DAFD5B5}" type="parTrans" cxnId="{E905137E-0C23-4A3A-BE8C-438D6548D859}">
      <dgm:prSet/>
      <dgm:spPr>
        <a:xfrm>
          <a:off x="4927634" y="790222"/>
          <a:ext cx="91440" cy="310724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A810BD8B-3355-4939-A3F0-061C48A5F7B6}" type="sibTrans" cxnId="{E905137E-0C23-4A3A-BE8C-438D6548D859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362FD82A-8D6A-43D0-88A5-EDE092BB5C49}">
      <dgm:prSet custT="1"/>
      <dgm:spPr>
        <a:xfrm>
          <a:off x="3223920" y="468831"/>
          <a:ext cx="658453" cy="329226"/>
        </a:xfrm>
      </dgm:spPr>
      <dgm:t>
        <a:bodyPr/>
        <a:lstStyle/>
        <a:p>
          <a:r>
            <a:rPr lang="en-US" altLang="zh-CN" sz="1050" dirty="0" smtClean="0">
              <a:latin typeface="微软雅黑"/>
              <a:ea typeface="微软雅黑"/>
              <a:cs typeface="微软雅黑"/>
            </a:rPr>
            <a:t>Application Support</a:t>
          </a:r>
          <a:endParaRPr lang="zh-CN" altLang="en-US" sz="1050" dirty="0">
            <a:latin typeface="微软雅黑"/>
            <a:ea typeface="微软雅黑"/>
            <a:cs typeface="微软雅黑"/>
          </a:endParaRPr>
        </a:p>
      </dgm:t>
    </dgm:pt>
    <dgm:pt modelId="{C6B7A0C5-91AB-477F-8A47-EC53C736C50F}" type="parTrans" cxnId="{4109ADF7-0B3E-405B-B6C6-7ED8622C08FF}">
      <dgm:prSet/>
      <dgm:spPr>
        <a:xfrm>
          <a:off x="3553147" y="330556"/>
          <a:ext cx="466488" cy="138275"/>
        </a:xfrm>
      </dgm:spPr>
      <dgm:t>
        <a:bodyPr/>
        <a:lstStyle/>
        <a:p>
          <a:endParaRPr lang="zh-CN" altLang="en-US" sz="3200">
            <a:latin typeface="微软雅黑"/>
            <a:ea typeface="微软雅黑"/>
            <a:cs typeface="微软雅黑"/>
          </a:endParaRPr>
        </a:p>
      </dgm:t>
    </dgm:pt>
    <dgm:pt modelId="{B3473735-DB70-45F1-8627-45C541578D99}" type="sibTrans" cxnId="{4109ADF7-0B3E-405B-B6C6-7ED8622C08FF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6457D21E-97D6-450C-9607-0B60CA0310A6}">
      <dgm:prSet custT="1"/>
      <dgm:spPr>
        <a:xfrm>
          <a:off x="4185262" y="936333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Application Scenario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C8154C15-7442-48E0-9692-6BBADA74393E}" type="parTrans" cxnId="{85105B12-6172-4ECA-AEF7-30A3EC825DB0}">
      <dgm:prSet/>
      <dgm:spPr>
        <a:xfrm>
          <a:off x="4086494" y="798058"/>
          <a:ext cx="98768" cy="302888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9F8022C9-DEAE-48FD-B635-E5E6D6ACA19F}" type="sibTrans" cxnId="{85105B12-6172-4ECA-AEF7-30A3EC825DB0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D52E1AF9-4FF2-47B9-BDC6-D2FB6960A043}">
      <dgm:prSet phldrT="[文本]" custT="1"/>
      <dgm:spPr>
        <a:xfrm>
          <a:off x="4185262" y="1403836"/>
          <a:ext cx="656057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Remote AV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8DB07454-493A-4762-B7E7-E7B87CAD76D0}" type="parTrans" cxnId="{EA9DEA47-F2C4-418A-835F-2C9713F1D6BB}">
      <dgm:prSet/>
      <dgm:spPr>
        <a:xfrm>
          <a:off x="4086494" y="798058"/>
          <a:ext cx="98768" cy="770390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F53ED9C7-73E3-450B-8958-C0A2FCC2B91E}" type="sibTrans" cxnId="{EA9DEA47-F2C4-418A-835F-2C9713F1D6BB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94CC00D8-1A38-408C-9F72-983BC25CAAB2}">
      <dgm:prSet custT="1"/>
      <dgm:spPr>
        <a:xfrm>
          <a:off x="3388533" y="1841408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RA Platform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665EBD9E-8B41-41F3-9171-AAD9EA8880BB}" type="parTrans" cxnId="{DD3EE465-8DE8-4EE9-8163-A8E3B8A96F02}">
      <dgm:prSet/>
      <dgm:spPr>
        <a:xfrm>
          <a:off x="3289765" y="798058"/>
          <a:ext cx="98768" cy="1207963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E26FA0C7-79F5-4AB6-A63F-0231F0250855}" type="sibTrans" cxnId="{DD3EE465-8DE8-4EE9-8163-A8E3B8A96F02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ACA4AACD-9587-47F9-A932-3547CF3D3652}">
      <dgm:prSet custT="1"/>
      <dgm:spPr>
        <a:xfrm>
          <a:off x="2427191" y="468831"/>
          <a:ext cx="658453" cy="329226"/>
        </a:xfrm>
      </dgm:spPr>
      <dgm:t>
        <a:bodyPr/>
        <a:lstStyle/>
        <a:p>
          <a:r>
            <a:rPr lang="en-US" altLang="zh-CN" sz="1050" dirty="0" smtClean="0">
              <a:latin typeface="微软雅黑"/>
              <a:ea typeface="微软雅黑"/>
              <a:cs typeface="微软雅黑"/>
            </a:rPr>
            <a:t>Interconnection</a:t>
          </a:r>
          <a:endParaRPr lang="zh-CN" altLang="en-US" sz="1050" dirty="0">
            <a:latin typeface="微软雅黑"/>
            <a:ea typeface="微软雅黑"/>
            <a:cs typeface="微软雅黑"/>
          </a:endParaRPr>
        </a:p>
      </dgm:t>
    </dgm:pt>
    <dgm:pt modelId="{A10B6763-2D56-45D6-A6BE-73434CEAAA77}" type="parTrans" cxnId="{766C8174-0665-4B98-95F7-AC33BC419362}">
      <dgm:prSet/>
      <dgm:spPr>
        <a:xfrm>
          <a:off x="2756417" y="330556"/>
          <a:ext cx="1263217" cy="138275"/>
        </a:xfrm>
      </dgm:spPr>
      <dgm:t>
        <a:bodyPr/>
        <a:lstStyle/>
        <a:p>
          <a:endParaRPr lang="zh-CN" altLang="en-US" sz="3200">
            <a:latin typeface="微软雅黑"/>
            <a:ea typeface="微软雅黑"/>
            <a:cs typeface="微软雅黑"/>
          </a:endParaRPr>
        </a:p>
      </dgm:t>
    </dgm:pt>
    <dgm:pt modelId="{31CFEF47-A8FA-4D0A-ABDF-A6D0992D5FFB}" type="sibTrans" cxnId="{766C8174-0665-4B98-95F7-AC33BC419362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40483066-6482-4C6F-B185-547CE7FB8A86}">
      <dgm:prSet custT="1"/>
      <dgm:spPr>
        <a:xfrm>
          <a:off x="2591804" y="936333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RA Core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AEBE2146-5285-4E5A-ADC4-AAF846DE8FFA}" type="parTrans" cxnId="{81057F53-AAF5-493E-8A4D-4CB0A1A3DF7C}">
      <dgm:prSet/>
      <dgm:spPr>
        <a:xfrm>
          <a:off x="2493036" y="798058"/>
          <a:ext cx="98768" cy="302888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13727CD6-868F-45C1-BB20-2A775AEE20E0}" type="sibTrans" cxnId="{81057F53-AAF5-493E-8A4D-4CB0A1A3DF7C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A91D103D-9098-4A57-BE11-7C801B0763F4}">
      <dgm:prSet custT="1"/>
      <dgm:spPr>
        <a:xfrm>
          <a:off x="2591804" y="1403836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Remote Universal Management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6F001D5C-8222-47E5-95D5-3E21EF12361E}" type="parTrans" cxnId="{758AC8D6-3177-4EFF-9DAF-513A0AA80E40}">
      <dgm:prSet/>
      <dgm:spPr>
        <a:xfrm>
          <a:off x="2493036" y="798058"/>
          <a:ext cx="98768" cy="770390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0724E059-0A3E-4DFB-B3DE-E3AA0E11A02B}" type="sibTrans" cxnId="{758AC8D6-3177-4EFF-9DAF-513A0AA80E40}">
      <dgm:prSet/>
      <dgm:spPr/>
      <dgm:t>
        <a:bodyPr/>
        <a:lstStyle/>
        <a:p>
          <a:endParaRPr lang="zh-CN" altLang="en-US" sz="1400" b="0">
            <a:latin typeface="微软雅黑"/>
            <a:ea typeface="微软雅黑"/>
            <a:cs typeface="微软雅黑"/>
          </a:endParaRPr>
        </a:p>
      </dgm:t>
    </dgm:pt>
    <dgm:pt modelId="{C7351062-16EF-44E4-A0D5-87A21C87F997}">
      <dgm:prSet custT="1"/>
      <dgm:spPr>
        <a:xfrm>
          <a:off x="2591804" y="2338840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PLC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3DA1EC4C-30A4-4263-927B-A0FC06EA7F19}" type="parTrans" cxnId="{65544BBE-917B-4929-B846-98DF1EC1F81C}">
      <dgm:prSet/>
      <dgm:spPr>
        <a:xfrm>
          <a:off x="2493036" y="798058"/>
          <a:ext cx="98768" cy="1705395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B64230F8-5FB8-4878-A755-BD03D5B47AD3}" type="sibTrans" cxnId="{65544BBE-917B-4929-B846-98DF1EC1F81C}">
      <dgm:prSet/>
      <dgm:spPr/>
      <dgm:t>
        <a:bodyPr/>
        <a:lstStyle/>
        <a:p>
          <a:endParaRPr lang="zh-CN" altLang="en-US" sz="2000" b="0">
            <a:latin typeface="微软雅黑"/>
            <a:ea typeface="微软雅黑"/>
            <a:cs typeface="微软雅黑"/>
          </a:endParaRPr>
        </a:p>
      </dgm:t>
    </dgm:pt>
    <dgm:pt modelId="{C07A0787-D2B2-4F6A-A091-7C34A152DD17}">
      <dgm:prSet custT="1"/>
      <dgm:spPr>
        <a:xfrm>
          <a:off x="5027560" y="2338840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Short Range High Speed Communications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78F80D41-C07A-480A-AEE6-092239926DFE}" type="parTrans" cxnId="{820AB2C6-9796-4892-B9F0-16ADE154AE32}">
      <dgm:prSet/>
      <dgm:spPr>
        <a:xfrm>
          <a:off x="4927634" y="790222"/>
          <a:ext cx="91440" cy="1713231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1A1105C6-9BE6-4094-8461-4FD5F9DC3979}" type="sibTrans" cxnId="{820AB2C6-9796-4892-B9F0-16ADE154AE32}">
      <dgm:prSet/>
      <dgm:spPr/>
      <dgm:t>
        <a:bodyPr/>
        <a:lstStyle/>
        <a:p>
          <a:endParaRPr lang="zh-CN" altLang="en-US" sz="2000" b="0">
            <a:latin typeface="微软雅黑"/>
            <a:ea typeface="微软雅黑"/>
            <a:cs typeface="微软雅黑"/>
          </a:endParaRPr>
        </a:p>
      </dgm:t>
    </dgm:pt>
    <dgm:pt modelId="{141B8C73-3751-4E8E-BC94-85A370C19348}">
      <dgm:prSet custT="1"/>
      <dgm:spPr>
        <a:xfrm>
          <a:off x="3388533" y="2308910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Remote UI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70DF91D5-AA0D-4AC9-B459-522530C2B372}" type="parTrans" cxnId="{4FE6AB10-B727-43AA-83B6-430285C625A1}">
      <dgm:prSet/>
      <dgm:spPr>
        <a:xfrm>
          <a:off x="3289765" y="798058"/>
          <a:ext cx="98768" cy="1675465"/>
        </a:xfrm>
      </dgm:spPr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C72DF328-6ED3-43BC-B642-C1A1C3FDD0CA}" type="sibTrans" cxnId="{4FE6AB10-B727-43AA-83B6-430285C625A1}">
      <dgm:prSet/>
      <dgm:spPr/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102CFE6B-1D99-466C-9200-77B17F71E65B}">
      <dgm:prSet custT="1"/>
      <dgm:spPr>
        <a:xfrm>
          <a:off x="3388533" y="936333"/>
          <a:ext cx="658453" cy="29929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DMCP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C5E940CE-6C95-4966-99F9-F5EC61C56B59}" type="parTrans" cxnId="{F54C091E-9210-4448-9346-C275449F410F}">
      <dgm:prSet/>
      <dgm:spPr/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C5BD88C0-B9A6-42C1-993C-86B76D226666}" type="sibTrans" cxnId="{F54C091E-9210-4448-9346-C275449F410F}">
      <dgm:prSet/>
      <dgm:spPr/>
      <dgm:t>
        <a:bodyPr/>
        <a:lstStyle/>
        <a:p>
          <a:endParaRPr lang="zh-CN" altLang="en-US" sz="3600">
            <a:latin typeface="微软雅黑"/>
            <a:ea typeface="微软雅黑"/>
            <a:cs typeface="微软雅黑"/>
          </a:endParaRPr>
        </a:p>
      </dgm:t>
    </dgm:pt>
    <dgm:pt modelId="{1B2F2D70-C1B4-401A-8B39-2FFD4781181D}">
      <dgm:prSet phldrT="[文本]" custT="1"/>
      <dgm:spPr>
        <a:xfrm>
          <a:off x="4185262" y="1871338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Smart Audio Interconnection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4DA40EF6-97E9-4FDF-A4BB-5DC8DCBCF9EC}" type="parTrans" cxnId="{9B2159BB-7886-41DB-A35F-43A6836903DF}">
      <dgm:prSet/>
      <dgm:spPr/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BB7BDA70-CB0A-4B89-BA4F-8AA60DD63A6E}" type="sibTrans" cxnId="{9B2159BB-7886-41DB-A35F-43A6836903DF}">
      <dgm:prSet/>
      <dgm:spPr/>
      <dgm:t>
        <a:bodyPr/>
        <a:lstStyle/>
        <a:p>
          <a:endParaRPr lang="zh-CN" altLang="en-US" sz="3600">
            <a:latin typeface="微软雅黑"/>
            <a:ea typeface="微软雅黑"/>
            <a:cs typeface="微软雅黑"/>
          </a:endParaRPr>
        </a:p>
      </dgm:t>
    </dgm:pt>
    <dgm:pt modelId="{91C89569-3BBA-DE4D-89A5-60342154FF17}">
      <dgm:prSet phldrT="[文本]" custT="1"/>
      <dgm:spPr>
        <a:xfrm>
          <a:off x="4185262" y="1871338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Smart Home GW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F8BB24BB-C33F-CA44-856F-88C8DBC5012F}" type="parTrans" cxnId="{A34CC398-629F-4543-AC5C-613DD5BB2DFF}">
      <dgm:prSet/>
      <dgm:spPr/>
      <dgm:t>
        <a:bodyPr/>
        <a:lstStyle/>
        <a:p>
          <a:endParaRPr lang="zh-CN" altLang="en-US" sz="2400">
            <a:latin typeface="微软雅黑"/>
            <a:ea typeface="微软雅黑"/>
            <a:cs typeface="微软雅黑"/>
          </a:endParaRPr>
        </a:p>
      </dgm:t>
    </dgm:pt>
    <dgm:pt modelId="{FDD7978B-9080-7946-931F-A0CAC30AF038}" type="sibTrans" cxnId="{A34CC398-629F-4543-AC5C-613DD5BB2DFF}">
      <dgm:prSet/>
      <dgm:spPr/>
      <dgm:t>
        <a:bodyPr/>
        <a:lstStyle/>
        <a:p>
          <a:endParaRPr lang="zh-CN" altLang="en-US" sz="3600">
            <a:latin typeface="微软雅黑"/>
            <a:ea typeface="微软雅黑"/>
            <a:cs typeface="微软雅黑"/>
          </a:endParaRPr>
        </a:p>
      </dgm:t>
    </dgm:pt>
    <dgm:pt modelId="{BFB4BD0C-901C-433C-9E53-D1D98411B3A5}">
      <dgm:prSet phldrT="[文本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xfrm>
          <a:off x="4185262" y="1871338"/>
          <a:ext cx="658453" cy="329226"/>
        </a:xfrm>
      </dgm:spPr>
      <dgm:t>
        <a:bodyPr/>
        <a:lstStyle/>
        <a:p>
          <a:r>
            <a:rPr lang="en-US" altLang="zh-CN" sz="1100" dirty="0" smtClean="0">
              <a:latin typeface="微软雅黑"/>
              <a:ea typeface="微软雅黑"/>
              <a:cs typeface="微软雅黑"/>
            </a:rPr>
            <a:t>Smart Lighting</a:t>
          </a:r>
          <a:endParaRPr lang="zh-CN" altLang="en-US" sz="1100" dirty="0">
            <a:latin typeface="微软雅黑"/>
            <a:ea typeface="微软雅黑"/>
            <a:cs typeface="微软雅黑"/>
          </a:endParaRPr>
        </a:p>
      </dgm:t>
    </dgm:pt>
    <dgm:pt modelId="{BFDFEA46-3BC0-44D9-80EC-1595D5C9BFDE}" type="parTrans" cxnId="{9DF4FF82-4848-444C-A537-349E9C969ADA}">
      <dgm:prSet/>
      <dgm:spPr/>
      <dgm:t>
        <a:bodyPr/>
        <a:lstStyle/>
        <a:p>
          <a:endParaRPr lang="zh-CN" altLang="en-US" sz="1200"/>
        </a:p>
      </dgm:t>
    </dgm:pt>
    <dgm:pt modelId="{F7D4C493-8883-4898-B5DD-F0F37B2F4CEE}" type="sibTrans" cxnId="{9DF4FF82-4848-444C-A537-349E9C969ADA}">
      <dgm:prSet/>
      <dgm:spPr/>
      <dgm:t>
        <a:bodyPr/>
        <a:lstStyle/>
        <a:p>
          <a:endParaRPr lang="zh-CN" altLang="en-US"/>
        </a:p>
      </dgm:t>
    </dgm:pt>
    <dgm:pt modelId="{AA693C8C-3811-4FDC-944E-FA009B1C685E}">
      <dgm:prSet custT="1"/>
      <dgm:spPr>
        <a:xfrm>
          <a:off x="2591804" y="2338840"/>
          <a:ext cx="658453" cy="329226"/>
        </a:xfrm>
      </dgm:spPr>
      <dgm:t>
        <a:bodyPr/>
        <a:lstStyle/>
        <a:p>
          <a:r>
            <a:rPr lang="en-US" altLang="zh-CN" sz="900" dirty="0" smtClean="0">
              <a:latin typeface="微软雅黑"/>
              <a:ea typeface="微软雅黑"/>
              <a:cs typeface="微软雅黑"/>
            </a:rPr>
            <a:t>Gateway</a:t>
          </a:r>
          <a:endParaRPr lang="zh-CN" altLang="en-US" sz="900" dirty="0">
            <a:latin typeface="微软雅黑"/>
            <a:ea typeface="微软雅黑"/>
            <a:cs typeface="微软雅黑"/>
          </a:endParaRPr>
        </a:p>
      </dgm:t>
    </dgm:pt>
    <dgm:pt modelId="{FBFB181B-6291-4D78-A663-5AFDE17BBFCA}" type="parTrans" cxnId="{2CE901E9-C23A-4BB3-B637-521E973BE59E}">
      <dgm:prSet/>
      <dgm:spPr/>
      <dgm:t>
        <a:bodyPr/>
        <a:lstStyle/>
        <a:p>
          <a:endParaRPr lang="zh-CN" altLang="en-US"/>
        </a:p>
      </dgm:t>
    </dgm:pt>
    <dgm:pt modelId="{6C351CBA-EB25-480F-B292-A1E2C1F282A3}" type="sibTrans" cxnId="{2CE901E9-C23A-4BB3-B637-521E973BE59E}">
      <dgm:prSet/>
      <dgm:spPr/>
      <dgm:t>
        <a:bodyPr/>
        <a:lstStyle/>
        <a:p>
          <a:endParaRPr lang="zh-CN" altLang="en-US"/>
        </a:p>
      </dgm:t>
    </dgm:pt>
    <dgm:pt modelId="{76E0F65C-3667-46EE-8057-7C74C9A8D937}" type="pres">
      <dgm:prSet presAssocID="{CE383C78-078B-445A-9C6C-BEBEA691D2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DDA523A-4AC9-48D6-BD60-300579FE4DA6}" type="pres">
      <dgm:prSet presAssocID="{71C93879-2487-4D22-A31F-E4F900797CC9}" presName="hierRoot1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0441D8D1-BA87-453D-8FB8-BA1223DDC91B}" type="pres">
      <dgm:prSet presAssocID="{71C93879-2487-4D22-A31F-E4F900797CC9}" presName="rootComposite1" presStyleCnt="0"/>
      <dgm:spPr/>
      <dgm:t>
        <a:bodyPr/>
        <a:lstStyle/>
        <a:p>
          <a:endParaRPr lang="zh-CN" altLang="en-US"/>
        </a:p>
      </dgm:t>
    </dgm:pt>
    <dgm:pt modelId="{41A35F36-6C26-410B-939C-97E9A67C0091}" type="pres">
      <dgm:prSet presAssocID="{71C93879-2487-4D22-A31F-E4F900797CC9}" presName="rootText1" presStyleLbl="node0" presStyleIdx="0" presStyleCnt="1" custScaleX="23854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EC07D82-D451-4E45-A54E-44EDD1A7466A}" type="pres">
      <dgm:prSet presAssocID="{71C93879-2487-4D22-A31F-E4F900797CC9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1BD9A19A-FA96-4D2B-AD08-C8B85F497DC1}" type="pres">
      <dgm:prSet presAssocID="{71C93879-2487-4D22-A31F-E4F900797CC9}" presName="hierChild2" presStyleCnt="0"/>
      <dgm:spPr/>
      <dgm:t>
        <a:bodyPr/>
        <a:lstStyle/>
        <a:p>
          <a:endParaRPr lang="zh-CN" altLang="en-US"/>
        </a:p>
      </dgm:t>
    </dgm:pt>
    <dgm:pt modelId="{5E58C229-4010-4A85-89DC-47D762D27DC7}" type="pres">
      <dgm:prSet presAssocID="{5B9D290F-C166-438B-B900-447099413F92}" presName="Name37" presStyleLbl="parChTrans1D2" presStyleIdx="0" presStyleCnt="6"/>
      <dgm:spPr/>
      <dgm:t>
        <a:bodyPr/>
        <a:lstStyle/>
        <a:p>
          <a:endParaRPr lang="zh-CN" altLang="en-US"/>
        </a:p>
      </dgm:t>
    </dgm:pt>
    <dgm:pt modelId="{F08FF1E9-3B33-44E2-92B3-87E3F6F08091}" type="pres">
      <dgm:prSet presAssocID="{080EA1D0-4F79-46DF-98D6-67C86591903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FF3AEE8-DA3A-4331-9677-6AA9AF026949}" type="pres">
      <dgm:prSet presAssocID="{080EA1D0-4F79-46DF-98D6-67C865919037}" presName="rootComposite" presStyleCnt="0"/>
      <dgm:spPr/>
      <dgm:t>
        <a:bodyPr/>
        <a:lstStyle/>
        <a:p>
          <a:endParaRPr lang="zh-CN" altLang="en-US"/>
        </a:p>
      </dgm:t>
    </dgm:pt>
    <dgm:pt modelId="{FC2D83A7-F465-499D-97B3-0C189F31FCDF}" type="pres">
      <dgm:prSet presAssocID="{080EA1D0-4F79-46DF-98D6-67C865919037}" presName="rootText" presStyleLbl="node2" presStyleIdx="0" presStyleCnt="6" custScaleX="129354" custLinFactNeighborY="-263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DBFB46A-1121-4BD6-9012-6FCD8499C37A}" type="pres">
      <dgm:prSet presAssocID="{080EA1D0-4F79-46DF-98D6-67C865919037}" presName="rootConnector" presStyleLbl="node2" presStyleIdx="0" presStyleCnt="6"/>
      <dgm:spPr/>
      <dgm:t>
        <a:bodyPr/>
        <a:lstStyle/>
        <a:p>
          <a:endParaRPr lang="zh-CN" altLang="en-US"/>
        </a:p>
      </dgm:t>
    </dgm:pt>
    <dgm:pt modelId="{D63A3C02-FF71-4054-8039-FB95D71B3343}" type="pres">
      <dgm:prSet presAssocID="{080EA1D0-4F79-46DF-98D6-67C865919037}" presName="hierChild4" presStyleCnt="0"/>
      <dgm:spPr/>
      <dgm:t>
        <a:bodyPr/>
        <a:lstStyle/>
        <a:p>
          <a:endParaRPr lang="zh-CN" altLang="en-US"/>
        </a:p>
      </dgm:t>
    </dgm:pt>
    <dgm:pt modelId="{0C6793DD-9816-4622-82EF-E27F1DD936F2}" type="pres">
      <dgm:prSet presAssocID="{0B3D2F33-167B-4CA6-A771-07B041D319B3}" presName="Name37" presStyleLbl="parChTrans1D3" presStyleIdx="0" presStyleCnt="17" custSzX="180183"/>
      <dgm:spPr/>
      <dgm:t>
        <a:bodyPr/>
        <a:lstStyle/>
        <a:p>
          <a:endParaRPr lang="zh-CN" altLang="en-US"/>
        </a:p>
      </dgm:t>
    </dgm:pt>
    <dgm:pt modelId="{26683F2C-72A8-47FF-B20C-52496521BE96}" type="pres">
      <dgm:prSet presAssocID="{5F39913E-228E-40B4-9AEF-14590E0DD823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029593B7-3697-4C44-86BB-9FA61C1ACE8A}" type="pres">
      <dgm:prSet presAssocID="{5F39913E-228E-40B4-9AEF-14590E0DD823}" presName="rootComposite" presStyleCnt="0"/>
      <dgm:spPr/>
      <dgm:t>
        <a:bodyPr/>
        <a:lstStyle/>
        <a:p>
          <a:endParaRPr lang="zh-CN" altLang="en-US"/>
        </a:p>
      </dgm:t>
    </dgm:pt>
    <dgm:pt modelId="{31DF7679-EA7B-46F2-BBC0-0173C00D8026}" type="pres">
      <dgm:prSet presAssocID="{5F39913E-228E-40B4-9AEF-14590E0DD823}" presName="rootText" presStyleLbl="node3" presStyleIdx="0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063A538-216A-4043-B56C-28DD03D5DD95}" type="pres">
      <dgm:prSet presAssocID="{5F39913E-228E-40B4-9AEF-14590E0DD823}" presName="rootConnector" presStyleLbl="node3" presStyleIdx="0" presStyleCnt="17"/>
      <dgm:spPr/>
      <dgm:t>
        <a:bodyPr/>
        <a:lstStyle/>
        <a:p>
          <a:endParaRPr lang="zh-CN" altLang="en-US"/>
        </a:p>
      </dgm:t>
    </dgm:pt>
    <dgm:pt modelId="{6BB0758D-24D6-411B-A5F3-BD392E2CB92F}" type="pres">
      <dgm:prSet presAssocID="{5F39913E-228E-40B4-9AEF-14590E0DD823}" presName="hierChild4" presStyleCnt="0"/>
      <dgm:spPr/>
      <dgm:t>
        <a:bodyPr/>
        <a:lstStyle/>
        <a:p>
          <a:endParaRPr lang="zh-CN" altLang="en-US"/>
        </a:p>
      </dgm:t>
    </dgm:pt>
    <dgm:pt modelId="{9250132D-BF53-4D48-BDCF-BFA7CDDA7F25}" type="pres">
      <dgm:prSet presAssocID="{5F39913E-228E-40B4-9AEF-14590E0DD823}" presName="hierChild5" presStyleCnt="0"/>
      <dgm:spPr/>
      <dgm:t>
        <a:bodyPr/>
        <a:lstStyle/>
        <a:p>
          <a:endParaRPr lang="zh-CN" altLang="en-US"/>
        </a:p>
      </dgm:t>
    </dgm:pt>
    <dgm:pt modelId="{6911E5E4-7BEA-4E77-A6D3-B9EFB149C351}" type="pres">
      <dgm:prSet presAssocID="{080EA1D0-4F79-46DF-98D6-67C865919037}" presName="hierChild5" presStyleCnt="0"/>
      <dgm:spPr/>
      <dgm:t>
        <a:bodyPr/>
        <a:lstStyle/>
        <a:p>
          <a:endParaRPr lang="zh-CN" altLang="en-US"/>
        </a:p>
      </dgm:t>
    </dgm:pt>
    <dgm:pt modelId="{B17701FB-AC4A-4F07-97DD-120E74C071E9}" type="pres">
      <dgm:prSet presAssocID="{A10B6763-2D56-45D6-A6BE-73434CEAAA77}" presName="Name37" presStyleLbl="parChTrans1D2" presStyleIdx="1" presStyleCnt="6"/>
      <dgm:spPr/>
      <dgm:t>
        <a:bodyPr/>
        <a:lstStyle/>
        <a:p>
          <a:endParaRPr lang="zh-CN" altLang="en-US"/>
        </a:p>
      </dgm:t>
    </dgm:pt>
    <dgm:pt modelId="{E1B0146B-AE84-4F6D-AA41-659F917C8FEE}" type="pres">
      <dgm:prSet presAssocID="{ACA4AACD-9587-47F9-A932-3547CF3D3652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57EDCC2C-6061-49CF-8583-C5609171B6B4}" type="pres">
      <dgm:prSet presAssocID="{ACA4AACD-9587-47F9-A932-3547CF3D3652}" presName="rootComposite" presStyleCnt="0"/>
      <dgm:spPr/>
      <dgm:t>
        <a:bodyPr/>
        <a:lstStyle/>
        <a:p>
          <a:endParaRPr lang="zh-CN" altLang="en-US"/>
        </a:p>
      </dgm:t>
    </dgm:pt>
    <dgm:pt modelId="{5609B831-BB43-4C12-AB42-BA2315D7A89B}" type="pres">
      <dgm:prSet presAssocID="{ACA4AACD-9587-47F9-A932-3547CF3D3652}" presName="rootText" presStyleLbl="node2" presStyleIdx="1" presStyleCnt="6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080710D-9B88-4AED-8A78-2D334DDEBD55}" type="pres">
      <dgm:prSet presAssocID="{ACA4AACD-9587-47F9-A932-3547CF3D3652}" presName="rootConnector" presStyleLbl="node2" presStyleIdx="1" presStyleCnt="6"/>
      <dgm:spPr/>
      <dgm:t>
        <a:bodyPr/>
        <a:lstStyle/>
        <a:p>
          <a:endParaRPr lang="zh-CN" altLang="en-US"/>
        </a:p>
      </dgm:t>
    </dgm:pt>
    <dgm:pt modelId="{2F93735B-2928-407D-88D9-D889CD1BAE42}" type="pres">
      <dgm:prSet presAssocID="{ACA4AACD-9587-47F9-A932-3547CF3D3652}" presName="hierChild4" presStyleCnt="0"/>
      <dgm:spPr/>
      <dgm:t>
        <a:bodyPr/>
        <a:lstStyle/>
        <a:p>
          <a:endParaRPr lang="zh-CN" altLang="en-US"/>
        </a:p>
      </dgm:t>
    </dgm:pt>
    <dgm:pt modelId="{9EC9A89E-150B-480B-8D21-66F535B8A0AE}" type="pres">
      <dgm:prSet presAssocID="{AEBE2146-5285-4E5A-ADC4-AAF846DE8FFA}" presName="Name37" presStyleLbl="parChTrans1D3" presStyleIdx="1" presStyleCnt="17" custSzX="180183"/>
      <dgm:spPr/>
      <dgm:t>
        <a:bodyPr/>
        <a:lstStyle/>
        <a:p>
          <a:endParaRPr lang="zh-CN" altLang="en-US"/>
        </a:p>
      </dgm:t>
    </dgm:pt>
    <dgm:pt modelId="{FDFB12F7-6675-473C-A77C-2943B5F95915}" type="pres">
      <dgm:prSet presAssocID="{40483066-6482-4C6F-B185-547CE7FB8A86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8492F6E2-CF86-443B-8D4A-5A30F4D1414C}" type="pres">
      <dgm:prSet presAssocID="{40483066-6482-4C6F-B185-547CE7FB8A86}" presName="rootComposite" presStyleCnt="0"/>
      <dgm:spPr/>
      <dgm:t>
        <a:bodyPr/>
        <a:lstStyle/>
        <a:p>
          <a:endParaRPr lang="zh-CN" altLang="en-US"/>
        </a:p>
      </dgm:t>
    </dgm:pt>
    <dgm:pt modelId="{146EC0D8-9311-463D-B07B-A0FAB32A996B}" type="pres">
      <dgm:prSet presAssocID="{40483066-6482-4C6F-B185-547CE7FB8A86}" presName="rootText" presStyleLbl="node3" presStyleIdx="1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ED9AE7C-B4A6-49D5-BAFF-78FCBDC837BC}" type="pres">
      <dgm:prSet presAssocID="{40483066-6482-4C6F-B185-547CE7FB8A86}" presName="rootConnector" presStyleLbl="node3" presStyleIdx="1" presStyleCnt="17"/>
      <dgm:spPr/>
      <dgm:t>
        <a:bodyPr/>
        <a:lstStyle/>
        <a:p>
          <a:endParaRPr lang="zh-CN" altLang="en-US"/>
        </a:p>
      </dgm:t>
    </dgm:pt>
    <dgm:pt modelId="{B1128230-0134-4D3E-B226-239265E1DD07}" type="pres">
      <dgm:prSet presAssocID="{40483066-6482-4C6F-B185-547CE7FB8A86}" presName="hierChild4" presStyleCnt="0"/>
      <dgm:spPr/>
      <dgm:t>
        <a:bodyPr/>
        <a:lstStyle/>
        <a:p>
          <a:endParaRPr lang="zh-CN" altLang="en-US"/>
        </a:p>
      </dgm:t>
    </dgm:pt>
    <dgm:pt modelId="{9F979776-22D7-4773-B519-25E8CF2C9DA3}" type="pres">
      <dgm:prSet presAssocID="{40483066-6482-4C6F-B185-547CE7FB8A86}" presName="hierChild5" presStyleCnt="0"/>
      <dgm:spPr/>
      <dgm:t>
        <a:bodyPr/>
        <a:lstStyle/>
        <a:p>
          <a:endParaRPr lang="zh-CN" altLang="en-US"/>
        </a:p>
      </dgm:t>
    </dgm:pt>
    <dgm:pt modelId="{15632FF9-3607-4540-87EA-2DCEEA80EE4F}" type="pres">
      <dgm:prSet presAssocID="{6F001D5C-8222-47E5-95D5-3E21EF12361E}" presName="Name37" presStyleLbl="parChTrans1D3" presStyleIdx="2" presStyleCnt="17" custSzX="180183"/>
      <dgm:spPr/>
      <dgm:t>
        <a:bodyPr/>
        <a:lstStyle/>
        <a:p>
          <a:endParaRPr lang="zh-CN" altLang="en-US"/>
        </a:p>
      </dgm:t>
    </dgm:pt>
    <dgm:pt modelId="{B71601B5-64D5-4F9A-AAB9-25DF3F8574D7}" type="pres">
      <dgm:prSet presAssocID="{A91D103D-9098-4A57-BE11-7C801B0763F4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33483017-2D26-4842-BA7A-B210293C93F2}" type="pres">
      <dgm:prSet presAssocID="{A91D103D-9098-4A57-BE11-7C801B0763F4}" presName="rootComposite" presStyleCnt="0"/>
      <dgm:spPr/>
      <dgm:t>
        <a:bodyPr/>
        <a:lstStyle/>
        <a:p>
          <a:endParaRPr lang="zh-CN" altLang="en-US"/>
        </a:p>
      </dgm:t>
    </dgm:pt>
    <dgm:pt modelId="{81819B85-C136-4B5F-97C7-71793E8CF388}" type="pres">
      <dgm:prSet presAssocID="{A91D103D-9098-4A57-BE11-7C801B0763F4}" presName="rootText" presStyleLbl="node3" presStyleIdx="2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575DE4D-97B5-40FD-AF8C-9A0861B9933A}" type="pres">
      <dgm:prSet presAssocID="{A91D103D-9098-4A57-BE11-7C801B0763F4}" presName="rootConnector" presStyleLbl="node3" presStyleIdx="2" presStyleCnt="17"/>
      <dgm:spPr/>
      <dgm:t>
        <a:bodyPr/>
        <a:lstStyle/>
        <a:p>
          <a:endParaRPr lang="zh-CN" altLang="en-US"/>
        </a:p>
      </dgm:t>
    </dgm:pt>
    <dgm:pt modelId="{AEBE1B31-77F8-4C06-9A50-C11B249EDA1A}" type="pres">
      <dgm:prSet presAssocID="{A91D103D-9098-4A57-BE11-7C801B0763F4}" presName="hierChild4" presStyleCnt="0"/>
      <dgm:spPr/>
      <dgm:t>
        <a:bodyPr/>
        <a:lstStyle/>
        <a:p>
          <a:endParaRPr lang="zh-CN" altLang="en-US"/>
        </a:p>
      </dgm:t>
    </dgm:pt>
    <dgm:pt modelId="{7F864B84-E423-47F9-A10C-5ACF2FA8A4CC}" type="pres">
      <dgm:prSet presAssocID="{A91D103D-9098-4A57-BE11-7C801B0763F4}" presName="hierChild5" presStyleCnt="0"/>
      <dgm:spPr/>
      <dgm:t>
        <a:bodyPr/>
        <a:lstStyle/>
        <a:p>
          <a:endParaRPr lang="zh-CN" altLang="en-US"/>
        </a:p>
      </dgm:t>
    </dgm:pt>
    <dgm:pt modelId="{74698914-8E60-4AA4-B6B3-BAFECC75B05D}" type="pres">
      <dgm:prSet presAssocID="{3DA1EC4C-30A4-4263-927B-A0FC06EA7F19}" presName="Name37" presStyleLbl="parChTrans1D3" presStyleIdx="3" presStyleCnt="17" custSzX="180183"/>
      <dgm:spPr/>
      <dgm:t>
        <a:bodyPr/>
        <a:lstStyle/>
        <a:p>
          <a:endParaRPr lang="zh-CN" altLang="en-US"/>
        </a:p>
      </dgm:t>
    </dgm:pt>
    <dgm:pt modelId="{D41A0BA5-6586-46B1-AD64-B8EB5A91A35C}" type="pres">
      <dgm:prSet presAssocID="{C7351062-16EF-44E4-A0D5-87A21C87F99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CA3247FF-668D-42A6-AB71-CC1BD386077E}" type="pres">
      <dgm:prSet presAssocID="{C7351062-16EF-44E4-A0D5-87A21C87F997}" presName="rootComposite" presStyleCnt="0"/>
      <dgm:spPr/>
      <dgm:t>
        <a:bodyPr/>
        <a:lstStyle/>
        <a:p>
          <a:endParaRPr lang="zh-CN" altLang="en-US"/>
        </a:p>
      </dgm:t>
    </dgm:pt>
    <dgm:pt modelId="{F4EA77E1-4B12-41F2-B0E4-C38B79AC20C9}" type="pres">
      <dgm:prSet presAssocID="{C7351062-16EF-44E4-A0D5-87A21C87F997}" presName="rootText" presStyleLbl="node3" presStyleIdx="3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110D670-DFC6-4771-9A0E-4E962BD7D111}" type="pres">
      <dgm:prSet presAssocID="{C7351062-16EF-44E4-A0D5-87A21C87F997}" presName="rootConnector" presStyleLbl="node3" presStyleIdx="3" presStyleCnt="17"/>
      <dgm:spPr/>
      <dgm:t>
        <a:bodyPr/>
        <a:lstStyle/>
        <a:p>
          <a:endParaRPr lang="zh-CN" altLang="en-US"/>
        </a:p>
      </dgm:t>
    </dgm:pt>
    <dgm:pt modelId="{DC97473C-91C3-4F63-9830-FE81D5DA2F39}" type="pres">
      <dgm:prSet presAssocID="{C7351062-16EF-44E4-A0D5-87A21C87F997}" presName="hierChild4" presStyleCnt="0"/>
      <dgm:spPr/>
      <dgm:t>
        <a:bodyPr/>
        <a:lstStyle/>
        <a:p>
          <a:endParaRPr lang="zh-CN" altLang="en-US"/>
        </a:p>
      </dgm:t>
    </dgm:pt>
    <dgm:pt modelId="{7CA31381-3255-4E3A-9D77-B012964005D0}" type="pres">
      <dgm:prSet presAssocID="{C7351062-16EF-44E4-A0D5-87A21C87F997}" presName="hierChild5" presStyleCnt="0"/>
      <dgm:spPr/>
      <dgm:t>
        <a:bodyPr/>
        <a:lstStyle/>
        <a:p>
          <a:endParaRPr lang="zh-CN" altLang="en-US"/>
        </a:p>
      </dgm:t>
    </dgm:pt>
    <dgm:pt modelId="{F72B7204-5C81-4E59-A826-80E7420442A3}" type="pres">
      <dgm:prSet presAssocID="{FBFB181B-6291-4D78-A663-5AFDE17BBFCA}" presName="Name37" presStyleLbl="parChTrans1D3" presStyleIdx="4" presStyleCnt="17"/>
      <dgm:spPr/>
      <dgm:t>
        <a:bodyPr/>
        <a:lstStyle/>
        <a:p>
          <a:endParaRPr lang="zh-CN" altLang="en-US"/>
        </a:p>
      </dgm:t>
    </dgm:pt>
    <dgm:pt modelId="{7BA26EDD-49E4-4811-B322-59796EC9C7CE}" type="pres">
      <dgm:prSet presAssocID="{AA693C8C-3811-4FDC-944E-FA009B1C685E}" presName="hierRoot2" presStyleCnt="0">
        <dgm:presLayoutVars>
          <dgm:hierBranch val="init"/>
        </dgm:presLayoutVars>
      </dgm:prSet>
      <dgm:spPr/>
    </dgm:pt>
    <dgm:pt modelId="{15A38683-96D8-4E55-B26F-D8A0686D3852}" type="pres">
      <dgm:prSet presAssocID="{AA693C8C-3811-4FDC-944E-FA009B1C685E}" presName="rootComposite" presStyleCnt="0"/>
      <dgm:spPr/>
    </dgm:pt>
    <dgm:pt modelId="{C0D4A7C6-C4F8-49A9-84C3-4C8D6CAC860A}" type="pres">
      <dgm:prSet presAssocID="{AA693C8C-3811-4FDC-944E-FA009B1C685E}" presName="rootText" presStyleLbl="node3" presStyleIdx="4" presStyleCnt="17" custScaleX="12937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866ABDE-D6B7-44CB-8B2E-702E53E6594B}" type="pres">
      <dgm:prSet presAssocID="{AA693C8C-3811-4FDC-944E-FA009B1C685E}" presName="rootConnector" presStyleLbl="node3" presStyleIdx="4" presStyleCnt="17"/>
      <dgm:spPr/>
      <dgm:t>
        <a:bodyPr/>
        <a:lstStyle/>
        <a:p>
          <a:endParaRPr lang="zh-CN" altLang="en-US"/>
        </a:p>
      </dgm:t>
    </dgm:pt>
    <dgm:pt modelId="{E88E5E9C-406B-4501-AF44-B1F3FFD45D6B}" type="pres">
      <dgm:prSet presAssocID="{AA693C8C-3811-4FDC-944E-FA009B1C685E}" presName="hierChild4" presStyleCnt="0"/>
      <dgm:spPr/>
    </dgm:pt>
    <dgm:pt modelId="{C5C7BA96-33C4-42D8-9654-D161A8AB1F6F}" type="pres">
      <dgm:prSet presAssocID="{AA693C8C-3811-4FDC-944E-FA009B1C685E}" presName="hierChild5" presStyleCnt="0"/>
      <dgm:spPr/>
    </dgm:pt>
    <dgm:pt modelId="{8CAF2307-B612-4697-9BD7-92DD2095B1C4}" type="pres">
      <dgm:prSet presAssocID="{ACA4AACD-9587-47F9-A932-3547CF3D3652}" presName="hierChild5" presStyleCnt="0"/>
      <dgm:spPr/>
      <dgm:t>
        <a:bodyPr/>
        <a:lstStyle/>
        <a:p>
          <a:endParaRPr lang="zh-CN" altLang="en-US"/>
        </a:p>
      </dgm:t>
    </dgm:pt>
    <dgm:pt modelId="{C94C6C0A-C48C-4A14-9E75-8EF87F65C684}" type="pres">
      <dgm:prSet presAssocID="{C6B7A0C5-91AB-477F-8A47-EC53C736C50F}" presName="Name37" presStyleLbl="parChTrans1D2" presStyleIdx="2" presStyleCnt="6"/>
      <dgm:spPr/>
      <dgm:t>
        <a:bodyPr/>
        <a:lstStyle/>
        <a:p>
          <a:endParaRPr lang="zh-CN" altLang="en-US"/>
        </a:p>
      </dgm:t>
    </dgm:pt>
    <dgm:pt modelId="{C638CE55-970D-4600-90C5-97772C3406D8}" type="pres">
      <dgm:prSet presAssocID="{362FD82A-8D6A-43D0-88A5-EDE092BB5C49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E33E4FE3-6DAF-48E2-9200-7C3398AC6B40}" type="pres">
      <dgm:prSet presAssocID="{362FD82A-8D6A-43D0-88A5-EDE092BB5C49}" presName="rootComposite" presStyleCnt="0"/>
      <dgm:spPr/>
      <dgm:t>
        <a:bodyPr/>
        <a:lstStyle/>
        <a:p>
          <a:endParaRPr lang="zh-CN" altLang="en-US"/>
        </a:p>
      </dgm:t>
    </dgm:pt>
    <dgm:pt modelId="{0DC6987B-36FD-4E6C-828A-E84C2EF09F43}" type="pres">
      <dgm:prSet presAssocID="{362FD82A-8D6A-43D0-88A5-EDE092BB5C49}" presName="rootText" presStyleLbl="node2" presStyleIdx="2" presStyleCnt="6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4BCFBB-61DE-4A83-B091-A30C39D284EB}" type="pres">
      <dgm:prSet presAssocID="{362FD82A-8D6A-43D0-88A5-EDE092BB5C49}" presName="rootConnector" presStyleLbl="node2" presStyleIdx="2" presStyleCnt="6"/>
      <dgm:spPr/>
      <dgm:t>
        <a:bodyPr/>
        <a:lstStyle/>
        <a:p>
          <a:endParaRPr lang="zh-CN" altLang="en-US"/>
        </a:p>
      </dgm:t>
    </dgm:pt>
    <dgm:pt modelId="{0319BA73-FD94-490A-A98A-C46193AEA9BC}" type="pres">
      <dgm:prSet presAssocID="{362FD82A-8D6A-43D0-88A5-EDE092BB5C49}" presName="hierChild4" presStyleCnt="0"/>
      <dgm:spPr/>
      <dgm:t>
        <a:bodyPr/>
        <a:lstStyle/>
        <a:p>
          <a:endParaRPr lang="zh-CN" altLang="en-US"/>
        </a:p>
      </dgm:t>
    </dgm:pt>
    <dgm:pt modelId="{EF334EF6-EB7C-454E-AA41-0C9E342372F8}" type="pres">
      <dgm:prSet presAssocID="{665EBD9E-8B41-41F3-9171-AAD9EA8880BB}" presName="Name37" presStyleLbl="parChTrans1D3" presStyleIdx="5" presStyleCnt="17" custSzX="180183"/>
      <dgm:spPr/>
      <dgm:t>
        <a:bodyPr/>
        <a:lstStyle/>
        <a:p>
          <a:endParaRPr lang="zh-CN" altLang="en-US"/>
        </a:p>
      </dgm:t>
    </dgm:pt>
    <dgm:pt modelId="{5EAE956A-8656-415F-8394-1E9A67ED520A}" type="pres">
      <dgm:prSet presAssocID="{94CC00D8-1A38-408C-9F72-983BC25CAAB2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F34007CC-5797-4ADA-85EE-C92D8E43DB07}" type="pres">
      <dgm:prSet presAssocID="{94CC00D8-1A38-408C-9F72-983BC25CAAB2}" presName="rootComposite" presStyleCnt="0"/>
      <dgm:spPr/>
      <dgm:t>
        <a:bodyPr/>
        <a:lstStyle/>
        <a:p>
          <a:endParaRPr lang="zh-CN" altLang="en-US"/>
        </a:p>
      </dgm:t>
    </dgm:pt>
    <dgm:pt modelId="{4FBFB2EC-203F-48A1-A107-C19CA866E1CB}" type="pres">
      <dgm:prSet presAssocID="{94CC00D8-1A38-408C-9F72-983BC25CAAB2}" presName="rootText" presStyleLbl="node3" presStyleIdx="5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ED8F634-F318-4D76-BA2D-A06C7D580161}" type="pres">
      <dgm:prSet presAssocID="{94CC00D8-1A38-408C-9F72-983BC25CAAB2}" presName="rootConnector" presStyleLbl="node3" presStyleIdx="5" presStyleCnt="17"/>
      <dgm:spPr/>
      <dgm:t>
        <a:bodyPr/>
        <a:lstStyle/>
        <a:p>
          <a:endParaRPr lang="zh-CN" altLang="en-US"/>
        </a:p>
      </dgm:t>
    </dgm:pt>
    <dgm:pt modelId="{E22E178D-5DD2-4C87-B059-DC354AD19575}" type="pres">
      <dgm:prSet presAssocID="{94CC00D8-1A38-408C-9F72-983BC25CAAB2}" presName="hierChild4" presStyleCnt="0"/>
      <dgm:spPr/>
      <dgm:t>
        <a:bodyPr/>
        <a:lstStyle/>
        <a:p>
          <a:endParaRPr lang="zh-CN" altLang="en-US"/>
        </a:p>
      </dgm:t>
    </dgm:pt>
    <dgm:pt modelId="{1B4AA73A-7414-4AD1-895B-DC3E4F76EB83}" type="pres">
      <dgm:prSet presAssocID="{94CC00D8-1A38-408C-9F72-983BC25CAAB2}" presName="hierChild5" presStyleCnt="0"/>
      <dgm:spPr/>
      <dgm:t>
        <a:bodyPr/>
        <a:lstStyle/>
        <a:p>
          <a:endParaRPr lang="zh-CN" altLang="en-US"/>
        </a:p>
      </dgm:t>
    </dgm:pt>
    <dgm:pt modelId="{33A3E44B-1B38-4030-871A-B56FB34829D0}" type="pres">
      <dgm:prSet presAssocID="{70DF91D5-AA0D-4AC9-B459-522530C2B372}" presName="Name37" presStyleLbl="parChTrans1D3" presStyleIdx="6" presStyleCnt="17" custSzX="180183"/>
      <dgm:spPr/>
      <dgm:t>
        <a:bodyPr/>
        <a:lstStyle/>
        <a:p>
          <a:endParaRPr lang="zh-CN" altLang="en-US"/>
        </a:p>
      </dgm:t>
    </dgm:pt>
    <dgm:pt modelId="{F3E48A2B-39C6-4524-8C19-CFF24A563E12}" type="pres">
      <dgm:prSet presAssocID="{141B8C73-3751-4E8E-BC94-85A370C19348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C1B31188-66AD-4217-B267-74113435973A}" type="pres">
      <dgm:prSet presAssocID="{141B8C73-3751-4E8E-BC94-85A370C19348}" presName="rootComposite" presStyleCnt="0"/>
      <dgm:spPr/>
      <dgm:t>
        <a:bodyPr/>
        <a:lstStyle/>
        <a:p>
          <a:endParaRPr lang="zh-CN" altLang="en-US"/>
        </a:p>
      </dgm:t>
    </dgm:pt>
    <dgm:pt modelId="{7CED4947-B09E-4143-92EC-12C2A2C9889C}" type="pres">
      <dgm:prSet presAssocID="{141B8C73-3751-4E8E-BC94-85A370C19348}" presName="rootText" presStyleLbl="node3" presStyleIdx="6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53AE434-1F7E-4578-86DC-F8F4048171B6}" type="pres">
      <dgm:prSet presAssocID="{141B8C73-3751-4E8E-BC94-85A370C19348}" presName="rootConnector" presStyleLbl="node3" presStyleIdx="6" presStyleCnt="17"/>
      <dgm:spPr/>
      <dgm:t>
        <a:bodyPr/>
        <a:lstStyle/>
        <a:p>
          <a:endParaRPr lang="zh-CN" altLang="en-US"/>
        </a:p>
      </dgm:t>
    </dgm:pt>
    <dgm:pt modelId="{BD10B681-22A3-4BF4-AA0A-2C48C36F35D7}" type="pres">
      <dgm:prSet presAssocID="{141B8C73-3751-4E8E-BC94-85A370C19348}" presName="hierChild4" presStyleCnt="0"/>
      <dgm:spPr/>
      <dgm:t>
        <a:bodyPr/>
        <a:lstStyle/>
        <a:p>
          <a:endParaRPr lang="zh-CN" altLang="en-US"/>
        </a:p>
      </dgm:t>
    </dgm:pt>
    <dgm:pt modelId="{E5FCCC63-6088-42EF-80AA-B5F5BF3EF87E}" type="pres">
      <dgm:prSet presAssocID="{141B8C73-3751-4E8E-BC94-85A370C19348}" presName="hierChild5" presStyleCnt="0"/>
      <dgm:spPr/>
      <dgm:t>
        <a:bodyPr/>
        <a:lstStyle/>
        <a:p>
          <a:endParaRPr lang="zh-CN" altLang="en-US"/>
        </a:p>
      </dgm:t>
    </dgm:pt>
    <dgm:pt modelId="{8762D4E9-AD85-442F-A149-CD3B4532963B}" type="pres">
      <dgm:prSet presAssocID="{C5E940CE-6C95-4966-99F9-F5EC61C56B59}" presName="Name37" presStyleLbl="parChTrans1D3" presStyleIdx="7" presStyleCnt="17" custSzX="180183"/>
      <dgm:spPr/>
      <dgm:t>
        <a:bodyPr/>
        <a:lstStyle/>
        <a:p>
          <a:endParaRPr lang="zh-CN" altLang="en-US"/>
        </a:p>
      </dgm:t>
    </dgm:pt>
    <dgm:pt modelId="{2EAEEEF7-82B6-4DB9-AAEE-6CDB99C06D3E}" type="pres">
      <dgm:prSet presAssocID="{102CFE6B-1D99-466C-9200-77B17F71E65B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99806B95-55D8-4F0C-92A7-F014E55D5705}" type="pres">
      <dgm:prSet presAssocID="{102CFE6B-1D99-466C-9200-77B17F71E65B}" presName="rootComposite" presStyleCnt="0"/>
      <dgm:spPr/>
      <dgm:t>
        <a:bodyPr/>
        <a:lstStyle/>
        <a:p>
          <a:endParaRPr lang="zh-CN" altLang="en-US"/>
        </a:p>
      </dgm:t>
    </dgm:pt>
    <dgm:pt modelId="{6A0E19BA-C049-4F97-865F-4546434C5A53}" type="pres">
      <dgm:prSet presAssocID="{102CFE6B-1D99-466C-9200-77B17F71E65B}" presName="rootText" presStyleLbl="node3" presStyleIdx="7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1EEAD86-D23D-4FAC-A6E4-CB1D0746A09A}" type="pres">
      <dgm:prSet presAssocID="{102CFE6B-1D99-466C-9200-77B17F71E65B}" presName="rootConnector" presStyleLbl="node3" presStyleIdx="7" presStyleCnt="17"/>
      <dgm:spPr/>
      <dgm:t>
        <a:bodyPr/>
        <a:lstStyle/>
        <a:p>
          <a:endParaRPr lang="zh-CN" altLang="en-US"/>
        </a:p>
      </dgm:t>
    </dgm:pt>
    <dgm:pt modelId="{5CF25B20-9CB3-4276-AF36-7B9BC62C1395}" type="pres">
      <dgm:prSet presAssocID="{102CFE6B-1D99-466C-9200-77B17F71E65B}" presName="hierChild4" presStyleCnt="0"/>
      <dgm:spPr/>
      <dgm:t>
        <a:bodyPr/>
        <a:lstStyle/>
        <a:p>
          <a:endParaRPr lang="zh-CN" altLang="en-US"/>
        </a:p>
      </dgm:t>
    </dgm:pt>
    <dgm:pt modelId="{F13D49DC-4D55-4F30-946D-D177B714AFA0}" type="pres">
      <dgm:prSet presAssocID="{102CFE6B-1D99-466C-9200-77B17F71E65B}" presName="hierChild5" presStyleCnt="0"/>
      <dgm:spPr/>
      <dgm:t>
        <a:bodyPr/>
        <a:lstStyle/>
        <a:p>
          <a:endParaRPr lang="zh-CN" altLang="en-US"/>
        </a:p>
      </dgm:t>
    </dgm:pt>
    <dgm:pt modelId="{F6C49D78-3054-4267-A227-77D87BA6591D}" type="pres">
      <dgm:prSet presAssocID="{362FD82A-8D6A-43D0-88A5-EDE092BB5C49}" presName="hierChild5" presStyleCnt="0"/>
      <dgm:spPr/>
      <dgm:t>
        <a:bodyPr/>
        <a:lstStyle/>
        <a:p>
          <a:endParaRPr lang="zh-CN" altLang="en-US"/>
        </a:p>
      </dgm:t>
    </dgm:pt>
    <dgm:pt modelId="{F117CD33-EC80-4EEE-BE90-91D1C35EB2C0}" type="pres">
      <dgm:prSet presAssocID="{8381B0C6-D2B5-42AD-975C-99C2F8247C2B}" presName="Name37" presStyleLbl="parChTrans1D2" presStyleIdx="3" presStyleCnt="6"/>
      <dgm:spPr/>
      <dgm:t>
        <a:bodyPr/>
        <a:lstStyle/>
        <a:p>
          <a:endParaRPr lang="zh-CN" altLang="en-US"/>
        </a:p>
      </dgm:t>
    </dgm:pt>
    <dgm:pt modelId="{4D8D5F30-998B-4C2F-A42E-E66C2865946B}" type="pres">
      <dgm:prSet presAssocID="{4E12023F-C9AE-4A23-AD99-C1E73EB65D0D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B37DE565-28B7-47F6-96C8-7203FF84C82F}" type="pres">
      <dgm:prSet presAssocID="{4E12023F-C9AE-4A23-AD99-C1E73EB65D0D}" presName="rootComposite" presStyleCnt="0"/>
      <dgm:spPr/>
      <dgm:t>
        <a:bodyPr/>
        <a:lstStyle/>
        <a:p>
          <a:endParaRPr lang="zh-CN" altLang="en-US"/>
        </a:p>
      </dgm:t>
    </dgm:pt>
    <dgm:pt modelId="{EA63BD8F-BEEB-4F95-8554-A71A18F8FE46}" type="pres">
      <dgm:prSet presAssocID="{4E12023F-C9AE-4A23-AD99-C1E73EB65D0D}" presName="rootText" presStyleLbl="node2" presStyleIdx="3" presStyleCnt="6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24D5E1-8D4F-4007-82A0-C31349353207}" type="pres">
      <dgm:prSet presAssocID="{4E12023F-C9AE-4A23-AD99-C1E73EB65D0D}" presName="rootConnector" presStyleLbl="node2" presStyleIdx="3" presStyleCnt="6"/>
      <dgm:spPr/>
      <dgm:t>
        <a:bodyPr/>
        <a:lstStyle/>
        <a:p>
          <a:endParaRPr lang="zh-CN" altLang="en-US"/>
        </a:p>
      </dgm:t>
    </dgm:pt>
    <dgm:pt modelId="{7E909A80-31C1-4836-AEB9-05BC48170BAD}" type="pres">
      <dgm:prSet presAssocID="{4E12023F-C9AE-4A23-AD99-C1E73EB65D0D}" presName="hierChild4" presStyleCnt="0"/>
      <dgm:spPr/>
      <dgm:t>
        <a:bodyPr/>
        <a:lstStyle/>
        <a:p>
          <a:endParaRPr lang="zh-CN" altLang="en-US"/>
        </a:p>
      </dgm:t>
    </dgm:pt>
    <dgm:pt modelId="{2DBEFE2B-3858-4352-807B-E2EBD80200E3}" type="pres">
      <dgm:prSet presAssocID="{C8154C15-7442-48E0-9692-6BBADA74393E}" presName="Name37" presStyleLbl="parChTrans1D3" presStyleIdx="8" presStyleCnt="17" custSzX="180183"/>
      <dgm:spPr/>
      <dgm:t>
        <a:bodyPr/>
        <a:lstStyle/>
        <a:p>
          <a:endParaRPr lang="zh-CN" altLang="en-US"/>
        </a:p>
      </dgm:t>
    </dgm:pt>
    <dgm:pt modelId="{92E6B7CA-D46A-4103-8759-F25BF76D52EB}" type="pres">
      <dgm:prSet presAssocID="{6457D21E-97D6-450C-9607-0B60CA0310A6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79A5FE4A-63A4-465C-9BB5-0406EF807BDA}" type="pres">
      <dgm:prSet presAssocID="{6457D21E-97D6-450C-9607-0B60CA0310A6}" presName="rootComposite" presStyleCnt="0"/>
      <dgm:spPr/>
      <dgm:t>
        <a:bodyPr/>
        <a:lstStyle/>
        <a:p>
          <a:endParaRPr lang="zh-CN" altLang="en-US"/>
        </a:p>
      </dgm:t>
    </dgm:pt>
    <dgm:pt modelId="{2DD79AEA-99CE-42AD-8B42-61E5134B0D14}" type="pres">
      <dgm:prSet presAssocID="{6457D21E-97D6-450C-9607-0B60CA0310A6}" presName="rootText" presStyleLbl="node3" presStyleIdx="8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FA9FDB0-9346-4272-BE56-A07BF9752AF3}" type="pres">
      <dgm:prSet presAssocID="{6457D21E-97D6-450C-9607-0B60CA0310A6}" presName="rootConnector" presStyleLbl="node3" presStyleIdx="8" presStyleCnt="17"/>
      <dgm:spPr/>
      <dgm:t>
        <a:bodyPr/>
        <a:lstStyle/>
        <a:p>
          <a:endParaRPr lang="zh-CN" altLang="en-US"/>
        </a:p>
      </dgm:t>
    </dgm:pt>
    <dgm:pt modelId="{B92399BF-65EF-4A57-9A1C-2ADC651019C3}" type="pres">
      <dgm:prSet presAssocID="{6457D21E-97D6-450C-9607-0B60CA0310A6}" presName="hierChild4" presStyleCnt="0"/>
      <dgm:spPr/>
      <dgm:t>
        <a:bodyPr/>
        <a:lstStyle/>
        <a:p>
          <a:endParaRPr lang="zh-CN" altLang="en-US"/>
        </a:p>
      </dgm:t>
    </dgm:pt>
    <dgm:pt modelId="{AB49B27D-138A-4E6C-B85E-851C82C4E5F3}" type="pres">
      <dgm:prSet presAssocID="{6457D21E-97D6-450C-9607-0B60CA0310A6}" presName="hierChild5" presStyleCnt="0"/>
      <dgm:spPr/>
      <dgm:t>
        <a:bodyPr/>
        <a:lstStyle/>
        <a:p>
          <a:endParaRPr lang="zh-CN" altLang="en-US"/>
        </a:p>
      </dgm:t>
    </dgm:pt>
    <dgm:pt modelId="{77103490-67DE-4721-A5E2-46295ECAC138}" type="pres">
      <dgm:prSet presAssocID="{8DB07454-493A-4762-B7E7-E7B87CAD76D0}" presName="Name37" presStyleLbl="parChTrans1D3" presStyleIdx="9" presStyleCnt="17" custSzX="180183"/>
      <dgm:spPr/>
      <dgm:t>
        <a:bodyPr/>
        <a:lstStyle/>
        <a:p>
          <a:endParaRPr lang="zh-CN" altLang="en-US"/>
        </a:p>
      </dgm:t>
    </dgm:pt>
    <dgm:pt modelId="{9B205263-E4F5-4B0D-BBB6-3379B2F18A4F}" type="pres">
      <dgm:prSet presAssocID="{D52E1AF9-4FF2-47B9-BDC6-D2FB6960A043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3D13A521-8511-4525-B9B5-5A2A97CF64A5}" type="pres">
      <dgm:prSet presAssocID="{D52E1AF9-4FF2-47B9-BDC6-D2FB6960A043}" presName="rootComposite" presStyleCnt="0"/>
      <dgm:spPr/>
      <dgm:t>
        <a:bodyPr/>
        <a:lstStyle/>
        <a:p>
          <a:endParaRPr lang="zh-CN" altLang="en-US"/>
        </a:p>
      </dgm:t>
    </dgm:pt>
    <dgm:pt modelId="{D029BC9C-50D9-4178-9F85-F8A815A3250A}" type="pres">
      <dgm:prSet presAssocID="{D52E1AF9-4FF2-47B9-BDC6-D2FB6960A043}" presName="rootText" presStyleLbl="node3" presStyleIdx="9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0E33527-B44E-47CB-AC35-C75EF685ADC3}" type="pres">
      <dgm:prSet presAssocID="{D52E1AF9-4FF2-47B9-BDC6-D2FB6960A043}" presName="rootConnector" presStyleLbl="node3" presStyleIdx="9" presStyleCnt="17"/>
      <dgm:spPr/>
      <dgm:t>
        <a:bodyPr/>
        <a:lstStyle/>
        <a:p>
          <a:endParaRPr lang="zh-CN" altLang="en-US"/>
        </a:p>
      </dgm:t>
    </dgm:pt>
    <dgm:pt modelId="{7CA539C6-9233-44E9-BC50-CD1DF66DCABD}" type="pres">
      <dgm:prSet presAssocID="{D52E1AF9-4FF2-47B9-BDC6-D2FB6960A043}" presName="hierChild4" presStyleCnt="0"/>
      <dgm:spPr/>
      <dgm:t>
        <a:bodyPr/>
        <a:lstStyle/>
        <a:p>
          <a:endParaRPr lang="zh-CN" altLang="en-US"/>
        </a:p>
      </dgm:t>
    </dgm:pt>
    <dgm:pt modelId="{34FFCA52-3E23-4651-87B3-373893479855}" type="pres">
      <dgm:prSet presAssocID="{D52E1AF9-4FF2-47B9-BDC6-D2FB6960A043}" presName="hierChild5" presStyleCnt="0"/>
      <dgm:spPr/>
      <dgm:t>
        <a:bodyPr/>
        <a:lstStyle/>
        <a:p>
          <a:endParaRPr lang="zh-CN" altLang="en-US"/>
        </a:p>
      </dgm:t>
    </dgm:pt>
    <dgm:pt modelId="{C458956C-738A-404C-A950-3C856B6A34A5}" type="pres">
      <dgm:prSet presAssocID="{4DA40EF6-97E9-4FDF-A4BB-5DC8DCBCF9EC}" presName="Name37" presStyleLbl="parChTrans1D3" presStyleIdx="10" presStyleCnt="17" custSzX="180183"/>
      <dgm:spPr/>
      <dgm:t>
        <a:bodyPr/>
        <a:lstStyle/>
        <a:p>
          <a:endParaRPr lang="zh-CN" altLang="en-US"/>
        </a:p>
      </dgm:t>
    </dgm:pt>
    <dgm:pt modelId="{71CA7C82-42A8-440A-BCAA-6A57C1D23862}" type="pres">
      <dgm:prSet presAssocID="{1B2F2D70-C1B4-401A-8B39-2FFD4781181D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E743B0A9-0682-46F0-A773-81F9F39EAE94}" type="pres">
      <dgm:prSet presAssocID="{1B2F2D70-C1B4-401A-8B39-2FFD4781181D}" presName="rootComposite" presStyleCnt="0"/>
      <dgm:spPr/>
      <dgm:t>
        <a:bodyPr/>
        <a:lstStyle/>
        <a:p>
          <a:endParaRPr lang="zh-CN" altLang="en-US"/>
        </a:p>
      </dgm:t>
    </dgm:pt>
    <dgm:pt modelId="{CE70B7AA-ACE6-47A3-B47E-92010B47EC00}" type="pres">
      <dgm:prSet presAssocID="{1B2F2D70-C1B4-401A-8B39-2FFD4781181D}" presName="rootText" presStyleLbl="node3" presStyleIdx="10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D4AC27C-4CAD-4955-9DC5-4BE73A28BEED}" type="pres">
      <dgm:prSet presAssocID="{1B2F2D70-C1B4-401A-8B39-2FFD4781181D}" presName="rootConnector" presStyleLbl="node3" presStyleIdx="10" presStyleCnt="17"/>
      <dgm:spPr/>
      <dgm:t>
        <a:bodyPr/>
        <a:lstStyle/>
        <a:p>
          <a:endParaRPr lang="zh-CN" altLang="en-US"/>
        </a:p>
      </dgm:t>
    </dgm:pt>
    <dgm:pt modelId="{1B346FBD-AFE6-40D7-940D-FFE8C08D50D6}" type="pres">
      <dgm:prSet presAssocID="{1B2F2D70-C1B4-401A-8B39-2FFD4781181D}" presName="hierChild4" presStyleCnt="0"/>
      <dgm:spPr/>
      <dgm:t>
        <a:bodyPr/>
        <a:lstStyle/>
        <a:p>
          <a:endParaRPr lang="zh-CN" altLang="en-US"/>
        </a:p>
      </dgm:t>
    </dgm:pt>
    <dgm:pt modelId="{3F68A1AA-A6C9-420A-997D-C1607BC17EF9}" type="pres">
      <dgm:prSet presAssocID="{1B2F2D70-C1B4-401A-8B39-2FFD4781181D}" presName="hierChild5" presStyleCnt="0"/>
      <dgm:spPr/>
      <dgm:t>
        <a:bodyPr/>
        <a:lstStyle/>
        <a:p>
          <a:endParaRPr lang="zh-CN" altLang="en-US"/>
        </a:p>
      </dgm:t>
    </dgm:pt>
    <dgm:pt modelId="{5DD79546-6D96-3748-BE99-60FFCEC1D258}" type="pres">
      <dgm:prSet presAssocID="{F8BB24BB-C33F-CA44-856F-88C8DBC5012F}" presName="Name37" presStyleLbl="parChTrans1D3" presStyleIdx="11" presStyleCnt="17" custSzX="180183"/>
      <dgm:spPr/>
      <dgm:t>
        <a:bodyPr/>
        <a:lstStyle/>
        <a:p>
          <a:endParaRPr lang="zh-CN" altLang="en-US"/>
        </a:p>
      </dgm:t>
    </dgm:pt>
    <dgm:pt modelId="{23E5102B-868A-F94F-9AAE-618039A50E61}" type="pres">
      <dgm:prSet presAssocID="{91C89569-3BBA-DE4D-89A5-60342154FF1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DE8C8E1A-80BE-4242-9861-31AF6E6F410F}" type="pres">
      <dgm:prSet presAssocID="{91C89569-3BBA-DE4D-89A5-60342154FF17}" presName="rootComposite" presStyleCnt="0"/>
      <dgm:spPr/>
      <dgm:t>
        <a:bodyPr/>
        <a:lstStyle/>
        <a:p>
          <a:endParaRPr lang="zh-CN" altLang="en-US"/>
        </a:p>
      </dgm:t>
    </dgm:pt>
    <dgm:pt modelId="{D76E636D-B118-D14C-94FC-AE35B1AA46D2}" type="pres">
      <dgm:prSet presAssocID="{91C89569-3BBA-DE4D-89A5-60342154FF17}" presName="rootText" presStyleLbl="node3" presStyleIdx="11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284434-6351-0747-889D-E0B87BA80C55}" type="pres">
      <dgm:prSet presAssocID="{91C89569-3BBA-DE4D-89A5-60342154FF17}" presName="rootConnector" presStyleLbl="node3" presStyleIdx="11" presStyleCnt="17"/>
      <dgm:spPr/>
      <dgm:t>
        <a:bodyPr/>
        <a:lstStyle/>
        <a:p>
          <a:endParaRPr lang="zh-CN" altLang="en-US"/>
        </a:p>
      </dgm:t>
    </dgm:pt>
    <dgm:pt modelId="{02C5EC11-379C-BB41-8570-69986C502A72}" type="pres">
      <dgm:prSet presAssocID="{91C89569-3BBA-DE4D-89A5-60342154FF17}" presName="hierChild4" presStyleCnt="0"/>
      <dgm:spPr/>
      <dgm:t>
        <a:bodyPr/>
        <a:lstStyle/>
        <a:p>
          <a:endParaRPr lang="zh-CN" altLang="en-US"/>
        </a:p>
      </dgm:t>
    </dgm:pt>
    <dgm:pt modelId="{5E0B133F-FFA1-DE4E-9BEF-D58C9A64E395}" type="pres">
      <dgm:prSet presAssocID="{91C89569-3BBA-DE4D-89A5-60342154FF17}" presName="hierChild5" presStyleCnt="0"/>
      <dgm:spPr/>
      <dgm:t>
        <a:bodyPr/>
        <a:lstStyle/>
        <a:p>
          <a:endParaRPr lang="zh-CN" altLang="en-US"/>
        </a:p>
      </dgm:t>
    </dgm:pt>
    <dgm:pt modelId="{F05379FC-FBA8-42FD-A369-D30518F14684}" type="pres">
      <dgm:prSet presAssocID="{BFDFEA46-3BC0-44D9-80EC-1595D5C9BFDE}" presName="Name37" presStyleLbl="parChTrans1D3" presStyleIdx="12" presStyleCnt="17"/>
      <dgm:spPr/>
      <dgm:t>
        <a:bodyPr/>
        <a:lstStyle/>
        <a:p>
          <a:endParaRPr lang="zh-CN" altLang="en-US"/>
        </a:p>
      </dgm:t>
    </dgm:pt>
    <dgm:pt modelId="{3D0C56A8-225B-4142-A7E6-A02A5B03B3EB}" type="pres">
      <dgm:prSet presAssocID="{BFB4BD0C-901C-433C-9E53-D1D98411B3A5}" presName="hierRoot2" presStyleCnt="0">
        <dgm:presLayoutVars>
          <dgm:hierBranch val="init"/>
        </dgm:presLayoutVars>
      </dgm:prSet>
      <dgm:spPr/>
    </dgm:pt>
    <dgm:pt modelId="{3FCCD6B1-D635-4955-B314-6AA277A9930C}" type="pres">
      <dgm:prSet presAssocID="{BFB4BD0C-901C-433C-9E53-D1D98411B3A5}" presName="rootComposite" presStyleCnt="0"/>
      <dgm:spPr/>
    </dgm:pt>
    <dgm:pt modelId="{8923B9B7-5B5E-479D-B887-5FD2A44E72CD}" type="pres">
      <dgm:prSet presAssocID="{BFB4BD0C-901C-433C-9E53-D1D98411B3A5}" presName="rootText" presStyleLbl="node3" presStyleIdx="12" presStyleCnt="17" custScaleX="12937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4ABAB7B-9347-4D5E-8675-FBF1D555E45E}" type="pres">
      <dgm:prSet presAssocID="{BFB4BD0C-901C-433C-9E53-D1D98411B3A5}" presName="rootConnector" presStyleLbl="node3" presStyleIdx="12" presStyleCnt="17"/>
      <dgm:spPr/>
      <dgm:t>
        <a:bodyPr/>
        <a:lstStyle/>
        <a:p>
          <a:endParaRPr lang="zh-CN" altLang="en-US"/>
        </a:p>
      </dgm:t>
    </dgm:pt>
    <dgm:pt modelId="{DC0160DB-1ECF-43AE-AF2C-A0347F5CAD15}" type="pres">
      <dgm:prSet presAssocID="{BFB4BD0C-901C-433C-9E53-D1D98411B3A5}" presName="hierChild4" presStyleCnt="0"/>
      <dgm:spPr/>
    </dgm:pt>
    <dgm:pt modelId="{8716F3E2-E6AC-47C5-869D-91C695368A27}" type="pres">
      <dgm:prSet presAssocID="{BFB4BD0C-901C-433C-9E53-D1D98411B3A5}" presName="hierChild5" presStyleCnt="0"/>
      <dgm:spPr/>
    </dgm:pt>
    <dgm:pt modelId="{B904A577-F9CE-40A7-A949-3A11A46D2DBC}" type="pres">
      <dgm:prSet presAssocID="{4E12023F-C9AE-4A23-AD99-C1E73EB65D0D}" presName="hierChild5" presStyleCnt="0"/>
      <dgm:spPr/>
      <dgm:t>
        <a:bodyPr/>
        <a:lstStyle/>
        <a:p>
          <a:endParaRPr lang="zh-CN" altLang="en-US"/>
        </a:p>
      </dgm:t>
    </dgm:pt>
    <dgm:pt modelId="{F93EE90C-5B81-4794-86BC-1069B9B9933A}" type="pres">
      <dgm:prSet presAssocID="{3284E2CB-C13C-40AA-BB4C-C1895CE1667F}" presName="Name37" presStyleLbl="parChTrans1D2" presStyleIdx="4" presStyleCnt="6"/>
      <dgm:spPr/>
      <dgm:t>
        <a:bodyPr/>
        <a:lstStyle/>
        <a:p>
          <a:endParaRPr lang="zh-CN" altLang="en-US"/>
        </a:p>
      </dgm:t>
    </dgm:pt>
    <dgm:pt modelId="{D4F44B68-1A99-4251-8A47-1E523092E9CC}" type="pres">
      <dgm:prSet presAssocID="{F59DE974-F594-48D1-86C3-12761BB7017C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CDD72E5-8469-4BBF-B718-303521DC2B1C}" type="pres">
      <dgm:prSet presAssocID="{F59DE974-F594-48D1-86C3-12761BB7017C}" presName="rootComposite" presStyleCnt="0"/>
      <dgm:spPr/>
      <dgm:t>
        <a:bodyPr/>
        <a:lstStyle/>
        <a:p>
          <a:endParaRPr lang="zh-CN" altLang="en-US"/>
        </a:p>
      </dgm:t>
    </dgm:pt>
    <dgm:pt modelId="{98AB04F4-F086-4CFE-A659-2F20407504B9}" type="pres">
      <dgm:prSet presAssocID="{F59DE974-F594-48D1-86C3-12761BB7017C}" presName="rootText" presStyleLbl="node2" presStyleIdx="4" presStyleCnt="6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10B07A9-D2D9-41E3-9B2A-7085FF5FCFF9}" type="pres">
      <dgm:prSet presAssocID="{F59DE974-F594-48D1-86C3-12761BB7017C}" presName="rootConnector" presStyleLbl="node2" presStyleIdx="4" presStyleCnt="6"/>
      <dgm:spPr/>
      <dgm:t>
        <a:bodyPr/>
        <a:lstStyle/>
        <a:p>
          <a:endParaRPr lang="zh-CN" altLang="en-US"/>
        </a:p>
      </dgm:t>
    </dgm:pt>
    <dgm:pt modelId="{0E46064C-81D6-4BA4-AE85-971D9F926C2A}" type="pres">
      <dgm:prSet presAssocID="{F59DE974-F594-48D1-86C3-12761BB7017C}" presName="hierChild4" presStyleCnt="0"/>
      <dgm:spPr/>
      <dgm:t>
        <a:bodyPr/>
        <a:lstStyle/>
        <a:p>
          <a:endParaRPr lang="zh-CN" altLang="en-US"/>
        </a:p>
      </dgm:t>
    </dgm:pt>
    <dgm:pt modelId="{769FD2C8-74BD-4FCD-9DAD-710D618D585C}" type="pres">
      <dgm:prSet presAssocID="{FB09EF83-FDE7-48EF-806F-D04C1DAFD5B5}" presName="Name37" presStyleLbl="parChTrans1D3" presStyleIdx="13" presStyleCnt="17" custSzX="180183"/>
      <dgm:spPr/>
      <dgm:t>
        <a:bodyPr/>
        <a:lstStyle/>
        <a:p>
          <a:endParaRPr lang="zh-CN" altLang="en-US"/>
        </a:p>
      </dgm:t>
    </dgm:pt>
    <dgm:pt modelId="{BDD5F12A-A4EE-4C1C-81F7-5CF1BAC09E24}" type="pres">
      <dgm:prSet presAssocID="{8B105430-579A-4D5E-B0A1-F821CA409AF0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451472BE-7724-4EF5-8565-B93F1BD3E1A9}" type="pres">
      <dgm:prSet presAssocID="{8B105430-579A-4D5E-B0A1-F821CA409AF0}" presName="rootComposite" presStyleCnt="0"/>
      <dgm:spPr/>
      <dgm:t>
        <a:bodyPr/>
        <a:lstStyle/>
        <a:p>
          <a:endParaRPr lang="zh-CN" altLang="en-US"/>
        </a:p>
      </dgm:t>
    </dgm:pt>
    <dgm:pt modelId="{D985A859-0825-4B8D-9931-57B0FFA705B5}" type="pres">
      <dgm:prSet presAssocID="{8B105430-579A-4D5E-B0A1-F821CA409AF0}" presName="rootText" presStyleLbl="node3" presStyleIdx="13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7E10918-2412-454E-B3A1-3A4BDA89E1A0}" type="pres">
      <dgm:prSet presAssocID="{8B105430-579A-4D5E-B0A1-F821CA409AF0}" presName="rootConnector" presStyleLbl="node3" presStyleIdx="13" presStyleCnt="17"/>
      <dgm:spPr/>
      <dgm:t>
        <a:bodyPr/>
        <a:lstStyle/>
        <a:p>
          <a:endParaRPr lang="zh-CN" altLang="en-US"/>
        </a:p>
      </dgm:t>
    </dgm:pt>
    <dgm:pt modelId="{0137ED3F-6406-43DB-BCEB-757AAA01E26D}" type="pres">
      <dgm:prSet presAssocID="{8B105430-579A-4D5E-B0A1-F821CA409AF0}" presName="hierChild4" presStyleCnt="0"/>
      <dgm:spPr/>
      <dgm:t>
        <a:bodyPr/>
        <a:lstStyle/>
        <a:p>
          <a:endParaRPr lang="zh-CN" altLang="en-US"/>
        </a:p>
      </dgm:t>
    </dgm:pt>
    <dgm:pt modelId="{24D89045-264C-4CF8-824F-DDAE85358F6E}" type="pres">
      <dgm:prSet presAssocID="{8B105430-579A-4D5E-B0A1-F821CA409AF0}" presName="hierChild5" presStyleCnt="0"/>
      <dgm:spPr/>
      <dgm:t>
        <a:bodyPr/>
        <a:lstStyle/>
        <a:p>
          <a:endParaRPr lang="zh-CN" altLang="en-US"/>
        </a:p>
      </dgm:t>
    </dgm:pt>
    <dgm:pt modelId="{24A393C0-DC76-4011-9721-28F6A49B1E6B}" type="pres">
      <dgm:prSet presAssocID="{78F80D41-C07A-480A-AEE6-092239926DFE}" presName="Name37" presStyleLbl="parChTrans1D3" presStyleIdx="14" presStyleCnt="17" custSzX="180183"/>
      <dgm:spPr/>
      <dgm:t>
        <a:bodyPr/>
        <a:lstStyle/>
        <a:p>
          <a:endParaRPr lang="zh-CN" altLang="en-US"/>
        </a:p>
      </dgm:t>
    </dgm:pt>
    <dgm:pt modelId="{5AD22540-B8FB-4F55-8DE5-A95CA720EAB6}" type="pres">
      <dgm:prSet presAssocID="{C07A0787-D2B2-4F6A-A091-7C34A152DD1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FED98FC4-8DF9-4177-BDF8-7515F27A41B7}" type="pres">
      <dgm:prSet presAssocID="{C07A0787-D2B2-4F6A-A091-7C34A152DD17}" presName="rootComposite" presStyleCnt="0"/>
      <dgm:spPr/>
      <dgm:t>
        <a:bodyPr/>
        <a:lstStyle/>
        <a:p>
          <a:endParaRPr lang="zh-CN" altLang="en-US"/>
        </a:p>
      </dgm:t>
    </dgm:pt>
    <dgm:pt modelId="{F7A06155-45A3-444B-B0E0-D0990EFE2D91}" type="pres">
      <dgm:prSet presAssocID="{C07A0787-D2B2-4F6A-A091-7C34A152DD17}" presName="rootText" presStyleLbl="node3" presStyleIdx="14" presStyleCnt="17" custScaleX="129354" custScaleY="17962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207587F-668A-4EAD-9D2C-6A11A3D7E463}" type="pres">
      <dgm:prSet presAssocID="{C07A0787-D2B2-4F6A-A091-7C34A152DD17}" presName="rootConnector" presStyleLbl="node3" presStyleIdx="14" presStyleCnt="17"/>
      <dgm:spPr/>
      <dgm:t>
        <a:bodyPr/>
        <a:lstStyle/>
        <a:p>
          <a:endParaRPr lang="zh-CN" altLang="en-US"/>
        </a:p>
      </dgm:t>
    </dgm:pt>
    <dgm:pt modelId="{EED09AB2-A23A-4BD8-B781-64E61C77FCA7}" type="pres">
      <dgm:prSet presAssocID="{C07A0787-D2B2-4F6A-A091-7C34A152DD17}" presName="hierChild4" presStyleCnt="0"/>
      <dgm:spPr/>
      <dgm:t>
        <a:bodyPr/>
        <a:lstStyle/>
        <a:p>
          <a:endParaRPr lang="zh-CN" altLang="en-US"/>
        </a:p>
      </dgm:t>
    </dgm:pt>
    <dgm:pt modelId="{E8F7EC15-D121-49B8-90CE-2E41E0A1F4E5}" type="pres">
      <dgm:prSet presAssocID="{C07A0787-D2B2-4F6A-A091-7C34A152DD17}" presName="hierChild5" presStyleCnt="0"/>
      <dgm:spPr/>
      <dgm:t>
        <a:bodyPr/>
        <a:lstStyle/>
        <a:p>
          <a:endParaRPr lang="zh-CN" altLang="en-US"/>
        </a:p>
      </dgm:t>
    </dgm:pt>
    <dgm:pt modelId="{87118407-0580-4546-B20C-B127ADA24C13}" type="pres">
      <dgm:prSet presAssocID="{F59DE974-F594-48D1-86C3-12761BB7017C}" presName="hierChild5" presStyleCnt="0"/>
      <dgm:spPr/>
      <dgm:t>
        <a:bodyPr/>
        <a:lstStyle/>
        <a:p>
          <a:endParaRPr lang="zh-CN" altLang="en-US"/>
        </a:p>
      </dgm:t>
    </dgm:pt>
    <dgm:pt modelId="{6D67D62C-F9ED-45C7-84FD-0339A49A2009}" type="pres">
      <dgm:prSet presAssocID="{14E2E809-9A8A-4301-B0D4-AC4E7BB3E49C}" presName="Name37" presStyleLbl="parChTrans1D2" presStyleIdx="5" presStyleCnt="6"/>
      <dgm:spPr/>
      <dgm:t>
        <a:bodyPr/>
        <a:lstStyle/>
        <a:p>
          <a:endParaRPr lang="zh-CN" altLang="en-US"/>
        </a:p>
      </dgm:t>
    </dgm:pt>
    <dgm:pt modelId="{7901178A-1DA1-4DAE-AAF5-2DC33EE40F20}" type="pres">
      <dgm:prSet presAssocID="{D71613D1-E77C-440C-9214-C8A6FBA54E49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D3C130A4-986E-4B8F-8734-6C65638F63C9}" type="pres">
      <dgm:prSet presAssocID="{D71613D1-E77C-440C-9214-C8A6FBA54E49}" presName="rootComposite" presStyleCnt="0"/>
      <dgm:spPr/>
      <dgm:t>
        <a:bodyPr/>
        <a:lstStyle/>
        <a:p>
          <a:endParaRPr lang="zh-CN" altLang="en-US"/>
        </a:p>
      </dgm:t>
    </dgm:pt>
    <dgm:pt modelId="{AD42D626-36E4-4CD9-B5E7-A1E3143D0196}" type="pres">
      <dgm:prSet presAssocID="{D71613D1-E77C-440C-9214-C8A6FBA54E49}" presName="rootText" presStyleLbl="node2" presStyleIdx="5" presStyleCnt="6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67E359-D5DD-477A-8F3D-8C13FF8174AE}" type="pres">
      <dgm:prSet presAssocID="{D71613D1-E77C-440C-9214-C8A6FBA54E49}" presName="rootConnector" presStyleLbl="node2" presStyleIdx="5" presStyleCnt="6"/>
      <dgm:spPr/>
      <dgm:t>
        <a:bodyPr/>
        <a:lstStyle/>
        <a:p>
          <a:endParaRPr lang="zh-CN" altLang="en-US"/>
        </a:p>
      </dgm:t>
    </dgm:pt>
    <dgm:pt modelId="{B3BAA16E-34FB-46BE-A159-370701D75F30}" type="pres">
      <dgm:prSet presAssocID="{D71613D1-E77C-440C-9214-C8A6FBA54E49}" presName="hierChild4" presStyleCnt="0"/>
      <dgm:spPr/>
      <dgm:t>
        <a:bodyPr/>
        <a:lstStyle/>
        <a:p>
          <a:endParaRPr lang="zh-CN" altLang="en-US"/>
        </a:p>
      </dgm:t>
    </dgm:pt>
    <dgm:pt modelId="{9C98890B-CFD6-4456-97B0-0280A9AED559}" type="pres">
      <dgm:prSet presAssocID="{DF4E3BCC-14E8-4900-9674-A7053D5EFC9D}" presName="Name37" presStyleLbl="parChTrans1D3" presStyleIdx="15" presStyleCnt="17" custSzX="180183"/>
      <dgm:spPr/>
      <dgm:t>
        <a:bodyPr/>
        <a:lstStyle/>
        <a:p>
          <a:endParaRPr lang="zh-CN" altLang="en-US"/>
        </a:p>
      </dgm:t>
    </dgm:pt>
    <dgm:pt modelId="{966F8EFE-D708-4FFB-842A-B78B3B62D162}" type="pres">
      <dgm:prSet presAssocID="{5A3B31BB-6ED5-4EF7-97A8-92ACD13F76B7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2F1CFB2F-5DE3-4119-96CE-4C67DCFE13C9}" type="pres">
      <dgm:prSet presAssocID="{5A3B31BB-6ED5-4EF7-97A8-92ACD13F76B7}" presName="rootComposite" presStyleCnt="0"/>
      <dgm:spPr/>
      <dgm:t>
        <a:bodyPr/>
        <a:lstStyle/>
        <a:p>
          <a:endParaRPr lang="zh-CN" altLang="en-US"/>
        </a:p>
      </dgm:t>
    </dgm:pt>
    <dgm:pt modelId="{2F92507C-30CB-407B-A162-D0D3DD256F80}" type="pres">
      <dgm:prSet presAssocID="{5A3B31BB-6ED5-4EF7-97A8-92ACD13F76B7}" presName="rootText" presStyleLbl="node3" presStyleIdx="15" presStyleCnt="17" custScaleX="12935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2B76AD2-3F64-422D-A039-BE7FD06E5BFD}" type="pres">
      <dgm:prSet presAssocID="{5A3B31BB-6ED5-4EF7-97A8-92ACD13F76B7}" presName="rootConnector" presStyleLbl="node3" presStyleIdx="15" presStyleCnt="17"/>
      <dgm:spPr/>
      <dgm:t>
        <a:bodyPr/>
        <a:lstStyle/>
        <a:p>
          <a:endParaRPr lang="zh-CN" altLang="en-US"/>
        </a:p>
      </dgm:t>
    </dgm:pt>
    <dgm:pt modelId="{6D4148CE-608B-46A3-969C-835FEBBD0986}" type="pres">
      <dgm:prSet presAssocID="{5A3B31BB-6ED5-4EF7-97A8-92ACD13F76B7}" presName="hierChild4" presStyleCnt="0"/>
      <dgm:spPr/>
      <dgm:t>
        <a:bodyPr/>
        <a:lstStyle/>
        <a:p>
          <a:endParaRPr lang="zh-CN" altLang="en-US"/>
        </a:p>
      </dgm:t>
    </dgm:pt>
    <dgm:pt modelId="{3AEC45AD-0324-47D9-8609-B0C9EC520FFD}" type="pres">
      <dgm:prSet presAssocID="{5A3B31BB-6ED5-4EF7-97A8-92ACD13F76B7}" presName="hierChild5" presStyleCnt="0"/>
      <dgm:spPr/>
      <dgm:t>
        <a:bodyPr/>
        <a:lstStyle/>
        <a:p>
          <a:endParaRPr lang="zh-CN" altLang="en-US"/>
        </a:p>
      </dgm:t>
    </dgm:pt>
    <dgm:pt modelId="{F73F24FE-BB6A-46AA-BC7B-202593C24FC1}" type="pres">
      <dgm:prSet presAssocID="{90A867F4-A40F-47B7-ABAE-5E9BEA050CA7}" presName="Name37" presStyleLbl="parChTrans1D3" presStyleIdx="16" presStyleCnt="17" custSzX="180183"/>
      <dgm:spPr/>
      <dgm:t>
        <a:bodyPr/>
        <a:lstStyle/>
        <a:p>
          <a:endParaRPr lang="zh-CN" altLang="en-US"/>
        </a:p>
      </dgm:t>
    </dgm:pt>
    <dgm:pt modelId="{C67807D1-85C0-4D07-A10D-C58A738C0C75}" type="pres">
      <dgm:prSet presAssocID="{767D51D5-C2CC-4758-A816-77DD44AEFA4B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D200B622-D84F-4FF2-A02A-02496AFCAC9B}" type="pres">
      <dgm:prSet presAssocID="{767D51D5-C2CC-4758-A816-77DD44AEFA4B}" presName="rootComposite" presStyleCnt="0"/>
      <dgm:spPr/>
      <dgm:t>
        <a:bodyPr/>
        <a:lstStyle/>
        <a:p>
          <a:endParaRPr lang="zh-CN" altLang="en-US"/>
        </a:p>
      </dgm:t>
    </dgm:pt>
    <dgm:pt modelId="{AACF3A9B-B75A-4145-8C0B-D5881FD7A07E}" type="pres">
      <dgm:prSet presAssocID="{767D51D5-C2CC-4758-A816-77DD44AEFA4B}" presName="rootText" presStyleLbl="node3" presStyleIdx="16" presStyleCnt="17" custScaleX="129354" custScaleY="17575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7DEFAF-AC81-417C-90BD-739C01ADE6B8}" type="pres">
      <dgm:prSet presAssocID="{767D51D5-C2CC-4758-A816-77DD44AEFA4B}" presName="rootConnector" presStyleLbl="node3" presStyleIdx="16" presStyleCnt="17"/>
      <dgm:spPr/>
      <dgm:t>
        <a:bodyPr/>
        <a:lstStyle/>
        <a:p>
          <a:endParaRPr lang="zh-CN" altLang="en-US"/>
        </a:p>
      </dgm:t>
    </dgm:pt>
    <dgm:pt modelId="{F8BF8937-D9BC-4510-9EBC-3398B3D9A670}" type="pres">
      <dgm:prSet presAssocID="{767D51D5-C2CC-4758-A816-77DD44AEFA4B}" presName="hierChild4" presStyleCnt="0"/>
      <dgm:spPr/>
      <dgm:t>
        <a:bodyPr/>
        <a:lstStyle/>
        <a:p>
          <a:endParaRPr lang="zh-CN" altLang="en-US"/>
        </a:p>
      </dgm:t>
    </dgm:pt>
    <dgm:pt modelId="{CCA50C50-FC6F-46A5-82C6-46253EA1EC0C}" type="pres">
      <dgm:prSet presAssocID="{767D51D5-C2CC-4758-A816-77DD44AEFA4B}" presName="hierChild5" presStyleCnt="0"/>
      <dgm:spPr/>
      <dgm:t>
        <a:bodyPr/>
        <a:lstStyle/>
        <a:p>
          <a:endParaRPr lang="zh-CN" altLang="en-US"/>
        </a:p>
      </dgm:t>
    </dgm:pt>
    <dgm:pt modelId="{5602E079-72D7-4285-A1D5-77A218EFBDD1}" type="pres">
      <dgm:prSet presAssocID="{D71613D1-E77C-440C-9214-C8A6FBA54E49}" presName="hierChild5" presStyleCnt="0"/>
      <dgm:spPr/>
      <dgm:t>
        <a:bodyPr/>
        <a:lstStyle/>
        <a:p>
          <a:endParaRPr lang="zh-CN" altLang="en-US"/>
        </a:p>
      </dgm:t>
    </dgm:pt>
    <dgm:pt modelId="{F401A074-AD8B-4291-8B3C-69D99DF7336C}" type="pres">
      <dgm:prSet presAssocID="{71C93879-2487-4D22-A31F-E4F900797CC9}" presName="hierChild3" presStyleCnt="0"/>
      <dgm:spPr/>
      <dgm:t>
        <a:bodyPr/>
        <a:lstStyle/>
        <a:p>
          <a:endParaRPr lang="zh-CN" altLang="en-US"/>
        </a:p>
      </dgm:t>
    </dgm:pt>
  </dgm:ptLst>
  <dgm:cxnLst>
    <dgm:cxn modelId="{E445EA6B-78CC-4F15-AB49-A0408DB5AD0C}" type="presOf" srcId="{3DA1EC4C-30A4-4263-927B-A0FC06EA7F19}" destId="{74698914-8E60-4AA4-B6B3-BAFECC75B05D}" srcOrd="0" destOrd="0" presId="urn:microsoft.com/office/officeart/2005/8/layout/orgChart1"/>
    <dgm:cxn modelId="{2617462B-C63D-4654-B420-361D9B8CBCF2}" type="presOf" srcId="{AA693C8C-3811-4FDC-944E-FA009B1C685E}" destId="{C0D4A7C6-C4F8-49A9-84C3-4C8D6CAC860A}" srcOrd="0" destOrd="0" presId="urn:microsoft.com/office/officeart/2005/8/layout/orgChart1"/>
    <dgm:cxn modelId="{FDFB54D6-B9DA-49F9-A30F-1362BAD7C03F}" type="presOf" srcId="{6457D21E-97D6-450C-9607-0B60CA0310A6}" destId="{2DD79AEA-99CE-42AD-8B42-61E5134B0D14}" srcOrd="0" destOrd="0" presId="urn:microsoft.com/office/officeart/2005/8/layout/orgChart1"/>
    <dgm:cxn modelId="{DFB62139-166E-46BF-889F-B80B567E2C2A}" type="presOf" srcId="{F59DE974-F594-48D1-86C3-12761BB7017C}" destId="{910B07A9-D2D9-41E3-9B2A-7085FF5FCFF9}" srcOrd="1" destOrd="0" presId="urn:microsoft.com/office/officeart/2005/8/layout/orgChart1"/>
    <dgm:cxn modelId="{C708D79C-95C1-4FE6-BF67-E2D88CBF2984}" type="presOf" srcId="{5B9D290F-C166-438B-B900-447099413F92}" destId="{5E58C229-4010-4A85-89DC-47D762D27DC7}" srcOrd="0" destOrd="0" presId="urn:microsoft.com/office/officeart/2005/8/layout/orgChart1"/>
    <dgm:cxn modelId="{D1EB701B-C1B5-4546-91B2-E2657739BEE4}" srcId="{71C93879-2487-4D22-A31F-E4F900797CC9}" destId="{080EA1D0-4F79-46DF-98D6-67C865919037}" srcOrd="0" destOrd="0" parTransId="{5B9D290F-C166-438B-B900-447099413F92}" sibTransId="{C6272906-C22D-4494-9DA9-470B91E6FD18}"/>
    <dgm:cxn modelId="{0D322ABE-3D46-4049-8FDE-5806E42F8A75}" type="presOf" srcId="{1B2F2D70-C1B4-401A-8B39-2FFD4781181D}" destId="{5D4AC27C-4CAD-4955-9DC5-4BE73A28BEED}" srcOrd="1" destOrd="0" presId="urn:microsoft.com/office/officeart/2005/8/layout/orgChart1"/>
    <dgm:cxn modelId="{B91374D2-35B8-4A63-ABEC-30466AF7CDBE}" type="presOf" srcId="{40483066-6482-4C6F-B185-547CE7FB8A86}" destId="{9ED9AE7C-B4A6-49D5-BAFF-78FCBDC837BC}" srcOrd="1" destOrd="0" presId="urn:microsoft.com/office/officeart/2005/8/layout/orgChart1"/>
    <dgm:cxn modelId="{E905137E-0C23-4A3A-BE8C-438D6548D859}" srcId="{F59DE974-F594-48D1-86C3-12761BB7017C}" destId="{8B105430-579A-4D5E-B0A1-F821CA409AF0}" srcOrd="0" destOrd="0" parTransId="{FB09EF83-FDE7-48EF-806F-D04C1DAFD5B5}" sibTransId="{A810BD8B-3355-4939-A3F0-061C48A5F7B6}"/>
    <dgm:cxn modelId="{1FF7123A-9EA7-4DD0-BD08-3B05EF828A53}" type="presOf" srcId="{5F39913E-228E-40B4-9AEF-14590E0DD823}" destId="{31DF7679-EA7B-46F2-BBC0-0173C00D8026}" srcOrd="0" destOrd="0" presId="urn:microsoft.com/office/officeart/2005/8/layout/orgChart1"/>
    <dgm:cxn modelId="{49F3B00A-C90D-44A5-BFF2-8A97E63A308A}" type="presOf" srcId="{D71613D1-E77C-440C-9214-C8A6FBA54E49}" destId="{CC67E359-D5DD-477A-8F3D-8C13FF8174AE}" srcOrd="1" destOrd="0" presId="urn:microsoft.com/office/officeart/2005/8/layout/orgChart1"/>
    <dgm:cxn modelId="{E944CDBC-402C-41D9-8AD2-2BFA36F2F5F8}" type="presOf" srcId="{102CFE6B-1D99-466C-9200-77B17F71E65B}" destId="{F1EEAD86-D23D-4FAC-A6E4-CB1D0746A09A}" srcOrd="1" destOrd="0" presId="urn:microsoft.com/office/officeart/2005/8/layout/orgChart1"/>
    <dgm:cxn modelId="{81057F53-AAF5-493E-8A4D-4CB0A1A3DF7C}" srcId="{ACA4AACD-9587-47F9-A932-3547CF3D3652}" destId="{40483066-6482-4C6F-B185-547CE7FB8A86}" srcOrd="0" destOrd="0" parTransId="{AEBE2146-5285-4E5A-ADC4-AAF846DE8FFA}" sibTransId="{13727CD6-868F-45C1-BB20-2A775AEE20E0}"/>
    <dgm:cxn modelId="{CEC0717F-BFDD-439B-92F8-F47BB7E6DEC7}" type="presOf" srcId="{94CC00D8-1A38-408C-9F72-983BC25CAAB2}" destId="{4FBFB2EC-203F-48A1-A107-C19CA866E1CB}" srcOrd="0" destOrd="0" presId="urn:microsoft.com/office/officeart/2005/8/layout/orgChart1"/>
    <dgm:cxn modelId="{DFC37533-2AFD-4124-A9D2-77E485B1BE3D}" type="presOf" srcId="{AEBE2146-5285-4E5A-ADC4-AAF846DE8FFA}" destId="{9EC9A89E-150B-480B-8D21-66F535B8A0AE}" srcOrd="0" destOrd="0" presId="urn:microsoft.com/office/officeart/2005/8/layout/orgChart1"/>
    <dgm:cxn modelId="{9255B895-6282-4F8E-A20E-773326D34F0D}" type="presOf" srcId="{A91D103D-9098-4A57-BE11-7C801B0763F4}" destId="{81819B85-C136-4B5F-97C7-71793E8CF388}" srcOrd="0" destOrd="0" presId="urn:microsoft.com/office/officeart/2005/8/layout/orgChart1"/>
    <dgm:cxn modelId="{CC458241-3045-4F0C-AA65-F2A75E9EFF7D}" type="presOf" srcId="{A91D103D-9098-4A57-BE11-7C801B0763F4}" destId="{0575DE4D-97B5-40FD-AF8C-9A0861B9933A}" srcOrd="1" destOrd="0" presId="urn:microsoft.com/office/officeart/2005/8/layout/orgChart1"/>
    <dgm:cxn modelId="{95E763DF-68EA-48FC-9991-0C2F67A5E76B}" type="presOf" srcId="{71C93879-2487-4D22-A31F-E4F900797CC9}" destId="{4EC07D82-D451-4E45-A54E-44EDD1A7466A}" srcOrd="1" destOrd="0" presId="urn:microsoft.com/office/officeart/2005/8/layout/orgChart1"/>
    <dgm:cxn modelId="{7916249D-FC63-4A8D-B0C6-4432CE109BD4}" type="presOf" srcId="{4E12023F-C9AE-4A23-AD99-C1E73EB65D0D}" destId="{DD24D5E1-8D4F-4007-82A0-C31349353207}" srcOrd="1" destOrd="0" presId="urn:microsoft.com/office/officeart/2005/8/layout/orgChart1"/>
    <dgm:cxn modelId="{C5AC4000-3CDD-452F-93BA-585E7E7068EF}" type="presOf" srcId="{8381B0C6-D2B5-42AD-975C-99C2F8247C2B}" destId="{F117CD33-EC80-4EEE-BE90-91D1C35EB2C0}" srcOrd="0" destOrd="0" presId="urn:microsoft.com/office/officeart/2005/8/layout/orgChart1"/>
    <dgm:cxn modelId="{37F1E09C-178A-4D24-97E3-809A6D9A21B8}" srcId="{71C93879-2487-4D22-A31F-E4F900797CC9}" destId="{F59DE974-F594-48D1-86C3-12761BB7017C}" srcOrd="4" destOrd="0" parTransId="{3284E2CB-C13C-40AA-BB4C-C1895CE1667F}" sibTransId="{A079DE31-9DB5-4213-BABC-D4851E37D46E}"/>
    <dgm:cxn modelId="{DD3EE465-8DE8-4EE9-8163-A8E3B8A96F02}" srcId="{362FD82A-8D6A-43D0-88A5-EDE092BB5C49}" destId="{94CC00D8-1A38-408C-9F72-983BC25CAAB2}" srcOrd="0" destOrd="0" parTransId="{665EBD9E-8B41-41F3-9171-AAD9EA8880BB}" sibTransId="{E26FA0C7-79F5-4AB6-A63F-0231F0250855}"/>
    <dgm:cxn modelId="{0B49707B-616C-4070-B966-4E7FA87B17CA}" type="presOf" srcId="{C07A0787-D2B2-4F6A-A091-7C34A152DD17}" destId="{E207587F-668A-4EAD-9D2C-6A11A3D7E463}" srcOrd="1" destOrd="0" presId="urn:microsoft.com/office/officeart/2005/8/layout/orgChart1"/>
    <dgm:cxn modelId="{9DEE9F28-924C-45EB-9417-2E48D66D836C}" type="presOf" srcId="{665EBD9E-8B41-41F3-9171-AAD9EA8880BB}" destId="{EF334EF6-EB7C-454E-AA41-0C9E342372F8}" srcOrd="0" destOrd="0" presId="urn:microsoft.com/office/officeart/2005/8/layout/orgChart1"/>
    <dgm:cxn modelId="{87A92CD4-5357-4637-9902-831E27ED7923}" type="presOf" srcId="{5A3B31BB-6ED5-4EF7-97A8-92ACD13F76B7}" destId="{72B76AD2-3F64-422D-A039-BE7FD06E5BFD}" srcOrd="1" destOrd="0" presId="urn:microsoft.com/office/officeart/2005/8/layout/orgChart1"/>
    <dgm:cxn modelId="{4FE6AB10-B727-43AA-83B6-430285C625A1}" srcId="{362FD82A-8D6A-43D0-88A5-EDE092BB5C49}" destId="{141B8C73-3751-4E8E-BC94-85A370C19348}" srcOrd="1" destOrd="0" parTransId="{70DF91D5-AA0D-4AC9-B459-522530C2B372}" sibTransId="{C72DF328-6ED3-43BC-B642-C1A1C3FDD0CA}"/>
    <dgm:cxn modelId="{F337CDF0-07FE-4B4B-A66A-E21169A4A620}" type="presOf" srcId="{ACA4AACD-9587-47F9-A932-3547CF3D3652}" destId="{5609B831-BB43-4C12-AB42-BA2315D7A89B}" srcOrd="0" destOrd="0" presId="urn:microsoft.com/office/officeart/2005/8/layout/orgChart1"/>
    <dgm:cxn modelId="{758AC8D6-3177-4EFF-9DAF-513A0AA80E40}" srcId="{ACA4AACD-9587-47F9-A932-3547CF3D3652}" destId="{A91D103D-9098-4A57-BE11-7C801B0763F4}" srcOrd="1" destOrd="0" parTransId="{6F001D5C-8222-47E5-95D5-3E21EF12361E}" sibTransId="{0724E059-0A3E-4DFB-B3DE-E3AA0E11A02B}"/>
    <dgm:cxn modelId="{FB5F0F12-BD23-4ECB-AA93-5DF6825AADE3}" srcId="{D71613D1-E77C-440C-9214-C8A6FBA54E49}" destId="{5A3B31BB-6ED5-4EF7-97A8-92ACD13F76B7}" srcOrd="0" destOrd="0" parTransId="{DF4E3BCC-14E8-4900-9674-A7053D5EFC9D}" sibTransId="{5B4F8CD7-9ADF-48E9-847C-2A998F3DBF25}"/>
    <dgm:cxn modelId="{80A2B06A-8D71-4633-8E88-0C13E5B7A450}" type="presOf" srcId="{4DA40EF6-97E9-4FDF-A4BB-5DC8DCBCF9EC}" destId="{C458956C-738A-404C-A950-3C856B6A34A5}" srcOrd="0" destOrd="0" presId="urn:microsoft.com/office/officeart/2005/8/layout/orgChart1"/>
    <dgm:cxn modelId="{820AB2C6-9796-4892-B9F0-16ADE154AE32}" srcId="{F59DE974-F594-48D1-86C3-12761BB7017C}" destId="{C07A0787-D2B2-4F6A-A091-7C34A152DD17}" srcOrd="1" destOrd="0" parTransId="{78F80D41-C07A-480A-AEE6-092239926DFE}" sibTransId="{1A1105C6-9BE6-4094-8461-4FD5F9DC3979}"/>
    <dgm:cxn modelId="{F5AA538A-AF5A-47EE-BB80-D59D08D34DFE}" type="presOf" srcId="{C7351062-16EF-44E4-A0D5-87A21C87F997}" destId="{F4EA77E1-4B12-41F2-B0E4-C38B79AC20C9}" srcOrd="0" destOrd="0" presId="urn:microsoft.com/office/officeart/2005/8/layout/orgChart1"/>
    <dgm:cxn modelId="{7075BD7E-523D-4849-AEA7-2B23623AC2E3}" type="presOf" srcId="{CE383C78-078B-445A-9C6C-BEBEA691D23B}" destId="{76E0F65C-3667-46EE-8057-7C74C9A8D937}" srcOrd="0" destOrd="0" presId="urn:microsoft.com/office/officeart/2005/8/layout/orgChart1"/>
    <dgm:cxn modelId="{45A5F2EE-638E-421D-BAF2-791E9D5D6DB6}" type="presOf" srcId="{78F80D41-C07A-480A-AEE6-092239926DFE}" destId="{24A393C0-DC76-4011-9721-28F6A49B1E6B}" srcOrd="0" destOrd="0" presId="urn:microsoft.com/office/officeart/2005/8/layout/orgChart1"/>
    <dgm:cxn modelId="{5923DEBF-048D-4FE9-B302-AF1F044AD82E}" type="presOf" srcId="{D71613D1-E77C-440C-9214-C8A6FBA54E49}" destId="{AD42D626-36E4-4CD9-B5E7-A1E3143D0196}" srcOrd="0" destOrd="0" presId="urn:microsoft.com/office/officeart/2005/8/layout/orgChart1"/>
    <dgm:cxn modelId="{7B0263EE-0820-4A0F-B2B8-931D17CFC7F6}" srcId="{D71613D1-E77C-440C-9214-C8A6FBA54E49}" destId="{767D51D5-C2CC-4758-A816-77DD44AEFA4B}" srcOrd="1" destOrd="0" parTransId="{90A867F4-A40F-47B7-ABAE-5E9BEA050CA7}" sibTransId="{428BEBCC-350F-4346-8633-BD9A91A1FC70}"/>
    <dgm:cxn modelId="{C70C617D-5D9C-4635-92A9-516F1C3D09CA}" type="presOf" srcId="{767D51D5-C2CC-4758-A816-77DD44AEFA4B}" destId="{4B7DEFAF-AC81-417C-90BD-739C01ADE6B8}" srcOrd="1" destOrd="0" presId="urn:microsoft.com/office/officeart/2005/8/layout/orgChart1"/>
    <dgm:cxn modelId="{E5B2F8DF-36D5-403D-947F-6DCBE7C41C58}" type="presOf" srcId="{1B2F2D70-C1B4-401A-8B39-2FFD4781181D}" destId="{CE70B7AA-ACE6-47A3-B47E-92010B47EC00}" srcOrd="0" destOrd="0" presId="urn:microsoft.com/office/officeart/2005/8/layout/orgChart1"/>
    <dgm:cxn modelId="{9BF89BDB-0798-47B0-B473-1BBB3CA63229}" srcId="{080EA1D0-4F79-46DF-98D6-67C865919037}" destId="{5F39913E-228E-40B4-9AEF-14590E0DD823}" srcOrd="0" destOrd="0" parTransId="{0B3D2F33-167B-4CA6-A771-07B041D319B3}" sibTransId="{0FA6768B-B13B-4D33-B2F8-200E948BB76D}"/>
    <dgm:cxn modelId="{20FEE6A3-2A85-4ABD-BD9C-9A116425942E}" type="presOf" srcId="{FB09EF83-FDE7-48EF-806F-D04C1DAFD5B5}" destId="{769FD2C8-74BD-4FCD-9DAD-710D618D585C}" srcOrd="0" destOrd="0" presId="urn:microsoft.com/office/officeart/2005/8/layout/orgChart1"/>
    <dgm:cxn modelId="{6262AB45-5C99-4744-BF24-49F8FD46B1BB}" type="presOf" srcId="{C8154C15-7442-48E0-9692-6BBADA74393E}" destId="{2DBEFE2B-3858-4352-807B-E2EBD80200E3}" srcOrd="0" destOrd="0" presId="urn:microsoft.com/office/officeart/2005/8/layout/orgChart1"/>
    <dgm:cxn modelId="{34395B52-8D12-4FB7-8A63-587E661C84D7}" type="presOf" srcId="{A10B6763-2D56-45D6-A6BE-73434CEAAA77}" destId="{B17701FB-AC4A-4F07-97DD-120E74C071E9}" srcOrd="0" destOrd="0" presId="urn:microsoft.com/office/officeart/2005/8/layout/orgChart1"/>
    <dgm:cxn modelId="{9DF4FF82-4848-444C-A537-349E9C969ADA}" srcId="{4E12023F-C9AE-4A23-AD99-C1E73EB65D0D}" destId="{BFB4BD0C-901C-433C-9E53-D1D98411B3A5}" srcOrd="4" destOrd="0" parTransId="{BFDFEA46-3BC0-44D9-80EC-1595D5C9BFDE}" sibTransId="{F7D4C493-8883-4898-B5DD-F0F37B2F4CEE}"/>
    <dgm:cxn modelId="{0E592138-B37E-4D8E-929D-81A6DBF254CF}" type="presOf" srcId="{BFB4BD0C-901C-433C-9E53-D1D98411B3A5}" destId="{84ABAB7B-9347-4D5E-8675-FBF1D555E45E}" srcOrd="1" destOrd="0" presId="urn:microsoft.com/office/officeart/2005/8/layout/orgChart1"/>
    <dgm:cxn modelId="{AE284910-E430-410A-83DF-63A1697E6AA0}" type="presOf" srcId="{3284E2CB-C13C-40AA-BB4C-C1895CE1667F}" destId="{F93EE90C-5B81-4794-86BC-1069B9B9933A}" srcOrd="0" destOrd="0" presId="urn:microsoft.com/office/officeart/2005/8/layout/orgChart1"/>
    <dgm:cxn modelId="{BF3055ED-44FD-415A-8B89-CA27334EFBAE}" type="presOf" srcId="{141B8C73-3751-4E8E-BC94-85A370C19348}" destId="{953AE434-1F7E-4578-86DC-F8F4048171B6}" srcOrd="1" destOrd="0" presId="urn:microsoft.com/office/officeart/2005/8/layout/orgChart1"/>
    <dgm:cxn modelId="{43DC07CF-0A50-468D-A44F-4D683223160F}" srcId="{CE383C78-078B-445A-9C6C-BEBEA691D23B}" destId="{71C93879-2487-4D22-A31F-E4F900797CC9}" srcOrd="0" destOrd="0" parTransId="{E8ACA4DD-319D-4303-BCC0-B1CE990C3288}" sibTransId="{ECE09E1B-708A-4710-8F06-57BDC06566F2}"/>
    <dgm:cxn modelId="{C24202EA-CAFC-415D-AFD3-9E9423445ECA}" type="presOf" srcId="{BFDFEA46-3BC0-44D9-80EC-1595D5C9BFDE}" destId="{F05379FC-FBA8-42FD-A369-D30518F14684}" srcOrd="0" destOrd="0" presId="urn:microsoft.com/office/officeart/2005/8/layout/orgChart1"/>
    <dgm:cxn modelId="{B13C83A4-AAB1-44C6-A147-9F78F23BBB7E}" type="presOf" srcId="{8B105430-579A-4D5E-B0A1-F821CA409AF0}" destId="{D985A859-0825-4B8D-9931-57B0FFA705B5}" srcOrd="0" destOrd="0" presId="urn:microsoft.com/office/officeart/2005/8/layout/orgChart1"/>
    <dgm:cxn modelId="{616332C1-5E53-4CEF-9090-354B09AAE115}" type="presOf" srcId="{C5E940CE-6C95-4966-99F9-F5EC61C56B59}" destId="{8762D4E9-AD85-442F-A149-CD3B4532963B}" srcOrd="0" destOrd="0" presId="urn:microsoft.com/office/officeart/2005/8/layout/orgChart1"/>
    <dgm:cxn modelId="{B73A557A-7FE9-48DC-90E4-1787560F6C97}" type="presOf" srcId="{6F001D5C-8222-47E5-95D5-3E21EF12361E}" destId="{15632FF9-3607-4540-87EA-2DCEEA80EE4F}" srcOrd="0" destOrd="0" presId="urn:microsoft.com/office/officeart/2005/8/layout/orgChart1"/>
    <dgm:cxn modelId="{766C8174-0665-4B98-95F7-AC33BC419362}" srcId="{71C93879-2487-4D22-A31F-E4F900797CC9}" destId="{ACA4AACD-9587-47F9-A932-3547CF3D3652}" srcOrd="1" destOrd="0" parTransId="{A10B6763-2D56-45D6-A6BE-73434CEAAA77}" sibTransId="{31CFEF47-A8FA-4D0A-ABDF-A6D0992D5FFB}"/>
    <dgm:cxn modelId="{4109ADF7-0B3E-405B-B6C6-7ED8622C08FF}" srcId="{71C93879-2487-4D22-A31F-E4F900797CC9}" destId="{362FD82A-8D6A-43D0-88A5-EDE092BB5C49}" srcOrd="2" destOrd="0" parTransId="{C6B7A0C5-91AB-477F-8A47-EC53C736C50F}" sibTransId="{B3473735-DB70-45F1-8627-45C541578D99}"/>
    <dgm:cxn modelId="{29E65373-1246-4284-80BA-0F0ACB6BC23B}" type="presOf" srcId="{90A867F4-A40F-47B7-ABAE-5E9BEA050CA7}" destId="{F73F24FE-BB6A-46AA-BC7B-202593C24FC1}" srcOrd="0" destOrd="0" presId="urn:microsoft.com/office/officeart/2005/8/layout/orgChart1"/>
    <dgm:cxn modelId="{55004344-D978-440C-B774-C2F28511A19A}" type="presOf" srcId="{C6B7A0C5-91AB-477F-8A47-EC53C736C50F}" destId="{C94C6C0A-C48C-4A14-9E75-8EF87F65C684}" srcOrd="0" destOrd="0" presId="urn:microsoft.com/office/officeart/2005/8/layout/orgChart1"/>
    <dgm:cxn modelId="{D5FA08BB-AE54-4BDF-81D4-0F794C4E5BAA}" type="presOf" srcId="{5A3B31BB-6ED5-4EF7-97A8-92ACD13F76B7}" destId="{2F92507C-30CB-407B-A162-D0D3DD256F80}" srcOrd="0" destOrd="0" presId="urn:microsoft.com/office/officeart/2005/8/layout/orgChart1"/>
    <dgm:cxn modelId="{D211360D-E070-40EF-907F-0174060565C2}" type="presOf" srcId="{080EA1D0-4F79-46DF-98D6-67C865919037}" destId="{1DBFB46A-1121-4BD6-9012-6FCD8499C37A}" srcOrd="1" destOrd="0" presId="urn:microsoft.com/office/officeart/2005/8/layout/orgChart1"/>
    <dgm:cxn modelId="{D99B4E8F-41CE-44A4-A0F2-9A386AB6D35D}" type="presOf" srcId="{70DF91D5-AA0D-4AC9-B459-522530C2B372}" destId="{33A3E44B-1B38-4030-871A-B56FB34829D0}" srcOrd="0" destOrd="0" presId="urn:microsoft.com/office/officeart/2005/8/layout/orgChart1"/>
    <dgm:cxn modelId="{AC8F81CC-0905-46F2-9A81-0952AD0A1B73}" type="presOf" srcId="{141B8C73-3751-4E8E-BC94-85A370C19348}" destId="{7CED4947-B09E-4143-92EC-12C2A2C9889C}" srcOrd="0" destOrd="0" presId="urn:microsoft.com/office/officeart/2005/8/layout/orgChart1"/>
    <dgm:cxn modelId="{A34CC398-629F-4543-AC5C-613DD5BB2DFF}" srcId="{4E12023F-C9AE-4A23-AD99-C1E73EB65D0D}" destId="{91C89569-3BBA-DE4D-89A5-60342154FF17}" srcOrd="3" destOrd="0" parTransId="{F8BB24BB-C33F-CA44-856F-88C8DBC5012F}" sibTransId="{FDD7978B-9080-7946-931F-A0CAC30AF038}"/>
    <dgm:cxn modelId="{AA65C22C-AA23-4A64-93CE-1AA2D7BCA930}" type="presOf" srcId="{14E2E809-9A8A-4301-B0D4-AC4E7BB3E49C}" destId="{6D67D62C-F9ED-45C7-84FD-0339A49A2009}" srcOrd="0" destOrd="0" presId="urn:microsoft.com/office/officeart/2005/8/layout/orgChart1"/>
    <dgm:cxn modelId="{19F794F9-EC04-4A4E-8F42-89A1EE77FFF8}" type="presOf" srcId="{C07A0787-D2B2-4F6A-A091-7C34A152DD17}" destId="{F7A06155-45A3-444B-B0E0-D0990EFE2D91}" srcOrd="0" destOrd="0" presId="urn:microsoft.com/office/officeart/2005/8/layout/orgChart1"/>
    <dgm:cxn modelId="{C4AFC033-F689-4F45-9DC3-98FF2A3C8DD3}" type="presOf" srcId="{91C89569-3BBA-DE4D-89A5-60342154FF17}" destId="{D76E636D-B118-D14C-94FC-AE35B1AA46D2}" srcOrd="0" destOrd="0" presId="urn:microsoft.com/office/officeart/2005/8/layout/orgChart1"/>
    <dgm:cxn modelId="{E13D6CBD-4476-4ED7-AA74-B8C47E644AD2}" type="presOf" srcId="{ACA4AACD-9587-47F9-A932-3547CF3D3652}" destId="{2080710D-9B88-4AED-8A78-2D334DDEBD55}" srcOrd="1" destOrd="0" presId="urn:microsoft.com/office/officeart/2005/8/layout/orgChart1"/>
    <dgm:cxn modelId="{4D0EB287-474D-42B4-9EC8-F550F8D36F47}" type="presOf" srcId="{BFB4BD0C-901C-433C-9E53-D1D98411B3A5}" destId="{8923B9B7-5B5E-479D-B887-5FD2A44E72CD}" srcOrd="0" destOrd="0" presId="urn:microsoft.com/office/officeart/2005/8/layout/orgChart1"/>
    <dgm:cxn modelId="{01416610-AF65-4C73-BD4E-8A0298A88C6A}" type="presOf" srcId="{362FD82A-8D6A-43D0-88A5-EDE092BB5C49}" destId="{0DC6987B-36FD-4E6C-828A-E84C2EF09F43}" srcOrd="0" destOrd="0" presId="urn:microsoft.com/office/officeart/2005/8/layout/orgChart1"/>
    <dgm:cxn modelId="{4EDFA239-6B1E-41C0-96C1-B9B4666FCE40}" type="presOf" srcId="{5F39913E-228E-40B4-9AEF-14590E0DD823}" destId="{B063A538-216A-4043-B56C-28DD03D5DD95}" srcOrd="1" destOrd="0" presId="urn:microsoft.com/office/officeart/2005/8/layout/orgChart1"/>
    <dgm:cxn modelId="{4A0BA92A-5FED-4537-A8EB-06CF5B3D04E8}" type="presOf" srcId="{D52E1AF9-4FF2-47B9-BDC6-D2FB6960A043}" destId="{D0E33527-B44E-47CB-AC35-C75EF685ADC3}" srcOrd="1" destOrd="0" presId="urn:microsoft.com/office/officeart/2005/8/layout/orgChart1"/>
    <dgm:cxn modelId="{8DDC75D5-D605-41AB-9C16-84C4FFB35AEC}" type="presOf" srcId="{767D51D5-C2CC-4758-A816-77DD44AEFA4B}" destId="{AACF3A9B-B75A-4145-8C0B-D5881FD7A07E}" srcOrd="0" destOrd="0" presId="urn:microsoft.com/office/officeart/2005/8/layout/orgChart1"/>
    <dgm:cxn modelId="{DD4D202F-E0B9-4DFF-9280-D50FE0D52EDA}" type="presOf" srcId="{40483066-6482-4C6F-B185-547CE7FB8A86}" destId="{146EC0D8-9311-463D-B07B-A0FAB32A996B}" srcOrd="0" destOrd="0" presId="urn:microsoft.com/office/officeart/2005/8/layout/orgChart1"/>
    <dgm:cxn modelId="{2CE901E9-C23A-4BB3-B637-521E973BE59E}" srcId="{ACA4AACD-9587-47F9-A932-3547CF3D3652}" destId="{AA693C8C-3811-4FDC-944E-FA009B1C685E}" srcOrd="3" destOrd="0" parTransId="{FBFB181B-6291-4D78-A663-5AFDE17BBFCA}" sibTransId="{6C351CBA-EB25-480F-B292-A1E2C1F282A3}"/>
    <dgm:cxn modelId="{8891BEFB-F8E8-42BA-ADF5-0ED724857AB0}" type="presOf" srcId="{4E12023F-C9AE-4A23-AD99-C1E73EB65D0D}" destId="{EA63BD8F-BEEB-4F95-8554-A71A18F8FE46}" srcOrd="0" destOrd="0" presId="urn:microsoft.com/office/officeart/2005/8/layout/orgChart1"/>
    <dgm:cxn modelId="{9B2159BB-7886-41DB-A35F-43A6836903DF}" srcId="{4E12023F-C9AE-4A23-AD99-C1E73EB65D0D}" destId="{1B2F2D70-C1B4-401A-8B39-2FFD4781181D}" srcOrd="2" destOrd="0" parTransId="{4DA40EF6-97E9-4FDF-A4BB-5DC8DCBCF9EC}" sibTransId="{BB7BDA70-CB0A-4B89-BA4F-8AA60DD63A6E}"/>
    <dgm:cxn modelId="{9F95EA53-5960-4794-8074-3A2EB72C7D42}" srcId="{71C93879-2487-4D22-A31F-E4F900797CC9}" destId="{4E12023F-C9AE-4A23-AD99-C1E73EB65D0D}" srcOrd="3" destOrd="0" parTransId="{8381B0C6-D2B5-42AD-975C-99C2F8247C2B}" sibTransId="{308A2B5F-F702-4E50-8FD7-EA8D7BB316B9}"/>
    <dgm:cxn modelId="{85105B12-6172-4ECA-AEF7-30A3EC825DB0}" srcId="{4E12023F-C9AE-4A23-AD99-C1E73EB65D0D}" destId="{6457D21E-97D6-450C-9607-0B60CA0310A6}" srcOrd="0" destOrd="0" parTransId="{C8154C15-7442-48E0-9692-6BBADA74393E}" sibTransId="{9F8022C9-DEAE-48FD-B635-E5E6D6ACA19F}"/>
    <dgm:cxn modelId="{A2F7C9F6-FEA3-400B-827D-F55F795F4BBA}" type="presOf" srcId="{F8BB24BB-C33F-CA44-856F-88C8DBC5012F}" destId="{5DD79546-6D96-3748-BE99-60FFCEC1D258}" srcOrd="0" destOrd="0" presId="urn:microsoft.com/office/officeart/2005/8/layout/orgChart1"/>
    <dgm:cxn modelId="{A86C883B-C75D-46CD-BB67-6EC3CB70F17C}" type="presOf" srcId="{FBFB181B-6291-4D78-A663-5AFDE17BBFCA}" destId="{F72B7204-5C81-4E59-A826-80E7420442A3}" srcOrd="0" destOrd="0" presId="urn:microsoft.com/office/officeart/2005/8/layout/orgChart1"/>
    <dgm:cxn modelId="{FD850053-3C7A-4232-AC08-A22F9F5A0582}" type="presOf" srcId="{AA693C8C-3811-4FDC-944E-FA009B1C685E}" destId="{7866ABDE-D6B7-44CB-8B2E-702E53E6594B}" srcOrd="1" destOrd="0" presId="urn:microsoft.com/office/officeart/2005/8/layout/orgChart1"/>
    <dgm:cxn modelId="{2E5E774F-233A-4FBC-BBDA-918CD4E95323}" type="presOf" srcId="{91C89569-3BBA-DE4D-89A5-60342154FF17}" destId="{BC284434-6351-0747-889D-E0B87BA80C55}" srcOrd="1" destOrd="0" presId="urn:microsoft.com/office/officeart/2005/8/layout/orgChart1"/>
    <dgm:cxn modelId="{62C6E9C7-A5CA-4410-A908-D1FF19A4DBB1}" srcId="{71C93879-2487-4D22-A31F-E4F900797CC9}" destId="{D71613D1-E77C-440C-9214-C8A6FBA54E49}" srcOrd="5" destOrd="0" parTransId="{14E2E809-9A8A-4301-B0D4-AC4E7BB3E49C}" sibTransId="{6323C250-2F1B-4D6F-8647-B46C996E2681}"/>
    <dgm:cxn modelId="{5E500664-54AD-4802-ABE2-291A4DCDC693}" type="presOf" srcId="{0B3D2F33-167B-4CA6-A771-07B041D319B3}" destId="{0C6793DD-9816-4622-82EF-E27F1DD936F2}" srcOrd="0" destOrd="0" presId="urn:microsoft.com/office/officeart/2005/8/layout/orgChart1"/>
    <dgm:cxn modelId="{97FA433B-3F0B-4FD8-B3BB-63FD8E00E22E}" type="presOf" srcId="{8DB07454-493A-4762-B7E7-E7B87CAD76D0}" destId="{77103490-67DE-4721-A5E2-46295ECAC138}" srcOrd="0" destOrd="0" presId="urn:microsoft.com/office/officeart/2005/8/layout/orgChart1"/>
    <dgm:cxn modelId="{6DD2BB69-3B66-479B-A459-65B96FC58701}" type="presOf" srcId="{DF4E3BCC-14E8-4900-9674-A7053D5EFC9D}" destId="{9C98890B-CFD6-4456-97B0-0280A9AED559}" srcOrd="0" destOrd="0" presId="urn:microsoft.com/office/officeart/2005/8/layout/orgChart1"/>
    <dgm:cxn modelId="{49DD9835-8796-4204-BE21-F7E7C3605390}" type="presOf" srcId="{F59DE974-F594-48D1-86C3-12761BB7017C}" destId="{98AB04F4-F086-4CFE-A659-2F20407504B9}" srcOrd="0" destOrd="0" presId="urn:microsoft.com/office/officeart/2005/8/layout/orgChart1"/>
    <dgm:cxn modelId="{F1826A58-785A-4303-BD58-B9E7AC2EFDDF}" type="presOf" srcId="{94CC00D8-1A38-408C-9F72-983BC25CAAB2}" destId="{0ED8F634-F318-4D76-BA2D-A06C7D580161}" srcOrd="1" destOrd="0" presId="urn:microsoft.com/office/officeart/2005/8/layout/orgChart1"/>
    <dgm:cxn modelId="{D726B74D-BC44-42FE-A256-AA6502306E45}" type="presOf" srcId="{C7351062-16EF-44E4-A0D5-87A21C87F997}" destId="{5110D670-DFC6-4771-9A0E-4E962BD7D111}" srcOrd="1" destOrd="0" presId="urn:microsoft.com/office/officeart/2005/8/layout/orgChart1"/>
    <dgm:cxn modelId="{EA693BD6-FBDA-450F-8117-0E7CF75A49AE}" type="presOf" srcId="{080EA1D0-4F79-46DF-98D6-67C865919037}" destId="{FC2D83A7-F465-499D-97B3-0C189F31FCDF}" srcOrd="0" destOrd="0" presId="urn:microsoft.com/office/officeart/2005/8/layout/orgChart1"/>
    <dgm:cxn modelId="{4DA2841E-F0BA-4D6A-8C58-C93D8230450F}" type="presOf" srcId="{71C93879-2487-4D22-A31F-E4F900797CC9}" destId="{41A35F36-6C26-410B-939C-97E9A67C0091}" srcOrd="0" destOrd="0" presId="urn:microsoft.com/office/officeart/2005/8/layout/orgChart1"/>
    <dgm:cxn modelId="{2192CF4D-38CE-4ADC-810E-E6006CCEDD91}" type="presOf" srcId="{102CFE6B-1D99-466C-9200-77B17F71E65B}" destId="{6A0E19BA-C049-4F97-865F-4546434C5A53}" srcOrd="0" destOrd="0" presId="urn:microsoft.com/office/officeart/2005/8/layout/orgChart1"/>
    <dgm:cxn modelId="{3FBCDD75-E029-41DC-B9E5-99F1FEFD44A0}" type="presOf" srcId="{362FD82A-8D6A-43D0-88A5-EDE092BB5C49}" destId="{C24BCFBB-61DE-4A83-B091-A30C39D284EB}" srcOrd="1" destOrd="0" presId="urn:microsoft.com/office/officeart/2005/8/layout/orgChart1"/>
    <dgm:cxn modelId="{B3767DD8-EF67-462F-8390-42552D815A4E}" type="presOf" srcId="{6457D21E-97D6-450C-9607-0B60CA0310A6}" destId="{7FA9FDB0-9346-4272-BE56-A07BF9752AF3}" srcOrd="1" destOrd="0" presId="urn:microsoft.com/office/officeart/2005/8/layout/orgChart1"/>
    <dgm:cxn modelId="{EA9DEA47-F2C4-418A-835F-2C9713F1D6BB}" srcId="{4E12023F-C9AE-4A23-AD99-C1E73EB65D0D}" destId="{D52E1AF9-4FF2-47B9-BDC6-D2FB6960A043}" srcOrd="1" destOrd="0" parTransId="{8DB07454-493A-4762-B7E7-E7B87CAD76D0}" sibTransId="{F53ED9C7-73E3-450B-8958-C0A2FCC2B91E}"/>
    <dgm:cxn modelId="{F54C091E-9210-4448-9346-C275449F410F}" srcId="{362FD82A-8D6A-43D0-88A5-EDE092BB5C49}" destId="{102CFE6B-1D99-466C-9200-77B17F71E65B}" srcOrd="2" destOrd="0" parTransId="{C5E940CE-6C95-4966-99F9-F5EC61C56B59}" sibTransId="{C5BD88C0-B9A6-42C1-993C-86B76D226666}"/>
    <dgm:cxn modelId="{65544BBE-917B-4929-B846-98DF1EC1F81C}" srcId="{ACA4AACD-9587-47F9-A932-3547CF3D3652}" destId="{C7351062-16EF-44E4-A0D5-87A21C87F997}" srcOrd="2" destOrd="0" parTransId="{3DA1EC4C-30A4-4263-927B-A0FC06EA7F19}" sibTransId="{B64230F8-5FB8-4878-A755-BD03D5B47AD3}"/>
    <dgm:cxn modelId="{7ADBD0FA-4B37-45A5-9871-1D8E78633EFB}" type="presOf" srcId="{8B105430-579A-4D5E-B0A1-F821CA409AF0}" destId="{47E10918-2412-454E-B3A1-3A4BDA89E1A0}" srcOrd="1" destOrd="0" presId="urn:microsoft.com/office/officeart/2005/8/layout/orgChart1"/>
    <dgm:cxn modelId="{C7229B37-4B2D-4BEC-8DA1-59F599FAA061}" type="presOf" srcId="{D52E1AF9-4FF2-47B9-BDC6-D2FB6960A043}" destId="{D029BC9C-50D9-4178-9F85-F8A815A3250A}" srcOrd="0" destOrd="0" presId="urn:microsoft.com/office/officeart/2005/8/layout/orgChart1"/>
    <dgm:cxn modelId="{1BF22F8E-741C-4B11-8C76-E94DDB2EBA5D}" type="presParOf" srcId="{76E0F65C-3667-46EE-8057-7C74C9A8D937}" destId="{7DDA523A-4AC9-48D6-BD60-300579FE4DA6}" srcOrd="0" destOrd="0" presId="urn:microsoft.com/office/officeart/2005/8/layout/orgChart1"/>
    <dgm:cxn modelId="{CE1625FF-2A4C-4537-A2F6-BF58E77D112E}" type="presParOf" srcId="{7DDA523A-4AC9-48D6-BD60-300579FE4DA6}" destId="{0441D8D1-BA87-453D-8FB8-BA1223DDC91B}" srcOrd="0" destOrd="0" presId="urn:microsoft.com/office/officeart/2005/8/layout/orgChart1"/>
    <dgm:cxn modelId="{FE21AFB9-E799-4146-A467-02B7D6185F00}" type="presParOf" srcId="{0441D8D1-BA87-453D-8FB8-BA1223DDC91B}" destId="{41A35F36-6C26-410B-939C-97E9A67C0091}" srcOrd="0" destOrd="0" presId="urn:microsoft.com/office/officeart/2005/8/layout/orgChart1"/>
    <dgm:cxn modelId="{E2644D56-5E1D-4D60-946C-B43279909DFA}" type="presParOf" srcId="{0441D8D1-BA87-453D-8FB8-BA1223DDC91B}" destId="{4EC07D82-D451-4E45-A54E-44EDD1A7466A}" srcOrd="1" destOrd="0" presId="urn:microsoft.com/office/officeart/2005/8/layout/orgChart1"/>
    <dgm:cxn modelId="{784895C8-2285-4249-A034-AE608DF71BD4}" type="presParOf" srcId="{7DDA523A-4AC9-48D6-BD60-300579FE4DA6}" destId="{1BD9A19A-FA96-4D2B-AD08-C8B85F497DC1}" srcOrd="1" destOrd="0" presId="urn:microsoft.com/office/officeart/2005/8/layout/orgChart1"/>
    <dgm:cxn modelId="{DD54D9D9-4CAC-4F2C-9432-3031AAADE3BB}" type="presParOf" srcId="{1BD9A19A-FA96-4D2B-AD08-C8B85F497DC1}" destId="{5E58C229-4010-4A85-89DC-47D762D27DC7}" srcOrd="0" destOrd="0" presId="urn:microsoft.com/office/officeart/2005/8/layout/orgChart1"/>
    <dgm:cxn modelId="{DE5D00C9-315C-46DC-A672-296598ABDE0E}" type="presParOf" srcId="{1BD9A19A-FA96-4D2B-AD08-C8B85F497DC1}" destId="{F08FF1E9-3B33-44E2-92B3-87E3F6F08091}" srcOrd="1" destOrd="0" presId="urn:microsoft.com/office/officeart/2005/8/layout/orgChart1"/>
    <dgm:cxn modelId="{514488F9-3CCA-4178-8EF0-2143DB59A729}" type="presParOf" srcId="{F08FF1E9-3B33-44E2-92B3-87E3F6F08091}" destId="{4FF3AEE8-DA3A-4331-9677-6AA9AF026949}" srcOrd="0" destOrd="0" presId="urn:microsoft.com/office/officeart/2005/8/layout/orgChart1"/>
    <dgm:cxn modelId="{ABCC9794-BE5D-4428-8025-13E910125146}" type="presParOf" srcId="{4FF3AEE8-DA3A-4331-9677-6AA9AF026949}" destId="{FC2D83A7-F465-499D-97B3-0C189F31FCDF}" srcOrd="0" destOrd="0" presId="urn:microsoft.com/office/officeart/2005/8/layout/orgChart1"/>
    <dgm:cxn modelId="{BA6E9548-AE4A-491C-A91E-F8DBC4B5CD5F}" type="presParOf" srcId="{4FF3AEE8-DA3A-4331-9677-6AA9AF026949}" destId="{1DBFB46A-1121-4BD6-9012-6FCD8499C37A}" srcOrd="1" destOrd="0" presId="urn:microsoft.com/office/officeart/2005/8/layout/orgChart1"/>
    <dgm:cxn modelId="{ED138B99-C178-4301-A53F-FA2149273E7C}" type="presParOf" srcId="{F08FF1E9-3B33-44E2-92B3-87E3F6F08091}" destId="{D63A3C02-FF71-4054-8039-FB95D71B3343}" srcOrd="1" destOrd="0" presId="urn:microsoft.com/office/officeart/2005/8/layout/orgChart1"/>
    <dgm:cxn modelId="{01693062-A7E4-44F1-B728-6C7DA5DD6D87}" type="presParOf" srcId="{D63A3C02-FF71-4054-8039-FB95D71B3343}" destId="{0C6793DD-9816-4622-82EF-E27F1DD936F2}" srcOrd="0" destOrd="0" presId="urn:microsoft.com/office/officeart/2005/8/layout/orgChart1"/>
    <dgm:cxn modelId="{E27941D1-31B6-420E-B607-A6C654881FEB}" type="presParOf" srcId="{D63A3C02-FF71-4054-8039-FB95D71B3343}" destId="{26683F2C-72A8-47FF-B20C-52496521BE96}" srcOrd="1" destOrd="0" presId="urn:microsoft.com/office/officeart/2005/8/layout/orgChart1"/>
    <dgm:cxn modelId="{8DAB30B2-D32F-4AE5-A5CD-040D42FBC4E0}" type="presParOf" srcId="{26683F2C-72A8-47FF-B20C-52496521BE96}" destId="{029593B7-3697-4C44-86BB-9FA61C1ACE8A}" srcOrd="0" destOrd="0" presId="urn:microsoft.com/office/officeart/2005/8/layout/orgChart1"/>
    <dgm:cxn modelId="{EB5B889F-B63D-434E-8169-D4C6667E7C3A}" type="presParOf" srcId="{029593B7-3697-4C44-86BB-9FA61C1ACE8A}" destId="{31DF7679-EA7B-46F2-BBC0-0173C00D8026}" srcOrd="0" destOrd="0" presId="urn:microsoft.com/office/officeart/2005/8/layout/orgChart1"/>
    <dgm:cxn modelId="{DAB64CF2-3E1E-4554-9B8A-2E41470AFBC9}" type="presParOf" srcId="{029593B7-3697-4C44-86BB-9FA61C1ACE8A}" destId="{B063A538-216A-4043-B56C-28DD03D5DD95}" srcOrd="1" destOrd="0" presId="urn:microsoft.com/office/officeart/2005/8/layout/orgChart1"/>
    <dgm:cxn modelId="{F722990F-A5D0-483C-AB2E-6EB264BC625B}" type="presParOf" srcId="{26683F2C-72A8-47FF-B20C-52496521BE96}" destId="{6BB0758D-24D6-411B-A5F3-BD392E2CB92F}" srcOrd="1" destOrd="0" presId="urn:microsoft.com/office/officeart/2005/8/layout/orgChart1"/>
    <dgm:cxn modelId="{AAD6BEAC-E3CF-4649-8B81-3700F4C1053A}" type="presParOf" srcId="{26683F2C-72A8-47FF-B20C-52496521BE96}" destId="{9250132D-BF53-4D48-BDCF-BFA7CDDA7F25}" srcOrd="2" destOrd="0" presId="urn:microsoft.com/office/officeart/2005/8/layout/orgChart1"/>
    <dgm:cxn modelId="{C4DC8EFC-3273-4405-9F86-CB75FD469816}" type="presParOf" srcId="{F08FF1E9-3B33-44E2-92B3-87E3F6F08091}" destId="{6911E5E4-7BEA-4E77-A6D3-B9EFB149C351}" srcOrd="2" destOrd="0" presId="urn:microsoft.com/office/officeart/2005/8/layout/orgChart1"/>
    <dgm:cxn modelId="{CB347BDE-372B-471D-90B6-7907AB6ADDF9}" type="presParOf" srcId="{1BD9A19A-FA96-4D2B-AD08-C8B85F497DC1}" destId="{B17701FB-AC4A-4F07-97DD-120E74C071E9}" srcOrd="2" destOrd="0" presId="urn:microsoft.com/office/officeart/2005/8/layout/orgChart1"/>
    <dgm:cxn modelId="{A1563B46-919D-4C37-9E02-DB6CE106CE76}" type="presParOf" srcId="{1BD9A19A-FA96-4D2B-AD08-C8B85F497DC1}" destId="{E1B0146B-AE84-4F6D-AA41-659F917C8FEE}" srcOrd="3" destOrd="0" presId="urn:microsoft.com/office/officeart/2005/8/layout/orgChart1"/>
    <dgm:cxn modelId="{6C37B478-9EB4-4F30-A3E2-15BA415E4331}" type="presParOf" srcId="{E1B0146B-AE84-4F6D-AA41-659F917C8FEE}" destId="{57EDCC2C-6061-49CF-8583-C5609171B6B4}" srcOrd="0" destOrd="0" presId="urn:microsoft.com/office/officeart/2005/8/layout/orgChart1"/>
    <dgm:cxn modelId="{00714AB5-7CD2-479F-ABF2-4A81C638BCCD}" type="presParOf" srcId="{57EDCC2C-6061-49CF-8583-C5609171B6B4}" destId="{5609B831-BB43-4C12-AB42-BA2315D7A89B}" srcOrd="0" destOrd="0" presId="urn:microsoft.com/office/officeart/2005/8/layout/orgChart1"/>
    <dgm:cxn modelId="{B889A0B8-F493-489A-8554-6D5DAABC385D}" type="presParOf" srcId="{57EDCC2C-6061-49CF-8583-C5609171B6B4}" destId="{2080710D-9B88-4AED-8A78-2D334DDEBD55}" srcOrd="1" destOrd="0" presId="urn:microsoft.com/office/officeart/2005/8/layout/orgChart1"/>
    <dgm:cxn modelId="{F910F7DF-23DF-45C8-A971-752FC13BDE03}" type="presParOf" srcId="{E1B0146B-AE84-4F6D-AA41-659F917C8FEE}" destId="{2F93735B-2928-407D-88D9-D889CD1BAE42}" srcOrd="1" destOrd="0" presId="urn:microsoft.com/office/officeart/2005/8/layout/orgChart1"/>
    <dgm:cxn modelId="{D953E876-E276-448B-9B54-91B95B5B63D5}" type="presParOf" srcId="{2F93735B-2928-407D-88D9-D889CD1BAE42}" destId="{9EC9A89E-150B-480B-8D21-66F535B8A0AE}" srcOrd="0" destOrd="0" presId="urn:microsoft.com/office/officeart/2005/8/layout/orgChart1"/>
    <dgm:cxn modelId="{F84B25F0-1D47-44F4-8BF8-7A1696CADB4D}" type="presParOf" srcId="{2F93735B-2928-407D-88D9-D889CD1BAE42}" destId="{FDFB12F7-6675-473C-A77C-2943B5F95915}" srcOrd="1" destOrd="0" presId="urn:microsoft.com/office/officeart/2005/8/layout/orgChart1"/>
    <dgm:cxn modelId="{9F1BE45D-01CA-41E6-AD38-1F474BA52ADC}" type="presParOf" srcId="{FDFB12F7-6675-473C-A77C-2943B5F95915}" destId="{8492F6E2-CF86-443B-8D4A-5A30F4D1414C}" srcOrd="0" destOrd="0" presId="urn:microsoft.com/office/officeart/2005/8/layout/orgChart1"/>
    <dgm:cxn modelId="{95FE799E-2807-4A13-A28D-117CFCF8C9D8}" type="presParOf" srcId="{8492F6E2-CF86-443B-8D4A-5A30F4D1414C}" destId="{146EC0D8-9311-463D-B07B-A0FAB32A996B}" srcOrd="0" destOrd="0" presId="urn:microsoft.com/office/officeart/2005/8/layout/orgChart1"/>
    <dgm:cxn modelId="{02C86BBA-882E-40EF-8EFD-369FF11F9C21}" type="presParOf" srcId="{8492F6E2-CF86-443B-8D4A-5A30F4D1414C}" destId="{9ED9AE7C-B4A6-49D5-BAFF-78FCBDC837BC}" srcOrd="1" destOrd="0" presId="urn:microsoft.com/office/officeart/2005/8/layout/orgChart1"/>
    <dgm:cxn modelId="{349C3C1D-C25A-46E1-A85F-EBB37C3F608C}" type="presParOf" srcId="{FDFB12F7-6675-473C-A77C-2943B5F95915}" destId="{B1128230-0134-4D3E-B226-239265E1DD07}" srcOrd="1" destOrd="0" presId="urn:microsoft.com/office/officeart/2005/8/layout/orgChart1"/>
    <dgm:cxn modelId="{C656C9C4-63EA-4F8E-A2EE-630C40E6B087}" type="presParOf" srcId="{FDFB12F7-6675-473C-A77C-2943B5F95915}" destId="{9F979776-22D7-4773-B519-25E8CF2C9DA3}" srcOrd="2" destOrd="0" presId="urn:microsoft.com/office/officeart/2005/8/layout/orgChart1"/>
    <dgm:cxn modelId="{5308E799-25DD-4504-B37E-40382573A10B}" type="presParOf" srcId="{2F93735B-2928-407D-88D9-D889CD1BAE42}" destId="{15632FF9-3607-4540-87EA-2DCEEA80EE4F}" srcOrd="2" destOrd="0" presId="urn:microsoft.com/office/officeart/2005/8/layout/orgChart1"/>
    <dgm:cxn modelId="{7F1D9230-A208-486A-9542-1BD967499408}" type="presParOf" srcId="{2F93735B-2928-407D-88D9-D889CD1BAE42}" destId="{B71601B5-64D5-4F9A-AAB9-25DF3F8574D7}" srcOrd="3" destOrd="0" presId="urn:microsoft.com/office/officeart/2005/8/layout/orgChart1"/>
    <dgm:cxn modelId="{631F69CB-9DE0-4633-A4F5-51280EA4E666}" type="presParOf" srcId="{B71601B5-64D5-4F9A-AAB9-25DF3F8574D7}" destId="{33483017-2D26-4842-BA7A-B210293C93F2}" srcOrd="0" destOrd="0" presId="urn:microsoft.com/office/officeart/2005/8/layout/orgChart1"/>
    <dgm:cxn modelId="{9C10365C-21B3-4DFA-9ECE-5C5AAFE47E99}" type="presParOf" srcId="{33483017-2D26-4842-BA7A-B210293C93F2}" destId="{81819B85-C136-4B5F-97C7-71793E8CF388}" srcOrd="0" destOrd="0" presId="urn:microsoft.com/office/officeart/2005/8/layout/orgChart1"/>
    <dgm:cxn modelId="{57BBBA6A-6418-4529-84A2-608C3EFF278F}" type="presParOf" srcId="{33483017-2D26-4842-BA7A-B210293C93F2}" destId="{0575DE4D-97B5-40FD-AF8C-9A0861B9933A}" srcOrd="1" destOrd="0" presId="urn:microsoft.com/office/officeart/2005/8/layout/orgChart1"/>
    <dgm:cxn modelId="{130BF327-72E2-4807-BCB3-8FF269BC32CA}" type="presParOf" srcId="{B71601B5-64D5-4F9A-AAB9-25DF3F8574D7}" destId="{AEBE1B31-77F8-4C06-9A50-C11B249EDA1A}" srcOrd="1" destOrd="0" presId="urn:microsoft.com/office/officeart/2005/8/layout/orgChart1"/>
    <dgm:cxn modelId="{DC72F4D1-849A-4A87-ACA0-4C00F20F224E}" type="presParOf" srcId="{B71601B5-64D5-4F9A-AAB9-25DF3F8574D7}" destId="{7F864B84-E423-47F9-A10C-5ACF2FA8A4CC}" srcOrd="2" destOrd="0" presId="urn:microsoft.com/office/officeart/2005/8/layout/orgChart1"/>
    <dgm:cxn modelId="{7EEFDB05-F822-4873-91B7-E3050E932B01}" type="presParOf" srcId="{2F93735B-2928-407D-88D9-D889CD1BAE42}" destId="{74698914-8E60-4AA4-B6B3-BAFECC75B05D}" srcOrd="4" destOrd="0" presId="urn:microsoft.com/office/officeart/2005/8/layout/orgChart1"/>
    <dgm:cxn modelId="{794EF6A0-F075-4891-81EC-2EB6DF5D1A3D}" type="presParOf" srcId="{2F93735B-2928-407D-88D9-D889CD1BAE42}" destId="{D41A0BA5-6586-46B1-AD64-B8EB5A91A35C}" srcOrd="5" destOrd="0" presId="urn:microsoft.com/office/officeart/2005/8/layout/orgChart1"/>
    <dgm:cxn modelId="{A638BD61-1552-45F6-9367-1DEA7BAAB7C2}" type="presParOf" srcId="{D41A0BA5-6586-46B1-AD64-B8EB5A91A35C}" destId="{CA3247FF-668D-42A6-AB71-CC1BD386077E}" srcOrd="0" destOrd="0" presId="urn:microsoft.com/office/officeart/2005/8/layout/orgChart1"/>
    <dgm:cxn modelId="{9015711D-1B88-40D3-914E-9B383316C868}" type="presParOf" srcId="{CA3247FF-668D-42A6-AB71-CC1BD386077E}" destId="{F4EA77E1-4B12-41F2-B0E4-C38B79AC20C9}" srcOrd="0" destOrd="0" presId="urn:microsoft.com/office/officeart/2005/8/layout/orgChart1"/>
    <dgm:cxn modelId="{F68194CC-07D4-4B62-8219-769E14E2D248}" type="presParOf" srcId="{CA3247FF-668D-42A6-AB71-CC1BD386077E}" destId="{5110D670-DFC6-4771-9A0E-4E962BD7D111}" srcOrd="1" destOrd="0" presId="urn:microsoft.com/office/officeart/2005/8/layout/orgChart1"/>
    <dgm:cxn modelId="{831B3CBA-90BF-45EA-836D-71B9B663C18B}" type="presParOf" srcId="{D41A0BA5-6586-46B1-AD64-B8EB5A91A35C}" destId="{DC97473C-91C3-4F63-9830-FE81D5DA2F39}" srcOrd="1" destOrd="0" presId="urn:microsoft.com/office/officeart/2005/8/layout/orgChart1"/>
    <dgm:cxn modelId="{D0B77220-ACF0-4D40-8026-7633A44FA219}" type="presParOf" srcId="{D41A0BA5-6586-46B1-AD64-B8EB5A91A35C}" destId="{7CA31381-3255-4E3A-9D77-B012964005D0}" srcOrd="2" destOrd="0" presId="urn:microsoft.com/office/officeart/2005/8/layout/orgChart1"/>
    <dgm:cxn modelId="{701D704F-8707-460E-93AB-A8A66FE6EC7A}" type="presParOf" srcId="{2F93735B-2928-407D-88D9-D889CD1BAE42}" destId="{F72B7204-5C81-4E59-A826-80E7420442A3}" srcOrd="6" destOrd="0" presId="urn:microsoft.com/office/officeart/2005/8/layout/orgChart1"/>
    <dgm:cxn modelId="{4AC17611-16B5-4CB1-BE7D-708AA7D97977}" type="presParOf" srcId="{2F93735B-2928-407D-88D9-D889CD1BAE42}" destId="{7BA26EDD-49E4-4811-B322-59796EC9C7CE}" srcOrd="7" destOrd="0" presId="urn:microsoft.com/office/officeart/2005/8/layout/orgChart1"/>
    <dgm:cxn modelId="{ECD7C3AD-8219-4CCE-B752-462353351074}" type="presParOf" srcId="{7BA26EDD-49E4-4811-B322-59796EC9C7CE}" destId="{15A38683-96D8-4E55-B26F-D8A0686D3852}" srcOrd="0" destOrd="0" presId="urn:microsoft.com/office/officeart/2005/8/layout/orgChart1"/>
    <dgm:cxn modelId="{88B1D973-D93B-4FE3-8423-602DB6211F85}" type="presParOf" srcId="{15A38683-96D8-4E55-B26F-D8A0686D3852}" destId="{C0D4A7C6-C4F8-49A9-84C3-4C8D6CAC860A}" srcOrd="0" destOrd="0" presId="urn:microsoft.com/office/officeart/2005/8/layout/orgChart1"/>
    <dgm:cxn modelId="{C02C28E8-02EE-4780-BD1A-687D3E68204A}" type="presParOf" srcId="{15A38683-96D8-4E55-B26F-D8A0686D3852}" destId="{7866ABDE-D6B7-44CB-8B2E-702E53E6594B}" srcOrd="1" destOrd="0" presId="urn:microsoft.com/office/officeart/2005/8/layout/orgChart1"/>
    <dgm:cxn modelId="{7966D837-53B9-4EC5-80D9-5D1E6DBC5FDD}" type="presParOf" srcId="{7BA26EDD-49E4-4811-B322-59796EC9C7CE}" destId="{E88E5E9C-406B-4501-AF44-B1F3FFD45D6B}" srcOrd="1" destOrd="0" presId="urn:microsoft.com/office/officeart/2005/8/layout/orgChart1"/>
    <dgm:cxn modelId="{7C2C4474-069D-4F69-ACF5-61E4EE4AA435}" type="presParOf" srcId="{7BA26EDD-49E4-4811-B322-59796EC9C7CE}" destId="{C5C7BA96-33C4-42D8-9654-D161A8AB1F6F}" srcOrd="2" destOrd="0" presId="urn:microsoft.com/office/officeart/2005/8/layout/orgChart1"/>
    <dgm:cxn modelId="{775C7DC6-179F-4F78-AB56-B52E56BB1270}" type="presParOf" srcId="{E1B0146B-AE84-4F6D-AA41-659F917C8FEE}" destId="{8CAF2307-B612-4697-9BD7-92DD2095B1C4}" srcOrd="2" destOrd="0" presId="urn:microsoft.com/office/officeart/2005/8/layout/orgChart1"/>
    <dgm:cxn modelId="{163E9507-226C-4812-A6BF-E1A2E3E2548C}" type="presParOf" srcId="{1BD9A19A-FA96-4D2B-AD08-C8B85F497DC1}" destId="{C94C6C0A-C48C-4A14-9E75-8EF87F65C684}" srcOrd="4" destOrd="0" presId="urn:microsoft.com/office/officeart/2005/8/layout/orgChart1"/>
    <dgm:cxn modelId="{5A46A4CE-9256-47FC-9EEC-44864949131B}" type="presParOf" srcId="{1BD9A19A-FA96-4D2B-AD08-C8B85F497DC1}" destId="{C638CE55-970D-4600-90C5-97772C3406D8}" srcOrd="5" destOrd="0" presId="urn:microsoft.com/office/officeart/2005/8/layout/orgChart1"/>
    <dgm:cxn modelId="{2C9E8324-700E-4DB2-8B90-E21A9E655B94}" type="presParOf" srcId="{C638CE55-970D-4600-90C5-97772C3406D8}" destId="{E33E4FE3-6DAF-48E2-9200-7C3398AC6B40}" srcOrd="0" destOrd="0" presId="urn:microsoft.com/office/officeart/2005/8/layout/orgChart1"/>
    <dgm:cxn modelId="{69E1F765-CD54-4994-A83A-BFE84F3B8C73}" type="presParOf" srcId="{E33E4FE3-6DAF-48E2-9200-7C3398AC6B40}" destId="{0DC6987B-36FD-4E6C-828A-E84C2EF09F43}" srcOrd="0" destOrd="0" presId="urn:microsoft.com/office/officeart/2005/8/layout/orgChart1"/>
    <dgm:cxn modelId="{6122D57F-6D43-48E6-8318-E9A14E3F4E11}" type="presParOf" srcId="{E33E4FE3-6DAF-48E2-9200-7C3398AC6B40}" destId="{C24BCFBB-61DE-4A83-B091-A30C39D284EB}" srcOrd="1" destOrd="0" presId="urn:microsoft.com/office/officeart/2005/8/layout/orgChart1"/>
    <dgm:cxn modelId="{CA602EF0-3D38-4F0A-89D7-E8B28542AC34}" type="presParOf" srcId="{C638CE55-970D-4600-90C5-97772C3406D8}" destId="{0319BA73-FD94-490A-A98A-C46193AEA9BC}" srcOrd="1" destOrd="0" presId="urn:microsoft.com/office/officeart/2005/8/layout/orgChart1"/>
    <dgm:cxn modelId="{5DDF91F9-07AE-4D2F-9B01-A6C3B15DC68B}" type="presParOf" srcId="{0319BA73-FD94-490A-A98A-C46193AEA9BC}" destId="{EF334EF6-EB7C-454E-AA41-0C9E342372F8}" srcOrd="0" destOrd="0" presId="urn:microsoft.com/office/officeart/2005/8/layout/orgChart1"/>
    <dgm:cxn modelId="{0C8DA1A8-85BA-4B4F-929E-725843AE590D}" type="presParOf" srcId="{0319BA73-FD94-490A-A98A-C46193AEA9BC}" destId="{5EAE956A-8656-415F-8394-1E9A67ED520A}" srcOrd="1" destOrd="0" presId="urn:microsoft.com/office/officeart/2005/8/layout/orgChart1"/>
    <dgm:cxn modelId="{137DBB47-1757-4A34-87BB-E31A03468C96}" type="presParOf" srcId="{5EAE956A-8656-415F-8394-1E9A67ED520A}" destId="{F34007CC-5797-4ADA-85EE-C92D8E43DB07}" srcOrd="0" destOrd="0" presId="urn:microsoft.com/office/officeart/2005/8/layout/orgChart1"/>
    <dgm:cxn modelId="{F5163C32-AA02-46D2-924E-B44E577C8F69}" type="presParOf" srcId="{F34007CC-5797-4ADA-85EE-C92D8E43DB07}" destId="{4FBFB2EC-203F-48A1-A107-C19CA866E1CB}" srcOrd="0" destOrd="0" presId="urn:microsoft.com/office/officeart/2005/8/layout/orgChart1"/>
    <dgm:cxn modelId="{3AB90756-12D4-4715-8A65-2D493135A976}" type="presParOf" srcId="{F34007CC-5797-4ADA-85EE-C92D8E43DB07}" destId="{0ED8F634-F318-4D76-BA2D-A06C7D580161}" srcOrd="1" destOrd="0" presId="urn:microsoft.com/office/officeart/2005/8/layout/orgChart1"/>
    <dgm:cxn modelId="{D4BD07A2-4BE2-45B5-BE89-4EF23AA7ABFC}" type="presParOf" srcId="{5EAE956A-8656-415F-8394-1E9A67ED520A}" destId="{E22E178D-5DD2-4C87-B059-DC354AD19575}" srcOrd="1" destOrd="0" presId="urn:microsoft.com/office/officeart/2005/8/layout/orgChart1"/>
    <dgm:cxn modelId="{E08D4121-A60B-474A-BE14-FDAB11B011F9}" type="presParOf" srcId="{5EAE956A-8656-415F-8394-1E9A67ED520A}" destId="{1B4AA73A-7414-4AD1-895B-DC3E4F76EB83}" srcOrd="2" destOrd="0" presId="urn:microsoft.com/office/officeart/2005/8/layout/orgChart1"/>
    <dgm:cxn modelId="{5561A1D2-CCB6-441B-B789-F1CCED077CF5}" type="presParOf" srcId="{0319BA73-FD94-490A-A98A-C46193AEA9BC}" destId="{33A3E44B-1B38-4030-871A-B56FB34829D0}" srcOrd="2" destOrd="0" presId="urn:microsoft.com/office/officeart/2005/8/layout/orgChart1"/>
    <dgm:cxn modelId="{A8537D64-3873-4F41-9BB6-DB253A801BCD}" type="presParOf" srcId="{0319BA73-FD94-490A-A98A-C46193AEA9BC}" destId="{F3E48A2B-39C6-4524-8C19-CFF24A563E12}" srcOrd="3" destOrd="0" presId="urn:microsoft.com/office/officeart/2005/8/layout/orgChart1"/>
    <dgm:cxn modelId="{64AD938C-4ED2-4B44-8784-4ABFF598817C}" type="presParOf" srcId="{F3E48A2B-39C6-4524-8C19-CFF24A563E12}" destId="{C1B31188-66AD-4217-B267-74113435973A}" srcOrd="0" destOrd="0" presId="urn:microsoft.com/office/officeart/2005/8/layout/orgChart1"/>
    <dgm:cxn modelId="{5E13A9FD-7DD7-431D-AEB6-035D682CA491}" type="presParOf" srcId="{C1B31188-66AD-4217-B267-74113435973A}" destId="{7CED4947-B09E-4143-92EC-12C2A2C9889C}" srcOrd="0" destOrd="0" presId="urn:microsoft.com/office/officeart/2005/8/layout/orgChart1"/>
    <dgm:cxn modelId="{75CC3B78-B38E-4856-97F1-B284D965807A}" type="presParOf" srcId="{C1B31188-66AD-4217-B267-74113435973A}" destId="{953AE434-1F7E-4578-86DC-F8F4048171B6}" srcOrd="1" destOrd="0" presId="urn:microsoft.com/office/officeart/2005/8/layout/orgChart1"/>
    <dgm:cxn modelId="{4AC593DF-661C-42A9-8287-1478BE0B0232}" type="presParOf" srcId="{F3E48A2B-39C6-4524-8C19-CFF24A563E12}" destId="{BD10B681-22A3-4BF4-AA0A-2C48C36F35D7}" srcOrd="1" destOrd="0" presId="urn:microsoft.com/office/officeart/2005/8/layout/orgChart1"/>
    <dgm:cxn modelId="{F4FC0959-9FE3-4E83-9A13-26AC586C8771}" type="presParOf" srcId="{F3E48A2B-39C6-4524-8C19-CFF24A563E12}" destId="{E5FCCC63-6088-42EF-80AA-B5F5BF3EF87E}" srcOrd="2" destOrd="0" presId="urn:microsoft.com/office/officeart/2005/8/layout/orgChart1"/>
    <dgm:cxn modelId="{2B5E34C5-369C-46E3-BA64-4F0E0ADCF2B4}" type="presParOf" srcId="{0319BA73-FD94-490A-A98A-C46193AEA9BC}" destId="{8762D4E9-AD85-442F-A149-CD3B4532963B}" srcOrd="4" destOrd="0" presId="urn:microsoft.com/office/officeart/2005/8/layout/orgChart1"/>
    <dgm:cxn modelId="{B714C579-C63E-49D7-8DA8-BE0586E84589}" type="presParOf" srcId="{0319BA73-FD94-490A-A98A-C46193AEA9BC}" destId="{2EAEEEF7-82B6-4DB9-AAEE-6CDB99C06D3E}" srcOrd="5" destOrd="0" presId="urn:microsoft.com/office/officeart/2005/8/layout/orgChart1"/>
    <dgm:cxn modelId="{B3395EEA-E154-449C-B50C-5D69029E7C71}" type="presParOf" srcId="{2EAEEEF7-82B6-4DB9-AAEE-6CDB99C06D3E}" destId="{99806B95-55D8-4F0C-92A7-F014E55D5705}" srcOrd="0" destOrd="0" presId="urn:microsoft.com/office/officeart/2005/8/layout/orgChart1"/>
    <dgm:cxn modelId="{73FEFBD7-CBBF-4B04-9160-35ED43183C98}" type="presParOf" srcId="{99806B95-55D8-4F0C-92A7-F014E55D5705}" destId="{6A0E19BA-C049-4F97-865F-4546434C5A53}" srcOrd="0" destOrd="0" presId="urn:microsoft.com/office/officeart/2005/8/layout/orgChart1"/>
    <dgm:cxn modelId="{3932B7AB-4043-4B38-ACEF-A02B8CC72477}" type="presParOf" srcId="{99806B95-55D8-4F0C-92A7-F014E55D5705}" destId="{F1EEAD86-D23D-4FAC-A6E4-CB1D0746A09A}" srcOrd="1" destOrd="0" presId="urn:microsoft.com/office/officeart/2005/8/layout/orgChart1"/>
    <dgm:cxn modelId="{134943C2-DBAA-4136-ADEA-EAC1D0B3B243}" type="presParOf" srcId="{2EAEEEF7-82B6-4DB9-AAEE-6CDB99C06D3E}" destId="{5CF25B20-9CB3-4276-AF36-7B9BC62C1395}" srcOrd="1" destOrd="0" presId="urn:microsoft.com/office/officeart/2005/8/layout/orgChart1"/>
    <dgm:cxn modelId="{44BD9CA3-BE2D-4690-9F88-83AB8C9DD82C}" type="presParOf" srcId="{2EAEEEF7-82B6-4DB9-AAEE-6CDB99C06D3E}" destId="{F13D49DC-4D55-4F30-946D-D177B714AFA0}" srcOrd="2" destOrd="0" presId="urn:microsoft.com/office/officeart/2005/8/layout/orgChart1"/>
    <dgm:cxn modelId="{331F7EC3-E012-460E-B8C7-FDF8AFB54849}" type="presParOf" srcId="{C638CE55-970D-4600-90C5-97772C3406D8}" destId="{F6C49D78-3054-4267-A227-77D87BA6591D}" srcOrd="2" destOrd="0" presId="urn:microsoft.com/office/officeart/2005/8/layout/orgChart1"/>
    <dgm:cxn modelId="{C961DA61-E431-448E-9F6A-F71877A67A0F}" type="presParOf" srcId="{1BD9A19A-FA96-4D2B-AD08-C8B85F497DC1}" destId="{F117CD33-EC80-4EEE-BE90-91D1C35EB2C0}" srcOrd="6" destOrd="0" presId="urn:microsoft.com/office/officeart/2005/8/layout/orgChart1"/>
    <dgm:cxn modelId="{5C4E8D03-67C9-4968-8700-423E74722F2F}" type="presParOf" srcId="{1BD9A19A-FA96-4D2B-AD08-C8B85F497DC1}" destId="{4D8D5F30-998B-4C2F-A42E-E66C2865946B}" srcOrd="7" destOrd="0" presId="urn:microsoft.com/office/officeart/2005/8/layout/orgChart1"/>
    <dgm:cxn modelId="{14050BCE-7437-4B5C-A1DD-8DE9F2F237D0}" type="presParOf" srcId="{4D8D5F30-998B-4C2F-A42E-E66C2865946B}" destId="{B37DE565-28B7-47F6-96C8-7203FF84C82F}" srcOrd="0" destOrd="0" presId="urn:microsoft.com/office/officeart/2005/8/layout/orgChart1"/>
    <dgm:cxn modelId="{1DF8EFCD-B555-4E8A-AE4B-C22061E1EDA6}" type="presParOf" srcId="{B37DE565-28B7-47F6-96C8-7203FF84C82F}" destId="{EA63BD8F-BEEB-4F95-8554-A71A18F8FE46}" srcOrd="0" destOrd="0" presId="urn:microsoft.com/office/officeart/2005/8/layout/orgChart1"/>
    <dgm:cxn modelId="{9DBC187A-49FA-4F9E-8993-C688366CD2A0}" type="presParOf" srcId="{B37DE565-28B7-47F6-96C8-7203FF84C82F}" destId="{DD24D5E1-8D4F-4007-82A0-C31349353207}" srcOrd="1" destOrd="0" presId="urn:microsoft.com/office/officeart/2005/8/layout/orgChart1"/>
    <dgm:cxn modelId="{EEEAF9B3-0A3E-4CDA-B991-36AC2A416C25}" type="presParOf" srcId="{4D8D5F30-998B-4C2F-A42E-E66C2865946B}" destId="{7E909A80-31C1-4836-AEB9-05BC48170BAD}" srcOrd="1" destOrd="0" presId="urn:microsoft.com/office/officeart/2005/8/layout/orgChart1"/>
    <dgm:cxn modelId="{85CA0ECB-DF85-47F0-8D84-711943059BB2}" type="presParOf" srcId="{7E909A80-31C1-4836-AEB9-05BC48170BAD}" destId="{2DBEFE2B-3858-4352-807B-E2EBD80200E3}" srcOrd="0" destOrd="0" presId="urn:microsoft.com/office/officeart/2005/8/layout/orgChart1"/>
    <dgm:cxn modelId="{23AD4843-60CA-4881-B5E9-B6B1F794CCFC}" type="presParOf" srcId="{7E909A80-31C1-4836-AEB9-05BC48170BAD}" destId="{92E6B7CA-D46A-4103-8759-F25BF76D52EB}" srcOrd="1" destOrd="0" presId="urn:microsoft.com/office/officeart/2005/8/layout/orgChart1"/>
    <dgm:cxn modelId="{4088BD15-9CD1-4349-8218-C46BDDF8E21B}" type="presParOf" srcId="{92E6B7CA-D46A-4103-8759-F25BF76D52EB}" destId="{79A5FE4A-63A4-465C-9BB5-0406EF807BDA}" srcOrd="0" destOrd="0" presId="urn:microsoft.com/office/officeart/2005/8/layout/orgChart1"/>
    <dgm:cxn modelId="{5B91BDD7-B894-40EB-93E1-5039449CECD0}" type="presParOf" srcId="{79A5FE4A-63A4-465C-9BB5-0406EF807BDA}" destId="{2DD79AEA-99CE-42AD-8B42-61E5134B0D14}" srcOrd="0" destOrd="0" presId="urn:microsoft.com/office/officeart/2005/8/layout/orgChart1"/>
    <dgm:cxn modelId="{B087367E-B501-4596-B79C-3AFB37D3EC06}" type="presParOf" srcId="{79A5FE4A-63A4-465C-9BB5-0406EF807BDA}" destId="{7FA9FDB0-9346-4272-BE56-A07BF9752AF3}" srcOrd="1" destOrd="0" presId="urn:microsoft.com/office/officeart/2005/8/layout/orgChart1"/>
    <dgm:cxn modelId="{D9F648CE-0C54-47F8-8E6D-62AEC180AFB3}" type="presParOf" srcId="{92E6B7CA-D46A-4103-8759-F25BF76D52EB}" destId="{B92399BF-65EF-4A57-9A1C-2ADC651019C3}" srcOrd="1" destOrd="0" presId="urn:microsoft.com/office/officeart/2005/8/layout/orgChart1"/>
    <dgm:cxn modelId="{60DCA789-E76E-42A3-80C1-550BCE74353D}" type="presParOf" srcId="{92E6B7CA-D46A-4103-8759-F25BF76D52EB}" destId="{AB49B27D-138A-4E6C-B85E-851C82C4E5F3}" srcOrd="2" destOrd="0" presId="urn:microsoft.com/office/officeart/2005/8/layout/orgChart1"/>
    <dgm:cxn modelId="{AF1761B7-9FFE-4E94-97D9-EABDEA1CA3B8}" type="presParOf" srcId="{7E909A80-31C1-4836-AEB9-05BC48170BAD}" destId="{77103490-67DE-4721-A5E2-46295ECAC138}" srcOrd="2" destOrd="0" presId="urn:microsoft.com/office/officeart/2005/8/layout/orgChart1"/>
    <dgm:cxn modelId="{C3C1DB8E-113E-417F-93FC-9BAD968A52EB}" type="presParOf" srcId="{7E909A80-31C1-4836-AEB9-05BC48170BAD}" destId="{9B205263-E4F5-4B0D-BBB6-3379B2F18A4F}" srcOrd="3" destOrd="0" presId="urn:microsoft.com/office/officeart/2005/8/layout/orgChart1"/>
    <dgm:cxn modelId="{6BEE5718-B38B-4658-8435-4FBFF0256896}" type="presParOf" srcId="{9B205263-E4F5-4B0D-BBB6-3379B2F18A4F}" destId="{3D13A521-8511-4525-B9B5-5A2A97CF64A5}" srcOrd="0" destOrd="0" presId="urn:microsoft.com/office/officeart/2005/8/layout/orgChart1"/>
    <dgm:cxn modelId="{2E0C6EA2-CAD0-46EC-9A03-F5F71F6BA791}" type="presParOf" srcId="{3D13A521-8511-4525-B9B5-5A2A97CF64A5}" destId="{D029BC9C-50D9-4178-9F85-F8A815A3250A}" srcOrd="0" destOrd="0" presId="urn:microsoft.com/office/officeart/2005/8/layout/orgChart1"/>
    <dgm:cxn modelId="{908D3628-5CCF-482A-AB5B-CCD569A2BFC6}" type="presParOf" srcId="{3D13A521-8511-4525-B9B5-5A2A97CF64A5}" destId="{D0E33527-B44E-47CB-AC35-C75EF685ADC3}" srcOrd="1" destOrd="0" presId="urn:microsoft.com/office/officeart/2005/8/layout/orgChart1"/>
    <dgm:cxn modelId="{817A2AED-5DF2-4800-AE6A-2C712B408457}" type="presParOf" srcId="{9B205263-E4F5-4B0D-BBB6-3379B2F18A4F}" destId="{7CA539C6-9233-44E9-BC50-CD1DF66DCABD}" srcOrd="1" destOrd="0" presId="urn:microsoft.com/office/officeart/2005/8/layout/orgChart1"/>
    <dgm:cxn modelId="{8888CD35-D3A7-408C-8462-F20B0A9C2396}" type="presParOf" srcId="{9B205263-E4F5-4B0D-BBB6-3379B2F18A4F}" destId="{34FFCA52-3E23-4651-87B3-373893479855}" srcOrd="2" destOrd="0" presId="urn:microsoft.com/office/officeart/2005/8/layout/orgChart1"/>
    <dgm:cxn modelId="{45267D7C-1DFB-420B-894E-3BAD358CFE1D}" type="presParOf" srcId="{7E909A80-31C1-4836-AEB9-05BC48170BAD}" destId="{C458956C-738A-404C-A950-3C856B6A34A5}" srcOrd="4" destOrd="0" presId="urn:microsoft.com/office/officeart/2005/8/layout/orgChart1"/>
    <dgm:cxn modelId="{3A3E3042-847B-4690-AA52-18085A52B444}" type="presParOf" srcId="{7E909A80-31C1-4836-AEB9-05BC48170BAD}" destId="{71CA7C82-42A8-440A-BCAA-6A57C1D23862}" srcOrd="5" destOrd="0" presId="urn:microsoft.com/office/officeart/2005/8/layout/orgChart1"/>
    <dgm:cxn modelId="{E23F7551-963C-43DD-951F-841947ED0F19}" type="presParOf" srcId="{71CA7C82-42A8-440A-BCAA-6A57C1D23862}" destId="{E743B0A9-0682-46F0-A773-81F9F39EAE94}" srcOrd="0" destOrd="0" presId="urn:microsoft.com/office/officeart/2005/8/layout/orgChart1"/>
    <dgm:cxn modelId="{882E3D7F-6F46-4989-ABCD-F9560F516160}" type="presParOf" srcId="{E743B0A9-0682-46F0-A773-81F9F39EAE94}" destId="{CE70B7AA-ACE6-47A3-B47E-92010B47EC00}" srcOrd="0" destOrd="0" presId="urn:microsoft.com/office/officeart/2005/8/layout/orgChart1"/>
    <dgm:cxn modelId="{3F960278-E4B1-44A7-BC72-BADB1D90B6E8}" type="presParOf" srcId="{E743B0A9-0682-46F0-A773-81F9F39EAE94}" destId="{5D4AC27C-4CAD-4955-9DC5-4BE73A28BEED}" srcOrd="1" destOrd="0" presId="urn:microsoft.com/office/officeart/2005/8/layout/orgChart1"/>
    <dgm:cxn modelId="{418B0BE3-D0B2-4A80-A1E9-E4FF9BF31F5F}" type="presParOf" srcId="{71CA7C82-42A8-440A-BCAA-6A57C1D23862}" destId="{1B346FBD-AFE6-40D7-940D-FFE8C08D50D6}" srcOrd="1" destOrd="0" presId="urn:microsoft.com/office/officeart/2005/8/layout/orgChart1"/>
    <dgm:cxn modelId="{EEE12F8A-1600-4CFD-920B-A06CA8D3327B}" type="presParOf" srcId="{71CA7C82-42A8-440A-BCAA-6A57C1D23862}" destId="{3F68A1AA-A6C9-420A-997D-C1607BC17EF9}" srcOrd="2" destOrd="0" presId="urn:microsoft.com/office/officeart/2005/8/layout/orgChart1"/>
    <dgm:cxn modelId="{0221C219-5A81-47C2-A7F7-CF6BEA7E2A78}" type="presParOf" srcId="{7E909A80-31C1-4836-AEB9-05BC48170BAD}" destId="{5DD79546-6D96-3748-BE99-60FFCEC1D258}" srcOrd="6" destOrd="0" presId="urn:microsoft.com/office/officeart/2005/8/layout/orgChart1"/>
    <dgm:cxn modelId="{A91FFD5A-0A3C-450A-9BAC-8668216AFA22}" type="presParOf" srcId="{7E909A80-31C1-4836-AEB9-05BC48170BAD}" destId="{23E5102B-868A-F94F-9AAE-618039A50E61}" srcOrd="7" destOrd="0" presId="urn:microsoft.com/office/officeart/2005/8/layout/orgChart1"/>
    <dgm:cxn modelId="{F6CE1960-ED17-43D0-98BB-490C6B2197C8}" type="presParOf" srcId="{23E5102B-868A-F94F-9AAE-618039A50E61}" destId="{DE8C8E1A-80BE-4242-9861-31AF6E6F410F}" srcOrd="0" destOrd="0" presId="urn:microsoft.com/office/officeart/2005/8/layout/orgChart1"/>
    <dgm:cxn modelId="{289243FB-C355-4E20-B540-B1E72F64A703}" type="presParOf" srcId="{DE8C8E1A-80BE-4242-9861-31AF6E6F410F}" destId="{D76E636D-B118-D14C-94FC-AE35B1AA46D2}" srcOrd="0" destOrd="0" presId="urn:microsoft.com/office/officeart/2005/8/layout/orgChart1"/>
    <dgm:cxn modelId="{2D4E55D5-7ADF-4977-9371-5BD12A1062CB}" type="presParOf" srcId="{DE8C8E1A-80BE-4242-9861-31AF6E6F410F}" destId="{BC284434-6351-0747-889D-E0B87BA80C55}" srcOrd="1" destOrd="0" presId="urn:microsoft.com/office/officeart/2005/8/layout/orgChart1"/>
    <dgm:cxn modelId="{326771F8-8274-42E4-BE05-781C4FB067F0}" type="presParOf" srcId="{23E5102B-868A-F94F-9AAE-618039A50E61}" destId="{02C5EC11-379C-BB41-8570-69986C502A72}" srcOrd="1" destOrd="0" presId="urn:microsoft.com/office/officeart/2005/8/layout/orgChart1"/>
    <dgm:cxn modelId="{8542985A-FBB8-4024-AF87-102B00F629A3}" type="presParOf" srcId="{23E5102B-868A-F94F-9AAE-618039A50E61}" destId="{5E0B133F-FFA1-DE4E-9BEF-D58C9A64E395}" srcOrd="2" destOrd="0" presId="urn:microsoft.com/office/officeart/2005/8/layout/orgChart1"/>
    <dgm:cxn modelId="{B109D887-1E01-4FD9-A00E-C66FA3A4206D}" type="presParOf" srcId="{7E909A80-31C1-4836-AEB9-05BC48170BAD}" destId="{F05379FC-FBA8-42FD-A369-D30518F14684}" srcOrd="8" destOrd="0" presId="urn:microsoft.com/office/officeart/2005/8/layout/orgChart1"/>
    <dgm:cxn modelId="{CC038909-6F6A-414A-B60F-3E7F2F3B4796}" type="presParOf" srcId="{7E909A80-31C1-4836-AEB9-05BC48170BAD}" destId="{3D0C56A8-225B-4142-A7E6-A02A5B03B3EB}" srcOrd="9" destOrd="0" presId="urn:microsoft.com/office/officeart/2005/8/layout/orgChart1"/>
    <dgm:cxn modelId="{FAA0736D-2C92-486F-8CA9-9679B31B1BE3}" type="presParOf" srcId="{3D0C56A8-225B-4142-A7E6-A02A5B03B3EB}" destId="{3FCCD6B1-D635-4955-B314-6AA277A9930C}" srcOrd="0" destOrd="0" presId="urn:microsoft.com/office/officeart/2005/8/layout/orgChart1"/>
    <dgm:cxn modelId="{E2693D0F-E302-400D-ADE4-DC9B600ABF92}" type="presParOf" srcId="{3FCCD6B1-D635-4955-B314-6AA277A9930C}" destId="{8923B9B7-5B5E-479D-B887-5FD2A44E72CD}" srcOrd="0" destOrd="0" presId="urn:microsoft.com/office/officeart/2005/8/layout/orgChart1"/>
    <dgm:cxn modelId="{0D82CBDA-C0BC-4923-AAE6-0C1C36A1A1C4}" type="presParOf" srcId="{3FCCD6B1-D635-4955-B314-6AA277A9930C}" destId="{84ABAB7B-9347-4D5E-8675-FBF1D555E45E}" srcOrd="1" destOrd="0" presId="urn:microsoft.com/office/officeart/2005/8/layout/orgChart1"/>
    <dgm:cxn modelId="{89ECC71F-EEE4-4556-8DA0-54AE959EB413}" type="presParOf" srcId="{3D0C56A8-225B-4142-A7E6-A02A5B03B3EB}" destId="{DC0160DB-1ECF-43AE-AF2C-A0347F5CAD15}" srcOrd="1" destOrd="0" presId="urn:microsoft.com/office/officeart/2005/8/layout/orgChart1"/>
    <dgm:cxn modelId="{1EFBE1EF-8178-4142-8E78-6DA9EE2C3A2A}" type="presParOf" srcId="{3D0C56A8-225B-4142-A7E6-A02A5B03B3EB}" destId="{8716F3E2-E6AC-47C5-869D-91C695368A27}" srcOrd="2" destOrd="0" presId="urn:microsoft.com/office/officeart/2005/8/layout/orgChart1"/>
    <dgm:cxn modelId="{60A735C1-3267-4C03-87CD-ECF3CDE57EDF}" type="presParOf" srcId="{4D8D5F30-998B-4C2F-A42E-E66C2865946B}" destId="{B904A577-F9CE-40A7-A949-3A11A46D2DBC}" srcOrd="2" destOrd="0" presId="urn:microsoft.com/office/officeart/2005/8/layout/orgChart1"/>
    <dgm:cxn modelId="{F3492999-8406-49B0-9E4C-BC034A830B9A}" type="presParOf" srcId="{1BD9A19A-FA96-4D2B-AD08-C8B85F497DC1}" destId="{F93EE90C-5B81-4794-86BC-1069B9B9933A}" srcOrd="8" destOrd="0" presId="urn:microsoft.com/office/officeart/2005/8/layout/orgChart1"/>
    <dgm:cxn modelId="{E7270F13-FEBD-4921-8673-45F4E42FD6C6}" type="presParOf" srcId="{1BD9A19A-FA96-4D2B-AD08-C8B85F497DC1}" destId="{D4F44B68-1A99-4251-8A47-1E523092E9CC}" srcOrd="9" destOrd="0" presId="urn:microsoft.com/office/officeart/2005/8/layout/orgChart1"/>
    <dgm:cxn modelId="{F5F8BA9E-8AFF-4D7A-99F9-D01494F3F06D}" type="presParOf" srcId="{D4F44B68-1A99-4251-8A47-1E523092E9CC}" destId="{4CDD72E5-8469-4BBF-B718-303521DC2B1C}" srcOrd="0" destOrd="0" presId="urn:microsoft.com/office/officeart/2005/8/layout/orgChart1"/>
    <dgm:cxn modelId="{887873F1-654A-4D4E-82AE-769567E0EDD4}" type="presParOf" srcId="{4CDD72E5-8469-4BBF-B718-303521DC2B1C}" destId="{98AB04F4-F086-4CFE-A659-2F20407504B9}" srcOrd="0" destOrd="0" presId="urn:microsoft.com/office/officeart/2005/8/layout/orgChart1"/>
    <dgm:cxn modelId="{95D13C0B-3431-4FA3-AC5D-13BFE9B5D33C}" type="presParOf" srcId="{4CDD72E5-8469-4BBF-B718-303521DC2B1C}" destId="{910B07A9-D2D9-41E3-9B2A-7085FF5FCFF9}" srcOrd="1" destOrd="0" presId="urn:microsoft.com/office/officeart/2005/8/layout/orgChart1"/>
    <dgm:cxn modelId="{0CA0D734-E14C-4B97-AE3F-B23DA0C7537D}" type="presParOf" srcId="{D4F44B68-1A99-4251-8A47-1E523092E9CC}" destId="{0E46064C-81D6-4BA4-AE85-971D9F926C2A}" srcOrd="1" destOrd="0" presId="urn:microsoft.com/office/officeart/2005/8/layout/orgChart1"/>
    <dgm:cxn modelId="{CCCF2014-71BC-443B-BFE1-994E8D2E0B0B}" type="presParOf" srcId="{0E46064C-81D6-4BA4-AE85-971D9F926C2A}" destId="{769FD2C8-74BD-4FCD-9DAD-710D618D585C}" srcOrd="0" destOrd="0" presId="urn:microsoft.com/office/officeart/2005/8/layout/orgChart1"/>
    <dgm:cxn modelId="{5DF1814B-7496-4F3C-B828-2EE839EA263F}" type="presParOf" srcId="{0E46064C-81D6-4BA4-AE85-971D9F926C2A}" destId="{BDD5F12A-A4EE-4C1C-81F7-5CF1BAC09E24}" srcOrd="1" destOrd="0" presId="urn:microsoft.com/office/officeart/2005/8/layout/orgChart1"/>
    <dgm:cxn modelId="{5FDAA33A-A10E-45B2-8F91-3171993AFAD0}" type="presParOf" srcId="{BDD5F12A-A4EE-4C1C-81F7-5CF1BAC09E24}" destId="{451472BE-7724-4EF5-8565-B93F1BD3E1A9}" srcOrd="0" destOrd="0" presId="urn:microsoft.com/office/officeart/2005/8/layout/orgChart1"/>
    <dgm:cxn modelId="{010D21A3-DDCA-460B-A278-2EF8633F1DAF}" type="presParOf" srcId="{451472BE-7724-4EF5-8565-B93F1BD3E1A9}" destId="{D985A859-0825-4B8D-9931-57B0FFA705B5}" srcOrd="0" destOrd="0" presId="urn:microsoft.com/office/officeart/2005/8/layout/orgChart1"/>
    <dgm:cxn modelId="{B3C9C047-F5D2-4C0F-BD6B-E4939EC9D8D7}" type="presParOf" srcId="{451472BE-7724-4EF5-8565-B93F1BD3E1A9}" destId="{47E10918-2412-454E-B3A1-3A4BDA89E1A0}" srcOrd="1" destOrd="0" presId="urn:microsoft.com/office/officeart/2005/8/layout/orgChart1"/>
    <dgm:cxn modelId="{E3DEC7BC-34E9-4B9C-B68E-90F0AA8B481B}" type="presParOf" srcId="{BDD5F12A-A4EE-4C1C-81F7-5CF1BAC09E24}" destId="{0137ED3F-6406-43DB-BCEB-757AAA01E26D}" srcOrd="1" destOrd="0" presId="urn:microsoft.com/office/officeart/2005/8/layout/orgChart1"/>
    <dgm:cxn modelId="{3AE47DE4-C8F2-497F-90B1-675C00489A6E}" type="presParOf" srcId="{BDD5F12A-A4EE-4C1C-81F7-5CF1BAC09E24}" destId="{24D89045-264C-4CF8-824F-DDAE85358F6E}" srcOrd="2" destOrd="0" presId="urn:microsoft.com/office/officeart/2005/8/layout/orgChart1"/>
    <dgm:cxn modelId="{C1B2049A-8617-4595-8EA3-CF74E8C858EB}" type="presParOf" srcId="{0E46064C-81D6-4BA4-AE85-971D9F926C2A}" destId="{24A393C0-DC76-4011-9721-28F6A49B1E6B}" srcOrd="2" destOrd="0" presId="urn:microsoft.com/office/officeart/2005/8/layout/orgChart1"/>
    <dgm:cxn modelId="{5370C4EB-AA09-4CCD-9C51-BE89E8574E56}" type="presParOf" srcId="{0E46064C-81D6-4BA4-AE85-971D9F926C2A}" destId="{5AD22540-B8FB-4F55-8DE5-A95CA720EAB6}" srcOrd="3" destOrd="0" presId="urn:microsoft.com/office/officeart/2005/8/layout/orgChart1"/>
    <dgm:cxn modelId="{3B039956-3BF8-4E31-9602-3C4E4B0F6BA4}" type="presParOf" srcId="{5AD22540-B8FB-4F55-8DE5-A95CA720EAB6}" destId="{FED98FC4-8DF9-4177-BDF8-7515F27A41B7}" srcOrd="0" destOrd="0" presId="urn:microsoft.com/office/officeart/2005/8/layout/orgChart1"/>
    <dgm:cxn modelId="{314FDCAC-556C-434B-90CA-0C31C0CD605D}" type="presParOf" srcId="{FED98FC4-8DF9-4177-BDF8-7515F27A41B7}" destId="{F7A06155-45A3-444B-B0E0-D0990EFE2D91}" srcOrd="0" destOrd="0" presId="urn:microsoft.com/office/officeart/2005/8/layout/orgChart1"/>
    <dgm:cxn modelId="{BB4D4291-CF12-418D-8D7A-DC557847699C}" type="presParOf" srcId="{FED98FC4-8DF9-4177-BDF8-7515F27A41B7}" destId="{E207587F-668A-4EAD-9D2C-6A11A3D7E463}" srcOrd="1" destOrd="0" presId="urn:microsoft.com/office/officeart/2005/8/layout/orgChart1"/>
    <dgm:cxn modelId="{05F93A7B-88B1-4324-9731-B2ADB56CE428}" type="presParOf" srcId="{5AD22540-B8FB-4F55-8DE5-A95CA720EAB6}" destId="{EED09AB2-A23A-4BD8-B781-64E61C77FCA7}" srcOrd="1" destOrd="0" presId="urn:microsoft.com/office/officeart/2005/8/layout/orgChart1"/>
    <dgm:cxn modelId="{02B32B2B-A198-4AD3-B8A9-4790ABA1314F}" type="presParOf" srcId="{5AD22540-B8FB-4F55-8DE5-A95CA720EAB6}" destId="{E8F7EC15-D121-49B8-90CE-2E41E0A1F4E5}" srcOrd="2" destOrd="0" presId="urn:microsoft.com/office/officeart/2005/8/layout/orgChart1"/>
    <dgm:cxn modelId="{7951B595-0E95-425B-ABA7-34DA73C619C0}" type="presParOf" srcId="{D4F44B68-1A99-4251-8A47-1E523092E9CC}" destId="{87118407-0580-4546-B20C-B127ADA24C13}" srcOrd="2" destOrd="0" presId="urn:microsoft.com/office/officeart/2005/8/layout/orgChart1"/>
    <dgm:cxn modelId="{8577A86F-D998-4A0E-A9B2-8147E5579A72}" type="presParOf" srcId="{1BD9A19A-FA96-4D2B-AD08-C8B85F497DC1}" destId="{6D67D62C-F9ED-45C7-84FD-0339A49A2009}" srcOrd="10" destOrd="0" presId="urn:microsoft.com/office/officeart/2005/8/layout/orgChart1"/>
    <dgm:cxn modelId="{506EC2BA-25C8-4090-952B-A0706A17F43E}" type="presParOf" srcId="{1BD9A19A-FA96-4D2B-AD08-C8B85F497DC1}" destId="{7901178A-1DA1-4DAE-AAF5-2DC33EE40F20}" srcOrd="11" destOrd="0" presId="urn:microsoft.com/office/officeart/2005/8/layout/orgChart1"/>
    <dgm:cxn modelId="{C93AF3C5-FC79-4077-96FA-CD2922FF960D}" type="presParOf" srcId="{7901178A-1DA1-4DAE-AAF5-2DC33EE40F20}" destId="{D3C130A4-986E-4B8F-8734-6C65638F63C9}" srcOrd="0" destOrd="0" presId="urn:microsoft.com/office/officeart/2005/8/layout/orgChart1"/>
    <dgm:cxn modelId="{BB690DCF-643D-4A96-94B9-EA08FB75A691}" type="presParOf" srcId="{D3C130A4-986E-4B8F-8734-6C65638F63C9}" destId="{AD42D626-36E4-4CD9-B5E7-A1E3143D0196}" srcOrd="0" destOrd="0" presId="urn:microsoft.com/office/officeart/2005/8/layout/orgChart1"/>
    <dgm:cxn modelId="{C9880B89-177D-4359-B728-2375E8F00615}" type="presParOf" srcId="{D3C130A4-986E-4B8F-8734-6C65638F63C9}" destId="{CC67E359-D5DD-477A-8F3D-8C13FF8174AE}" srcOrd="1" destOrd="0" presId="urn:microsoft.com/office/officeart/2005/8/layout/orgChart1"/>
    <dgm:cxn modelId="{7D8B8F07-3430-493F-B17B-BCEC93785866}" type="presParOf" srcId="{7901178A-1DA1-4DAE-AAF5-2DC33EE40F20}" destId="{B3BAA16E-34FB-46BE-A159-370701D75F30}" srcOrd="1" destOrd="0" presId="urn:microsoft.com/office/officeart/2005/8/layout/orgChart1"/>
    <dgm:cxn modelId="{5AB8157B-F1D0-4DD1-AD17-E827A871E029}" type="presParOf" srcId="{B3BAA16E-34FB-46BE-A159-370701D75F30}" destId="{9C98890B-CFD6-4456-97B0-0280A9AED559}" srcOrd="0" destOrd="0" presId="urn:microsoft.com/office/officeart/2005/8/layout/orgChart1"/>
    <dgm:cxn modelId="{D82F2DED-AC65-467A-845A-65338B55EE27}" type="presParOf" srcId="{B3BAA16E-34FB-46BE-A159-370701D75F30}" destId="{966F8EFE-D708-4FFB-842A-B78B3B62D162}" srcOrd="1" destOrd="0" presId="urn:microsoft.com/office/officeart/2005/8/layout/orgChart1"/>
    <dgm:cxn modelId="{C3AC9A3F-474F-44FA-A323-B34E697720A8}" type="presParOf" srcId="{966F8EFE-D708-4FFB-842A-B78B3B62D162}" destId="{2F1CFB2F-5DE3-4119-96CE-4C67DCFE13C9}" srcOrd="0" destOrd="0" presId="urn:microsoft.com/office/officeart/2005/8/layout/orgChart1"/>
    <dgm:cxn modelId="{6DD37532-3A52-4ACF-9D01-6749EAC0C781}" type="presParOf" srcId="{2F1CFB2F-5DE3-4119-96CE-4C67DCFE13C9}" destId="{2F92507C-30CB-407B-A162-D0D3DD256F80}" srcOrd="0" destOrd="0" presId="urn:microsoft.com/office/officeart/2005/8/layout/orgChart1"/>
    <dgm:cxn modelId="{01BE588F-97F3-48B9-B1E4-B959FD73E6AA}" type="presParOf" srcId="{2F1CFB2F-5DE3-4119-96CE-4C67DCFE13C9}" destId="{72B76AD2-3F64-422D-A039-BE7FD06E5BFD}" srcOrd="1" destOrd="0" presId="urn:microsoft.com/office/officeart/2005/8/layout/orgChart1"/>
    <dgm:cxn modelId="{7A5A9A53-ABE0-4E90-AC64-7FE7DD70BB49}" type="presParOf" srcId="{966F8EFE-D708-4FFB-842A-B78B3B62D162}" destId="{6D4148CE-608B-46A3-969C-835FEBBD0986}" srcOrd="1" destOrd="0" presId="urn:microsoft.com/office/officeart/2005/8/layout/orgChart1"/>
    <dgm:cxn modelId="{15C1A729-F6FB-4833-9E41-7645E0AD47A0}" type="presParOf" srcId="{966F8EFE-D708-4FFB-842A-B78B3B62D162}" destId="{3AEC45AD-0324-47D9-8609-B0C9EC520FFD}" srcOrd="2" destOrd="0" presId="urn:microsoft.com/office/officeart/2005/8/layout/orgChart1"/>
    <dgm:cxn modelId="{7A0640FB-AB4B-4BEF-91E6-D7ECB81F0489}" type="presParOf" srcId="{B3BAA16E-34FB-46BE-A159-370701D75F30}" destId="{F73F24FE-BB6A-46AA-BC7B-202593C24FC1}" srcOrd="2" destOrd="0" presId="urn:microsoft.com/office/officeart/2005/8/layout/orgChart1"/>
    <dgm:cxn modelId="{67B0C862-21A9-4119-AE4A-3E410C7C247D}" type="presParOf" srcId="{B3BAA16E-34FB-46BE-A159-370701D75F30}" destId="{C67807D1-85C0-4D07-A10D-C58A738C0C75}" srcOrd="3" destOrd="0" presId="urn:microsoft.com/office/officeart/2005/8/layout/orgChart1"/>
    <dgm:cxn modelId="{C00F4628-B3D7-4D3B-8661-2B984042A901}" type="presParOf" srcId="{C67807D1-85C0-4D07-A10D-C58A738C0C75}" destId="{D200B622-D84F-4FF2-A02A-02496AFCAC9B}" srcOrd="0" destOrd="0" presId="urn:microsoft.com/office/officeart/2005/8/layout/orgChart1"/>
    <dgm:cxn modelId="{9B3525B9-207A-40F5-8020-1975D6CEB626}" type="presParOf" srcId="{D200B622-D84F-4FF2-A02A-02496AFCAC9B}" destId="{AACF3A9B-B75A-4145-8C0B-D5881FD7A07E}" srcOrd="0" destOrd="0" presId="urn:microsoft.com/office/officeart/2005/8/layout/orgChart1"/>
    <dgm:cxn modelId="{12DE9D16-9C05-420E-BC7E-26BFAFBBDE69}" type="presParOf" srcId="{D200B622-D84F-4FF2-A02A-02496AFCAC9B}" destId="{4B7DEFAF-AC81-417C-90BD-739C01ADE6B8}" srcOrd="1" destOrd="0" presId="urn:microsoft.com/office/officeart/2005/8/layout/orgChart1"/>
    <dgm:cxn modelId="{07D2A629-A097-4917-9F48-E26FFE41CCBC}" type="presParOf" srcId="{C67807D1-85C0-4D07-A10D-C58A738C0C75}" destId="{F8BF8937-D9BC-4510-9EBC-3398B3D9A670}" srcOrd="1" destOrd="0" presId="urn:microsoft.com/office/officeart/2005/8/layout/orgChart1"/>
    <dgm:cxn modelId="{C52D8A20-E096-4980-82BF-618503DD0468}" type="presParOf" srcId="{C67807D1-85C0-4D07-A10D-C58A738C0C75}" destId="{CCA50C50-FC6F-46A5-82C6-46253EA1EC0C}" srcOrd="2" destOrd="0" presId="urn:microsoft.com/office/officeart/2005/8/layout/orgChart1"/>
    <dgm:cxn modelId="{3395C6E8-C480-4AB0-B119-BB7B339E4DA9}" type="presParOf" srcId="{7901178A-1DA1-4DAE-AAF5-2DC33EE40F20}" destId="{5602E079-72D7-4285-A1D5-77A218EFBDD1}" srcOrd="2" destOrd="0" presId="urn:microsoft.com/office/officeart/2005/8/layout/orgChart1"/>
    <dgm:cxn modelId="{1FD101AB-6001-4415-854E-6754CEF085E1}" type="presParOf" srcId="{7DDA523A-4AC9-48D6-BD60-300579FE4DA6}" destId="{F401A074-AD8B-4291-8B3C-69D99DF7336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0EC0EA-FD70-4B89-9738-0C1B674FF8A0}" type="doc">
      <dgm:prSet loTypeId="urn:microsoft.com/office/officeart/2005/8/layout/hProcess7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034F8042-0BA0-46E8-B4F7-2AF13AA973EE}">
      <dgm:prSet phldrT="[文本]" custT="1"/>
      <dgm:spPr/>
      <dgm:t>
        <a:bodyPr/>
        <a:lstStyle/>
        <a:p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Published (7)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1384CBB9-DD9E-4821-97B7-6F1F8934226D}" type="parTrans" cxnId="{77F71F34-6047-4096-9923-C73F6089CA43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2B489D19-8C27-421C-B918-E37B680CFD15}" type="sibTrans" cxnId="{77F71F34-6047-4096-9923-C73F6089CA43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F4D936EB-FE04-4881-880B-C9276DF1D7DD}">
      <dgm:prSet phldrT="[文本]"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General Control Core Protocol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8D72B75E-442C-4EDF-8567-BF59505AE497}" type="parTrans" cxnId="{A11F477D-0680-4C5F-B62C-8B4F16D4FFE8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8034716E-73A5-4167-8377-E74E90FEA03E}" type="sibTrans" cxnId="{A11F477D-0680-4C5F-B62C-8B4F16D4FFE8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7F750EA6-6A2D-4209-B431-04606DD99F1F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Service Type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D1B411F-C4AF-4DE0-9880-3F3E24B45512}" type="parTrans" cxnId="{8B4508E3-2452-45A5-89E4-BDAA3BA86AE0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7B8074B9-4031-40DF-8327-36FB8CE50C17}" type="sibTrans" cxnId="{8B4508E3-2452-45A5-89E4-BDAA3BA86AE0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2D74B749-9659-41CD-B3DA-B220AC54B989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General Control Device Description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5907882B-0750-43D3-A2B6-3CF4BACD5504}" type="parTrans" cxnId="{14821D80-DAF7-4AF1-9D35-CCFBCBB2C0B0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F737B61F-EC40-4F1B-8A3B-C580204028AE}" type="sibTrans" cxnId="{14821D80-DAF7-4AF1-9D35-CCFBCBB2C0B0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AD1321D-7578-4746-869E-D5F6FB097051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PLC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12F9BEE-CB78-4597-96FE-E96314F1E363}" type="parTrans" cxnId="{AF6A77D4-8B8A-4F6E-BA5D-17CFE28A6DDD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86B3A361-D981-49FE-8512-AD38267BE3FB}" type="sibTrans" cxnId="{AF6A77D4-8B8A-4F6E-BA5D-17CFE28A6DDD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5F741548-5957-4258-91DA-7879C756E0B7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Media Center Device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43CB21A0-46AB-4E00-8004-10D746DAA62C}" type="parTrans" cxnId="{ED2A49E6-D18A-4079-93AC-917753672566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D8E34584-14C2-4880-A552-597A5E0C383B}" type="sibTrans" cxnId="{ED2A49E6-D18A-4079-93AC-917753672566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66720548-7DD9-4817-8225-BB919C5C9E6E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Network Multimedia Terminal and Application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DA159E15-FF55-4E18-8F95-65B4DA854DDB}" type="parTrans" cxnId="{6796CA5C-A766-4632-BC3C-C13F75AF054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A256BECB-240C-4323-AB90-83D36C659004}" type="sibTrans" cxnId="{6796CA5C-A766-4632-BC3C-C13F75AF054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872D623C-FD95-44E2-AC7B-C63B772FD7D0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err="1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QoS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D4C3798-7921-427B-89CE-94631EF179F6}" type="parTrans" cxnId="{27364AC5-EAA4-4EC9-879F-56786D1C304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44EAB09-1197-4F07-BEF8-A5C1BD8DA6A5}" type="sibTrans" cxnId="{27364AC5-EAA4-4EC9-879F-56786D1C304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F0509092-7D05-4037-9810-606CB6DAEA72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Core Protocol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2E7FDF2E-1F7C-4785-AEDC-FAA8E24C77A9}" type="parTrans" cxnId="{2F4F42F8-EDBB-4E50-847B-73B866E3A17C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DFE8CAD-C79C-4411-92CE-ADCE48802175}" type="sibTrans" cxnId="{2F4F42F8-EDBB-4E50-847B-73B866E3A17C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61F5AF63-2CEF-48F9-840F-CF5525DA868C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Basic Application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0116DEEF-BAC6-497A-BE6A-99F11E3B50AD}" type="parTrans" cxnId="{033F3A74-2CC4-43AB-BBF4-CB28EA034943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5D71C69-7C18-46E8-BCA3-FAE62763F62D}" type="sibTrans" cxnId="{033F3A74-2CC4-43AB-BBF4-CB28EA034943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57565DA2-AA2F-46C0-8482-D7B32EC0941F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Device Type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8F6CE2F-415E-405E-8194-EEBB4AEC599D}" type="parTrans" cxnId="{72908972-A4E2-428B-BEB0-20337C237F5D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EE75FEB1-C0F2-4BA1-AC26-352CF5EFB6AE}" type="sibTrans" cxnId="{72908972-A4E2-428B-BEB0-20337C237F5D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4C88724C-91E1-44C6-8BC5-4963C1A21A1C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Device Validation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749BAA2C-9026-450B-858C-70210C02D122}" type="parTrans" cxnId="{B9234F9D-97D3-4063-8ED7-5BD25A2CF2ED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0AE8A0F9-136F-4583-9978-F0DDC2541CDB}" type="sibTrans" cxnId="{B9234F9D-97D3-4063-8ED7-5BD25A2CF2ED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6511C8DE-CD1C-4ED9-BFDE-37672632085F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Application Profile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2D77D40-7A55-4A1B-B501-8834B5205B0D}" type="parTrans" cxnId="{DB89EFE6-2337-4567-8AA4-AFE01A265FDF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62A81BF-F6A7-4784-8181-7AD1451E9467}" type="sibTrans" cxnId="{DB89EFE6-2337-4567-8AA4-AFE01A265FDF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5D3205C-1876-42E0-8303-91408039041B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DMCP(FD)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DFBAFA03-1DEA-47D6-86F0-036652201C91}" type="parTrans" cxnId="{080E1111-29FA-4C10-AF3C-5A472319771F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1F2469B-F87D-4D2A-812C-6E06D09D08A7}" type="sibTrans" cxnId="{080E1111-29FA-4C10-AF3C-5A472319771F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7ADAC780-58CE-4875-9933-3C34367886EF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System Architecture and Reference Model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4FEABE83-AF3B-4A65-A522-C95F04217EE7}" type="parTrans" cxnId="{36F3434A-63DE-4364-9E26-71B460AC5DE9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4164C156-3430-4E88-B9B3-F6FA378031DC}" type="sibTrans" cxnId="{36F3434A-63DE-4364-9E26-71B460AC5DE9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283A921C-6AD0-47D4-88AC-F0F512643058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GCCP Test and Verification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2C228311-6AE3-4E2D-9F67-A0FE0D1FB081}" type="parTrans" cxnId="{8A2786AD-F9CA-4E9B-A4EA-3A4680613B35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041F85D-ED4C-4E1A-9F84-3D60F8B12101}" type="sibTrans" cxnId="{8A2786AD-F9CA-4E9B-A4EA-3A4680613B35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6F370C20-0E5B-4461-AF1E-A59F4A7CA7F5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Gateway Design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628E7357-BF8D-45EE-AE23-46F1304BE916}" type="parTrans" cxnId="{D356C14A-90B4-4EC3-AC46-1EE7EFD57A0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330E66F4-F713-4EEE-B3EF-2FAE1EF056DF}" type="sibTrans" cxnId="{D356C14A-90B4-4EC3-AC46-1EE7EFD57A0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A2262D86-54AF-465F-89A8-37FA1E21C720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RA-Test and Verification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4F0E30B0-2FFA-4D9A-B277-2B386FDCDA45}" type="parTrans" cxnId="{8C8A1E1A-972C-4E6C-A85F-DF4EEE8F3A08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1D8292-4D24-4CA7-8207-7B29ABA5A7DD}" type="sibTrans" cxnId="{8C8A1E1A-972C-4E6C-A85F-DF4EEE8F3A08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4AC8F8-C6CC-48F0-99CB-5861B582BECE}">
      <dgm:prSet phldrT="[文本]"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IPV6 Based Communication Protocol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7BC219EF-50FE-4B02-A9CA-7986E1FC7A6B}" type="sibTrans" cxnId="{A068CC0F-1040-40AD-8E86-AECA1A1FA53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2900F680-041C-402D-8E65-4B86D7A3273E}" type="parTrans" cxnId="{A068CC0F-1040-40AD-8E86-AECA1A1FA53B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C0C86E11-8A4C-47A7-BCA2-305D61001FC9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RA- Service Platform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C889069E-827E-4274-A694-F910A25ACAF1}" type="parTrans" cxnId="{490020DB-6257-4464-97A5-FF4DC4127963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8D51A2-FE68-4D81-A411-5B3F4C670EC8}" type="sibTrans" cxnId="{490020DB-6257-4464-97A5-FF4DC4127963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95C718-6AA7-4E53-A89F-14FADDC810B0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RA- AV Profile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FACD2E5-809C-403F-BE6B-1B34C1B67456}" type="parTrans" cxnId="{AD3861EC-C089-424C-A552-4B6482680158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B33D22-AA3B-4438-9F0B-DDE0726078CD}" type="sibTrans" cxnId="{AD3861EC-C089-424C-A552-4B6482680158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C16044-E46E-4410-B502-F58928911677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RA- Universal Management Framework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B3FD7212-A91B-4718-98B4-9EAECF6BF244}" type="parTrans" cxnId="{7D13E5F9-793E-41AA-A51E-A52AA7C96833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F3049F-74C2-4AE5-B018-01D05FB15C42}" type="sibTrans" cxnId="{7D13E5F9-793E-41AA-A51E-A52AA7C96833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36C5D3-C00B-4529-91BD-7DDF69ED0F8C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IGRS-Smart Audio Interconnection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53DB0317-8241-44F1-95A9-29155846BF28}" type="parTrans" cxnId="{9D90D2AD-08E2-4C59-94F6-96DF28980469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550CE0-C715-4F69-B265-FE520C7E0521}" type="sibTrans" cxnId="{9D90D2AD-08E2-4C59-94F6-96DF28980469}">
      <dgm:prSet/>
      <dgm:spPr/>
      <dgm:t>
        <a:bodyPr/>
        <a:lstStyle/>
        <a:p>
          <a:endParaRPr lang="zh-CN" altLang="en-US" sz="105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C0556C-050F-46B2-9C9E-EBC44067466E}">
      <dgm:prSet phldrT="[文本]" custT="1"/>
      <dgm:spPr/>
      <dgm:t>
        <a:bodyPr/>
        <a:lstStyle/>
        <a:p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WD (18)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8B1F34B5-797D-4583-8CEA-92742C41A229}" type="sibTrans" cxnId="{9FD49D91-93C8-4FD1-96C8-CCD6CDAB128C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8A8AC94C-34CA-4D60-88E2-42D28E441E0A}" type="parTrans" cxnId="{9FD49D91-93C8-4FD1-96C8-CCD6CDAB128C}">
      <dgm:prSet/>
      <dgm:spPr/>
      <dgm:t>
        <a:bodyPr/>
        <a:lstStyle/>
        <a:p>
          <a:endParaRPr lang="zh-CN" altLang="en-US" sz="900" b="1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BF6604D3-C961-4380-BC57-8C1B37849F59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IGRS –RA: System Architecture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D700D23A-C34E-47E3-B006-D160DE461782}" type="parTrans" cxnId="{1C4D10F4-CDA8-47E3-9354-8E1524CD3022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4E54BA-795F-421D-AFAB-9CD2F8382532}" type="sibTrans" cxnId="{1C4D10F4-CDA8-47E3-9354-8E1524CD3022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3CF3F7-FEDE-4054-852A-32534376D339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Scalable Remote User </a:t>
          </a:r>
          <a:r>
            <a:rPr lang="en-US" altLang="zh-CN" sz="900" b="1" dirty="0" err="1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Interfac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929D2277-3F5F-4ADA-A3A2-53AE419B7F6C}" type="parTrans" cxnId="{4E4F40C1-57E4-4F80-A070-6457CC10FC23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8955C9-FF73-448F-9146-B158F0DE9256}" type="sibTrans" cxnId="{4E4F40C1-57E4-4F80-A070-6457CC10FC23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29D8D2-CDAB-4BA7-B999-EB500D224FA2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RA- Core Protocol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56134607-2925-46DF-B71C-738836B40A0E}" type="parTrans" cxnId="{5B93EFA5-F8B7-4D91-BBC0-C0CE143CB8B5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3E4BFC-B41A-4652-9FCE-1373B54E729B}" type="sibTrans" cxnId="{5B93EFA5-F8B7-4D91-BBC0-C0CE143CB8B5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929F5A-3B76-4F63-A6E9-E570ED203143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Participant(3)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FB7EDF47-7AEC-40DF-A2C7-7EAB3F756C16}" type="parTrans" cxnId="{7E5AFBB0-5473-4363-868B-2166E76F329E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A7F9BE-3159-4618-80F5-9B330FBF9F1E}" type="sibTrans" cxnId="{7E5AFBB0-5473-4363-868B-2166E76F329E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54C520-06DA-47EA-877C-350A3DE56953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Smart City: Technology Reference Model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D8203C2E-B7EC-4B37-9C9B-A56ACFC244A1}" type="parTrans" cxnId="{65774A56-7486-4C72-968D-24F8F4955618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E63D07-2398-435C-8ECA-204AEBBF7784}" type="sibTrans" cxnId="{65774A56-7486-4C72-968D-24F8F4955618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90E778-4E21-4393-846B-BD983CF295FA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Smart City: SOA standard Application Guideline</a:t>
          </a:r>
          <a:endParaRPr lang="en-US" altLang="zh-CN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CF318652-388A-4D6F-BC8B-59A5C968B1B9}" type="parTrans" cxnId="{260AD841-44E9-4066-A1A7-F504F039F9B9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71CF248-A38A-4DC7-9878-2875D72DC74B}" type="sibTrans" cxnId="{260AD841-44E9-4066-A1A7-F504F039F9B9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327004-C438-414C-9182-CF89DBF12A81}">
      <dgm:prSet custT="1"/>
      <dgm:spPr/>
      <dgm:t>
        <a:bodyPr/>
        <a:lstStyle/>
        <a:p>
          <a:pPr>
            <a:spcAft>
              <a:spcPts val="600"/>
            </a:spcAft>
          </a:pPr>
          <a:r>
            <a:rPr lang="en-US" altLang="zh-CN" sz="900" b="1" dirty="0" smtClean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rPr>
            <a:t>Smart City: Evaluation Merit System</a:t>
          </a:r>
          <a:endParaRPr lang="zh-CN" altLang="en-US" sz="900" b="1" dirty="0">
            <a:latin typeface="Arial" panose="020B0604020202020204" pitchFamily="34" charset="0"/>
            <a:ea typeface="微软雅黑" pitchFamily="34" charset="-122"/>
            <a:cs typeface="Arial" panose="020B0604020202020204" pitchFamily="34" charset="0"/>
          </a:endParaRPr>
        </a:p>
      </dgm:t>
    </dgm:pt>
    <dgm:pt modelId="{54B5C50B-CFDB-4B2A-B6F9-474BE10493EC}" type="parTrans" cxnId="{0BED0CA0-64B7-4332-96B1-3CA0F6C462EF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9163F9-0103-426D-A7A7-69DB38AB1BB2}" type="sibTrans" cxnId="{0BED0CA0-64B7-4332-96B1-3CA0F6C462EF}">
      <dgm:prSet/>
      <dgm:spPr/>
      <dgm:t>
        <a:bodyPr/>
        <a:lstStyle/>
        <a:p>
          <a:endParaRPr lang="zh-CN" alt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5CCC88-E14A-48C2-B4A8-4CF46D123218}" type="pres">
      <dgm:prSet presAssocID="{C40EC0EA-FD70-4B89-9738-0C1B674FF8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1BA3731-B3D8-4DD4-9470-DE109F8A4C3F}" type="pres">
      <dgm:prSet presAssocID="{034F8042-0BA0-46E8-B4F7-2AF13AA973EE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F0950D-C5CD-4B7D-9814-D0ECA4E3B908}" type="pres">
      <dgm:prSet presAssocID="{034F8042-0BA0-46E8-B4F7-2AF13AA973EE}" presName="bgRect" presStyleLbl="node1" presStyleIdx="0" presStyleCnt="3" custScaleY="123655"/>
      <dgm:spPr/>
      <dgm:t>
        <a:bodyPr/>
        <a:lstStyle/>
        <a:p>
          <a:endParaRPr lang="zh-CN" altLang="en-US"/>
        </a:p>
      </dgm:t>
    </dgm:pt>
    <dgm:pt modelId="{5129742A-CF0B-47E3-84EC-EBA5F61C13F2}" type="pres">
      <dgm:prSet presAssocID="{034F8042-0BA0-46E8-B4F7-2AF13AA973EE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F26DB2-B15A-4A28-A678-26D475CBA6F5}" type="pres">
      <dgm:prSet presAssocID="{034F8042-0BA0-46E8-B4F7-2AF13AA973EE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0EC115-7959-40C0-A182-CC7A54D68DAB}" type="pres">
      <dgm:prSet presAssocID="{2B489D19-8C27-421C-B918-E37B680CFD15}" presName="hSp" presStyleCnt="0"/>
      <dgm:spPr/>
      <dgm:t>
        <a:bodyPr/>
        <a:lstStyle/>
        <a:p>
          <a:endParaRPr lang="zh-CN" altLang="en-US"/>
        </a:p>
      </dgm:t>
    </dgm:pt>
    <dgm:pt modelId="{23CEBAF2-B3BE-49A1-B6E0-A45A5246AE21}" type="pres">
      <dgm:prSet presAssocID="{2B489D19-8C27-421C-B918-E37B680CFD15}" presName="vProcSp" presStyleCnt="0"/>
      <dgm:spPr/>
      <dgm:t>
        <a:bodyPr/>
        <a:lstStyle/>
        <a:p>
          <a:endParaRPr lang="zh-CN" altLang="en-US"/>
        </a:p>
      </dgm:t>
    </dgm:pt>
    <dgm:pt modelId="{7F52163D-C807-43F0-8F0F-9DD8288A5340}" type="pres">
      <dgm:prSet presAssocID="{2B489D19-8C27-421C-B918-E37B680CFD15}" presName="vSp1" presStyleCnt="0"/>
      <dgm:spPr/>
      <dgm:t>
        <a:bodyPr/>
        <a:lstStyle/>
        <a:p>
          <a:endParaRPr lang="zh-CN" altLang="en-US"/>
        </a:p>
      </dgm:t>
    </dgm:pt>
    <dgm:pt modelId="{33A01409-CF8F-43A1-87CE-B9B6D2A36C86}" type="pres">
      <dgm:prSet presAssocID="{2B489D19-8C27-421C-B918-E37B680CFD15}" presName="simulatedConn" presStyleLbl="solidFgAcc1" presStyleIdx="0" presStyleCnt="2"/>
      <dgm:spPr/>
      <dgm:t>
        <a:bodyPr/>
        <a:lstStyle/>
        <a:p>
          <a:endParaRPr lang="zh-CN" altLang="en-US"/>
        </a:p>
      </dgm:t>
    </dgm:pt>
    <dgm:pt modelId="{70ABD0CB-B3BC-4EC8-BD4A-42C06FD32550}" type="pres">
      <dgm:prSet presAssocID="{2B489D19-8C27-421C-B918-E37B680CFD15}" presName="vSp2" presStyleCnt="0"/>
      <dgm:spPr/>
      <dgm:t>
        <a:bodyPr/>
        <a:lstStyle/>
        <a:p>
          <a:endParaRPr lang="zh-CN" altLang="en-US"/>
        </a:p>
      </dgm:t>
    </dgm:pt>
    <dgm:pt modelId="{BB70863D-B189-40EF-8C76-A3F0126AB733}" type="pres">
      <dgm:prSet presAssocID="{2B489D19-8C27-421C-B918-E37B680CFD15}" presName="sibTrans" presStyleCnt="0"/>
      <dgm:spPr/>
      <dgm:t>
        <a:bodyPr/>
        <a:lstStyle/>
        <a:p>
          <a:endParaRPr lang="zh-CN" altLang="en-US"/>
        </a:p>
      </dgm:t>
    </dgm:pt>
    <dgm:pt modelId="{FAB75CA9-ADAA-440D-8877-425A6C2854F8}" type="pres">
      <dgm:prSet presAssocID="{A1C0556C-050F-46B2-9C9E-EBC44067466E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1411AE-5194-45FF-9A39-E177BB9EF742}" type="pres">
      <dgm:prSet presAssocID="{A1C0556C-050F-46B2-9C9E-EBC44067466E}" presName="bgRect" presStyleLbl="node1" presStyleIdx="1" presStyleCnt="3" custScaleY="123655"/>
      <dgm:spPr/>
      <dgm:t>
        <a:bodyPr/>
        <a:lstStyle/>
        <a:p>
          <a:endParaRPr lang="zh-CN" altLang="en-US"/>
        </a:p>
      </dgm:t>
    </dgm:pt>
    <dgm:pt modelId="{A5392802-1565-4C44-AEBE-D74A1B4EF2F6}" type="pres">
      <dgm:prSet presAssocID="{A1C0556C-050F-46B2-9C9E-EBC44067466E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EE89F6-5550-4888-9825-88C4A606D8C3}" type="pres">
      <dgm:prSet presAssocID="{A1C0556C-050F-46B2-9C9E-EBC44067466E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E841FF-BD52-46A7-965E-2E026CA3CC34}" type="pres">
      <dgm:prSet presAssocID="{8B1F34B5-797D-4583-8CEA-92742C41A229}" presName="hSp" presStyleCnt="0"/>
      <dgm:spPr/>
      <dgm:t>
        <a:bodyPr/>
        <a:lstStyle/>
        <a:p>
          <a:endParaRPr lang="zh-CN" altLang="en-US"/>
        </a:p>
      </dgm:t>
    </dgm:pt>
    <dgm:pt modelId="{A9DEE239-341D-4419-8AAA-B5BBC22E8D06}" type="pres">
      <dgm:prSet presAssocID="{8B1F34B5-797D-4583-8CEA-92742C41A229}" presName="vProcSp" presStyleCnt="0"/>
      <dgm:spPr/>
      <dgm:t>
        <a:bodyPr/>
        <a:lstStyle/>
        <a:p>
          <a:endParaRPr lang="zh-CN" altLang="en-US"/>
        </a:p>
      </dgm:t>
    </dgm:pt>
    <dgm:pt modelId="{4B38B366-0E9A-4BD2-979C-41486D7F454E}" type="pres">
      <dgm:prSet presAssocID="{8B1F34B5-797D-4583-8CEA-92742C41A229}" presName="vSp1" presStyleCnt="0"/>
      <dgm:spPr/>
      <dgm:t>
        <a:bodyPr/>
        <a:lstStyle/>
        <a:p>
          <a:endParaRPr lang="zh-CN" altLang="en-US"/>
        </a:p>
      </dgm:t>
    </dgm:pt>
    <dgm:pt modelId="{EC3160EC-DC6B-4BFB-A7E4-30866F7AE1DC}" type="pres">
      <dgm:prSet presAssocID="{8B1F34B5-797D-4583-8CEA-92742C41A229}" presName="simulatedConn" presStyleLbl="solidFgAcc1" presStyleIdx="1" presStyleCnt="2"/>
      <dgm:spPr/>
      <dgm:t>
        <a:bodyPr/>
        <a:lstStyle/>
        <a:p>
          <a:endParaRPr lang="zh-CN" altLang="en-US"/>
        </a:p>
      </dgm:t>
    </dgm:pt>
    <dgm:pt modelId="{40FB2B38-DD76-4CFC-9816-00015F2A2856}" type="pres">
      <dgm:prSet presAssocID="{8B1F34B5-797D-4583-8CEA-92742C41A229}" presName="vSp2" presStyleCnt="0"/>
      <dgm:spPr/>
      <dgm:t>
        <a:bodyPr/>
        <a:lstStyle/>
        <a:p>
          <a:endParaRPr lang="zh-CN" altLang="en-US"/>
        </a:p>
      </dgm:t>
    </dgm:pt>
    <dgm:pt modelId="{F9FC399D-ADAB-4DBC-A71E-79D27F0B54A2}" type="pres">
      <dgm:prSet presAssocID="{8B1F34B5-797D-4583-8CEA-92742C41A229}" presName="sibTrans" presStyleCnt="0"/>
      <dgm:spPr/>
      <dgm:t>
        <a:bodyPr/>
        <a:lstStyle/>
        <a:p>
          <a:endParaRPr lang="zh-CN" altLang="en-US"/>
        </a:p>
      </dgm:t>
    </dgm:pt>
    <dgm:pt modelId="{80673CA2-9364-4155-8261-19D63545D404}" type="pres">
      <dgm:prSet presAssocID="{36929F5A-3B76-4F63-A6E9-E570ED203143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20C900-28BD-4805-A770-9FA6ACF85B8D}" type="pres">
      <dgm:prSet presAssocID="{36929F5A-3B76-4F63-A6E9-E570ED203143}" presName="bgRect" presStyleLbl="node1" presStyleIdx="2" presStyleCnt="3" custScaleY="123655"/>
      <dgm:spPr/>
      <dgm:t>
        <a:bodyPr/>
        <a:lstStyle/>
        <a:p>
          <a:endParaRPr lang="zh-CN" altLang="en-US"/>
        </a:p>
      </dgm:t>
    </dgm:pt>
    <dgm:pt modelId="{57B27952-7CE4-4C41-B3BB-715869D78369}" type="pres">
      <dgm:prSet presAssocID="{36929F5A-3B76-4F63-A6E9-E570ED203143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271165-164E-483E-BCF4-4AF2DF6A7FD7}" type="pres">
      <dgm:prSet presAssocID="{36929F5A-3B76-4F63-A6E9-E570ED203143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4F42F8-EDBB-4E50-847B-73B866E3A17C}" srcId="{A1C0556C-050F-46B2-9C9E-EBC44067466E}" destId="{F0509092-7D05-4037-9810-606CB6DAEA72}" srcOrd="1" destOrd="0" parTransId="{2E7FDF2E-1F7C-4785-AEDC-FAA8E24C77A9}" sibTransId="{9DFE8CAD-C79C-4411-92CE-ADCE48802175}"/>
    <dgm:cxn modelId="{033F3A74-2CC4-43AB-BBF4-CB28EA034943}" srcId="{A1C0556C-050F-46B2-9C9E-EBC44067466E}" destId="{61F5AF63-2CEF-48F9-840F-CF5525DA868C}" srcOrd="2" destOrd="0" parTransId="{0116DEEF-BAC6-497A-BE6A-99F11E3B50AD}" sibTransId="{35D71C69-7C18-46E8-BCA3-FAE62763F62D}"/>
    <dgm:cxn modelId="{2575972C-112D-4710-B335-C4E02464B7AB}" type="presOf" srcId="{AC3CF3F7-FEDE-4054-852A-32534376D339}" destId="{26EE89F6-5550-4888-9825-88C4A606D8C3}" srcOrd="0" destOrd="11" presId="urn:microsoft.com/office/officeart/2005/8/layout/hProcess7"/>
    <dgm:cxn modelId="{27364AC5-EAA4-4EC9-879F-56786D1C304B}" srcId="{034F8042-0BA0-46E8-B4F7-2AF13AA973EE}" destId="{872D623C-FD95-44E2-AC7B-C63B772FD7D0}" srcOrd="4" destOrd="0" parTransId="{9D4C3798-7921-427B-89CE-94631EF179F6}" sibTransId="{344EAB09-1197-4F07-BEF8-A5C1BD8DA6A5}"/>
    <dgm:cxn modelId="{AFA23857-D91A-45A4-BD58-4A2590DDBF6E}" type="presOf" srcId="{7F750EA6-6A2D-4209-B431-04606DD99F1F}" destId="{26EE89F6-5550-4888-9825-88C4A606D8C3}" srcOrd="0" destOrd="0" presId="urn:microsoft.com/office/officeart/2005/8/layout/hProcess7"/>
    <dgm:cxn modelId="{4E4F40C1-57E4-4F80-A070-6457CC10FC23}" srcId="{A1C0556C-050F-46B2-9C9E-EBC44067466E}" destId="{AC3CF3F7-FEDE-4054-852A-32534376D339}" srcOrd="11" destOrd="0" parTransId="{929D2277-3F5F-4ADA-A3A2-53AE419B7F6C}" sibTransId="{238955C9-FF73-448F-9146-B158F0DE9256}"/>
    <dgm:cxn modelId="{DB89EFE6-2337-4567-8AA4-AFE01A265FDF}" srcId="{A1C0556C-050F-46B2-9C9E-EBC44067466E}" destId="{6511C8DE-CD1C-4ED9-BFDE-37672632085F}" srcOrd="5" destOrd="0" parTransId="{92D77D40-7A55-4A1B-B501-8834B5205B0D}" sibTransId="{962A81BF-F6A7-4784-8181-7AD1451E9467}"/>
    <dgm:cxn modelId="{5B93EFA5-F8B7-4D91-BBC0-C0CE143CB8B5}" srcId="{A1C0556C-050F-46B2-9C9E-EBC44067466E}" destId="{AB29D8D2-CDAB-4BA7-B999-EB500D224FA2}" srcOrd="12" destOrd="0" parTransId="{56134607-2925-46DF-B71C-738836B40A0E}" sibTransId="{C53E4BFC-B41A-4652-9FCE-1373B54E729B}"/>
    <dgm:cxn modelId="{8B4508E3-2452-45A5-89E4-BDAA3BA86AE0}" srcId="{A1C0556C-050F-46B2-9C9E-EBC44067466E}" destId="{7F750EA6-6A2D-4209-B431-04606DD99F1F}" srcOrd="0" destOrd="0" parTransId="{3D1B411F-C4AF-4DE0-9880-3F3E24B45512}" sibTransId="{7B8074B9-4031-40DF-8327-36FB8CE50C17}"/>
    <dgm:cxn modelId="{CBCF5B5F-CA75-4102-B617-269EBD050B21}" type="presOf" srcId="{35D3205C-1876-42E0-8303-91408039041B}" destId="{26EE89F6-5550-4888-9825-88C4A606D8C3}" srcOrd="0" destOrd="6" presId="urn:microsoft.com/office/officeart/2005/8/layout/hProcess7"/>
    <dgm:cxn modelId="{AD3861EC-C089-424C-A552-4B6482680158}" srcId="{A1C0556C-050F-46B2-9C9E-EBC44067466E}" destId="{D595C718-6AA7-4E53-A89F-14FADDC810B0}" srcOrd="14" destOrd="0" parTransId="{9FACD2E5-809C-403F-BE6B-1B34C1B67456}" sibTransId="{E7B33D22-AA3B-4438-9F0B-DDE0726078CD}"/>
    <dgm:cxn modelId="{8A2786AD-F9CA-4E9B-A4EA-3A4680613B35}" srcId="{A1C0556C-050F-46B2-9C9E-EBC44067466E}" destId="{283A921C-6AD0-47D4-88AC-F0F512643058}" srcOrd="8" destOrd="0" parTransId="{2C228311-6AE3-4E2D-9F67-A0FE0D1FB081}" sibTransId="{9041F85D-ED4C-4E1A-9F84-3D60F8B12101}"/>
    <dgm:cxn modelId="{34295209-153F-42EA-A53E-34BDB280A847}" type="presOf" srcId="{283A921C-6AD0-47D4-88AC-F0F512643058}" destId="{26EE89F6-5550-4888-9825-88C4A606D8C3}" srcOrd="0" destOrd="8" presId="urn:microsoft.com/office/officeart/2005/8/layout/hProcess7"/>
    <dgm:cxn modelId="{4D6B8531-51CB-4C6C-8F95-2E1176C59A5B}" type="presOf" srcId="{3AD1321D-7578-4746-869E-D5F6FB097051}" destId="{8DF26DB2-B15A-4A28-A678-26D475CBA6F5}" srcOrd="0" destOrd="3" presId="urn:microsoft.com/office/officeart/2005/8/layout/hProcess7"/>
    <dgm:cxn modelId="{9F87FB86-D518-45BA-A600-E931C88ECD1C}" type="presOf" srcId="{F0509092-7D05-4037-9810-606CB6DAEA72}" destId="{26EE89F6-5550-4888-9825-88C4A606D8C3}" srcOrd="0" destOrd="1" presId="urn:microsoft.com/office/officeart/2005/8/layout/hProcess7"/>
    <dgm:cxn modelId="{0038816A-AD2C-46D9-8BE7-8444716A4DA3}" type="presOf" srcId="{9F90E778-4E21-4393-846B-BD983CF295FA}" destId="{D8271165-164E-483E-BCF4-4AF2DF6A7FD7}" srcOrd="0" destOrd="1" presId="urn:microsoft.com/office/officeart/2005/8/layout/hProcess7"/>
    <dgm:cxn modelId="{7E5AFBB0-5473-4363-868B-2166E76F329E}" srcId="{C40EC0EA-FD70-4B89-9738-0C1B674FF8A0}" destId="{36929F5A-3B76-4F63-A6E9-E570ED203143}" srcOrd="2" destOrd="0" parTransId="{FB7EDF47-7AEC-40DF-A2C7-7EAB3F756C16}" sibTransId="{99A7F9BE-3159-4618-80F5-9B330FBF9F1E}"/>
    <dgm:cxn modelId="{6C75BC7F-ACB5-46A0-8B9B-0FCA0741367C}" type="presOf" srcId="{6F370C20-0E5B-4461-AF1E-A59F4A7CA7F5}" destId="{26EE89F6-5550-4888-9825-88C4A606D8C3}" srcOrd="0" destOrd="9" presId="urn:microsoft.com/office/officeart/2005/8/layout/hProcess7"/>
    <dgm:cxn modelId="{260AD841-44E9-4066-A1A7-F504F039F9B9}" srcId="{36929F5A-3B76-4F63-A6E9-E570ED203143}" destId="{9F90E778-4E21-4393-846B-BD983CF295FA}" srcOrd="1" destOrd="0" parTransId="{CF318652-388A-4D6F-BC8B-59A5C968B1B9}" sibTransId="{971CF248-A38A-4DC7-9878-2875D72DC74B}"/>
    <dgm:cxn modelId="{72908972-A4E2-428B-BEB0-20337C237F5D}" srcId="{A1C0556C-050F-46B2-9C9E-EBC44067466E}" destId="{57565DA2-AA2F-46C0-8482-D7B32EC0941F}" srcOrd="3" destOrd="0" parTransId="{98F6CE2F-415E-405E-8194-EEBB4AEC599D}" sibTransId="{EE75FEB1-C0F2-4BA1-AC26-352CF5EFB6AE}"/>
    <dgm:cxn modelId="{ED2A49E6-D18A-4079-93AC-917753672566}" srcId="{034F8042-0BA0-46E8-B4F7-2AF13AA973EE}" destId="{5F741548-5957-4258-91DA-7879C756E0B7}" srcOrd="5" destOrd="0" parTransId="{43CB21A0-46AB-4E00-8004-10D746DAA62C}" sibTransId="{D8E34584-14C2-4880-A552-597A5E0C383B}"/>
    <dgm:cxn modelId="{B9C57232-0D2E-4802-B090-807143B3AC17}" type="presOf" srcId="{F04AC8F8-C6CC-48F0-99CB-5861B582BECE}" destId="{8DF26DB2-B15A-4A28-A678-26D475CBA6F5}" srcOrd="0" destOrd="1" presId="urn:microsoft.com/office/officeart/2005/8/layout/hProcess7"/>
    <dgm:cxn modelId="{3CC4772C-7DE3-427F-9D2D-826F0E6BBE7D}" type="presOf" srcId="{4C88724C-91E1-44C6-8BC5-4963C1A21A1C}" destId="{26EE89F6-5550-4888-9825-88C4A606D8C3}" srcOrd="0" destOrd="4" presId="urn:microsoft.com/office/officeart/2005/8/layout/hProcess7"/>
    <dgm:cxn modelId="{21BB9AF2-B7E9-4923-9781-92B705DA6357}" type="presOf" srcId="{AB29D8D2-CDAB-4BA7-B999-EB500D224FA2}" destId="{26EE89F6-5550-4888-9825-88C4A606D8C3}" srcOrd="0" destOrd="12" presId="urn:microsoft.com/office/officeart/2005/8/layout/hProcess7"/>
    <dgm:cxn modelId="{D85685A9-E42F-410B-9594-9350B786E904}" type="presOf" srcId="{F4D936EB-FE04-4881-880B-C9276DF1D7DD}" destId="{8DF26DB2-B15A-4A28-A678-26D475CBA6F5}" srcOrd="0" destOrd="0" presId="urn:microsoft.com/office/officeart/2005/8/layout/hProcess7"/>
    <dgm:cxn modelId="{054A28C0-6238-4D69-8145-152583B5A189}" type="presOf" srcId="{66720548-7DD9-4817-8225-BB919C5C9E6E}" destId="{8DF26DB2-B15A-4A28-A678-26D475CBA6F5}" srcOrd="0" destOrd="6" presId="urn:microsoft.com/office/officeart/2005/8/layout/hProcess7"/>
    <dgm:cxn modelId="{3DD840CF-648B-4899-AABF-FE80146AE81E}" type="presOf" srcId="{99327004-C438-414C-9182-CF89DBF12A81}" destId="{D8271165-164E-483E-BCF4-4AF2DF6A7FD7}" srcOrd="0" destOrd="2" presId="urn:microsoft.com/office/officeart/2005/8/layout/hProcess7"/>
    <dgm:cxn modelId="{077B9469-FC50-4201-B481-407E2C63E27F}" type="presOf" srcId="{A1C0556C-050F-46B2-9C9E-EBC44067466E}" destId="{A5392802-1565-4C44-AEBE-D74A1B4EF2F6}" srcOrd="1" destOrd="0" presId="urn:microsoft.com/office/officeart/2005/8/layout/hProcess7"/>
    <dgm:cxn modelId="{9D90D2AD-08E2-4C59-94F6-96DF28980469}" srcId="{A1C0556C-050F-46B2-9C9E-EBC44067466E}" destId="{F936C5D3-C00B-4529-91BD-7DDF69ED0F8C}" srcOrd="16" destOrd="0" parTransId="{53DB0317-8241-44F1-95A9-29155846BF28}" sibTransId="{DB550CE0-C715-4F69-B265-FE520C7E0521}"/>
    <dgm:cxn modelId="{789B2F6A-B9D0-44EB-8DF4-B52976E6D86D}" type="presOf" srcId="{57565DA2-AA2F-46C0-8482-D7B32EC0941F}" destId="{26EE89F6-5550-4888-9825-88C4A606D8C3}" srcOrd="0" destOrd="3" presId="urn:microsoft.com/office/officeart/2005/8/layout/hProcess7"/>
    <dgm:cxn modelId="{36F3434A-63DE-4364-9E26-71B460AC5DE9}" srcId="{A1C0556C-050F-46B2-9C9E-EBC44067466E}" destId="{7ADAC780-58CE-4875-9933-3C34367886EF}" srcOrd="7" destOrd="0" parTransId="{4FEABE83-AF3B-4A65-A522-C95F04217EE7}" sibTransId="{4164C156-3430-4E88-B9B3-F6FA378031DC}"/>
    <dgm:cxn modelId="{066ACCA6-00B4-418E-B217-5712488AA757}" type="presOf" srcId="{872D623C-FD95-44E2-AC7B-C63B772FD7D0}" destId="{8DF26DB2-B15A-4A28-A678-26D475CBA6F5}" srcOrd="0" destOrd="4" presId="urn:microsoft.com/office/officeart/2005/8/layout/hProcess7"/>
    <dgm:cxn modelId="{80481C3E-3D70-4DD8-BFD7-A0F7D50DE37B}" type="presOf" srcId="{034F8042-0BA0-46E8-B4F7-2AF13AA973EE}" destId="{88F0950D-C5CD-4B7D-9814-D0ECA4E3B908}" srcOrd="0" destOrd="0" presId="urn:microsoft.com/office/officeart/2005/8/layout/hProcess7"/>
    <dgm:cxn modelId="{0BED0CA0-64B7-4332-96B1-3CA0F6C462EF}" srcId="{36929F5A-3B76-4F63-A6E9-E570ED203143}" destId="{99327004-C438-414C-9182-CF89DBF12A81}" srcOrd="2" destOrd="0" parTransId="{54B5C50B-CFDB-4B2A-B6F9-474BE10493EC}" sibTransId="{299163F9-0103-426D-A7A7-69DB38AB1BB2}"/>
    <dgm:cxn modelId="{8BE06918-9F5F-4750-AEDE-186FEC550A9C}" type="presOf" srcId="{C554C520-06DA-47EA-877C-350A3DE56953}" destId="{D8271165-164E-483E-BCF4-4AF2DF6A7FD7}" srcOrd="0" destOrd="0" presId="urn:microsoft.com/office/officeart/2005/8/layout/hProcess7"/>
    <dgm:cxn modelId="{77F71F34-6047-4096-9923-C73F6089CA43}" srcId="{C40EC0EA-FD70-4B89-9738-0C1B674FF8A0}" destId="{034F8042-0BA0-46E8-B4F7-2AF13AA973EE}" srcOrd="0" destOrd="0" parTransId="{1384CBB9-DD9E-4821-97B7-6F1F8934226D}" sibTransId="{2B489D19-8C27-421C-B918-E37B680CFD15}"/>
    <dgm:cxn modelId="{7D13E5F9-793E-41AA-A51E-A52AA7C96833}" srcId="{A1C0556C-050F-46B2-9C9E-EBC44067466E}" destId="{06C16044-E46E-4410-B502-F58928911677}" srcOrd="15" destOrd="0" parTransId="{B3FD7212-A91B-4718-98B4-9EAECF6BF244}" sibTransId="{FCF3049F-74C2-4AE5-B018-01D05FB15C42}"/>
    <dgm:cxn modelId="{1BFAF73D-89BD-4E88-830A-F1D9EB492C0A}" type="presOf" srcId="{BF6604D3-C961-4380-BC57-8C1B37849F59}" destId="{26EE89F6-5550-4888-9825-88C4A606D8C3}" srcOrd="0" destOrd="10" presId="urn:microsoft.com/office/officeart/2005/8/layout/hProcess7"/>
    <dgm:cxn modelId="{9FD49D91-93C8-4FD1-96C8-CCD6CDAB128C}" srcId="{C40EC0EA-FD70-4B89-9738-0C1B674FF8A0}" destId="{A1C0556C-050F-46B2-9C9E-EBC44067466E}" srcOrd="1" destOrd="0" parTransId="{8A8AC94C-34CA-4D60-88E2-42D28E441E0A}" sibTransId="{8B1F34B5-797D-4583-8CEA-92742C41A229}"/>
    <dgm:cxn modelId="{451D739D-6A61-405F-ABC2-487F7A128F07}" type="presOf" srcId="{C0C86E11-8A4C-47A7-BCA2-305D61001FC9}" destId="{26EE89F6-5550-4888-9825-88C4A606D8C3}" srcOrd="0" destOrd="13" presId="urn:microsoft.com/office/officeart/2005/8/layout/hProcess7"/>
    <dgm:cxn modelId="{8C8A1E1A-972C-4E6C-A85F-DF4EEE8F3A08}" srcId="{A1C0556C-050F-46B2-9C9E-EBC44067466E}" destId="{A2262D86-54AF-465F-89A8-37FA1E21C720}" srcOrd="17" destOrd="0" parTransId="{4F0E30B0-2FFA-4D9A-B277-2B386FDCDA45}" sibTransId="{BF1D8292-4D24-4CA7-8207-7B29ABA5A7DD}"/>
    <dgm:cxn modelId="{B9234F9D-97D3-4063-8ED7-5BD25A2CF2ED}" srcId="{A1C0556C-050F-46B2-9C9E-EBC44067466E}" destId="{4C88724C-91E1-44C6-8BC5-4963C1A21A1C}" srcOrd="4" destOrd="0" parTransId="{749BAA2C-9026-450B-858C-70210C02D122}" sibTransId="{0AE8A0F9-136F-4583-9978-F0DDC2541CDB}"/>
    <dgm:cxn modelId="{080E1111-29FA-4C10-AF3C-5A472319771F}" srcId="{A1C0556C-050F-46B2-9C9E-EBC44067466E}" destId="{35D3205C-1876-42E0-8303-91408039041B}" srcOrd="6" destOrd="0" parTransId="{DFBAFA03-1DEA-47D6-86F0-036652201C91}" sibTransId="{31F2469B-F87D-4D2A-812C-6E06D09D08A7}"/>
    <dgm:cxn modelId="{AE64D535-5E88-4FAD-B881-DF5EA9BA27DD}" type="presOf" srcId="{034F8042-0BA0-46E8-B4F7-2AF13AA973EE}" destId="{5129742A-CF0B-47E3-84EC-EBA5F61C13F2}" srcOrd="1" destOrd="0" presId="urn:microsoft.com/office/officeart/2005/8/layout/hProcess7"/>
    <dgm:cxn modelId="{A068CC0F-1040-40AD-8E86-AECA1A1FA53B}" srcId="{034F8042-0BA0-46E8-B4F7-2AF13AA973EE}" destId="{F04AC8F8-C6CC-48F0-99CB-5861B582BECE}" srcOrd="1" destOrd="0" parTransId="{2900F680-041C-402D-8E65-4B86D7A3273E}" sibTransId="{7BC219EF-50FE-4B02-A9CA-7986E1FC7A6B}"/>
    <dgm:cxn modelId="{C06A0C84-9D62-476F-A5AC-0E505A9A4F84}" type="presOf" srcId="{06C16044-E46E-4410-B502-F58928911677}" destId="{26EE89F6-5550-4888-9825-88C4A606D8C3}" srcOrd="0" destOrd="15" presId="urn:microsoft.com/office/officeart/2005/8/layout/hProcess7"/>
    <dgm:cxn modelId="{716C2F79-FD07-4833-A336-98BAF6174637}" type="presOf" srcId="{C40EC0EA-FD70-4B89-9738-0C1B674FF8A0}" destId="{115CCC88-E14A-48C2-B4A8-4CF46D123218}" srcOrd="0" destOrd="0" presId="urn:microsoft.com/office/officeart/2005/8/layout/hProcess7"/>
    <dgm:cxn modelId="{FCE359C6-D44A-497B-AA4B-2BF16887411E}" type="presOf" srcId="{7ADAC780-58CE-4875-9933-3C34367886EF}" destId="{26EE89F6-5550-4888-9825-88C4A606D8C3}" srcOrd="0" destOrd="7" presId="urn:microsoft.com/office/officeart/2005/8/layout/hProcess7"/>
    <dgm:cxn modelId="{E10A0D42-59FE-4887-B81E-C03B886308DE}" type="presOf" srcId="{A2262D86-54AF-465F-89A8-37FA1E21C720}" destId="{26EE89F6-5550-4888-9825-88C4A606D8C3}" srcOrd="0" destOrd="17" presId="urn:microsoft.com/office/officeart/2005/8/layout/hProcess7"/>
    <dgm:cxn modelId="{6796CA5C-A766-4632-BC3C-C13F75AF054B}" srcId="{034F8042-0BA0-46E8-B4F7-2AF13AA973EE}" destId="{66720548-7DD9-4817-8225-BB919C5C9E6E}" srcOrd="6" destOrd="0" parTransId="{DA159E15-FF55-4E18-8F95-65B4DA854DDB}" sibTransId="{A256BECB-240C-4323-AB90-83D36C659004}"/>
    <dgm:cxn modelId="{D356C14A-90B4-4EC3-AC46-1EE7EFD57A0B}" srcId="{A1C0556C-050F-46B2-9C9E-EBC44067466E}" destId="{6F370C20-0E5B-4461-AF1E-A59F4A7CA7F5}" srcOrd="9" destOrd="0" parTransId="{628E7357-BF8D-45EE-AE23-46F1304BE916}" sibTransId="{330E66F4-F713-4EEE-B3EF-2FAE1EF056DF}"/>
    <dgm:cxn modelId="{2844B8CE-E992-458C-B4F8-DC2EA6698138}" type="presOf" srcId="{D595C718-6AA7-4E53-A89F-14FADDC810B0}" destId="{26EE89F6-5550-4888-9825-88C4A606D8C3}" srcOrd="0" destOrd="14" presId="urn:microsoft.com/office/officeart/2005/8/layout/hProcess7"/>
    <dgm:cxn modelId="{921791F8-4CE1-40CF-8106-8945B693FAC3}" type="presOf" srcId="{61F5AF63-2CEF-48F9-840F-CF5525DA868C}" destId="{26EE89F6-5550-4888-9825-88C4A606D8C3}" srcOrd="0" destOrd="2" presId="urn:microsoft.com/office/officeart/2005/8/layout/hProcess7"/>
    <dgm:cxn modelId="{DC6B86BE-BA51-4778-9B1F-49EF2F7CD20C}" type="presOf" srcId="{36929F5A-3B76-4F63-A6E9-E570ED203143}" destId="{2920C900-28BD-4805-A770-9FA6ACF85B8D}" srcOrd="0" destOrd="0" presId="urn:microsoft.com/office/officeart/2005/8/layout/hProcess7"/>
    <dgm:cxn modelId="{4C4C9CCE-643D-4F24-AD57-F8300BC46E42}" type="presOf" srcId="{36929F5A-3B76-4F63-A6E9-E570ED203143}" destId="{57B27952-7CE4-4C41-B3BB-715869D78369}" srcOrd="1" destOrd="0" presId="urn:microsoft.com/office/officeart/2005/8/layout/hProcess7"/>
    <dgm:cxn modelId="{AF6A77D4-8B8A-4F6E-BA5D-17CFE28A6DDD}" srcId="{034F8042-0BA0-46E8-B4F7-2AF13AA973EE}" destId="{3AD1321D-7578-4746-869E-D5F6FB097051}" srcOrd="3" destOrd="0" parTransId="{912F9BEE-CB78-4597-96FE-E96314F1E363}" sibTransId="{86B3A361-D981-49FE-8512-AD38267BE3FB}"/>
    <dgm:cxn modelId="{A11F477D-0680-4C5F-B62C-8B4F16D4FFE8}" srcId="{034F8042-0BA0-46E8-B4F7-2AF13AA973EE}" destId="{F4D936EB-FE04-4881-880B-C9276DF1D7DD}" srcOrd="0" destOrd="0" parTransId="{8D72B75E-442C-4EDF-8567-BF59505AE497}" sibTransId="{8034716E-73A5-4167-8377-E74E90FEA03E}"/>
    <dgm:cxn modelId="{7F91DEDE-6C82-4068-9ED1-3DF1ED601D1D}" type="presOf" srcId="{6511C8DE-CD1C-4ED9-BFDE-37672632085F}" destId="{26EE89F6-5550-4888-9825-88C4A606D8C3}" srcOrd="0" destOrd="5" presId="urn:microsoft.com/office/officeart/2005/8/layout/hProcess7"/>
    <dgm:cxn modelId="{490020DB-6257-4464-97A5-FF4DC4127963}" srcId="{A1C0556C-050F-46B2-9C9E-EBC44067466E}" destId="{C0C86E11-8A4C-47A7-BCA2-305D61001FC9}" srcOrd="13" destOrd="0" parTransId="{C889069E-827E-4274-A694-F910A25ACAF1}" sibTransId="{2E8D51A2-FE68-4D81-A411-5B3F4C670EC8}"/>
    <dgm:cxn modelId="{127AC02B-7B8F-4277-A2FF-59F97EDFC960}" type="presOf" srcId="{F936C5D3-C00B-4529-91BD-7DDF69ED0F8C}" destId="{26EE89F6-5550-4888-9825-88C4A606D8C3}" srcOrd="0" destOrd="16" presId="urn:microsoft.com/office/officeart/2005/8/layout/hProcess7"/>
    <dgm:cxn modelId="{65774A56-7486-4C72-968D-24F8F4955618}" srcId="{36929F5A-3B76-4F63-A6E9-E570ED203143}" destId="{C554C520-06DA-47EA-877C-350A3DE56953}" srcOrd="0" destOrd="0" parTransId="{D8203C2E-B7EC-4B37-9C9B-A56ACFC244A1}" sibTransId="{86E63D07-2398-435C-8ECA-204AEBBF7784}"/>
    <dgm:cxn modelId="{1C4D10F4-CDA8-47E3-9354-8E1524CD3022}" srcId="{A1C0556C-050F-46B2-9C9E-EBC44067466E}" destId="{BF6604D3-C961-4380-BC57-8C1B37849F59}" srcOrd="10" destOrd="0" parTransId="{D700D23A-C34E-47E3-B006-D160DE461782}" sibTransId="{E04E54BA-795F-421D-AFAB-9CD2F8382532}"/>
    <dgm:cxn modelId="{BD859247-2265-44BA-AA7E-EF8B5B550B57}" type="presOf" srcId="{2D74B749-9659-41CD-B3DA-B220AC54B989}" destId="{8DF26DB2-B15A-4A28-A678-26D475CBA6F5}" srcOrd="0" destOrd="2" presId="urn:microsoft.com/office/officeart/2005/8/layout/hProcess7"/>
    <dgm:cxn modelId="{489F26DF-663E-450B-974F-F41484E6550A}" type="presOf" srcId="{A1C0556C-050F-46B2-9C9E-EBC44067466E}" destId="{711411AE-5194-45FF-9A39-E177BB9EF742}" srcOrd="0" destOrd="0" presId="urn:microsoft.com/office/officeart/2005/8/layout/hProcess7"/>
    <dgm:cxn modelId="{14821D80-DAF7-4AF1-9D35-CCFBCBB2C0B0}" srcId="{034F8042-0BA0-46E8-B4F7-2AF13AA973EE}" destId="{2D74B749-9659-41CD-B3DA-B220AC54B989}" srcOrd="2" destOrd="0" parTransId="{5907882B-0750-43D3-A2B6-3CF4BACD5504}" sibTransId="{F737B61F-EC40-4F1B-8A3B-C580204028AE}"/>
    <dgm:cxn modelId="{D39274A2-5009-45CD-AA4C-A0382FF85E90}" type="presOf" srcId="{5F741548-5957-4258-91DA-7879C756E0B7}" destId="{8DF26DB2-B15A-4A28-A678-26D475CBA6F5}" srcOrd="0" destOrd="5" presId="urn:microsoft.com/office/officeart/2005/8/layout/hProcess7"/>
    <dgm:cxn modelId="{B07751DE-F14F-45C1-B746-78E60070392C}" type="presParOf" srcId="{115CCC88-E14A-48C2-B4A8-4CF46D123218}" destId="{61BA3731-B3D8-4DD4-9470-DE109F8A4C3F}" srcOrd="0" destOrd="0" presId="urn:microsoft.com/office/officeart/2005/8/layout/hProcess7"/>
    <dgm:cxn modelId="{99083DDE-ACCF-4B2D-9852-9D4313ECFC33}" type="presParOf" srcId="{61BA3731-B3D8-4DD4-9470-DE109F8A4C3F}" destId="{88F0950D-C5CD-4B7D-9814-D0ECA4E3B908}" srcOrd="0" destOrd="0" presId="urn:microsoft.com/office/officeart/2005/8/layout/hProcess7"/>
    <dgm:cxn modelId="{5C65E2DF-A13D-49A2-9E3D-E89F8348E3A6}" type="presParOf" srcId="{61BA3731-B3D8-4DD4-9470-DE109F8A4C3F}" destId="{5129742A-CF0B-47E3-84EC-EBA5F61C13F2}" srcOrd="1" destOrd="0" presId="urn:microsoft.com/office/officeart/2005/8/layout/hProcess7"/>
    <dgm:cxn modelId="{0247EE9B-3D3D-4E2F-BD1F-140CA4CA4AC9}" type="presParOf" srcId="{61BA3731-B3D8-4DD4-9470-DE109F8A4C3F}" destId="{8DF26DB2-B15A-4A28-A678-26D475CBA6F5}" srcOrd="2" destOrd="0" presId="urn:microsoft.com/office/officeart/2005/8/layout/hProcess7"/>
    <dgm:cxn modelId="{11263CFB-872D-4963-AFB9-B0574D79B0D4}" type="presParOf" srcId="{115CCC88-E14A-48C2-B4A8-4CF46D123218}" destId="{1E0EC115-7959-40C0-A182-CC7A54D68DAB}" srcOrd="1" destOrd="0" presId="urn:microsoft.com/office/officeart/2005/8/layout/hProcess7"/>
    <dgm:cxn modelId="{D161E1A4-3120-454F-B398-4923234FDD77}" type="presParOf" srcId="{115CCC88-E14A-48C2-B4A8-4CF46D123218}" destId="{23CEBAF2-B3BE-49A1-B6E0-A45A5246AE21}" srcOrd="2" destOrd="0" presId="urn:microsoft.com/office/officeart/2005/8/layout/hProcess7"/>
    <dgm:cxn modelId="{7059CF08-36C3-405D-AE87-05A6F17EE8EA}" type="presParOf" srcId="{23CEBAF2-B3BE-49A1-B6E0-A45A5246AE21}" destId="{7F52163D-C807-43F0-8F0F-9DD8288A5340}" srcOrd="0" destOrd="0" presId="urn:microsoft.com/office/officeart/2005/8/layout/hProcess7"/>
    <dgm:cxn modelId="{E9CF1F2B-012B-4A5B-BE29-D1B244114719}" type="presParOf" srcId="{23CEBAF2-B3BE-49A1-B6E0-A45A5246AE21}" destId="{33A01409-CF8F-43A1-87CE-B9B6D2A36C86}" srcOrd="1" destOrd="0" presId="urn:microsoft.com/office/officeart/2005/8/layout/hProcess7"/>
    <dgm:cxn modelId="{2A2571B4-93BB-481A-B154-51B8467BB2AD}" type="presParOf" srcId="{23CEBAF2-B3BE-49A1-B6E0-A45A5246AE21}" destId="{70ABD0CB-B3BC-4EC8-BD4A-42C06FD32550}" srcOrd="2" destOrd="0" presId="urn:microsoft.com/office/officeart/2005/8/layout/hProcess7"/>
    <dgm:cxn modelId="{F2CBD15F-C9E4-4B7D-A66E-A5AC61DCE29B}" type="presParOf" srcId="{115CCC88-E14A-48C2-B4A8-4CF46D123218}" destId="{BB70863D-B189-40EF-8C76-A3F0126AB733}" srcOrd="3" destOrd="0" presId="urn:microsoft.com/office/officeart/2005/8/layout/hProcess7"/>
    <dgm:cxn modelId="{86789719-8B2F-4EBB-8DC6-2C32A86AC94D}" type="presParOf" srcId="{115CCC88-E14A-48C2-B4A8-4CF46D123218}" destId="{FAB75CA9-ADAA-440D-8877-425A6C2854F8}" srcOrd="4" destOrd="0" presId="urn:microsoft.com/office/officeart/2005/8/layout/hProcess7"/>
    <dgm:cxn modelId="{AB69AAED-E338-4D0E-9807-05088C23182E}" type="presParOf" srcId="{FAB75CA9-ADAA-440D-8877-425A6C2854F8}" destId="{711411AE-5194-45FF-9A39-E177BB9EF742}" srcOrd="0" destOrd="0" presId="urn:microsoft.com/office/officeart/2005/8/layout/hProcess7"/>
    <dgm:cxn modelId="{D83A4B36-8D01-4585-ABDF-70522D6E2FB7}" type="presParOf" srcId="{FAB75CA9-ADAA-440D-8877-425A6C2854F8}" destId="{A5392802-1565-4C44-AEBE-D74A1B4EF2F6}" srcOrd="1" destOrd="0" presId="urn:microsoft.com/office/officeart/2005/8/layout/hProcess7"/>
    <dgm:cxn modelId="{15B50669-4505-493E-AE9D-C70FB623CE9F}" type="presParOf" srcId="{FAB75CA9-ADAA-440D-8877-425A6C2854F8}" destId="{26EE89F6-5550-4888-9825-88C4A606D8C3}" srcOrd="2" destOrd="0" presId="urn:microsoft.com/office/officeart/2005/8/layout/hProcess7"/>
    <dgm:cxn modelId="{C3280FFB-A518-46E0-AD5F-0D8B6BB734F5}" type="presParOf" srcId="{115CCC88-E14A-48C2-B4A8-4CF46D123218}" destId="{90E841FF-BD52-46A7-965E-2E026CA3CC34}" srcOrd="5" destOrd="0" presId="urn:microsoft.com/office/officeart/2005/8/layout/hProcess7"/>
    <dgm:cxn modelId="{70073B6E-4584-41E8-8282-7710EF70276D}" type="presParOf" srcId="{115CCC88-E14A-48C2-B4A8-4CF46D123218}" destId="{A9DEE239-341D-4419-8AAA-B5BBC22E8D06}" srcOrd="6" destOrd="0" presId="urn:microsoft.com/office/officeart/2005/8/layout/hProcess7"/>
    <dgm:cxn modelId="{F8467B43-8260-46E4-81B0-BB3CA610FD33}" type="presParOf" srcId="{A9DEE239-341D-4419-8AAA-B5BBC22E8D06}" destId="{4B38B366-0E9A-4BD2-979C-41486D7F454E}" srcOrd="0" destOrd="0" presId="urn:microsoft.com/office/officeart/2005/8/layout/hProcess7"/>
    <dgm:cxn modelId="{78640838-37AF-44D6-B9AD-93E33E313B95}" type="presParOf" srcId="{A9DEE239-341D-4419-8AAA-B5BBC22E8D06}" destId="{EC3160EC-DC6B-4BFB-A7E4-30866F7AE1DC}" srcOrd="1" destOrd="0" presId="urn:microsoft.com/office/officeart/2005/8/layout/hProcess7"/>
    <dgm:cxn modelId="{B07F95C3-AFF4-4F59-8C0C-8443655F4A1E}" type="presParOf" srcId="{A9DEE239-341D-4419-8AAA-B5BBC22E8D06}" destId="{40FB2B38-DD76-4CFC-9816-00015F2A2856}" srcOrd="2" destOrd="0" presId="urn:microsoft.com/office/officeart/2005/8/layout/hProcess7"/>
    <dgm:cxn modelId="{3F02CFFD-37AA-4665-9C84-9C6B8C936EB4}" type="presParOf" srcId="{115CCC88-E14A-48C2-B4A8-4CF46D123218}" destId="{F9FC399D-ADAB-4DBC-A71E-79D27F0B54A2}" srcOrd="7" destOrd="0" presId="urn:microsoft.com/office/officeart/2005/8/layout/hProcess7"/>
    <dgm:cxn modelId="{768AA437-3B2C-4129-B551-1D466B02009F}" type="presParOf" srcId="{115CCC88-E14A-48C2-B4A8-4CF46D123218}" destId="{80673CA2-9364-4155-8261-19D63545D404}" srcOrd="8" destOrd="0" presId="urn:microsoft.com/office/officeart/2005/8/layout/hProcess7"/>
    <dgm:cxn modelId="{2778F3A9-FA78-46D4-B18E-3903E173D06F}" type="presParOf" srcId="{80673CA2-9364-4155-8261-19D63545D404}" destId="{2920C900-28BD-4805-A770-9FA6ACF85B8D}" srcOrd="0" destOrd="0" presId="urn:microsoft.com/office/officeart/2005/8/layout/hProcess7"/>
    <dgm:cxn modelId="{9D16A462-9921-4EF6-B3BB-5C87084CD13D}" type="presParOf" srcId="{80673CA2-9364-4155-8261-19D63545D404}" destId="{57B27952-7CE4-4C41-B3BB-715869D78369}" srcOrd="1" destOrd="0" presId="urn:microsoft.com/office/officeart/2005/8/layout/hProcess7"/>
    <dgm:cxn modelId="{58D7DA39-E89A-4878-9F16-4E7B6C6CE74F}" type="presParOf" srcId="{80673CA2-9364-4155-8261-19D63545D404}" destId="{D8271165-164E-483E-BCF4-4AF2DF6A7FD7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image" Target="../media/image66.emf"/><Relationship Id="rId6" Type="http://schemas.openxmlformats.org/officeDocument/2006/relationships/image" Target="../media/image71.emf"/><Relationship Id="rId5" Type="http://schemas.openxmlformats.org/officeDocument/2006/relationships/image" Target="../media/image70.emf"/><Relationship Id="rId4" Type="http://schemas.openxmlformats.org/officeDocument/2006/relationships/image" Target="../media/image6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5956AC1B-3849-468B-B3D6-71D2EAC0CF70}" type="datetimeFigureOut">
              <a:rPr lang="zh-CN" altLang="en-US"/>
              <a:pPr>
                <a:defRPr/>
              </a:pPr>
              <a:t>2014/11/3</a:t>
            </a:fld>
            <a:endParaRPr lang="en-US" altLang="zh-CN" dirty="0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3106"/>
            <a:ext cx="2944283" cy="49657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B30A5575-028F-456A-AFEC-97C97239BC4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6442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F01BC75-03AA-4997-A092-C90D85226FF4}" type="datetimeFigureOut">
              <a:rPr lang="zh-CN" altLang="en-US"/>
              <a:pPr/>
              <a:t>2014/11/3</a:t>
            </a:fld>
            <a:endParaRPr lang="en-US" altLang="zh-CN" dirty="0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7415"/>
            <a:ext cx="5435600" cy="4469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3106"/>
            <a:ext cx="2944283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zh-CN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3D1208B-ABB5-48F0-93EC-79B837E3F925}" type="slidenum">
              <a:rPr lang="zh-CN" altLang="en-US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112356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>
                <a:solidFill>
                  <a:prstClr val="black"/>
                </a:solidFill>
              </a:rPr>
              <a:pPr/>
              <a:t>0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600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AB8E0-8DFB-4309-822E-11BCA75BB89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69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/>
              <a:pPr/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71544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/>
              <a:pPr/>
              <a:t>16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62287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021F8-707A-4BE4-962B-7D74000CA43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940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/>
              <a:pPr/>
              <a:t>22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29089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89C5255-1029-42F5-890B-9FD0BDAD3916}" type="slidenum">
              <a:rPr lang="en-US" altLang="zh-CN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>
              <a:buClrTx/>
              <a:buSzTx/>
              <a:buFontTx/>
              <a:buNone/>
            </a:pPr>
            <a:fld id="{92AFA5EB-19D5-479A-9E50-BCD6D57B3371}" type="slidenum">
              <a:rPr kumimoji="1" lang="en-US" altLang="ja-JP" sz="1200">
                <a:solidFill>
                  <a:schemeClr val="tx1"/>
                </a:solidFill>
                <a:ea typeface="MS PGothic" pitchFamily="34" charset="-128"/>
              </a:rPr>
              <a:pPr algn="r" defTabSz="914400">
                <a:buClrTx/>
                <a:buSzTx/>
                <a:buFontTx/>
                <a:buNone/>
              </a:pPr>
              <a:t>24</a:t>
            </a:fld>
            <a:endParaRPr kumimoji="1" lang="en-US" altLang="ja-JP" sz="120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lIns="91440" tIns="45720" rIns="91440" bIns="45720"/>
          <a:lstStyle/>
          <a:p>
            <a:pPr defTabSz="914400" eaLnBrk="1" hangingPunct="1"/>
            <a:r>
              <a:rPr lang="ja-JP" altLang="en-US" dirty="0" smtClean="0"/>
              <a:t>智能客厅、智能厨房、智能卫浴、黑白家电互联互通</a:t>
            </a:r>
            <a:endParaRPr lang="ja-JP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27228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AB8E0-8DFB-4309-822E-11BCA75BB89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748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atinLnBrk="1"/>
            <a:r>
              <a:rPr lang="zh-CN" altLang="zh-CN" sz="800" dirty="0" smtClean="0">
                <a:latin typeface="微软雅黑" pitchFamily="34" charset="-122"/>
                <a:ea typeface="微软雅黑" pitchFamily="34" charset="-122"/>
              </a:rPr>
              <a:t>完善</a:t>
            </a:r>
            <a:r>
              <a:rPr lang="zh-CN" altLang="en-US" sz="800" dirty="0" smtClean="0">
                <a:latin typeface="微软雅黑" pitchFamily="34" charset="-122"/>
                <a:ea typeface="微软雅黑" pitchFamily="34" charset="-122"/>
              </a:rPr>
              <a:t>了教育解决方案的规划与实施</a:t>
            </a:r>
            <a:r>
              <a:rPr lang="zh-CN" altLang="zh-CN" sz="8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800" dirty="0" smtClean="0">
                <a:latin typeface="微软雅黑" pitchFamily="34" charset="-122"/>
                <a:ea typeface="微软雅黑" pitchFamily="34" charset="-122"/>
              </a:rPr>
              <a:t>主要涉及到学校信息化管理方案、智慧校园、智慧教育云平台、</a:t>
            </a:r>
            <a:endParaRPr lang="en-US" altLang="zh-CN" sz="800" dirty="0" smtClean="0">
              <a:latin typeface="微软雅黑" pitchFamily="34" charset="-122"/>
              <a:ea typeface="微软雅黑" pitchFamily="34" charset="-122"/>
            </a:endParaRPr>
          </a:p>
          <a:p>
            <a:pPr latinLnBrk="1"/>
            <a:r>
              <a:rPr lang="zh-CN" altLang="en-US" sz="800" dirty="0" smtClean="0">
                <a:latin typeface="微软雅黑" pitchFamily="34" charset="-122"/>
                <a:ea typeface="微软雅黑" pitchFamily="34" charset="-122"/>
              </a:rPr>
              <a:t>智慧教室</a:t>
            </a:r>
            <a:r>
              <a:rPr kumimoji="1" lang="zh-CN" altLang="en-US" sz="800" dirty="0" smtClean="0">
                <a:latin typeface="微软雅黑" pitchFamily="34" charset="-122"/>
                <a:ea typeface="微软雅黑" pitchFamily="34" charset="-122"/>
              </a:rPr>
              <a:t>班班通、学前教育等解决方案；为学校、班级、老师、学生、家长提供了立体式全方位的</a:t>
            </a:r>
            <a:endParaRPr kumimoji="1" lang="en-US" altLang="zh-CN" sz="800" dirty="0" smtClean="0">
              <a:latin typeface="微软雅黑" pitchFamily="34" charset="-122"/>
              <a:ea typeface="微软雅黑" pitchFamily="34" charset="-122"/>
            </a:endParaRPr>
          </a:p>
          <a:p>
            <a:pPr latinLnBrk="1"/>
            <a:r>
              <a:rPr kumimoji="1" lang="zh-CN" altLang="en-US" sz="800" dirty="0" smtClean="0">
                <a:latin typeface="微软雅黑" pitchFamily="34" charset="-122"/>
                <a:ea typeface="微软雅黑" pitchFamily="34" charset="-122"/>
              </a:rPr>
              <a:t>服务；从而完成了在教育领域全方位的布局</a:t>
            </a:r>
            <a:endParaRPr lang="en-US" altLang="zh-CN" sz="800" dirty="0">
              <a:latin typeface="Futura Bk"/>
            </a:endParaRPr>
          </a:p>
        </p:txBody>
      </p:sp>
      <p:sp>
        <p:nvSpPr>
          <p:cNvPr id="69635" name="Footer Placeholder 3"/>
          <p:cNvSpPr txBox="1">
            <a:spLocks noGrp="1"/>
          </p:cNvSpPr>
          <p:nvPr/>
        </p:nvSpPr>
        <p:spPr bwMode="auto">
          <a:xfrm>
            <a:off x="2" y="868521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26" tIns="45814" rIns="91626" bIns="45814" anchor="b"/>
          <a:lstStyle/>
          <a:p>
            <a:r>
              <a:rPr lang="en-US" altLang="zh-CN" sz="1200" dirty="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© 2008 Hewlett-Packard Development Company, L.P.  The information contained here in is subject to change without notice </a:t>
            </a:r>
          </a:p>
        </p:txBody>
      </p:sp>
      <p:sp>
        <p:nvSpPr>
          <p:cNvPr id="69636" name="Slide Number Placeholder 4"/>
          <p:cNvSpPr txBox="1">
            <a:spLocks noGrp="1"/>
          </p:cNvSpPr>
          <p:nvPr/>
        </p:nvSpPr>
        <p:spPr bwMode="auto">
          <a:xfrm>
            <a:off x="3884614" y="868521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26" tIns="45814" rIns="91626" bIns="45814" anchor="b"/>
          <a:lstStyle/>
          <a:p>
            <a:pPr algn="r"/>
            <a:fld id="{6B049ED9-557F-43AE-B822-1B4925771A94}" type="slidenum">
              <a:rPr lang="en-US" altLang="zh-CN" sz="1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pPr algn="r"/>
              <a:t>26</a:t>
            </a:fld>
            <a:endParaRPr lang="en-US" altLang="zh-CN" sz="1200" dirty="0">
              <a:solidFill>
                <a:srgbClr val="000000"/>
              </a:solidFill>
              <a:latin typeface="Calibri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219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7FF9CE-A956-405B-9744-86673E582DFE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57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434975" y="317500"/>
            <a:ext cx="7966075" cy="4481513"/>
          </a:xfrm>
          <a:ln/>
        </p:spPr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2640" y="5000628"/>
            <a:ext cx="5527675" cy="4748212"/>
          </a:xfrm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743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B77F5-7E3A-4FCB-AA65-A83A4E97B68D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742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ABB477-F519-4A76-8976-88FB33F22C98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9938"/>
            <a:ext cx="6813550" cy="3833812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75105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1A8C6-286C-4772-868C-A7AF371E889B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57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434975" y="317500"/>
            <a:ext cx="7966075" cy="4481513"/>
          </a:xfrm>
          <a:ln/>
        </p:spPr>
      </p:sp>
      <p:sp>
        <p:nvSpPr>
          <p:cNvPr id="570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4225" y="5000626"/>
            <a:ext cx="5526088" cy="4745039"/>
          </a:xfrm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12661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22B44-BBDF-452C-8DB7-FD776DAC3EF9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22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B77F5-7E3A-4FCB-AA65-A83A4E97B68D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906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B77F5-7E3A-4FCB-AA65-A83A4E97B68D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879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22B44-BBDF-452C-8DB7-FD776DAC3EF9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533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ABB477-F519-4A76-8976-88FB33F22C98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9938"/>
            <a:ext cx="6813550" cy="3833812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41708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851D29-1AF4-41E1-A185-7E26C720F8AC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9938"/>
            <a:ext cx="6813550" cy="3833812"/>
          </a:xfrm>
          <a:ln/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98145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6051B7-5BD3-47A5-89DE-9B2762B2886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95588" y="2424113"/>
            <a:ext cx="13398501" cy="7537450"/>
          </a:xfrm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95439" y="941390"/>
            <a:ext cx="4789487" cy="441325"/>
          </a:xfrm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1882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EFDD01-044E-48E8-AE10-125ABF3113C8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56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9938"/>
            <a:ext cx="6813550" cy="3833812"/>
          </a:xfrm>
          <a:ln/>
        </p:spPr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150" y="4860926"/>
            <a:ext cx="5207000" cy="4605337"/>
          </a:xfrm>
        </p:spPr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17215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22B44-BBDF-452C-8DB7-FD776DAC3EF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23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62E504-CB05-4A49-8F2E-71FA022D6F96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6246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8113" y="765175"/>
            <a:ext cx="6823075" cy="3838575"/>
          </a:xfrm>
          <a:ln/>
        </p:spPr>
      </p:sp>
      <p:sp>
        <p:nvSpPr>
          <p:cNvPr id="624643" name="备注占位符 2"/>
          <p:cNvSpPr>
            <a:spLocks noGrp="1"/>
          </p:cNvSpPr>
          <p:nvPr>
            <p:ph type="body" idx="1"/>
          </p:nvPr>
        </p:nvSpPr>
        <p:spPr>
          <a:xfrm>
            <a:off x="709615" y="4860927"/>
            <a:ext cx="5680075" cy="4606925"/>
          </a:xfrm>
        </p:spPr>
        <p:txBody>
          <a:bodyPr lIns="97972" tIns="48987" rIns="97972" bIns="48987"/>
          <a:lstStyle/>
          <a:p>
            <a:endParaRPr lang="en-US"/>
          </a:p>
        </p:txBody>
      </p:sp>
      <p:sp>
        <p:nvSpPr>
          <p:cNvPr id="624644" name="灯片编号占位符 3"/>
          <p:cNvSpPr txBox="1">
            <a:spLocks noGrp="1"/>
          </p:cNvSpPr>
          <p:nvPr/>
        </p:nvSpPr>
        <p:spPr bwMode="auto">
          <a:xfrm>
            <a:off x="4021139" y="9721851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972" tIns="48987" rIns="97972" bIns="48987" anchor="b"/>
          <a:lstStyle>
            <a:lvl1pPr defTabSz="9413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65175" indent="-295275" defTabSz="9413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76338" indent="-234950" defTabSz="9413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47825" indent="-236538" defTabSz="9413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117725" indent="-234950" defTabSz="9413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74925" indent="-234950" defTabSz="9413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3032125" indent="-234950" defTabSz="9413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89325" indent="-234950" defTabSz="9413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946525" indent="-234950" defTabSz="9413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fld id="{6238AA70-9C89-4026-9063-ED5ACFB23319}" type="slidenum">
              <a:rPr lang="en-US" altLang="zh-CN" sz="1300"/>
              <a:pPr algn="r"/>
              <a:t>10</a:t>
            </a:fld>
            <a:endParaRPr lang="en-US" altLang="zh-CN" sz="1300"/>
          </a:p>
        </p:txBody>
      </p:sp>
    </p:spTree>
    <p:extLst>
      <p:ext uri="{BB962C8B-B14F-4D97-AF65-F5344CB8AC3E}">
        <p14:creationId xmlns:p14="http://schemas.microsoft.com/office/powerpoint/2010/main" val="3236770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1BC48B-52F2-4FA8-8B74-85C3C181FB21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9938"/>
            <a:ext cx="6813550" cy="3833812"/>
          </a:xfrm>
          <a:ln/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100"/>
          </a:p>
        </p:txBody>
      </p:sp>
    </p:spTree>
    <p:extLst>
      <p:ext uri="{BB962C8B-B14F-4D97-AF65-F5344CB8AC3E}">
        <p14:creationId xmlns:p14="http://schemas.microsoft.com/office/powerpoint/2010/main" val="2818773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775689" y="124990"/>
            <a:ext cx="1236743" cy="4407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383" y="16446"/>
            <a:ext cx="2252611" cy="7604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91" y="-238310"/>
            <a:ext cx="1905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42301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3"/>
          <p:cNvSpPr>
            <a:spLocks noGrp="1"/>
          </p:cNvSpPr>
          <p:nvPr>
            <p:ph sz="quarter" idx="10"/>
          </p:nvPr>
        </p:nvSpPr>
        <p:spPr>
          <a:xfrm>
            <a:off x="764088" y="1221288"/>
            <a:ext cx="7615824" cy="343855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7282308" y="0"/>
            <a:ext cx="1861692" cy="5920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918" y="44525"/>
            <a:ext cx="1271081" cy="429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9" b="22466"/>
          <a:stretch/>
        </p:blipFill>
        <p:spPr>
          <a:xfrm>
            <a:off x="105253" y="0"/>
            <a:ext cx="1097225" cy="4341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336962"/>
            <a:ext cx="7632700" cy="65365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37025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1545636"/>
            <a:ext cx="9144000" cy="1728788"/>
          </a:xfrm>
          <a:prstGeom prst="rect">
            <a:avLst/>
          </a:prstGeom>
          <a:solidFill>
            <a:srgbClr val="0B5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25"/>
          <p:cNvGrpSpPr>
            <a:grpSpLocks/>
          </p:cNvGrpSpPr>
          <p:nvPr userDrawn="1"/>
        </p:nvGrpSpPr>
        <p:grpSpPr bwMode="auto">
          <a:xfrm>
            <a:off x="1" y="573769"/>
            <a:ext cx="9109075" cy="3186113"/>
            <a:chOff x="0" y="1341438"/>
            <a:chExt cx="9109075" cy="4248150"/>
          </a:xfrm>
        </p:grpSpPr>
        <p:sp>
          <p:nvSpPr>
            <p:cNvPr id="38" name="圆角矩形 37"/>
            <p:cNvSpPr/>
            <p:nvPr userDrawn="1"/>
          </p:nvSpPr>
          <p:spPr>
            <a:xfrm>
              <a:off x="1123950" y="1341438"/>
              <a:ext cx="576263" cy="574675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7" name="组合 20"/>
            <p:cNvGrpSpPr>
              <a:grpSpLocks/>
            </p:cNvGrpSpPr>
            <p:nvPr userDrawn="1"/>
          </p:nvGrpSpPr>
          <p:grpSpPr bwMode="auto">
            <a:xfrm>
              <a:off x="0" y="1989138"/>
              <a:ext cx="9109075" cy="3600450"/>
              <a:chOff x="0" y="1989138"/>
              <a:chExt cx="9109075" cy="3600450"/>
            </a:xfrm>
          </p:grpSpPr>
          <p:sp>
            <p:nvSpPr>
              <p:cNvPr id="40" name="任意多边形 39"/>
              <p:cNvSpPr/>
              <p:nvPr userDrawn="1"/>
            </p:nvSpPr>
            <p:spPr>
              <a:xfrm>
                <a:off x="0" y="2636838"/>
                <a:ext cx="7667625" cy="2305050"/>
              </a:xfrm>
              <a:custGeom>
                <a:avLst/>
                <a:gdLst>
                  <a:gd name="connsiteX0" fmla="*/ 0 w 5940152"/>
                  <a:gd name="connsiteY0" fmla="*/ 0 h 2304256"/>
                  <a:gd name="connsiteX1" fmla="*/ 5940152 w 5940152"/>
                  <a:gd name="connsiteY1" fmla="*/ 0 h 2304256"/>
                  <a:gd name="connsiteX2" fmla="*/ 5940152 w 5940152"/>
                  <a:gd name="connsiteY2" fmla="*/ 2304256 h 2304256"/>
                  <a:gd name="connsiteX3" fmla="*/ 0 w 5940152"/>
                  <a:gd name="connsiteY3" fmla="*/ 2304256 h 2304256"/>
                  <a:gd name="connsiteX4" fmla="*/ 0 w 5940152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8878836"/>
                  <a:gd name="connsiteY0" fmla="*/ 0 h 2304256"/>
                  <a:gd name="connsiteX1" fmla="*/ 7668344 w 8878836"/>
                  <a:gd name="connsiteY1" fmla="*/ 0 h 2304256"/>
                  <a:gd name="connsiteX2" fmla="*/ 7380312 w 8878836"/>
                  <a:gd name="connsiteY2" fmla="*/ 576064 h 2304256"/>
                  <a:gd name="connsiteX3" fmla="*/ 5940152 w 8878836"/>
                  <a:gd name="connsiteY3" fmla="*/ 2304256 h 2304256"/>
                  <a:gd name="connsiteX4" fmla="*/ 0 w 8878836"/>
                  <a:gd name="connsiteY4" fmla="*/ 2304256 h 2304256"/>
                  <a:gd name="connsiteX5" fmla="*/ 0 w 8878836"/>
                  <a:gd name="connsiteY5" fmla="*/ 0 h 2304256"/>
                  <a:gd name="connsiteX0" fmla="*/ 0 w 8878836"/>
                  <a:gd name="connsiteY0" fmla="*/ 0 h 2304256"/>
                  <a:gd name="connsiteX1" fmla="*/ 7668344 w 8878836"/>
                  <a:gd name="connsiteY1" fmla="*/ 0 h 2304256"/>
                  <a:gd name="connsiteX2" fmla="*/ 6804248 w 8878836"/>
                  <a:gd name="connsiteY2" fmla="*/ 1296144 h 2304256"/>
                  <a:gd name="connsiteX3" fmla="*/ 5940152 w 8878836"/>
                  <a:gd name="connsiteY3" fmla="*/ 2304256 h 2304256"/>
                  <a:gd name="connsiteX4" fmla="*/ 0 w 8878836"/>
                  <a:gd name="connsiteY4" fmla="*/ 2304256 h 2304256"/>
                  <a:gd name="connsiteX5" fmla="*/ 0 w 8878836"/>
                  <a:gd name="connsiteY5" fmla="*/ 0 h 2304256"/>
                  <a:gd name="connsiteX0" fmla="*/ 0 w 8878836"/>
                  <a:gd name="connsiteY0" fmla="*/ 0 h 2304256"/>
                  <a:gd name="connsiteX1" fmla="*/ 7668344 w 8878836"/>
                  <a:gd name="connsiteY1" fmla="*/ 0 h 2304256"/>
                  <a:gd name="connsiteX2" fmla="*/ 6804248 w 8878836"/>
                  <a:gd name="connsiteY2" fmla="*/ 1296144 h 2304256"/>
                  <a:gd name="connsiteX3" fmla="*/ 5940152 w 8878836"/>
                  <a:gd name="connsiteY3" fmla="*/ 2304256 h 2304256"/>
                  <a:gd name="connsiteX4" fmla="*/ 0 w 8878836"/>
                  <a:gd name="connsiteY4" fmla="*/ 2304256 h 2304256"/>
                  <a:gd name="connsiteX5" fmla="*/ 0 w 8878836"/>
                  <a:gd name="connsiteY5" fmla="*/ 0 h 2304256"/>
                  <a:gd name="connsiteX0" fmla="*/ 0 w 8878836"/>
                  <a:gd name="connsiteY0" fmla="*/ 0 h 2304256"/>
                  <a:gd name="connsiteX1" fmla="*/ 7668344 w 8878836"/>
                  <a:gd name="connsiteY1" fmla="*/ 0 h 2304256"/>
                  <a:gd name="connsiteX2" fmla="*/ 6804248 w 8878836"/>
                  <a:gd name="connsiteY2" fmla="*/ 1296144 h 2304256"/>
                  <a:gd name="connsiteX3" fmla="*/ 5940152 w 8878836"/>
                  <a:gd name="connsiteY3" fmla="*/ 2304256 h 2304256"/>
                  <a:gd name="connsiteX4" fmla="*/ 0 w 8878836"/>
                  <a:gd name="connsiteY4" fmla="*/ 2304256 h 2304256"/>
                  <a:gd name="connsiteX5" fmla="*/ 0 w 8878836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6804248 w 7668344"/>
                  <a:gd name="connsiteY2" fmla="*/ 1296144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6804248 w 7668344"/>
                  <a:gd name="connsiteY2" fmla="*/ 1296144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7164288 w 7668344"/>
                  <a:gd name="connsiteY2" fmla="*/ 864096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6948264 w 7668344"/>
                  <a:gd name="connsiteY2" fmla="*/ 1152128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6948264 w 7668344"/>
                  <a:gd name="connsiteY2" fmla="*/ 1152128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6948264 w 7668344"/>
                  <a:gd name="connsiteY2" fmla="*/ 1152128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6948264 w 7668344"/>
                  <a:gd name="connsiteY2" fmla="*/ 1152128 h 2304256"/>
                  <a:gd name="connsiteX3" fmla="*/ 5940152 w 7668344"/>
                  <a:gd name="connsiteY3" fmla="*/ 2304256 h 2304256"/>
                  <a:gd name="connsiteX4" fmla="*/ 0 w 7668344"/>
                  <a:gd name="connsiteY4" fmla="*/ 2304256 h 2304256"/>
                  <a:gd name="connsiteX5" fmla="*/ 0 w 7668344"/>
                  <a:gd name="connsiteY5" fmla="*/ 0 h 2304256"/>
                  <a:gd name="connsiteX0" fmla="*/ 0 w 8658369"/>
                  <a:gd name="connsiteY0" fmla="*/ 0 h 2304256"/>
                  <a:gd name="connsiteX1" fmla="*/ 7668344 w 8658369"/>
                  <a:gd name="connsiteY1" fmla="*/ 0 h 2304256"/>
                  <a:gd name="connsiteX2" fmla="*/ 5940152 w 8658369"/>
                  <a:gd name="connsiteY2" fmla="*/ 2304256 h 2304256"/>
                  <a:gd name="connsiteX3" fmla="*/ 0 w 8658369"/>
                  <a:gd name="connsiteY3" fmla="*/ 2304256 h 2304256"/>
                  <a:gd name="connsiteX4" fmla="*/ 0 w 8658369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  <a:gd name="connsiteX0" fmla="*/ 0 w 7668344"/>
                  <a:gd name="connsiteY0" fmla="*/ 0 h 2304256"/>
                  <a:gd name="connsiteX1" fmla="*/ 7668344 w 7668344"/>
                  <a:gd name="connsiteY1" fmla="*/ 0 h 2304256"/>
                  <a:gd name="connsiteX2" fmla="*/ 5940152 w 7668344"/>
                  <a:gd name="connsiteY2" fmla="*/ 2304256 h 2304256"/>
                  <a:gd name="connsiteX3" fmla="*/ 0 w 7668344"/>
                  <a:gd name="connsiteY3" fmla="*/ 2304256 h 2304256"/>
                  <a:gd name="connsiteX4" fmla="*/ 0 w 7668344"/>
                  <a:gd name="connsiteY4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68344" h="2304256">
                    <a:moveTo>
                      <a:pt x="0" y="0"/>
                    </a:moveTo>
                    <a:lnTo>
                      <a:pt x="7668344" y="0"/>
                    </a:lnTo>
                    <a:cubicBezTo>
                      <a:pt x="7479993" y="802866"/>
                      <a:pt x="7101170" y="1466948"/>
                      <a:pt x="5940152" y="2304256"/>
                    </a:cubicBezTo>
                    <a:lnTo>
                      <a:pt x="0" y="2304256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399FF">
                      <a:shade val="30000"/>
                      <a:satMod val="115000"/>
                    </a:srgbClr>
                  </a:gs>
                  <a:gs pos="50000">
                    <a:srgbClr val="3399FF">
                      <a:shade val="67500"/>
                      <a:satMod val="115000"/>
                    </a:srgbClr>
                  </a:gs>
                  <a:gs pos="100000">
                    <a:srgbClr val="3399FF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" name="任意多边形 40"/>
              <p:cNvSpPr/>
              <p:nvPr userDrawn="1"/>
            </p:nvSpPr>
            <p:spPr>
              <a:xfrm>
                <a:off x="1771650" y="1989138"/>
                <a:ext cx="576263" cy="576262"/>
              </a:xfrm>
              <a:custGeom>
                <a:avLst/>
                <a:gdLst>
                  <a:gd name="connsiteX0" fmla="*/ 0 w 576064"/>
                  <a:gd name="connsiteY0" fmla="*/ 96013 h 576064"/>
                  <a:gd name="connsiteX1" fmla="*/ 28122 w 576064"/>
                  <a:gd name="connsiteY1" fmla="*/ 28122 h 576064"/>
                  <a:gd name="connsiteX2" fmla="*/ 96014 w 576064"/>
                  <a:gd name="connsiteY2" fmla="*/ 1 h 576064"/>
                  <a:gd name="connsiteX3" fmla="*/ 480051 w 576064"/>
                  <a:gd name="connsiteY3" fmla="*/ 0 h 576064"/>
                  <a:gd name="connsiteX4" fmla="*/ 547942 w 576064"/>
                  <a:gd name="connsiteY4" fmla="*/ 28122 h 576064"/>
                  <a:gd name="connsiteX5" fmla="*/ 576063 w 576064"/>
                  <a:gd name="connsiteY5" fmla="*/ 96014 h 576064"/>
                  <a:gd name="connsiteX6" fmla="*/ 576064 w 576064"/>
                  <a:gd name="connsiteY6" fmla="*/ 480051 h 576064"/>
                  <a:gd name="connsiteX7" fmla="*/ 547942 w 576064"/>
                  <a:gd name="connsiteY7" fmla="*/ 547942 h 576064"/>
                  <a:gd name="connsiteX8" fmla="*/ 480051 w 576064"/>
                  <a:gd name="connsiteY8" fmla="*/ 576064 h 576064"/>
                  <a:gd name="connsiteX9" fmla="*/ 96013 w 576064"/>
                  <a:gd name="connsiteY9" fmla="*/ 576064 h 576064"/>
                  <a:gd name="connsiteX10" fmla="*/ 28122 w 576064"/>
                  <a:gd name="connsiteY10" fmla="*/ 547942 h 576064"/>
                  <a:gd name="connsiteX11" fmla="*/ 1 w 576064"/>
                  <a:gd name="connsiteY11" fmla="*/ 480051 h 576064"/>
                  <a:gd name="connsiteX12" fmla="*/ 0 w 576064"/>
                  <a:gd name="connsiteY12" fmla="*/ 96013 h 57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064" h="576064">
                    <a:moveTo>
                      <a:pt x="0" y="96013"/>
                    </a:moveTo>
                    <a:cubicBezTo>
                      <a:pt x="0" y="70549"/>
                      <a:pt x="10116" y="46127"/>
                      <a:pt x="28122" y="28122"/>
                    </a:cubicBezTo>
                    <a:cubicBezTo>
                      <a:pt x="46128" y="10116"/>
                      <a:pt x="70549" y="0"/>
                      <a:pt x="96014" y="1"/>
                    </a:cubicBezTo>
                    <a:lnTo>
                      <a:pt x="480051" y="0"/>
                    </a:lnTo>
                    <a:cubicBezTo>
                      <a:pt x="505515" y="0"/>
                      <a:pt x="529937" y="10116"/>
                      <a:pt x="547942" y="28122"/>
                    </a:cubicBezTo>
                    <a:cubicBezTo>
                      <a:pt x="565948" y="46128"/>
                      <a:pt x="576064" y="70549"/>
                      <a:pt x="576063" y="96014"/>
                    </a:cubicBezTo>
                    <a:cubicBezTo>
                      <a:pt x="576063" y="224026"/>
                      <a:pt x="576064" y="352039"/>
                      <a:pt x="576064" y="480051"/>
                    </a:cubicBezTo>
                    <a:cubicBezTo>
                      <a:pt x="576064" y="505515"/>
                      <a:pt x="565948" y="529937"/>
                      <a:pt x="547942" y="547942"/>
                    </a:cubicBezTo>
                    <a:cubicBezTo>
                      <a:pt x="529936" y="565948"/>
                      <a:pt x="505515" y="576064"/>
                      <a:pt x="480051" y="576064"/>
                    </a:cubicBezTo>
                    <a:lnTo>
                      <a:pt x="96013" y="576064"/>
                    </a:lnTo>
                    <a:cubicBezTo>
                      <a:pt x="70549" y="576064"/>
                      <a:pt x="46127" y="565948"/>
                      <a:pt x="28122" y="547942"/>
                    </a:cubicBezTo>
                    <a:cubicBezTo>
                      <a:pt x="10116" y="529936"/>
                      <a:pt x="0" y="505515"/>
                      <a:pt x="1" y="480051"/>
                    </a:cubicBezTo>
                    <a:cubicBezTo>
                      <a:pt x="1" y="352038"/>
                      <a:pt x="0" y="224026"/>
                      <a:pt x="0" y="96013"/>
                    </a:cubicBezTo>
                    <a:close/>
                  </a:path>
                </a:pathLst>
              </a:custGeom>
              <a:solidFill>
                <a:srgbClr val="339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468313" y="2708275"/>
                <a:ext cx="574675" cy="576263"/>
              </a:xfrm>
              <a:prstGeom prst="roundRect">
                <a:avLst/>
              </a:prstGeom>
              <a:solidFill>
                <a:srgbClr val="99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" name="圆角矩形 42"/>
              <p:cNvSpPr/>
              <p:nvPr userDrawn="1"/>
            </p:nvSpPr>
            <p:spPr>
              <a:xfrm>
                <a:off x="1123950" y="2708275"/>
                <a:ext cx="576263" cy="576263"/>
              </a:xfrm>
              <a:prstGeom prst="roundRect">
                <a:avLst/>
              </a:prstGeom>
              <a:solidFill>
                <a:srgbClr val="99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1771650" y="3335338"/>
                <a:ext cx="576263" cy="576262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" name="圆角矩形 44"/>
              <p:cNvSpPr/>
              <p:nvPr userDrawn="1"/>
            </p:nvSpPr>
            <p:spPr>
              <a:xfrm>
                <a:off x="3059113" y="3335338"/>
                <a:ext cx="576262" cy="576262"/>
              </a:xfrm>
              <a:prstGeom prst="roundRect">
                <a:avLst/>
              </a:prstGeom>
              <a:solidFill>
                <a:srgbClr val="0971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" name="圆角矩形 45"/>
              <p:cNvSpPr/>
              <p:nvPr userDrawn="1"/>
            </p:nvSpPr>
            <p:spPr>
              <a:xfrm>
                <a:off x="3708400" y="3335338"/>
                <a:ext cx="576263" cy="576262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" name="圆角矩形 46"/>
              <p:cNvSpPr/>
              <p:nvPr userDrawn="1"/>
            </p:nvSpPr>
            <p:spPr>
              <a:xfrm>
                <a:off x="5148263" y="3335338"/>
                <a:ext cx="576262" cy="576262"/>
              </a:xfrm>
              <a:prstGeom prst="roundRect">
                <a:avLst/>
              </a:prstGeom>
              <a:solidFill>
                <a:srgbClr val="0971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" name="圆角矩形 47"/>
              <p:cNvSpPr/>
              <p:nvPr userDrawn="1"/>
            </p:nvSpPr>
            <p:spPr>
              <a:xfrm>
                <a:off x="7885113" y="4292600"/>
                <a:ext cx="574675" cy="576263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" name="圆角矩形 48"/>
              <p:cNvSpPr/>
              <p:nvPr userDrawn="1"/>
            </p:nvSpPr>
            <p:spPr>
              <a:xfrm>
                <a:off x="2411413" y="2708275"/>
                <a:ext cx="576262" cy="576263"/>
              </a:xfrm>
              <a:prstGeom prst="roundRect">
                <a:avLst/>
              </a:prstGeom>
              <a:solidFill>
                <a:srgbClr val="99CCFF"/>
              </a:solidFill>
              <a:ln>
                <a:solidFill>
                  <a:srgbClr val="99CC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" name="圆角矩形 49"/>
              <p:cNvSpPr/>
              <p:nvPr userDrawn="1"/>
            </p:nvSpPr>
            <p:spPr>
              <a:xfrm>
                <a:off x="3059113" y="2708275"/>
                <a:ext cx="576262" cy="576263"/>
              </a:xfrm>
              <a:prstGeom prst="roundRect">
                <a:avLst/>
              </a:prstGeom>
              <a:solidFill>
                <a:srgbClr val="0971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" name="圆角矩形 50"/>
              <p:cNvSpPr/>
              <p:nvPr userDrawn="1"/>
            </p:nvSpPr>
            <p:spPr>
              <a:xfrm>
                <a:off x="4427538" y="3860800"/>
                <a:ext cx="576262" cy="576263"/>
              </a:xfrm>
              <a:prstGeom prst="roundRect">
                <a:avLst/>
              </a:prstGeom>
              <a:solidFill>
                <a:srgbClr val="99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2" name="圆角矩形 51"/>
              <p:cNvSpPr/>
              <p:nvPr userDrawn="1"/>
            </p:nvSpPr>
            <p:spPr>
              <a:xfrm>
                <a:off x="8532813" y="3716338"/>
                <a:ext cx="576262" cy="576262"/>
              </a:xfrm>
              <a:prstGeom prst="roundRect">
                <a:avLst/>
              </a:prstGeom>
              <a:solidFill>
                <a:srgbClr val="0971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" name="圆角矩形 52"/>
              <p:cNvSpPr/>
              <p:nvPr userDrawn="1"/>
            </p:nvSpPr>
            <p:spPr>
              <a:xfrm>
                <a:off x="7308850" y="5013325"/>
                <a:ext cx="576263" cy="576263"/>
              </a:xfrm>
              <a:prstGeom prst="round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" name="圆角矩形 53"/>
              <p:cNvSpPr/>
              <p:nvPr userDrawn="1"/>
            </p:nvSpPr>
            <p:spPr>
              <a:xfrm>
                <a:off x="1116013" y="3357563"/>
                <a:ext cx="576262" cy="576262"/>
              </a:xfrm>
              <a:prstGeom prst="roundRect">
                <a:avLst/>
              </a:prstGeom>
              <a:solidFill>
                <a:srgbClr val="99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01280"/>
            <a:ext cx="7772400" cy="1102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093504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431" y="276987"/>
            <a:ext cx="2874336" cy="72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89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6"/>
          <p:cNvSpPr>
            <a:spLocks noChangeArrowheads="1"/>
          </p:cNvSpPr>
          <p:nvPr userDrawn="1"/>
        </p:nvSpPr>
        <p:spPr bwMode="auto">
          <a:xfrm>
            <a:off x="7801326" y="4145757"/>
            <a:ext cx="716570" cy="7489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62" tIns="34281" rIns="68562" bIns="34281" anchor="ctr"/>
          <a:lstStyle/>
          <a:p>
            <a:endParaRPr lang="zh-CN" altLang="en-US" dirty="0">
              <a:latin typeface="FrutigerNext LT Medium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325" y="-19483"/>
            <a:ext cx="9394300" cy="5162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072" y="38100"/>
            <a:ext cx="130185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</p:sldLayoutIdLst>
  <p:transition advTm="8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95875"/>
            <a:ext cx="9153525" cy="5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50" y="161925"/>
            <a:ext cx="1352550" cy="27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764" y="0"/>
            <a:ext cx="1787236" cy="61534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83" r:id="rId2"/>
    <p:sldLayoutId id="2147483886" r:id="rId3"/>
  </p:sldLayoutIdLst>
  <p:transition advTm="8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FrutigerNext LT Regular" pitchFamily="34" charset="0"/>
          <a:ea typeface="黑体" pitchFamily="49" charset="-122"/>
          <a:cs typeface="+mn-cs"/>
        </a:defRPr>
      </a:lvl1pPr>
      <a:lvl2pPr marL="742950" indent="-28575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Regular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FrutigerNext LT Regular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1200">
          <a:solidFill>
            <a:schemeClr val="tx1"/>
          </a:solidFill>
          <a:latin typeface="FrutigerNext LT Regular" pitchFamily="34" charset="0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55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1.xml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67.emf"/><Relationship Id="rId18" Type="http://schemas.openxmlformats.org/officeDocument/2006/relationships/image" Target="../media/image79.png"/><Relationship Id="rId26" Type="http://schemas.openxmlformats.org/officeDocument/2006/relationships/image" Target="../media/image81.jpeg"/><Relationship Id="rId3" Type="http://schemas.openxmlformats.org/officeDocument/2006/relationships/notesSlide" Target="../notesSlides/notesSlide8.xml"/><Relationship Id="rId21" Type="http://schemas.openxmlformats.org/officeDocument/2006/relationships/oleObject" Target="../embeddings/oleObject7.bin"/><Relationship Id="rId7" Type="http://schemas.openxmlformats.org/officeDocument/2006/relationships/image" Target="../media/image75.png"/><Relationship Id="rId12" Type="http://schemas.openxmlformats.org/officeDocument/2006/relationships/oleObject" Target="../embeddings/oleObject3.bin"/><Relationship Id="rId17" Type="http://schemas.openxmlformats.org/officeDocument/2006/relationships/oleObject" Target="../embeddings/oleObject5.bin"/><Relationship Id="rId25" Type="http://schemas.openxmlformats.org/officeDocument/2006/relationships/image" Target="../media/image80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8.png"/><Relationship Id="rId20" Type="http://schemas.openxmlformats.org/officeDocument/2006/relationships/image" Target="../media/image69.e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4.jpeg"/><Relationship Id="rId11" Type="http://schemas.openxmlformats.org/officeDocument/2006/relationships/image" Target="../media/image77.jpeg"/><Relationship Id="rId24" Type="http://schemas.openxmlformats.org/officeDocument/2006/relationships/image" Target="../media/image71.emf"/><Relationship Id="rId5" Type="http://schemas.openxmlformats.org/officeDocument/2006/relationships/image" Target="../media/image73.jpeg"/><Relationship Id="rId15" Type="http://schemas.openxmlformats.org/officeDocument/2006/relationships/image" Target="../media/image68.emf"/><Relationship Id="rId23" Type="http://schemas.openxmlformats.org/officeDocument/2006/relationships/oleObject" Target="../embeddings/oleObject8.bin"/><Relationship Id="rId10" Type="http://schemas.openxmlformats.org/officeDocument/2006/relationships/image" Target="../media/image76.jpeg"/><Relationship Id="rId19" Type="http://schemas.openxmlformats.org/officeDocument/2006/relationships/oleObject" Target="../embeddings/oleObject6.bin"/><Relationship Id="rId4" Type="http://schemas.openxmlformats.org/officeDocument/2006/relationships/image" Target="../media/image72.png"/><Relationship Id="rId9" Type="http://schemas.openxmlformats.org/officeDocument/2006/relationships/image" Target="../media/image66.emf"/><Relationship Id="rId14" Type="http://schemas.openxmlformats.org/officeDocument/2006/relationships/oleObject" Target="../embeddings/oleObject4.bin"/><Relationship Id="rId22" Type="http://schemas.openxmlformats.org/officeDocument/2006/relationships/image" Target="../media/image70.emf"/><Relationship Id="rId27" Type="http://schemas.openxmlformats.org/officeDocument/2006/relationships/image" Target="../media/image8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jpeg"/><Relationship Id="rId18" Type="http://schemas.openxmlformats.org/officeDocument/2006/relationships/image" Target="../media/image97.jpeg"/><Relationship Id="rId26" Type="http://schemas.openxmlformats.org/officeDocument/2006/relationships/image" Target="../media/image105.wmf"/><Relationship Id="rId3" Type="http://schemas.openxmlformats.org/officeDocument/2006/relationships/image" Target="../media/image83.png"/><Relationship Id="rId21" Type="http://schemas.openxmlformats.org/officeDocument/2006/relationships/image" Target="../media/image100.jpeg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17" Type="http://schemas.openxmlformats.org/officeDocument/2006/relationships/image" Target="../media/image96.jpeg"/><Relationship Id="rId25" Type="http://schemas.openxmlformats.org/officeDocument/2006/relationships/image" Target="../media/image104.jpeg"/><Relationship Id="rId2" Type="http://schemas.openxmlformats.org/officeDocument/2006/relationships/notesSlide" Target="../notesSlides/notesSlide9.xml"/><Relationship Id="rId16" Type="http://schemas.openxmlformats.org/officeDocument/2006/relationships/hyperlink" Target="http://images.google.com/imgres?imgurl=www.dtvcity.com/agraphics/plasma/panasonic-th-42pa20.jpg&amp;imgrefurl=http://www.dtvcity.com/plasma/panasonic-th42pa20u.html&amp;h=298&amp;w=460&amp;sz=35&amp;tbnid=4kR0g_dyXQIJ:&amp;tbnh=80&amp;tbnw=123&amp;prev=/images?q=Plasma+TV&amp;hl=en&amp;lr=&amp;ie=UTF-8&amp;oe=UTF-8" TargetMode="External"/><Relationship Id="rId20" Type="http://schemas.openxmlformats.org/officeDocument/2006/relationships/image" Target="../media/image99.jpeg"/><Relationship Id="rId29" Type="http://schemas.openxmlformats.org/officeDocument/2006/relationships/image" Target="../media/image10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91.jpeg"/><Relationship Id="rId24" Type="http://schemas.openxmlformats.org/officeDocument/2006/relationships/image" Target="../media/image103.wmf"/><Relationship Id="rId5" Type="http://schemas.openxmlformats.org/officeDocument/2006/relationships/image" Target="../media/image85.png"/><Relationship Id="rId15" Type="http://schemas.openxmlformats.org/officeDocument/2006/relationships/image" Target="../media/image95.jpeg"/><Relationship Id="rId23" Type="http://schemas.openxmlformats.org/officeDocument/2006/relationships/image" Target="../media/image102.png"/><Relationship Id="rId28" Type="http://schemas.openxmlformats.org/officeDocument/2006/relationships/image" Target="../media/image107.wmf"/><Relationship Id="rId10" Type="http://schemas.openxmlformats.org/officeDocument/2006/relationships/image" Target="../media/image90.jpeg"/><Relationship Id="rId19" Type="http://schemas.openxmlformats.org/officeDocument/2006/relationships/image" Target="../media/image98.jpe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jpeg"/><Relationship Id="rId22" Type="http://schemas.openxmlformats.org/officeDocument/2006/relationships/image" Target="../media/image101.jpeg"/><Relationship Id="rId27" Type="http://schemas.openxmlformats.org/officeDocument/2006/relationships/image" Target="../media/image106.wmf"/><Relationship Id="rId30" Type="http://schemas.openxmlformats.org/officeDocument/2006/relationships/image" Target="../media/image109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8.png"/><Relationship Id="rId4" Type="http://schemas.openxmlformats.org/officeDocument/2006/relationships/image" Target="../media/image1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13" Type="http://schemas.openxmlformats.org/officeDocument/2006/relationships/image" Target="../media/image139.jpeg"/><Relationship Id="rId18" Type="http://schemas.openxmlformats.org/officeDocument/2006/relationships/image" Target="../media/image144.png"/><Relationship Id="rId3" Type="http://schemas.openxmlformats.org/officeDocument/2006/relationships/image" Target="../media/image129.png"/><Relationship Id="rId7" Type="http://schemas.openxmlformats.org/officeDocument/2006/relationships/image" Target="../media/image133.jpeg"/><Relationship Id="rId12" Type="http://schemas.openxmlformats.org/officeDocument/2006/relationships/image" Target="../media/image138.jpeg"/><Relationship Id="rId17" Type="http://schemas.openxmlformats.org/officeDocument/2006/relationships/image" Target="../media/image143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11" Type="http://schemas.openxmlformats.org/officeDocument/2006/relationships/image" Target="../media/image137.png"/><Relationship Id="rId5" Type="http://schemas.openxmlformats.org/officeDocument/2006/relationships/image" Target="../media/image131.png"/><Relationship Id="rId15" Type="http://schemas.openxmlformats.org/officeDocument/2006/relationships/image" Target="../media/image141.png"/><Relationship Id="rId10" Type="http://schemas.openxmlformats.org/officeDocument/2006/relationships/image" Target="../media/image136.png"/><Relationship Id="rId19" Type="http://schemas.openxmlformats.org/officeDocument/2006/relationships/image" Target="../media/image145.png"/><Relationship Id="rId4" Type="http://schemas.openxmlformats.org/officeDocument/2006/relationships/image" Target="../media/image130.png"/><Relationship Id="rId9" Type="http://schemas.openxmlformats.org/officeDocument/2006/relationships/image" Target="../media/image135.jpeg"/><Relationship Id="rId14" Type="http://schemas.openxmlformats.org/officeDocument/2006/relationships/image" Target="../media/image14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13" Type="http://schemas.openxmlformats.org/officeDocument/2006/relationships/image" Target="../media/image156.png"/><Relationship Id="rId18" Type="http://schemas.openxmlformats.org/officeDocument/2006/relationships/image" Target="../media/image72.png"/><Relationship Id="rId3" Type="http://schemas.openxmlformats.org/officeDocument/2006/relationships/notesSlide" Target="../notesSlides/notesSlide15.xml"/><Relationship Id="rId21" Type="http://schemas.openxmlformats.org/officeDocument/2006/relationships/image" Target="../media/image161.jpeg"/><Relationship Id="rId7" Type="http://schemas.openxmlformats.org/officeDocument/2006/relationships/image" Target="../media/image150.jpeg"/><Relationship Id="rId12" Type="http://schemas.openxmlformats.org/officeDocument/2006/relationships/image" Target="../media/image155.jpeg"/><Relationship Id="rId17" Type="http://schemas.openxmlformats.org/officeDocument/2006/relationships/image" Target="../media/image15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6.emf"/><Relationship Id="rId20" Type="http://schemas.openxmlformats.org/officeDocument/2006/relationships/image" Target="../media/image160.jpeg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9.png"/><Relationship Id="rId11" Type="http://schemas.openxmlformats.org/officeDocument/2006/relationships/image" Target="../media/image154.png"/><Relationship Id="rId5" Type="http://schemas.openxmlformats.org/officeDocument/2006/relationships/image" Target="../media/image148.png"/><Relationship Id="rId15" Type="http://schemas.openxmlformats.org/officeDocument/2006/relationships/oleObject" Target="../embeddings/oleObject9.bin"/><Relationship Id="rId23" Type="http://schemas.openxmlformats.org/officeDocument/2006/relationships/image" Target="../media/image163.png"/><Relationship Id="rId10" Type="http://schemas.openxmlformats.org/officeDocument/2006/relationships/image" Target="../media/image153.png"/><Relationship Id="rId19" Type="http://schemas.openxmlformats.org/officeDocument/2006/relationships/image" Target="../media/image159.png"/><Relationship Id="rId4" Type="http://schemas.openxmlformats.org/officeDocument/2006/relationships/image" Target="../media/image147.jpeg"/><Relationship Id="rId9" Type="http://schemas.openxmlformats.org/officeDocument/2006/relationships/image" Target="../media/image152.gif"/><Relationship Id="rId14" Type="http://schemas.openxmlformats.org/officeDocument/2006/relationships/image" Target="../media/image157.jpeg"/><Relationship Id="rId22" Type="http://schemas.openxmlformats.org/officeDocument/2006/relationships/image" Target="../media/image16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13" Type="http://schemas.openxmlformats.org/officeDocument/2006/relationships/image" Target="../media/image174.jpeg"/><Relationship Id="rId18" Type="http://schemas.openxmlformats.org/officeDocument/2006/relationships/image" Target="../media/image179.jpeg"/><Relationship Id="rId3" Type="http://schemas.openxmlformats.org/officeDocument/2006/relationships/image" Target="../media/image164.png"/><Relationship Id="rId7" Type="http://schemas.openxmlformats.org/officeDocument/2006/relationships/image" Target="../media/image168.png"/><Relationship Id="rId12" Type="http://schemas.openxmlformats.org/officeDocument/2006/relationships/image" Target="../media/image173.jpeg"/><Relationship Id="rId17" Type="http://schemas.openxmlformats.org/officeDocument/2006/relationships/image" Target="../media/image178.jpe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png"/><Relationship Id="rId11" Type="http://schemas.openxmlformats.org/officeDocument/2006/relationships/image" Target="../media/image172.png"/><Relationship Id="rId5" Type="http://schemas.openxmlformats.org/officeDocument/2006/relationships/image" Target="../media/image166.png"/><Relationship Id="rId15" Type="http://schemas.openxmlformats.org/officeDocument/2006/relationships/image" Target="../media/image176.jpeg"/><Relationship Id="rId10" Type="http://schemas.openxmlformats.org/officeDocument/2006/relationships/image" Target="../media/image171.png"/><Relationship Id="rId19" Type="http://schemas.openxmlformats.org/officeDocument/2006/relationships/image" Target="../media/image180.png"/><Relationship Id="rId4" Type="http://schemas.openxmlformats.org/officeDocument/2006/relationships/image" Target="../media/image165.png"/><Relationship Id="rId9" Type="http://schemas.openxmlformats.org/officeDocument/2006/relationships/image" Target="../media/image170.png"/><Relationship Id="rId14" Type="http://schemas.openxmlformats.org/officeDocument/2006/relationships/image" Target="../media/image17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7" Type="http://schemas.openxmlformats.org/officeDocument/2006/relationships/image" Target="../media/image18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18" Type="http://schemas.openxmlformats.org/officeDocument/2006/relationships/image" Target="../media/image24.wmf"/><Relationship Id="rId26" Type="http://schemas.openxmlformats.org/officeDocument/2006/relationships/image" Target="../media/image32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27.wmf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17" Type="http://schemas.openxmlformats.org/officeDocument/2006/relationships/image" Target="../media/image23.jpeg"/><Relationship Id="rId25" Type="http://schemas.openxmlformats.org/officeDocument/2006/relationships/image" Target="../media/image31.png"/><Relationship Id="rId3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wmf"/><Relationship Id="rId20" Type="http://schemas.openxmlformats.org/officeDocument/2006/relationships/image" Target="../media/image26.wmf"/><Relationship Id="rId29" Type="http://schemas.openxmlformats.org/officeDocument/2006/relationships/image" Target="../media/image35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24" Type="http://schemas.openxmlformats.org/officeDocument/2006/relationships/image" Target="../media/image30.png"/><Relationship Id="rId32" Type="http://schemas.openxmlformats.org/officeDocument/2006/relationships/hyperlink" Target="http://images.capcom.com/onlinegames/spf/game.html" TargetMode="External"/><Relationship Id="rId5" Type="http://schemas.openxmlformats.org/officeDocument/2006/relationships/image" Target="../media/image13.jpeg"/><Relationship Id="rId15" Type="http://schemas.openxmlformats.org/officeDocument/2006/relationships/oleObject" Target="../embeddings/oleObject1.bin"/><Relationship Id="rId23" Type="http://schemas.openxmlformats.org/officeDocument/2006/relationships/image" Target="../media/image29.jpeg"/><Relationship Id="rId28" Type="http://schemas.openxmlformats.org/officeDocument/2006/relationships/image" Target="../media/image34.png"/><Relationship Id="rId10" Type="http://schemas.openxmlformats.org/officeDocument/2006/relationships/image" Target="../media/image18.jpeg"/><Relationship Id="rId19" Type="http://schemas.openxmlformats.org/officeDocument/2006/relationships/image" Target="../media/image25.jpeg"/><Relationship Id="rId31" Type="http://schemas.openxmlformats.org/officeDocument/2006/relationships/image" Target="../media/image3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jpeg"/><Relationship Id="rId8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7" Type="http://schemas.openxmlformats.org/officeDocument/2006/relationships/image" Target="../media/image19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2.jpeg"/><Relationship Id="rId5" Type="http://schemas.openxmlformats.org/officeDocument/2006/relationships/image" Target="../media/image191.jpg"/><Relationship Id="rId4" Type="http://schemas.openxmlformats.org/officeDocument/2006/relationships/image" Target="../media/image190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gif"/><Relationship Id="rId13" Type="http://schemas.openxmlformats.org/officeDocument/2006/relationships/image" Target="../media/image204.jpg"/><Relationship Id="rId3" Type="http://schemas.openxmlformats.org/officeDocument/2006/relationships/image" Target="../media/image194.jpeg"/><Relationship Id="rId7" Type="http://schemas.openxmlformats.org/officeDocument/2006/relationships/image" Target="../media/image198.gif"/><Relationship Id="rId12" Type="http://schemas.openxmlformats.org/officeDocument/2006/relationships/image" Target="../media/image20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png"/><Relationship Id="rId11" Type="http://schemas.openxmlformats.org/officeDocument/2006/relationships/image" Target="../media/image202.jpeg"/><Relationship Id="rId5" Type="http://schemas.openxmlformats.org/officeDocument/2006/relationships/image" Target="../media/image196.png"/><Relationship Id="rId10" Type="http://schemas.openxmlformats.org/officeDocument/2006/relationships/image" Target="../media/image201.png"/><Relationship Id="rId4" Type="http://schemas.openxmlformats.org/officeDocument/2006/relationships/image" Target="../media/image195.jpeg"/><Relationship Id="rId9" Type="http://schemas.openxmlformats.org/officeDocument/2006/relationships/image" Target="../media/image20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jpeg"/><Relationship Id="rId3" Type="http://schemas.openxmlformats.org/officeDocument/2006/relationships/image" Target="../media/image209.png"/><Relationship Id="rId7" Type="http://schemas.openxmlformats.org/officeDocument/2006/relationships/image" Target="../media/image213.png"/><Relationship Id="rId12" Type="http://schemas.openxmlformats.org/officeDocument/2006/relationships/image" Target="../media/image2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2.png"/><Relationship Id="rId11" Type="http://schemas.openxmlformats.org/officeDocument/2006/relationships/image" Target="../media/image217.png"/><Relationship Id="rId5" Type="http://schemas.openxmlformats.org/officeDocument/2006/relationships/image" Target="../media/image211.png"/><Relationship Id="rId10" Type="http://schemas.openxmlformats.org/officeDocument/2006/relationships/image" Target="../media/image216.png"/><Relationship Id="rId4" Type="http://schemas.openxmlformats.org/officeDocument/2006/relationships/image" Target="../media/image210.png"/><Relationship Id="rId9" Type="http://schemas.openxmlformats.org/officeDocument/2006/relationships/image" Target="../media/image2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emf"/><Relationship Id="rId7" Type="http://schemas.openxmlformats.org/officeDocument/2006/relationships/image" Target="../media/image2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4.emf"/><Relationship Id="rId5" Type="http://schemas.openxmlformats.org/officeDocument/2006/relationships/image" Target="../media/image223.jpg"/><Relationship Id="rId4" Type="http://schemas.openxmlformats.org/officeDocument/2006/relationships/image" Target="../media/image222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jpeg"/><Relationship Id="rId3" Type="http://schemas.openxmlformats.org/officeDocument/2006/relationships/hyperlink" Target="http://www.tcl.com/" TargetMode="External"/><Relationship Id="rId7" Type="http://schemas.openxmlformats.org/officeDocument/2006/relationships/image" Target="../media/image41.png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jpe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hyperlink" Target="http://www.hisense.com/" TargetMode="External"/><Relationship Id="rId9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51.png"/><Relationship Id="rId26" Type="http://schemas.openxmlformats.org/officeDocument/2006/relationships/image" Target="../media/image59.jpeg"/><Relationship Id="rId3" Type="http://schemas.openxmlformats.org/officeDocument/2006/relationships/tags" Target="../tags/tag3.xml"/><Relationship Id="rId21" Type="http://schemas.openxmlformats.org/officeDocument/2006/relationships/image" Target="../media/image54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2.xml"/><Relationship Id="rId25" Type="http://schemas.openxmlformats.org/officeDocument/2006/relationships/image" Target="../media/image58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53.png"/><Relationship Id="rId29" Type="http://schemas.openxmlformats.org/officeDocument/2006/relationships/image" Target="../media/image6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56.wmf"/><Relationship Id="rId28" Type="http://schemas.openxmlformats.org/officeDocument/2006/relationships/image" Target="../media/image61.png"/><Relationship Id="rId10" Type="http://schemas.openxmlformats.org/officeDocument/2006/relationships/tags" Target="../tags/tag10.xml"/><Relationship Id="rId19" Type="http://schemas.openxmlformats.org/officeDocument/2006/relationships/image" Target="../media/image52.png"/><Relationship Id="rId31" Type="http://schemas.openxmlformats.org/officeDocument/2006/relationships/image" Target="../media/image64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9"/>
          <p:cNvSpPr txBox="1">
            <a:spLocks noChangeArrowheads="1"/>
          </p:cNvSpPr>
          <p:nvPr/>
        </p:nvSpPr>
        <p:spPr bwMode="auto">
          <a:xfrm>
            <a:off x="815099" y="1809027"/>
            <a:ext cx="78216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altLang="zh-CN" sz="3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微软雅黑" pitchFamily="-84" charset="-122"/>
                <a:cs typeface="+mj-cs"/>
              </a:rPr>
              <a:t>Introduction of IGRS Alliance </a:t>
            </a:r>
          </a:p>
          <a:p>
            <a:pPr eaLnBrk="0" hangingPunct="0">
              <a:defRPr/>
            </a:pPr>
            <a:r>
              <a:rPr lang="en-US" altLang="zh-CN" sz="3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微软雅黑" pitchFamily="-84" charset="-122"/>
                <a:cs typeface="+mj-cs"/>
              </a:rPr>
              <a:t>&amp; </a:t>
            </a:r>
            <a:r>
              <a:rPr lang="en-US" altLang="zh-CN" sz="3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微软雅黑" pitchFamily="-84" charset="-122"/>
                <a:cs typeface="+mj-cs"/>
              </a:rPr>
              <a:t>Potential Cooperation </a:t>
            </a:r>
            <a:r>
              <a:rPr lang="en-US" altLang="zh-CN" sz="3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微软雅黑" pitchFamily="-84" charset="-122"/>
                <a:cs typeface="+mj-cs"/>
              </a:rPr>
              <a:t>with OMA</a:t>
            </a:r>
            <a:endParaRPr lang="en-US" altLang="zh-CN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微软雅黑" pitchFamily="-84" charset="-122"/>
            </a:endParaRPr>
          </a:p>
        </p:txBody>
      </p:sp>
      <p:sp>
        <p:nvSpPr>
          <p:cNvPr id="3" name="Rectangle 39"/>
          <p:cNvSpPr txBox="1">
            <a:spLocks noChangeArrowheads="1"/>
          </p:cNvSpPr>
          <p:nvPr/>
        </p:nvSpPr>
        <p:spPr bwMode="auto">
          <a:xfrm>
            <a:off x="815099" y="3974666"/>
            <a:ext cx="54392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altLang="zh-CN" sz="1600" b="1" kern="0" dirty="0" smtClean="0">
                <a:solidFill>
                  <a:srgbClr val="0070C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Dr. Weihua Zhang</a:t>
            </a:r>
          </a:p>
          <a:p>
            <a:pPr eaLnBrk="0" hangingPunct="0">
              <a:defRPr/>
            </a:pPr>
            <a:r>
              <a:rPr lang="en-US" altLang="zh-CN" sz="1600" b="1" kern="0" dirty="0" smtClean="0">
                <a:solidFill>
                  <a:srgbClr val="0070C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Deputy Secretary General, IGRS Alliance</a:t>
            </a:r>
          </a:p>
          <a:p>
            <a:pPr eaLnBrk="0" hangingPunct="0">
              <a:defRPr/>
            </a:pPr>
            <a:r>
              <a:rPr lang="en-US" altLang="zh-CN" sz="1600" b="1" kern="0" dirty="0" smtClean="0">
                <a:solidFill>
                  <a:srgbClr val="0070C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Nov. 3, 2014</a:t>
            </a:r>
            <a:endParaRPr lang="en-US" altLang="zh-CN" sz="1600" b="1" kern="0" dirty="0">
              <a:solidFill>
                <a:srgbClr val="0070C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62282" y="4805663"/>
            <a:ext cx="38817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70C0"/>
                </a:solidFill>
                <a:cs typeface="宋体" panose="02010600030101010101" pitchFamily="2" charset="-122"/>
              </a:rPr>
              <a:t>This presentation contains only Public Information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490" name="Rectangle 218"/>
          <p:cNvSpPr>
            <a:spLocks noGrp="1" noChangeArrowheads="1"/>
          </p:cNvSpPr>
          <p:nvPr>
            <p:ph type="title"/>
          </p:nvPr>
        </p:nvSpPr>
        <p:spPr>
          <a:xfrm>
            <a:off x="763810" y="467221"/>
            <a:ext cx="7632700" cy="653653"/>
          </a:xfrm>
        </p:spPr>
        <p:txBody>
          <a:bodyPr>
            <a:normAutofit/>
          </a:bodyPr>
          <a:lstStyle/>
          <a:p>
            <a:r>
              <a:rPr lang="en-US" altLang="zh-CN" dirty="0"/>
              <a:t>IGRS Alliance Members</a:t>
            </a:r>
          </a:p>
        </p:txBody>
      </p:sp>
      <p:sp>
        <p:nvSpPr>
          <p:cNvPr id="566275" name="AutoShape 3" hidden="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3258741">
            <a:off x="2171700" y="2872979"/>
            <a:ext cx="1543050" cy="742950"/>
          </a:xfrm>
          <a:prstGeom prst="rightArrow">
            <a:avLst>
              <a:gd name="adj1" fmla="val 50000"/>
              <a:gd name="adj2" fmla="val 51923"/>
            </a:avLst>
          </a:prstGeom>
          <a:solidFill>
            <a:srgbClr val="FFFFFF">
              <a:alpha val="6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zh-CN" altLang="zh-CN" b="0"/>
          </a:p>
        </p:txBody>
      </p:sp>
      <p:sp>
        <p:nvSpPr>
          <p:cNvPr id="566276" name="AutoShape 4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-2422404">
            <a:off x="4400550" y="3273029"/>
            <a:ext cx="828675" cy="542925"/>
          </a:xfrm>
          <a:prstGeom prst="rightArrow">
            <a:avLst>
              <a:gd name="adj1" fmla="val 50000"/>
              <a:gd name="adj2" fmla="val 38158"/>
            </a:avLst>
          </a:prstGeom>
          <a:solidFill>
            <a:srgbClr val="FFFFFF">
              <a:alpha val="67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0"/>
          </a:p>
        </p:txBody>
      </p:sp>
      <p:sp>
        <p:nvSpPr>
          <p:cNvPr id="566277" name="AutoShape 5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84735" y="472679"/>
            <a:ext cx="1058465" cy="526256"/>
          </a:xfrm>
          <a:prstGeom prst="chevron">
            <a:avLst>
              <a:gd name="adj" fmla="val 156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sp>
        <p:nvSpPr>
          <p:cNvPr id="566278" name="AutoShape 6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3500" y="472679"/>
            <a:ext cx="1058466" cy="525065"/>
          </a:xfrm>
          <a:prstGeom prst="chevron">
            <a:avLst>
              <a:gd name="adj" fmla="val 1564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sp>
        <p:nvSpPr>
          <p:cNvPr id="566279" name="AutoShape 7" hidden="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29401" y="472679"/>
            <a:ext cx="1059656" cy="526256"/>
          </a:xfrm>
          <a:prstGeom prst="chevron">
            <a:avLst>
              <a:gd name="adj" fmla="val 15624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sp>
        <p:nvSpPr>
          <p:cNvPr id="566280" name="AutoShape 8" hidden="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4750" y="758428"/>
            <a:ext cx="1058466" cy="527447"/>
          </a:xfrm>
          <a:prstGeom prst="chevron">
            <a:avLst>
              <a:gd name="adj" fmla="val 15571"/>
            </a:avLst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pic>
        <p:nvPicPr>
          <p:cNvPr id="566296" name="Picture 24" descr="varios[1]" hidden="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1158479"/>
            <a:ext cx="914400" cy="9144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66442" name="AutoShape 170" hidden="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21856" y="3037285"/>
            <a:ext cx="1782366" cy="628650"/>
          </a:xfrm>
          <a:prstGeom prst="flowChartProcess">
            <a:avLst/>
          </a:prstGeom>
          <a:solidFill>
            <a:srgbClr val="19C61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TW">
                <a:solidFill>
                  <a:srgbClr val="000000"/>
                </a:solidFill>
                <a:ea typeface="PMingLiU" pitchFamily="18" charset="-120"/>
              </a:rPr>
              <a:t>I</a:t>
            </a:r>
            <a:r>
              <a:rPr lang="en-US" altLang="zh-TW">
                <a:ea typeface="PMingLiU" pitchFamily="18" charset="-120"/>
              </a:rPr>
              <a:t>GRS Chip</a:t>
            </a:r>
          </a:p>
          <a:p>
            <a:r>
              <a:rPr lang="en-US" altLang="zh-TW" sz="900">
                <a:ea typeface="PMingLiU" pitchFamily="18" charset="-120"/>
              </a:rPr>
              <a:t>KEY Protection</a:t>
            </a:r>
          </a:p>
        </p:txBody>
      </p:sp>
      <p:sp>
        <p:nvSpPr>
          <p:cNvPr id="566443" name="AutoShape 171" hidden="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93056" y="3037285"/>
            <a:ext cx="1668066" cy="628650"/>
          </a:xfrm>
          <a:prstGeom prst="flowChartProcess">
            <a:avLst/>
          </a:prstGeom>
          <a:solidFill>
            <a:srgbClr val="19C61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TW">
                <a:solidFill>
                  <a:srgbClr val="000000"/>
                </a:solidFill>
                <a:ea typeface="PMingLiU" pitchFamily="18" charset="-120"/>
              </a:rPr>
              <a:t>I</a:t>
            </a:r>
            <a:r>
              <a:rPr lang="en-US" altLang="zh-TW">
                <a:ea typeface="PMingLiU" pitchFamily="18" charset="-120"/>
              </a:rPr>
              <a:t>GRS </a:t>
            </a:r>
            <a:r>
              <a:rPr lang="en-US" altLang="zh-CN"/>
              <a:t>DRM</a:t>
            </a:r>
            <a:endParaRPr lang="en-US" altLang="zh-TW" sz="900">
              <a:ea typeface="PMingLiU" pitchFamily="18" charset="-120"/>
            </a:endParaRPr>
          </a:p>
        </p:txBody>
      </p:sp>
      <p:sp>
        <p:nvSpPr>
          <p:cNvPr id="566444" name="AutoShape 172" hidden="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72100" y="3044429"/>
            <a:ext cx="1600200" cy="628650"/>
          </a:xfrm>
          <a:prstGeom prst="flowChartProcess">
            <a:avLst/>
          </a:prstGeom>
          <a:solidFill>
            <a:srgbClr val="19C61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TW">
                <a:solidFill>
                  <a:srgbClr val="000000"/>
                </a:solidFill>
                <a:ea typeface="PMingLiU" pitchFamily="18" charset="-120"/>
              </a:rPr>
              <a:t>I</a:t>
            </a:r>
            <a:r>
              <a:rPr lang="en-US" altLang="zh-TW">
                <a:ea typeface="PMingLiU" pitchFamily="18" charset="-120"/>
              </a:rPr>
              <a:t>GRS </a:t>
            </a:r>
            <a:r>
              <a:rPr lang="en-US" altLang="zh-CN"/>
              <a:t>platform</a:t>
            </a:r>
          </a:p>
          <a:p>
            <a:r>
              <a:rPr lang="en-US" altLang="zh-CN" sz="900"/>
              <a:t>TV/ PC/Mobil </a:t>
            </a:r>
          </a:p>
        </p:txBody>
      </p:sp>
      <p:sp>
        <p:nvSpPr>
          <p:cNvPr id="566939" name="Rectangle 7"/>
          <p:cNvSpPr>
            <a:spLocks noChangeArrowheads="1"/>
          </p:cNvSpPr>
          <p:nvPr/>
        </p:nvSpPr>
        <p:spPr bwMode="auto">
          <a:xfrm>
            <a:off x="1592536" y="1374865"/>
            <a:ext cx="564832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700" dirty="0">
                <a:solidFill>
                  <a:srgbClr val="0070C0"/>
                </a:solidFill>
                <a:latin typeface="Book Antiqua" pitchFamily="18" charset="0"/>
                <a:ea typeface="华文新魏" pitchFamily="2" charset="-122"/>
              </a:rPr>
              <a:t>Market Shares by IGRS Members</a:t>
            </a:r>
          </a:p>
        </p:txBody>
      </p:sp>
      <p:grpSp>
        <p:nvGrpSpPr>
          <p:cNvPr id="566941" name="Group 9"/>
          <p:cNvGrpSpPr>
            <a:grpSpLocks/>
          </p:cNvGrpSpPr>
          <p:nvPr/>
        </p:nvGrpSpPr>
        <p:grpSpPr bwMode="auto">
          <a:xfrm>
            <a:off x="1513879" y="2136688"/>
            <a:ext cx="1619491" cy="1019595"/>
            <a:chOff x="0" y="1298"/>
            <a:chExt cx="2392" cy="1330"/>
          </a:xfrm>
        </p:grpSpPr>
        <p:sp>
          <p:nvSpPr>
            <p:cNvPr id="566942" name="Oval 10"/>
            <p:cNvSpPr>
              <a:spLocks noChangeArrowheads="1"/>
            </p:cNvSpPr>
            <p:nvPr/>
          </p:nvSpPr>
          <p:spPr bwMode="gray">
            <a:xfrm>
              <a:off x="231" y="2191"/>
              <a:ext cx="1674" cy="437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DDDDD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 type="none" w="sm" len="sm"/>
                </a14:hiddenLine>
              </a:ext>
            </a:extLst>
          </p:spPr>
          <p:txBody>
            <a:bodyPr vert="eaVert" wrap="none" lIns="69056" tIns="34529" rIns="69056" bIns="34529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43" name="Oval 11"/>
            <p:cNvSpPr>
              <a:spLocks noChangeArrowheads="1"/>
            </p:cNvSpPr>
            <p:nvPr/>
          </p:nvSpPr>
          <p:spPr bwMode="gray">
            <a:xfrm rot="-998297">
              <a:off x="13" y="1495"/>
              <a:ext cx="1734" cy="994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44" name="Oval 12"/>
            <p:cNvSpPr>
              <a:spLocks noChangeArrowheads="1"/>
            </p:cNvSpPr>
            <p:nvPr/>
          </p:nvSpPr>
          <p:spPr bwMode="gray">
            <a:xfrm rot="-998297">
              <a:off x="29" y="1441"/>
              <a:ext cx="1675" cy="964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216" name="Arc 13"/>
            <p:cNvSpPr>
              <a:spLocks/>
            </p:cNvSpPr>
            <p:nvPr/>
          </p:nvSpPr>
          <p:spPr bwMode="gray">
            <a:xfrm rot="-998297">
              <a:off x="828" y="1405"/>
              <a:ext cx="858" cy="648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217" name="Arc 14"/>
            <p:cNvSpPr>
              <a:spLocks/>
            </p:cNvSpPr>
            <p:nvPr/>
          </p:nvSpPr>
          <p:spPr bwMode="gray">
            <a:xfrm rot="20601703" flipH="1">
              <a:off x="104" y="2023"/>
              <a:ext cx="987" cy="486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218" name="Arc 15"/>
            <p:cNvSpPr>
              <a:spLocks/>
            </p:cNvSpPr>
            <p:nvPr/>
          </p:nvSpPr>
          <p:spPr bwMode="gray">
            <a:xfrm rot="-998297">
              <a:off x="406" y="1420"/>
              <a:ext cx="974" cy="467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219" name="Arc 16"/>
            <p:cNvSpPr>
              <a:spLocks/>
            </p:cNvSpPr>
            <p:nvPr/>
          </p:nvSpPr>
          <p:spPr bwMode="gray">
            <a:xfrm rot="20601703" flipH="1">
              <a:off x="0" y="1616"/>
              <a:ext cx="858" cy="680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566949" name="Freeform 17"/>
            <p:cNvSpPr>
              <a:spLocks/>
            </p:cNvSpPr>
            <p:nvPr/>
          </p:nvSpPr>
          <p:spPr bwMode="gray">
            <a:xfrm>
              <a:off x="1222" y="1627"/>
              <a:ext cx="600" cy="872"/>
            </a:xfrm>
            <a:custGeom>
              <a:avLst/>
              <a:gdLst>
                <a:gd name="T0" fmla="*/ 1 w 971"/>
                <a:gd name="T1" fmla="*/ 106 h 1391"/>
                <a:gd name="T2" fmla="*/ 88 w 971"/>
                <a:gd name="T3" fmla="*/ 0 h 1391"/>
                <a:gd name="T4" fmla="*/ 87 w 971"/>
                <a:gd name="T5" fmla="*/ 35 h 1391"/>
                <a:gd name="T6" fmla="*/ 61 w 971"/>
                <a:gd name="T7" fmla="*/ 83 h 1391"/>
                <a:gd name="T8" fmla="*/ 1 w 971"/>
                <a:gd name="T9" fmla="*/ 135 h 1391"/>
                <a:gd name="T10" fmla="*/ 1 w 971"/>
                <a:gd name="T11" fmla="*/ 106 h 13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1"/>
                <a:gd name="T19" fmla="*/ 0 h 1391"/>
                <a:gd name="T20" fmla="*/ 971 w 971"/>
                <a:gd name="T21" fmla="*/ 1391 h 13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1" h="1391">
                  <a:moveTo>
                    <a:pt x="9" y="1095"/>
                  </a:moveTo>
                  <a:lnTo>
                    <a:pt x="971" y="0"/>
                  </a:lnTo>
                  <a:lnTo>
                    <a:pt x="963" y="360"/>
                  </a:lnTo>
                  <a:cubicBezTo>
                    <a:pt x="915" y="503"/>
                    <a:pt x="843" y="688"/>
                    <a:pt x="685" y="860"/>
                  </a:cubicBezTo>
                  <a:cubicBezTo>
                    <a:pt x="527" y="1032"/>
                    <a:pt x="129" y="1351"/>
                    <a:pt x="17" y="1391"/>
                  </a:cubicBezTo>
                  <a:cubicBezTo>
                    <a:pt x="0" y="1286"/>
                    <a:pt x="9" y="1095"/>
                    <a:pt x="9" y="1095"/>
                  </a:cubicBez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50" name="Arc 18"/>
            <p:cNvSpPr>
              <a:spLocks/>
            </p:cNvSpPr>
            <p:nvPr/>
          </p:nvSpPr>
          <p:spPr bwMode="gray">
            <a:xfrm rot="-1060795">
              <a:off x="879" y="1298"/>
              <a:ext cx="985" cy="1011"/>
            </a:xfrm>
            <a:custGeom>
              <a:avLst/>
              <a:gdLst>
                <a:gd name="T0" fmla="*/ 0 w 21600"/>
                <a:gd name="T1" fmla="*/ 0 h 35124"/>
                <a:gd name="T2" fmla="*/ 0 w 21600"/>
                <a:gd name="T3" fmla="*/ 0 h 35124"/>
                <a:gd name="T4" fmla="*/ 0 w 21600"/>
                <a:gd name="T5" fmla="*/ 0 h 35124"/>
                <a:gd name="T6" fmla="*/ 0 60000 65536"/>
                <a:gd name="T7" fmla="*/ 0 60000 65536"/>
                <a:gd name="T8" fmla="*/ 0 60000 65536"/>
                <a:gd name="T9" fmla="*/ 0 w 21600"/>
                <a:gd name="T10" fmla="*/ 0 h 35124"/>
                <a:gd name="T11" fmla="*/ 21600 w 21600"/>
                <a:gd name="T12" fmla="*/ 35124 h 351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5124" fill="none" extrusionOk="0">
                  <a:moveTo>
                    <a:pt x="16581" y="0"/>
                  </a:moveTo>
                  <a:cubicBezTo>
                    <a:pt x="19824" y="3883"/>
                    <a:pt x="21600" y="8782"/>
                    <a:pt x="21600" y="13842"/>
                  </a:cubicBezTo>
                  <a:cubicBezTo>
                    <a:pt x="21600" y="24345"/>
                    <a:pt x="14043" y="33326"/>
                    <a:pt x="3694" y="35123"/>
                  </a:cubicBezTo>
                </a:path>
                <a:path w="21600" h="35124" stroke="0" extrusionOk="0">
                  <a:moveTo>
                    <a:pt x="16581" y="0"/>
                  </a:moveTo>
                  <a:cubicBezTo>
                    <a:pt x="19824" y="3883"/>
                    <a:pt x="21600" y="8782"/>
                    <a:pt x="21600" y="13842"/>
                  </a:cubicBezTo>
                  <a:cubicBezTo>
                    <a:pt x="21600" y="24345"/>
                    <a:pt x="14043" y="33326"/>
                    <a:pt x="3694" y="35123"/>
                  </a:cubicBezTo>
                  <a:lnTo>
                    <a:pt x="0" y="13842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7647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51" name="Freeform 19"/>
            <p:cNvSpPr>
              <a:spLocks/>
            </p:cNvSpPr>
            <p:nvPr/>
          </p:nvSpPr>
          <p:spPr bwMode="gray">
            <a:xfrm>
              <a:off x="934" y="2025"/>
              <a:ext cx="310" cy="486"/>
            </a:xfrm>
            <a:custGeom>
              <a:avLst/>
              <a:gdLst>
                <a:gd name="T0" fmla="*/ 16 w 648"/>
                <a:gd name="T1" fmla="*/ 25 h 928"/>
                <a:gd name="T2" fmla="*/ 16 w 648"/>
                <a:gd name="T3" fmla="*/ 37 h 928"/>
                <a:gd name="T4" fmla="*/ 0 w 648"/>
                <a:gd name="T5" fmla="*/ 3 h 928"/>
                <a:gd name="T6" fmla="*/ 2 w 648"/>
                <a:gd name="T7" fmla="*/ 0 h 928"/>
                <a:gd name="T8" fmla="*/ 16 w 648"/>
                <a:gd name="T9" fmla="*/ 25 h 9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8"/>
                <a:gd name="T16" fmla="*/ 0 h 928"/>
                <a:gd name="T17" fmla="*/ 648 w 648"/>
                <a:gd name="T18" fmla="*/ 928 h 9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7647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52" name="Oval 20"/>
            <p:cNvSpPr>
              <a:spLocks noChangeArrowheads="1"/>
            </p:cNvSpPr>
            <p:nvPr/>
          </p:nvSpPr>
          <p:spPr bwMode="gray">
            <a:xfrm rot="-998297">
              <a:off x="470" y="1677"/>
              <a:ext cx="811" cy="441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224" name="Freeform 21"/>
            <p:cNvSpPr>
              <a:spLocks/>
            </p:cNvSpPr>
            <p:nvPr/>
          </p:nvSpPr>
          <p:spPr bwMode="gray">
            <a:xfrm>
              <a:off x="909" y="2095"/>
              <a:ext cx="260" cy="357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6" y="528"/>
                </a:cxn>
                <a:cxn ang="0">
                  <a:pos x="264" y="680"/>
                </a:cxn>
                <a:cxn ang="0">
                  <a:pos x="448" y="624"/>
                </a:cxn>
                <a:cxn ang="0">
                  <a:pos x="544" y="576"/>
                </a:cxn>
                <a:cxn ang="0">
                  <a:pos x="112" y="0"/>
                </a:cxn>
                <a:cxn ang="0">
                  <a:pos x="0" y="16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19000"/>
                  </a:schemeClr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566954" name="Oval 22"/>
            <p:cNvSpPr>
              <a:spLocks noChangeArrowheads="1"/>
            </p:cNvSpPr>
            <p:nvPr/>
          </p:nvSpPr>
          <p:spPr bwMode="gray">
            <a:xfrm rot="-998297">
              <a:off x="500" y="1760"/>
              <a:ext cx="778" cy="35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55" name="Rectangle 23"/>
            <p:cNvSpPr>
              <a:spLocks noChangeArrowheads="1"/>
            </p:cNvSpPr>
            <p:nvPr/>
          </p:nvSpPr>
          <p:spPr bwMode="auto">
            <a:xfrm>
              <a:off x="1272" y="1661"/>
              <a:ext cx="1120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rgbClr val="0070C0"/>
                  </a:solidFill>
                  <a:latin typeface="Calibri" pitchFamily="34" charset="0"/>
                </a:rPr>
                <a:t>41.7%</a:t>
              </a:r>
            </a:p>
          </p:txBody>
        </p:sp>
      </p:grpSp>
      <p:grpSp>
        <p:nvGrpSpPr>
          <p:cNvPr id="566956" name="Group 24"/>
          <p:cNvGrpSpPr>
            <a:grpSpLocks/>
          </p:cNvGrpSpPr>
          <p:nvPr/>
        </p:nvGrpSpPr>
        <p:grpSpPr bwMode="auto">
          <a:xfrm>
            <a:off x="3040261" y="2168016"/>
            <a:ext cx="1337280" cy="960409"/>
            <a:chOff x="1905" y="1207"/>
            <a:chExt cx="2093" cy="1421"/>
          </a:xfrm>
        </p:grpSpPr>
        <p:sp>
          <p:nvSpPr>
            <p:cNvPr id="566957" name="Oval 25"/>
            <p:cNvSpPr>
              <a:spLocks noChangeArrowheads="1"/>
            </p:cNvSpPr>
            <p:nvPr/>
          </p:nvSpPr>
          <p:spPr bwMode="gray">
            <a:xfrm>
              <a:off x="2251" y="2191"/>
              <a:ext cx="1674" cy="437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DDDDD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 type="none" w="sm" len="sm"/>
                </a14:hiddenLine>
              </a:ext>
            </a:extLst>
          </p:spPr>
          <p:txBody>
            <a:bodyPr vert="eaVert" wrap="none" lIns="69056" tIns="34529" rIns="69056" bIns="34529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58" name="Oval 26"/>
            <p:cNvSpPr>
              <a:spLocks noChangeArrowheads="1"/>
            </p:cNvSpPr>
            <p:nvPr/>
          </p:nvSpPr>
          <p:spPr bwMode="gray">
            <a:xfrm rot="-998297">
              <a:off x="2033" y="1495"/>
              <a:ext cx="1734" cy="994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59" name="Oval 27"/>
            <p:cNvSpPr>
              <a:spLocks noChangeArrowheads="1"/>
            </p:cNvSpPr>
            <p:nvPr/>
          </p:nvSpPr>
          <p:spPr bwMode="gray">
            <a:xfrm rot="-998297">
              <a:off x="2049" y="1441"/>
              <a:ext cx="1675" cy="964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198" name="Arc 28"/>
            <p:cNvSpPr>
              <a:spLocks/>
            </p:cNvSpPr>
            <p:nvPr/>
          </p:nvSpPr>
          <p:spPr bwMode="gray">
            <a:xfrm rot="-998297">
              <a:off x="2850" y="1406"/>
              <a:ext cx="859" cy="647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199" name="Arc 29"/>
            <p:cNvSpPr>
              <a:spLocks/>
            </p:cNvSpPr>
            <p:nvPr/>
          </p:nvSpPr>
          <p:spPr bwMode="gray">
            <a:xfrm rot="20601703" flipH="1">
              <a:off x="2121" y="2023"/>
              <a:ext cx="988" cy="486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200" name="Arc 30"/>
            <p:cNvSpPr>
              <a:spLocks/>
            </p:cNvSpPr>
            <p:nvPr/>
          </p:nvSpPr>
          <p:spPr bwMode="gray">
            <a:xfrm rot="-998297">
              <a:off x="2429" y="1420"/>
              <a:ext cx="971" cy="466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201" name="Arc 31"/>
            <p:cNvSpPr>
              <a:spLocks/>
            </p:cNvSpPr>
            <p:nvPr/>
          </p:nvSpPr>
          <p:spPr bwMode="gray">
            <a:xfrm rot="20601703" flipH="1">
              <a:off x="2021" y="1615"/>
              <a:ext cx="859" cy="683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566964" name="Oval 32"/>
            <p:cNvSpPr>
              <a:spLocks noChangeArrowheads="1"/>
            </p:cNvSpPr>
            <p:nvPr/>
          </p:nvSpPr>
          <p:spPr bwMode="gray">
            <a:xfrm rot="-998297">
              <a:off x="2490" y="1677"/>
              <a:ext cx="811" cy="441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203" name="Freeform 33"/>
            <p:cNvSpPr>
              <a:spLocks/>
            </p:cNvSpPr>
            <p:nvPr/>
          </p:nvSpPr>
          <p:spPr bwMode="gray">
            <a:xfrm>
              <a:off x="2930" y="2096"/>
              <a:ext cx="261" cy="35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6" y="528"/>
                </a:cxn>
                <a:cxn ang="0">
                  <a:pos x="264" y="680"/>
                </a:cxn>
                <a:cxn ang="0">
                  <a:pos x="448" y="624"/>
                </a:cxn>
                <a:cxn ang="0">
                  <a:pos x="544" y="576"/>
                </a:cxn>
                <a:cxn ang="0">
                  <a:pos x="112" y="0"/>
                </a:cxn>
                <a:cxn ang="0">
                  <a:pos x="0" y="16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19000"/>
                  </a:schemeClr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 charset="0"/>
                <a:ea typeface="+mn-ea"/>
              </a:endParaRPr>
            </a:p>
          </p:txBody>
        </p:sp>
        <p:sp>
          <p:nvSpPr>
            <p:cNvPr id="566966" name="Arc 34"/>
            <p:cNvSpPr>
              <a:spLocks/>
            </p:cNvSpPr>
            <p:nvPr/>
          </p:nvSpPr>
          <p:spPr bwMode="gray">
            <a:xfrm rot="-1060795">
              <a:off x="1929" y="1298"/>
              <a:ext cx="1947" cy="1243"/>
            </a:xfrm>
            <a:custGeom>
              <a:avLst/>
              <a:gdLst>
                <a:gd name="T0" fmla="*/ 0 w 42679"/>
                <a:gd name="T1" fmla="*/ 0 h 43200"/>
                <a:gd name="T2" fmla="*/ 0 w 42679"/>
                <a:gd name="T3" fmla="*/ 0 h 43200"/>
                <a:gd name="T4" fmla="*/ 0 w 42679"/>
                <a:gd name="T5" fmla="*/ 0 h 43200"/>
                <a:gd name="T6" fmla="*/ 0 60000 65536"/>
                <a:gd name="T7" fmla="*/ 0 60000 65536"/>
                <a:gd name="T8" fmla="*/ 0 60000 65536"/>
                <a:gd name="T9" fmla="*/ 0 w 42679"/>
                <a:gd name="T10" fmla="*/ 0 h 43200"/>
                <a:gd name="T11" fmla="*/ 42679 w 4267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679" h="43200" fill="none" extrusionOk="0">
                  <a:moveTo>
                    <a:pt x="-1" y="16885"/>
                  </a:moveTo>
                  <a:cubicBezTo>
                    <a:pt x="2206" y="7016"/>
                    <a:pt x="10965" y="-1"/>
                    <a:pt x="21079" y="0"/>
                  </a:cubicBezTo>
                  <a:cubicBezTo>
                    <a:pt x="33008" y="0"/>
                    <a:pt x="42679" y="9670"/>
                    <a:pt x="42679" y="21600"/>
                  </a:cubicBezTo>
                  <a:cubicBezTo>
                    <a:pt x="42679" y="33529"/>
                    <a:pt x="33008" y="43200"/>
                    <a:pt x="21079" y="43200"/>
                  </a:cubicBezTo>
                  <a:cubicBezTo>
                    <a:pt x="16247" y="43200"/>
                    <a:pt x="11554" y="41579"/>
                    <a:pt x="7752" y="38598"/>
                  </a:cubicBezTo>
                </a:path>
                <a:path w="42679" h="43200" stroke="0" extrusionOk="0">
                  <a:moveTo>
                    <a:pt x="-1" y="16885"/>
                  </a:moveTo>
                  <a:cubicBezTo>
                    <a:pt x="2206" y="7016"/>
                    <a:pt x="10965" y="-1"/>
                    <a:pt x="21079" y="0"/>
                  </a:cubicBezTo>
                  <a:cubicBezTo>
                    <a:pt x="33008" y="0"/>
                    <a:pt x="42679" y="9670"/>
                    <a:pt x="42679" y="21600"/>
                  </a:cubicBezTo>
                  <a:cubicBezTo>
                    <a:pt x="42679" y="33529"/>
                    <a:pt x="33008" y="43200"/>
                    <a:pt x="21079" y="43200"/>
                  </a:cubicBezTo>
                  <a:cubicBezTo>
                    <a:pt x="16247" y="43200"/>
                    <a:pt x="11554" y="41579"/>
                    <a:pt x="7752" y="38598"/>
                  </a:cubicBezTo>
                  <a:lnTo>
                    <a:pt x="21079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5E2F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67" name="Freeform 35"/>
            <p:cNvSpPr>
              <a:spLocks/>
            </p:cNvSpPr>
            <p:nvPr/>
          </p:nvSpPr>
          <p:spPr bwMode="gray">
            <a:xfrm>
              <a:off x="1905" y="1904"/>
              <a:ext cx="658" cy="184"/>
            </a:xfrm>
            <a:custGeom>
              <a:avLst/>
              <a:gdLst>
                <a:gd name="T0" fmla="*/ 803 w 626"/>
                <a:gd name="T1" fmla="*/ 0 h 184"/>
                <a:gd name="T2" fmla="*/ 752 w 626"/>
                <a:gd name="T3" fmla="*/ 80 h 184"/>
                <a:gd name="T4" fmla="*/ 23 w 626"/>
                <a:gd name="T5" fmla="*/ 184 h 184"/>
                <a:gd name="T6" fmla="*/ 0 w 626"/>
                <a:gd name="T7" fmla="*/ 80 h 184"/>
                <a:gd name="T8" fmla="*/ 803 w 626"/>
                <a:gd name="T9" fmla="*/ 0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6"/>
                <a:gd name="T16" fmla="*/ 0 h 184"/>
                <a:gd name="T17" fmla="*/ 626 w 626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6" h="184">
                  <a:moveTo>
                    <a:pt x="626" y="0"/>
                  </a:moveTo>
                  <a:lnTo>
                    <a:pt x="586" y="80"/>
                  </a:lnTo>
                  <a:lnTo>
                    <a:pt x="18" y="184"/>
                  </a:lnTo>
                  <a:lnTo>
                    <a:pt x="0" y="80"/>
                  </a:lnTo>
                  <a:lnTo>
                    <a:pt x="626" y="0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sp>
          <p:nvSpPr>
            <p:cNvPr id="566968" name="Freeform 36"/>
            <p:cNvSpPr>
              <a:spLocks/>
            </p:cNvSpPr>
            <p:nvPr/>
          </p:nvSpPr>
          <p:spPr bwMode="gray">
            <a:xfrm>
              <a:off x="2449" y="2387"/>
              <a:ext cx="658" cy="184"/>
            </a:xfrm>
            <a:custGeom>
              <a:avLst/>
              <a:gdLst>
                <a:gd name="T0" fmla="*/ 803 w 626"/>
                <a:gd name="T1" fmla="*/ 0 h 184"/>
                <a:gd name="T2" fmla="*/ 752 w 626"/>
                <a:gd name="T3" fmla="*/ 80 h 184"/>
                <a:gd name="T4" fmla="*/ 23 w 626"/>
                <a:gd name="T5" fmla="*/ 184 h 184"/>
                <a:gd name="T6" fmla="*/ 0 w 626"/>
                <a:gd name="T7" fmla="*/ 80 h 184"/>
                <a:gd name="T8" fmla="*/ 803 w 626"/>
                <a:gd name="T9" fmla="*/ 0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6"/>
                <a:gd name="T16" fmla="*/ 0 h 184"/>
                <a:gd name="T17" fmla="*/ 626 w 626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6" h="184">
                  <a:moveTo>
                    <a:pt x="626" y="0"/>
                  </a:moveTo>
                  <a:lnTo>
                    <a:pt x="586" y="80"/>
                  </a:lnTo>
                  <a:lnTo>
                    <a:pt x="18" y="184"/>
                  </a:lnTo>
                  <a:lnTo>
                    <a:pt x="0" y="80"/>
                  </a:lnTo>
                  <a:lnTo>
                    <a:pt x="626" y="0"/>
                  </a:lnTo>
                  <a:close/>
                </a:path>
              </a:pathLst>
            </a:custGeom>
            <a:gradFill rotWithShape="1">
              <a:gsLst>
                <a:gs pos="0">
                  <a:srgbClr val="CC6600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zh-CN" b="0">
                <a:latin typeface="Calibri" pitchFamily="34" charset="0"/>
              </a:endParaRPr>
            </a:p>
          </p:txBody>
        </p:sp>
        <p:grpSp>
          <p:nvGrpSpPr>
            <p:cNvPr id="566969" name="Group 37"/>
            <p:cNvGrpSpPr>
              <a:grpSpLocks/>
            </p:cNvGrpSpPr>
            <p:nvPr/>
          </p:nvGrpSpPr>
          <p:grpSpPr bwMode="auto">
            <a:xfrm>
              <a:off x="1905" y="1207"/>
              <a:ext cx="1947" cy="1243"/>
              <a:chOff x="2336" y="1207"/>
              <a:chExt cx="1947" cy="1243"/>
            </a:xfrm>
          </p:grpSpPr>
          <p:sp>
            <p:nvSpPr>
              <p:cNvPr id="566970" name="Arc 38"/>
              <p:cNvSpPr>
                <a:spLocks/>
              </p:cNvSpPr>
              <p:nvPr/>
            </p:nvSpPr>
            <p:spPr bwMode="gray">
              <a:xfrm rot="-1060795">
                <a:off x="2336" y="1207"/>
                <a:ext cx="1947" cy="1243"/>
              </a:xfrm>
              <a:custGeom>
                <a:avLst/>
                <a:gdLst>
                  <a:gd name="T0" fmla="*/ 0 w 42679"/>
                  <a:gd name="T1" fmla="*/ 0 h 43200"/>
                  <a:gd name="T2" fmla="*/ 0 w 42679"/>
                  <a:gd name="T3" fmla="*/ 0 h 43200"/>
                  <a:gd name="T4" fmla="*/ 0 w 42679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2679"/>
                  <a:gd name="T10" fmla="*/ 0 h 43200"/>
                  <a:gd name="T11" fmla="*/ 42679 w 42679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2679" h="43200" fill="none" extrusionOk="0">
                    <a:moveTo>
                      <a:pt x="-1" y="16885"/>
                    </a:moveTo>
                    <a:cubicBezTo>
                      <a:pt x="2206" y="7016"/>
                      <a:pt x="10965" y="-1"/>
                      <a:pt x="21079" y="0"/>
                    </a:cubicBezTo>
                    <a:cubicBezTo>
                      <a:pt x="33008" y="0"/>
                      <a:pt x="42679" y="9670"/>
                      <a:pt x="42679" y="21600"/>
                    </a:cubicBezTo>
                    <a:cubicBezTo>
                      <a:pt x="42679" y="33529"/>
                      <a:pt x="33008" y="43200"/>
                      <a:pt x="21079" y="43200"/>
                    </a:cubicBezTo>
                    <a:cubicBezTo>
                      <a:pt x="16247" y="43200"/>
                      <a:pt x="11554" y="41579"/>
                      <a:pt x="7752" y="38598"/>
                    </a:cubicBezTo>
                  </a:path>
                  <a:path w="42679" h="43200" stroke="0" extrusionOk="0">
                    <a:moveTo>
                      <a:pt x="-1" y="16885"/>
                    </a:moveTo>
                    <a:cubicBezTo>
                      <a:pt x="2206" y="7016"/>
                      <a:pt x="10965" y="-1"/>
                      <a:pt x="21079" y="0"/>
                    </a:cubicBezTo>
                    <a:cubicBezTo>
                      <a:pt x="33008" y="0"/>
                      <a:pt x="42679" y="9670"/>
                      <a:pt x="42679" y="21600"/>
                    </a:cubicBezTo>
                    <a:cubicBezTo>
                      <a:pt x="42679" y="33529"/>
                      <a:pt x="33008" y="43200"/>
                      <a:pt x="21079" y="43200"/>
                    </a:cubicBezTo>
                    <a:cubicBezTo>
                      <a:pt x="16247" y="43200"/>
                      <a:pt x="11554" y="41579"/>
                      <a:pt x="7752" y="38598"/>
                    </a:cubicBezTo>
                    <a:lnTo>
                      <a:pt x="21079" y="2160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7647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0">
                  <a:latin typeface="Calibri" pitchFamily="34" charset="0"/>
                </a:endParaRPr>
              </a:p>
            </p:txBody>
          </p:sp>
          <p:grpSp>
            <p:nvGrpSpPr>
              <p:cNvPr id="566971" name="Group 39"/>
              <p:cNvGrpSpPr>
                <a:grpSpLocks/>
              </p:cNvGrpSpPr>
              <p:nvPr/>
            </p:nvGrpSpPr>
            <p:grpSpPr bwMode="auto">
              <a:xfrm>
                <a:off x="2923" y="1616"/>
                <a:ext cx="811" cy="449"/>
                <a:chOff x="2923" y="1616"/>
                <a:chExt cx="811" cy="449"/>
              </a:xfrm>
            </p:grpSpPr>
            <p:sp>
              <p:nvSpPr>
                <p:cNvPr id="566972" name="Oval 40"/>
                <p:cNvSpPr>
                  <a:spLocks noChangeArrowheads="1"/>
                </p:cNvSpPr>
                <p:nvPr/>
              </p:nvSpPr>
              <p:spPr bwMode="gray">
                <a:xfrm rot="-998297">
                  <a:off x="2923" y="1616"/>
                  <a:ext cx="811" cy="44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C1C1C1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566973" name="Oval 41"/>
                <p:cNvSpPr>
                  <a:spLocks noChangeArrowheads="1"/>
                </p:cNvSpPr>
                <p:nvPr/>
              </p:nvSpPr>
              <p:spPr bwMode="gray">
                <a:xfrm rot="-998297">
                  <a:off x="2950" y="1706"/>
                  <a:ext cx="778" cy="35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566974" name="Rectangle 42"/>
            <p:cNvSpPr>
              <a:spLocks noChangeArrowheads="1"/>
            </p:cNvSpPr>
            <p:nvPr/>
          </p:nvSpPr>
          <p:spPr bwMode="auto">
            <a:xfrm>
              <a:off x="2811" y="1300"/>
              <a:ext cx="1187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0" dirty="0">
                  <a:solidFill>
                    <a:srgbClr val="0070C0"/>
                  </a:solidFill>
                  <a:latin typeface="Calibri" pitchFamily="34" charset="0"/>
                </a:rPr>
                <a:t>84.3%</a:t>
              </a:r>
            </a:p>
          </p:txBody>
        </p:sp>
      </p:grpSp>
      <p:sp>
        <p:nvSpPr>
          <p:cNvPr id="566975" name="Oval 43"/>
          <p:cNvSpPr>
            <a:spLocks noChangeArrowheads="1"/>
          </p:cNvSpPr>
          <p:nvPr/>
        </p:nvSpPr>
        <p:spPr bwMode="gray">
          <a:xfrm>
            <a:off x="4796433" y="2823209"/>
            <a:ext cx="1100138" cy="299160"/>
          </a:xfrm>
          <a:prstGeom prst="ellipse">
            <a:avLst/>
          </a:prstGeom>
          <a:gradFill rotWithShape="1">
            <a:gsLst>
              <a:gs pos="0">
                <a:srgbClr val="969696"/>
              </a:gs>
              <a:gs pos="100000">
                <a:srgbClr val="DDDDDD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 type="none" w="sm" len="sm"/>
              </a14:hiddenLine>
            </a:ext>
          </a:extLst>
        </p:spPr>
        <p:txBody>
          <a:bodyPr vert="eaVert" wrap="none" lIns="69056" tIns="34529" rIns="69056" bIns="34529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566976" name="Oval 44"/>
          <p:cNvSpPr>
            <a:spLocks noChangeArrowheads="1"/>
          </p:cNvSpPr>
          <p:nvPr/>
        </p:nvSpPr>
        <p:spPr bwMode="gray">
          <a:xfrm rot="20601703">
            <a:off x="4653558" y="2348428"/>
            <a:ext cx="1140619" cy="679469"/>
          </a:xfrm>
          <a:prstGeom prst="ellipse">
            <a:avLst/>
          </a:prstGeom>
          <a:gradFill rotWithShape="0">
            <a:gsLst>
              <a:gs pos="0">
                <a:srgbClr val="808080"/>
              </a:gs>
              <a:gs pos="50000">
                <a:srgbClr val="AEAEAE"/>
              </a:gs>
              <a:gs pos="100000">
                <a:srgbClr val="80808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566977" name="Oval 45"/>
          <p:cNvSpPr>
            <a:spLocks noChangeArrowheads="1"/>
          </p:cNvSpPr>
          <p:nvPr/>
        </p:nvSpPr>
        <p:spPr bwMode="gray">
          <a:xfrm rot="20601703">
            <a:off x="4663083" y="2312092"/>
            <a:ext cx="1102519" cy="658880"/>
          </a:xfrm>
          <a:prstGeom prst="ellipse">
            <a:avLst/>
          </a:prstGeom>
          <a:gradFill rotWithShape="1">
            <a:gsLst>
              <a:gs pos="0">
                <a:srgbClr val="2791BB"/>
              </a:gs>
              <a:gs pos="100000">
                <a:srgbClr val="00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2" name="Arc 46"/>
          <p:cNvSpPr>
            <a:spLocks/>
          </p:cNvSpPr>
          <p:nvPr/>
        </p:nvSpPr>
        <p:spPr bwMode="gray">
          <a:xfrm rot="20601703">
            <a:off x="5189340" y="2285447"/>
            <a:ext cx="564356" cy="444501"/>
          </a:xfrm>
          <a:custGeom>
            <a:avLst/>
            <a:gdLst>
              <a:gd name="G0" fmla="+- 0 0 0"/>
              <a:gd name="G1" fmla="+- 17105 0 0"/>
              <a:gd name="G2" fmla="+- 21600 0 0"/>
              <a:gd name="T0" fmla="*/ 13190 w 21600"/>
              <a:gd name="T1" fmla="*/ 0 h 29046"/>
              <a:gd name="T2" fmla="*/ 17999 w 21600"/>
              <a:gd name="T3" fmla="*/ 29046 h 29046"/>
              <a:gd name="T4" fmla="*/ 0 w 21600"/>
              <a:gd name="T5" fmla="*/ 17105 h 29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9046" fill="none" extrusionOk="0">
                <a:moveTo>
                  <a:pt x="13190" y="-1"/>
                </a:moveTo>
                <a:cubicBezTo>
                  <a:pt x="18493" y="4089"/>
                  <a:pt x="21600" y="10407"/>
                  <a:pt x="21600" y="17105"/>
                </a:cubicBezTo>
                <a:cubicBezTo>
                  <a:pt x="21600" y="21352"/>
                  <a:pt x="20347" y="25506"/>
                  <a:pt x="17999" y="29046"/>
                </a:cubicBezTo>
              </a:path>
              <a:path w="21600" h="29046" stroke="0" extrusionOk="0">
                <a:moveTo>
                  <a:pt x="13190" y="-1"/>
                </a:moveTo>
                <a:cubicBezTo>
                  <a:pt x="18493" y="4089"/>
                  <a:pt x="21600" y="10407"/>
                  <a:pt x="21600" y="17105"/>
                </a:cubicBezTo>
                <a:cubicBezTo>
                  <a:pt x="21600" y="21352"/>
                  <a:pt x="20347" y="25506"/>
                  <a:pt x="17999" y="29046"/>
                </a:cubicBezTo>
                <a:lnTo>
                  <a:pt x="0" y="17105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3529"/>
                  <a:invGamma/>
                </a:schemeClr>
              </a:gs>
            </a:gsLst>
            <a:lin ang="54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latin typeface="Arial" charset="0"/>
              <a:ea typeface="+mn-ea"/>
            </a:endParaRPr>
          </a:p>
        </p:txBody>
      </p:sp>
      <p:sp>
        <p:nvSpPr>
          <p:cNvPr id="3" name="Arc 47"/>
          <p:cNvSpPr>
            <a:spLocks/>
          </p:cNvSpPr>
          <p:nvPr/>
        </p:nvSpPr>
        <p:spPr bwMode="gray">
          <a:xfrm rot="20601703" flipH="1">
            <a:off x="4711899" y="2708147"/>
            <a:ext cx="650081" cy="333074"/>
          </a:xfrm>
          <a:custGeom>
            <a:avLst/>
            <a:gdLst>
              <a:gd name="G0" fmla="+- 3659 0 0"/>
              <a:gd name="G1" fmla="+- 0 0 0"/>
              <a:gd name="G2" fmla="+- 21600 0 0"/>
              <a:gd name="T0" fmla="*/ 25114 w 25114"/>
              <a:gd name="T1" fmla="*/ 2497 h 21600"/>
              <a:gd name="T2" fmla="*/ 0 w 25114"/>
              <a:gd name="T3" fmla="*/ 21288 h 21600"/>
              <a:gd name="T4" fmla="*/ 3659 w 25114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114" h="21600" fill="none" extrusionOk="0">
                <a:moveTo>
                  <a:pt x="25114" y="2497"/>
                </a:moveTo>
                <a:cubicBezTo>
                  <a:pt x="23846" y="13386"/>
                  <a:pt x="14622" y="21599"/>
                  <a:pt x="3659" y="21600"/>
                </a:cubicBezTo>
                <a:cubicBezTo>
                  <a:pt x="2432" y="21600"/>
                  <a:pt x="1208" y="21495"/>
                  <a:pt x="0" y="21287"/>
                </a:cubicBezTo>
              </a:path>
              <a:path w="25114" h="21600" stroke="0" extrusionOk="0">
                <a:moveTo>
                  <a:pt x="25114" y="2497"/>
                </a:moveTo>
                <a:cubicBezTo>
                  <a:pt x="23846" y="13386"/>
                  <a:pt x="14622" y="21599"/>
                  <a:pt x="3659" y="21600"/>
                </a:cubicBezTo>
                <a:cubicBezTo>
                  <a:pt x="2432" y="21600"/>
                  <a:pt x="1208" y="21495"/>
                  <a:pt x="0" y="21287"/>
                </a:cubicBezTo>
                <a:lnTo>
                  <a:pt x="3659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69804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latin typeface="Arial" charset="0"/>
              <a:ea typeface="+mn-ea"/>
            </a:endParaRPr>
          </a:p>
        </p:txBody>
      </p:sp>
      <p:sp>
        <p:nvSpPr>
          <p:cNvPr id="4" name="Arc 48"/>
          <p:cNvSpPr>
            <a:spLocks/>
          </p:cNvSpPr>
          <p:nvPr/>
        </p:nvSpPr>
        <p:spPr bwMode="gray">
          <a:xfrm rot="20601703">
            <a:off x="4911923" y="2297559"/>
            <a:ext cx="639366" cy="319751"/>
          </a:xfrm>
          <a:custGeom>
            <a:avLst/>
            <a:gdLst>
              <a:gd name="G0" fmla="+- 9843 0 0"/>
              <a:gd name="G1" fmla="+- 21600 0 0"/>
              <a:gd name="G2" fmla="+- 21600 0 0"/>
              <a:gd name="T0" fmla="*/ 0 w 24549"/>
              <a:gd name="T1" fmla="*/ 2373 h 21600"/>
              <a:gd name="T2" fmla="*/ 24549 w 24549"/>
              <a:gd name="T3" fmla="*/ 5780 h 21600"/>
              <a:gd name="T4" fmla="*/ 9843 w 2454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549" h="21600" fill="none" extrusionOk="0">
                <a:moveTo>
                  <a:pt x="0" y="2373"/>
                </a:moveTo>
                <a:cubicBezTo>
                  <a:pt x="3046" y="813"/>
                  <a:pt x="6420" y="-1"/>
                  <a:pt x="9843" y="0"/>
                </a:cubicBezTo>
                <a:cubicBezTo>
                  <a:pt x="15299" y="0"/>
                  <a:pt x="20553" y="2064"/>
                  <a:pt x="24549" y="5779"/>
                </a:cubicBezTo>
              </a:path>
              <a:path w="24549" h="21600" stroke="0" extrusionOk="0">
                <a:moveTo>
                  <a:pt x="0" y="2373"/>
                </a:moveTo>
                <a:cubicBezTo>
                  <a:pt x="3046" y="813"/>
                  <a:pt x="6420" y="-1"/>
                  <a:pt x="9843" y="0"/>
                </a:cubicBezTo>
                <a:cubicBezTo>
                  <a:pt x="15299" y="0"/>
                  <a:pt x="20553" y="2064"/>
                  <a:pt x="24549" y="5779"/>
                </a:cubicBezTo>
                <a:lnTo>
                  <a:pt x="9843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2549"/>
                  <a:invGamma/>
                </a:schemeClr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latin typeface="Arial" charset="0"/>
              <a:ea typeface="+mn-ea"/>
            </a:endParaRPr>
          </a:p>
        </p:txBody>
      </p:sp>
      <p:sp>
        <p:nvSpPr>
          <p:cNvPr id="5" name="Arc 49"/>
          <p:cNvSpPr>
            <a:spLocks/>
          </p:cNvSpPr>
          <p:nvPr/>
        </p:nvSpPr>
        <p:spPr bwMode="gray">
          <a:xfrm rot="20601703" flipH="1">
            <a:off x="4645223" y="2429577"/>
            <a:ext cx="563166" cy="467514"/>
          </a:xfrm>
          <a:custGeom>
            <a:avLst/>
            <a:gdLst>
              <a:gd name="G0" fmla="+- 0 0 0"/>
              <a:gd name="G1" fmla="+- 19945 0 0"/>
              <a:gd name="G2" fmla="+- 21600 0 0"/>
              <a:gd name="T0" fmla="*/ 8292 w 21600"/>
              <a:gd name="T1" fmla="*/ 0 h 30468"/>
              <a:gd name="T2" fmla="*/ 18863 w 21600"/>
              <a:gd name="T3" fmla="*/ 30468 h 30468"/>
              <a:gd name="T4" fmla="*/ 0 w 21600"/>
              <a:gd name="T5" fmla="*/ 19945 h 30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0468" fill="none" extrusionOk="0">
                <a:moveTo>
                  <a:pt x="8291" y="0"/>
                </a:moveTo>
                <a:cubicBezTo>
                  <a:pt x="16349" y="3349"/>
                  <a:pt x="21600" y="11218"/>
                  <a:pt x="21600" y="19945"/>
                </a:cubicBezTo>
                <a:cubicBezTo>
                  <a:pt x="21600" y="23628"/>
                  <a:pt x="20657" y="27251"/>
                  <a:pt x="18863" y="30468"/>
                </a:cubicBezTo>
              </a:path>
              <a:path w="21600" h="30468" stroke="0" extrusionOk="0">
                <a:moveTo>
                  <a:pt x="8291" y="0"/>
                </a:moveTo>
                <a:cubicBezTo>
                  <a:pt x="16349" y="3349"/>
                  <a:pt x="21600" y="11218"/>
                  <a:pt x="21600" y="19945"/>
                </a:cubicBezTo>
                <a:cubicBezTo>
                  <a:pt x="21600" y="23628"/>
                  <a:pt x="20657" y="27251"/>
                  <a:pt x="18863" y="30468"/>
                </a:cubicBezTo>
                <a:lnTo>
                  <a:pt x="0" y="19945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latin typeface="Arial" charset="0"/>
              <a:ea typeface="+mn-ea"/>
            </a:endParaRPr>
          </a:p>
        </p:txBody>
      </p:sp>
      <p:sp>
        <p:nvSpPr>
          <p:cNvPr id="566982" name="Freeform 50"/>
          <p:cNvSpPr>
            <a:spLocks/>
          </p:cNvSpPr>
          <p:nvPr/>
        </p:nvSpPr>
        <p:spPr bwMode="gray">
          <a:xfrm>
            <a:off x="5448896" y="2439267"/>
            <a:ext cx="392906" cy="595898"/>
          </a:xfrm>
          <a:custGeom>
            <a:avLst/>
            <a:gdLst>
              <a:gd name="T0" fmla="*/ 0 w 971"/>
              <a:gd name="T1" fmla="*/ 27 h 1391"/>
              <a:gd name="T2" fmla="*/ 23 w 971"/>
              <a:gd name="T3" fmla="*/ 0 h 1391"/>
              <a:gd name="T4" fmla="*/ 22 w 971"/>
              <a:gd name="T5" fmla="*/ 9 h 1391"/>
              <a:gd name="T6" fmla="*/ 16 w 971"/>
              <a:gd name="T7" fmla="*/ 21 h 1391"/>
              <a:gd name="T8" fmla="*/ 0 w 971"/>
              <a:gd name="T9" fmla="*/ 34 h 1391"/>
              <a:gd name="T10" fmla="*/ 0 w 971"/>
              <a:gd name="T11" fmla="*/ 27 h 13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1"/>
              <a:gd name="T19" fmla="*/ 0 h 1391"/>
              <a:gd name="T20" fmla="*/ 971 w 971"/>
              <a:gd name="T21" fmla="*/ 1391 h 139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1" h="1391">
                <a:moveTo>
                  <a:pt x="9" y="1095"/>
                </a:moveTo>
                <a:lnTo>
                  <a:pt x="971" y="0"/>
                </a:lnTo>
                <a:lnTo>
                  <a:pt x="963" y="360"/>
                </a:lnTo>
                <a:cubicBezTo>
                  <a:pt x="915" y="503"/>
                  <a:pt x="843" y="688"/>
                  <a:pt x="685" y="860"/>
                </a:cubicBezTo>
                <a:cubicBezTo>
                  <a:pt x="527" y="1032"/>
                  <a:pt x="129" y="1351"/>
                  <a:pt x="17" y="1391"/>
                </a:cubicBezTo>
                <a:cubicBezTo>
                  <a:pt x="0" y="1286"/>
                  <a:pt x="9" y="1095"/>
                  <a:pt x="9" y="1095"/>
                </a:cubicBezTo>
                <a:close/>
              </a:path>
            </a:pathLst>
          </a:custGeom>
          <a:gradFill rotWithShape="1">
            <a:gsLst>
              <a:gs pos="0">
                <a:srgbClr val="CC6600"/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566983" name="Arc 51"/>
          <p:cNvSpPr>
            <a:spLocks/>
          </p:cNvSpPr>
          <p:nvPr/>
        </p:nvSpPr>
        <p:spPr bwMode="gray">
          <a:xfrm rot="20539205">
            <a:off x="5201246" y="2073492"/>
            <a:ext cx="647700" cy="835711"/>
          </a:xfrm>
          <a:custGeom>
            <a:avLst/>
            <a:gdLst>
              <a:gd name="T0" fmla="*/ 0 w 21600"/>
              <a:gd name="T1" fmla="*/ 0 h 42418"/>
              <a:gd name="T2" fmla="*/ 0 w 21600"/>
              <a:gd name="T3" fmla="*/ 0 h 42418"/>
              <a:gd name="T4" fmla="*/ 0 w 21600"/>
              <a:gd name="T5" fmla="*/ 0 h 42418"/>
              <a:gd name="T6" fmla="*/ 0 60000 65536"/>
              <a:gd name="T7" fmla="*/ 0 60000 65536"/>
              <a:gd name="T8" fmla="*/ 0 60000 65536"/>
              <a:gd name="T9" fmla="*/ 0 w 21600"/>
              <a:gd name="T10" fmla="*/ 0 h 42418"/>
              <a:gd name="T11" fmla="*/ 21600 w 21600"/>
              <a:gd name="T12" fmla="*/ 42418 h 424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2418" fill="none" extrusionOk="0">
                <a:moveTo>
                  <a:pt x="4453" y="-1"/>
                </a:moveTo>
                <a:cubicBezTo>
                  <a:pt x="14446" y="2105"/>
                  <a:pt x="21600" y="10922"/>
                  <a:pt x="21600" y="21136"/>
                </a:cubicBezTo>
                <a:cubicBezTo>
                  <a:pt x="21600" y="31639"/>
                  <a:pt x="14043" y="40620"/>
                  <a:pt x="3694" y="42417"/>
                </a:cubicBezTo>
              </a:path>
              <a:path w="21600" h="42418" stroke="0" extrusionOk="0">
                <a:moveTo>
                  <a:pt x="4453" y="-1"/>
                </a:moveTo>
                <a:cubicBezTo>
                  <a:pt x="14446" y="2105"/>
                  <a:pt x="21600" y="10922"/>
                  <a:pt x="21600" y="21136"/>
                </a:cubicBezTo>
                <a:cubicBezTo>
                  <a:pt x="21600" y="31639"/>
                  <a:pt x="14043" y="40620"/>
                  <a:pt x="3694" y="42417"/>
                </a:cubicBezTo>
                <a:lnTo>
                  <a:pt x="0" y="21136"/>
                </a:ln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7647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566984" name="Freeform 52"/>
          <p:cNvSpPr>
            <a:spLocks/>
          </p:cNvSpPr>
          <p:nvPr/>
        </p:nvSpPr>
        <p:spPr bwMode="gray">
          <a:xfrm>
            <a:off x="5258395" y="2710570"/>
            <a:ext cx="204788" cy="333074"/>
          </a:xfrm>
          <a:custGeom>
            <a:avLst/>
            <a:gdLst>
              <a:gd name="T0" fmla="*/ 4 w 648"/>
              <a:gd name="T1" fmla="*/ 6 h 928"/>
              <a:gd name="T2" fmla="*/ 4 w 648"/>
              <a:gd name="T3" fmla="*/ 10 h 928"/>
              <a:gd name="T4" fmla="*/ 0 w 648"/>
              <a:gd name="T5" fmla="*/ 1 h 928"/>
              <a:gd name="T6" fmla="*/ 1 w 648"/>
              <a:gd name="T7" fmla="*/ 0 h 928"/>
              <a:gd name="T8" fmla="*/ 4 w 648"/>
              <a:gd name="T9" fmla="*/ 6 h 9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8"/>
              <a:gd name="T16" fmla="*/ 0 h 928"/>
              <a:gd name="T17" fmla="*/ 648 w 648"/>
              <a:gd name="T18" fmla="*/ 928 h 9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8" h="928">
                <a:moveTo>
                  <a:pt x="648" y="632"/>
                </a:moveTo>
                <a:lnTo>
                  <a:pt x="648" y="928"/>
                </a:lnTo>
                <a:lnTo>
                  <a:pt x="0" y="64"/>
                </a:lnTo>
                <a:lnTo>
                  <a:pt x="96" y="0"/>
                </a:lnTo>
                <a:lnTo>
                  <a:pt x="648" y="632"/>
                </a:ln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7647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566985" name="Oval 53"/>
          <p:cNvSpPr>
            <a:spLocks noChangeArrowheads="1"/>
          </p:cNvSpPr>
          <p:nvPr/>
        </p:nvSpPr>
        <p:spPr bwMode="gray">
          <a:xfrm rot="20601703">
            <a:off x="4954786" y="2473179"/>
            <a:ext cx="532210" cy="301583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C1C1C1"/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6" name="Freeform 54"/>
          <p:cNvSpPr>
            <a:spLocks/>
          </p:cNvSpPr>
          <p:nvPr/>
        </p:nvSpPr>
        <p:spPr bwMode="gray">
          <a:xfrm>
            <a:off x="5244108" y="2759017"/>
            <a:ext cx="170260" cy="243446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256" y="528"/>
              </a:cxn>
              <a:cxn ang="0">
                <a:pos x="264" y="680"/>
              </a:cxn>
              <a:cxn ang="0">
                <a:pos x="448" y="624"/>
              </a:cxn>
              <a:cxn ang="0">
                <a:pos x="544" y="576"/>
              </a:cxn>
              <a:cxn ang="0">
                <a:pos x="112" y="0"/>
              </a:cxn>
              <a:cxn ang="0">
                <a:pos x="0" y="16"/>
              </a:cxn>
            </a:cxnLst>
            <a:rect l="0" t="0" r="r" b="b"/>
            <a:pathLst>
              <a:path w="544" h="680">
                <a:moveTo>
                  <a:pt x="0" y="16"/>
                </a:moveTo>
                <a:lnTo>
                  <a:pt x="256" y="528"/>
                </a:lnTo>
                <a:lnTo>
                  <a:pt x="264" y="680"/>
                </a:lnTo>
                <a:lnTo>
                  <a:pt x="448" y="624"/>
                </a:lnTo>
                <a:lnTo>
                  <a:pt x="544" y="576"/>
                </a:lnTo>
                <a:lnTo>
                  <a:pt x="112" y="0"/>
                </a:lnTo>
                <a:lnTo>
                  <a:pt x="0" y="16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19000"/>
                </a:schemeClr>
              </a:gs>
              <a:gs pos="100000">
                <a:schemeClr val="hlink">
                  <a:gamma/>
                  <a:tint val="66667"/>
                  <a:invGamma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>
              <a:latin typeface="Arial" charset="0"/>
              <a:ea typeface="+mn-ea"/>
            </a:endParaRPr>
          </a:p>
        </p:txBody>
      </p:sp>
      <p:sp>
        <p:nvSpPr>
          <p:cNvPr id="566987" name="Oval 55"/>
          <p:cNvSpPr>
            <a:spLocks noChangeArrowheads="1"/>
          </p:cNvSpPr>
          <p:nvPr/>
        </p:nvSpPr>
        <p:spPr bwMode="gray">
          <a:xfrm rot="20601703">
            <a:off x="4973836" y="2528894"/>
            <a:ext cx="510779" cy="24586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zh-CN" b="0">
              <a:latin typeface="Calibri" pitchFamily="34" charset="0"/>
            </a:endParaRPr>
          </a:p>
        </p:txBody>
      </p:sp>
      <p:sp>
        <p:nvSpPr>
          <p:cNvPr id="566988" name="Rectangle 56"/>
          <p:cNvSpPr>
            <a:spLocks noChangeArrowheads="1"/>
          </p:cNvSpPr>
          <p:nvPr/>
        </p:nvSpPr>
        <p:spPr bwMode="auto">
          <a:xfrm>
            <a:off x="5481042" y="2461067"/>
            <a:ext cx="583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0">
                <a:solidFill>
                  <a:srgbClr val="0070C0"/>
                </a:solidFill>
                <a:latin typeface="Calibri" pitchFamily="34" charset="0"/>
              </a:rPr>
              <a:t>46%</a:t>
            </a:r>
          </a:p>
        </p:txBody>
      </p:sp>
      <p:sp>
        <p:nvSpPr>
          <p:cNvPr id="566989" name="Rectangle 57"/>
          <p:cNvSpPr>
            <a:spLocks noChangeArrowheads="1"/>
          </p:cNvSpPr>
          <p:nvPr/>
        </p:nvSpPr>
        <p:spPr bwMode="auto">
          <a:xfrm>
            <a:off x="1673423" y="3250753"/>
            <a:ext cx="8774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rgbClr val="0070C0"/>
                </a:solidFill>
                <a:ea typeface="黑体" pitchFamily="49" charset="-122"/>
              </a:rPr>
              <a:t>PC</a:t>
            </a:r>
          </a:p>
        </p:txBody>
      </p:sp>
      <p:sp>
        <p:nvSpPr>
          <p:cNvPr id="566990" name="Rectangle 58"/>
          <p:cNvSpPr>
            <a:spLocks noChangeArrowheads="1"/>
          </p:cNvSpPr>
          <p:nvPr/>
        </p:nvSpPr>
        <p:spPr bwMode="auto">
          <a:xfrm>
            <a:off x="3468886" y="3261654"/>
            <a:ext cx="4283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70C0"/>
                </a:solidFill>
                <a:ea typeface="黑体" pitchFamily="49" charset="-122"/>
              </a:rPr>
              <a:t>TV</a:t>
            </a:r>
          </a:p>
        </p:txBody>
      </p:sp>
      <p:sp>
        <p:nvSpPr>
          <p:cNvPr id="566991" name="Rectangle 59"/>
          <p:cNvSpPr>
            <a:spLocks noChangeArrowheads="1"/>
          </p:cNvSpPr>
          <p:nvPr/>
        </p:nvSpPr>
        <p:spPr bwMode="auto">
          <a:xfrm>
            <a:off x="4677823" y="3256810"/>
            <a:ext cx="1282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070C0"/>
                </a:solidFill>
                <a:ea typeface="黑体" pitchFamily="49" charset="-122"/>
              </a:rPr>
              <a:t>Mobile</a:t>
            </a:r>
            <a:endParaRPr lang="en-US" altLang="zh-CN" sz="15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44182" y="2074822"/>
            <a:ext cx="1480766" cy="1767672"/>
            <a:chOff x="6934904" y="2654301"/>
            <a:chExt cx="1974353" cy="2482501"/>
          </a:xfrm>
        </p:grpSpPr>
        <p:grpSp>
          <p:nvGrpSpPr>
            <p:cNvPr id="566992" name="Group 720"/>
            <p:cNvGrpSpPr>
              <a:grpSpLocks/>
            </p:cNvGrpSpPr>
            <p:nvPr/>
          </p:nvGrpSpPr>
          <p:grpSpPr bwMode="auto">
            <a:xfrm>
              <a:off x="7019130" y="2654301"/>
              <a:ext cx="1890127" cy="1433512"/>
              <a:chOff x="4083" y="2086"/>
              <a:chExt cx="1580" cy="1141"/>
            </a:xfrm>
          </p:grpSpPr>
          <p:grpSp>
            <p:nvGrpSpPr>
              <p:cNvPr id="566993" name="Group 721"/>
              <p:cNvGrpSpPr>
                <a:grpSpLocks/>
              </p:cNvGrpSpPr>
              <p:nvPr/>
            </p:nvGrpSpPr>
            <p:grpSpPr bwMode="auto">
              <a:xfrm>
                <a:off x="4083" y="2086"/>
                <a:ext cx="1473" cy="1141"/>
                <a:chOff x="4083" y="2086"/>
                <a:chExt cx="1473" cy="1141"/>
              </a:xfrm>
            </p:grpSpPr>
            <p:sp>
              <p:nvSpPr>
                <p:cNvPr id="566994" name="Oval 43"/>
                <p:cNvSpPr>
                  <a:spLocks noChangeArrowheads="1"/>
                </p:cNvSpPr>
                <p:nvPr/>
              </p:nvSpPr>
              <p:spPr bwMode="gray">
                <a:xfrm>
                  <a:off x="4259" y="2894"/>
                  <a:ext cx="1275" cy="33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/>
                    </a:gs>
                    <a:gs pos="100000">
                      <a:srgbClr val="DDDDD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175">
                      <a:solidFill>
                        <a:srgbClr val="000000"/>
                      </a:solidFill>
                      <a:round/>
                      <a:headEnd/>
                      <a:tailEnd type="none" w="sm" len="sm"/>
                    </a14:hiddenLine>
                  </a:ext>
                </a:extLst>
              </p:spPr>
              <p:txBody>
                <a:bodyPr vert="eaVert" wrap="none" lIns="69056" tIns="34529" rIns="69056" bIns="34529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566995" name="Oval 44"/>
                <p:cNvSpPr>
                  <a:spLocks noChangeArrowheads="1"/>
                </p:cNvSpPr>
                <p:nvPr/>
              </p:nvSpPr>
              <p:spPr bwMode="gray">
                <a:xfrm rot="-998297">
                  <a:off x="4093" y="2364"/>
                  <a:ext cx="1321" cy="75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AEAEAE"/>
                    </a:gs>
                    <a:gs pos="100000">
                      <a:srgbClr val="80808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566996" name="Oval 45"/>
                <p:cNvSpPr>
                  <a:spLocks noChangeArrowheads="1"/>
                </p:cNvSpPr>
                <p:nvPr/>
              </p:nvSpPr>
              <p:spPr bwMode="gray">
                <a:xfrm rot="-998297">
                  <a:off x="4105" y="2323"/>
                  <a:ext cx="1276" cy="7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791BB"/>
                    </a:gs>
                    <a:gs pos="100000">
                      <a:srgbClr val="0000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181" name="Arc 46"/>
                <p:cNvSpPr>
                  <a:spLocks/>
                </p:cNvSpPr>
                <p:nvPr/>
              </p:nvSpPr>
              <p:spPr bwMode="gray">
                <a:xfrm rot="20601703">
                  <a:off x="4713" y="2294"/>
                  <a:ext cx="654" cy="494"/>
                </a:xfrm>
                <a:custGeom>
                  <a:avLst/>
                  <a:gdLst>
                    <a:gd name="G0" fmla="+- 0 0 0"/>
                    <a:gd name="G1" fmla="+- 17105 0 0"/>
                    <a:gd name="G2" fmla="+- 21600 0 0"/>
                    <a:gd name="T0" fmla="*/ 13190 w 21600"/>
                    <a:gd name="T1" fmla="*/ 0 h 29046"/>
                    <a:gd name="T2" fmla="*/ 17999 w 21600"/>
                    <a:gd name="T3" fmla="*/ 29046 h 29046"/>
                    <a:gd name="T4" fmla="*/ 0 w 21600"/>
                    <a:gd name="T5" fmla="*/ 17105 h 290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9046" fill="none" extrusionOk="0">
                      <a:moveTo>
                        <a:pt x="13190" y="-1"/>
                      </a:moveTo>
                      <a:cubicBezTo>
                        <a:pt x="18493" y="4089"/>
                        <a:pt x="21600" y="10407"/>
                        <a:pt x="21600" y="17105"/>
                      </a:cubicBezTo>
                      <a:cubicBezTo>
                        <a:pt x="21600" y="21352"/>
                        <a:pt x="20347" y="25506"/>
                        <a:pt x="17999" y="29046"/>
                      </a:cubicBezTo>
                    </a:path>
                    <a:path w="21600" h="29046" stroke="0" extrusionOk="0">
                      <a:moveTo>
                        <a:pt x="13190" y="-1"/>
                      </a:moveTo>
                      <a:cubicBezTo>
                        <a:pt x="18493" y="4089"/>
                        <a:pt x="21600" y="10407"/>
                        <a:pt x="21600" y="17105"/>
                      </a:cubicBezTo>
                      <a:cubicBezTo>
                        <a:pt x="21600" y="21352"/>
                        <a:pt x="20347" y="25506"/>
                        <a:pt x="17999" y="29046"/>
                      </a:cubicBezTo>
                      <a:lnTo>
                        <a:pt x="0" y="1710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tint val="63529"/>
                        <a:invGamma/>
                      </a:schemeClr>
                    </a:gs>
                  </a:gsLst>
                  <a:lin ang="5400000" scaled="1"/>
                </a:gradFill>
                <a:ln w="12700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0"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82" name="Arc 47"/>
                <p:cNvSpPr>
                  <a:spLocks/>
                </p:cNvSpPr>
                <p:nvPr/>
              </p:nvSpPr>
              <p:spPr bwMode="gray">
                <a:xfrm rot="20601703" flipH="1">
                  <a:off x="4161" y="2766"/>
                  <a:ext cx="752" cy="370"/>
                </a:xfrm>
                <a:custGeom>
                  <a:avLst/>
                  <a:gdLst>
                    <a:gd name="G0" fmla="+- 3659 0 0"/>
                    <a:gd name="G1" fmla="+- 0 0 0"/>
                    <a:gd name="G2" fmla="+- 21600 0 0"/>
                    <a:gd name="T0" fmla="*/ 25114 w 25114"/>
                    <a:gd name="T1" fmla="*/ 2497 h 21600"/>
                    <a:gd name="T2" fmla="*/ 0 w 25114"/>
                    <a:gd name="T3" fmla="*/ 21288 h 21600"/>
                    <a:gd name="T4" fmla="*/ 3659 w 25114"/>
                    <a:gd name="T5" fmla="*/ 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114" h="21600" fill="none" extrusionOk="0">
                      <a:moveTo>
                        <a:pt x="25114" y="2497"/>
                      </a:moveTo>
                      <a:cubicBezTo>
                        <a:pt x="23846" y="13386"/>
                        <a:pt x="14622" y="21599"/>
                        <a:pt x="3659" y="21600"/>
                      </a:cubicBezTo>
                      <a:cubicBezTo>
                        <a:pt x="2432" y="21600"/>
                        <a:pt x="1208" y="21495"/>
                        <a:pt x="0" y="21287"/>
                      </a:cubicBezTo>
                    </a:path>
                    <a:path w="25114" h="21600" stroke="0" extrusionOk="0">
                      <a:moveTo>
                        <a:pt x="25114" y="2497"/>
                      </a:moveTo>
                      <a:cubicBezTo>
                        <a:pt x="23846" y="13386"/>
                        <a:pt x="14622" y="21599"/>
                        <a:pt x="3659" y="21600"/>
                      </a:cubicBezTo>
                      <a:cubicBezTo>
                        <a:pt x="2432" y="21600"/>
                        <a:pt x="1208" y="21495"/>
                        <a:pt x="0" y="21287"/>
                      </a:cubicBezTo>
                      <a:lnTo>
                        <a:pt x="365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shade val="69804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n w="12700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0"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83" name="Arc 48"/>
                <p:cNvSpPr>
                  <a:spLocks/>
                </p:cNvSpPr>
                <p:nvPr/>
              </p:nvSpPr>
              <p:spPr bwMode="gray">
                <a:xfrm rot="20601703">
                  <a:off x="4394" y="2307"/>
                  <a:ext cx="739" cy="356"/>
                </a:xfrm>
                <a:custGeom>
                  <a:avLst/>
                  <a:gdLst>
                    <a:gd name="G0" fmla="+- 9843 0 0"/>
                    <a:gd name="G1" fmla="+- 21600 0 0"/>
                    <a:gd name="G2" fmla="+- 21600 0 0"/>
                    <a:gd name="T0" fmla="*/ 0 w 24549"/>
                    <a:gd name="T1" fmla="*/ 2373 h 21600"/>
                    <a:gd name="T2" fmla="*/ 24549 w 24549"/>
                    <a:gd name="T3" fmla="*/ 5780 h 21600"/>
                    <a:gd name="T4" fmla="*/ 9843 w 24549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549" h="21600" fill="none" extrusionOk="0">
                      <a:moveTo>
                        <a:pt x="0" y="2373"/>
                      </a:moveTo>
                      <a:cubicBezTo>
                        <a:pt x="3046" y="813"/>
                        <a:pt x="6420" y="-1"/>
                        <a:pt x="9843" y="0"/>
                      </a:cubicBezTo>
                      <a:cubicBezTo>
                        <a:pt x="15299" y="0"/>
                        <a:pt x="20553" y="2064"/>
                        <a:pt x="24549" y="5779"/>
                      </a:cubicBezTo>
                    </a:path>
                    <a:path w="24549" h="21600" stroke="0" extrusionOk="0">
                      <a:moveTo>
                        <a:pt x="0" y="2373"/>
                      </a:moveTo>
                      <a:cubicBezTo>
                        <a:pt x="3046" y="813"/>
                        <a:pt x="6420" y="-1"/>
                        <a:pt x="9843" y="0"/>
                      </a:cubicBezTo>
                      <a:cubicBezTo>
                        <a:pt x="15299" y="0"/>
                        <a:pt x="20553" y="2064"/>
                        <a:pt x="24549" y="5779"/>
                      </a:cubicBezTo>
                      <a:lnTo>
                        <a:pt x="9843" y="2160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72549"/>
                        <a:invGamma/>
                      </a:schemeClr>
                    </a:gs>
                  </a:gsLst>
                  <a:lin ang="2700000" scaled="1"/>
                </a:gradFill>
                <a:ln w="12700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0"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84" name="Arc 49"/>
                <p:cNvSpPr>
                  <a:spLocks/>
                </p:cNvSpPr>
                <p:nvPr/>
              </p:nvSpPr>
              <p:spPr bwMode="gray">
                <a:xfrm rot="20601703" flipH="1">
                  <a:off x="4083" y="2455"/>
                  <a:ext cx="654" cy="521"/>
                </a:xfrm>
                <a:custGeom>
                  <a:avLst/>
                  <a:gdLst>
                    <a:gd name="G0" fmla="+- 0 0 0"/>
                    <a:gd name="G1" fmla="+- 19945 0 0"/>
                    <a:gd name="G2" fmla="+- 21600 0 0"/>
                    <a:gd name="T0" fmla="*/ 8292 w 21600"/>
                    <a:gd name="T1" fmla="*/ 0 h 30468"/>
                    <a:gd name="T2" fmla="*/ 18863 w 21600"/>
                    <a:gd name="T3" fmla="*/ 30468 h 30468"/>
                    <a:gd name="T4" fmla="*/ 0 w 21600"/>
                    <a:gd name="T5" fmla="*/ 19945 h 30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30468" fill="none" extrusionOk="0">
                      <a:moveTo>
                        <a:pt x="8291" y="0"/>
                      </a:moveTo>
                      <a:cubicBezTo>
                        <a:pt x="16349" y="3349"/>
                        <a:pt x="21600" y="11218"/>
                        <a:pt x="21600" y="19945"/>
                      </a:cubicBezTo>
                      <a:cubicBezTo>
                        <a:pt x="21600" y="23628"/>
                        <a:pt x="20657" y="27251"/>
                        <a:pt x="18863" y="30468"/>
                      </a:cubicBezTo>
                    </a:path>
                    <a:path w="21600" h="30468" stroke="0" extrusionOk="0">
                      <a:moveTo>
                        <a:pt x="8291" y="0"/>
                      </a:moveTo>
                      <a:cubicBezTo>
                        <a:pt x="16349" y="3349"/>
                        <a:pt x="21600" y="11218"/>
                        <a:pt x="21600" y="19945"/>
                      </a:cubicBezTo>
                      <a:cubicBezTo>
                        <a:pt x="21600" y="23628"/>
                        <a:pt x="20657" y="27251"/>
                        <a:pt x="18863" y="30468"/>
                      </a:cubicBezTo>
                      <a:lnTo>
                        <a:pt x="0" y="1994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2700000" scaled="1"/>
                </a:gradFill>
                <a:ln w="12700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0"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67001" name="Freeform 50"/>
                <p:cNvSpPr>
                  <a:spLocks/>
                </p:cNvSpPr>
                <p:nvPr/>
              </p:nvSpPr>
              <p:spPr bwMode="gray">
                <a:xfrm rot="-924375">
                  <a:off x="5025" y="2471"/>
                  <a:ext cx="531" cy="664"/>
                </a:xfrm>
                <a:custGeom>
                  <a:avLst/>
                  <a:gdLst>
                    <a:gd name="T0" fmla="*/ 0 w 971"/>
                    <a:gd name="T1" fmla="*/ 27 h 1391"/>
                    <a:gd name="T2" fmla="*/ 23 w 971"/>
                    <a:gd name="T3" fmla="*/ 0 h 1391"/>
                    <a:gd name="T4" fmla="*/ 22 w 971"/>
                    <a:gd name="T5" fmla="*/ 9 h 1391"/>
                    <a:gd name="T6" fmla="*/ 16 w 971"/>
                    <a:gd name="T7" fmla="*/ 21 h 1391"/>
                    <a:gd name="T8" fmla="*/ 0 w 971"/>
                    <a:gd name="T9" fmla="*/ 34 h 1391"/>
                    <a:gd name="T10" fmla="*/ 0 w 971"/>
                    <a:gd name="T11" fmla="*/ 27 h 13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71"/>
                    <a:gd name="T19" fmla="*/ 0 h 1391"/>
                    <a:gd name="T20" fmla="*/ 971 w 971"/>
                    <a:gd name="T21" fmla="*/ 1391 h 13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71" h="1391">
                      <a:moveTo>
                        <a:pt x="9" y="1095"/>
                      </a:moveTo>
                      <a:lnTo>
                        <a:pt x="971" y="0"/>
                      </a:lnTo>
                      <a:lnTo>
                        <a:pt x="963" y="360"/>
                      </a:lnTo>
                      <a:cubicBezTo>
                        <a:pt x="915" y="503"/>
                        <a:pt x="843" y="688"/>
                        <a:pt x="685" y="860"/>
                      </a:cubicBezTo>
                      <a:cubicBezTo>
                        <a:pt x="527" y="1032"/>
                        <a:pt x="129" y="1351"/>
                        <a:pt x="17" y="1391"/>
                      </a:cubicBezTo>
                      <a:cubicBezTo>
                        <a:pt x="0" y="1286"/>
                        <a:pt x="9" y="1095"/>
                        <a:pt x="9" y="109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100000">
                      <a:srgbClr val="0000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567002" name="Arc 51"/>
                <p:cNvSpPr>
                  <a:spLocks/>
                </p:cNvSpPr>
                <p:nvPr/>
              </p:nvSpPr>
              <p:spPr bwMode="gray">
                <a:xfrm rot="-1987083">
                  <a:off x="4611" y="2086"/>
                  <a:ext cx="874" cy="930"/>
                </a:xfrm>
                <a:custGeom>
                  <a:avLst/>
                  <a:gdLst>
                    <a:gd name="T0" fmla="*/ 0 w 21600"/>
                    <a:gd name="T1" fmla="*/ 0 h 42418"/>
                    <a:gd name="T2" fmla="*/ 0 w 21600"/>
                    <a:gd name="T3" fmla="*/ 0 h 42418"/>
                    <a:gd name="T4" fmla="*/ 0 w 21600"/>
                    <a:gd name="T5" fmla="*/ 0 h 42418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418"/>
                    <a:gd name="T11" fmla="*/ 21600 w 21600"/>
                    <a:gd name="T12" fmla="*/ 42418 h 4241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418" fill="none" extrusionOk="0">
                      <a:moveTo>
                        <a:pt x="4453" y="-1"/>
                      </a:moveTo>
                      <a:cubicBezTo>
                        <a:pt x="14446" y="2105"/>
                        <a:pt x="21600" y="10922"/>
                        <a:pt x="21600" y="21136"/>
                      </a:cubicBezTo>
                      <a:cubicBezTo>
                        <a:pt x="21600" y="31639"/>
                        <a:pt x="14043" y="40620"/>
                        <a:pt x="3694" y="42417"/>
                      </a:cubicBezTo>
                    </a:path>
                    <a:path w="21600" h="42418" stroke="0" extrusionOk="0">
                      <a:moveTo>
                        <a:pt x="4453" y="-1"/>
                      </a:moveTo>
                      <a:cubicBezTo>
                        <a:pt x="14446" y="2105"/>
                        <a:pt x="21600" y="10922"/>
                        <a:pt x="21600" y="21136"/>
                      </a:cubicBezTo>
                      <a:cubicBezTo>
                        <a:pt x="21600" y="31639"/>
                        <a:pt x="14043" y="40620"/>
                        <a:pt x="3694" y="42417"/>
                      </a:cubicBezTo>
                      <a:lnTo>
                        <a:pt x="0" y="211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9900"/>
                    </a:gs>
                    <a:gs pos="100000">
                      <a:srgbClr val="7647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567003" name="Oval 53"/>
                <p:cNvSpPr>
                  <a:spLocks noChangeArrowheads="1"/>
                </p:cNvSpPr>
                <p:nvPr/>
              </p:nvSpPr>
              <p:spPr bwMode="gray">
                <a:xfrm rot="-998297">
                  <a:off x="4441" y="2503"/>
                  <a:ext cx="618" cy="33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C1C1C1"/>
                    </a:gs>
                    <a:gs pos="100000">
                      <a:srgbClr val="0000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189" name="Freeform 54"/>
                <p:cNvSpPr>
                  <a:spLocks/>
                </p:cNvSpPr>
                <p:nvPr/>
              </p:nvSpPr>
              <p:spPr bwMode="gray">
                <a:xfrm rot="252321">
                  <a:off x="4776" y="2822"/>
                  <a:ext cx="198" cy="271"/>
                </a:xfrm>
                <a:custGeom>
                  <a:avLst/>
                  <a:gdLst>
                    <a:gd name="T0" fmla="*/ 0 w 544"/>
                    <a:gd name="T1" fmla="*/ 16 h 680"/>
                    <a:gd name="T2" fmla="*/ 256 w 544"/>
                    <a:gd name="T3" fmla="*/ 528 h 680"/>
                    <a:gd name="T4" fmla="*/ 264 w 544"/>
                    <a:gd name="T5" fmla="*/ 680 h 680"/>
                    <a:gd name="T6" fmla="*/ 448 w 544"/>
                    <a:gd name="T7" fmla="*/ 624 h 680"/>
                    <a:gd name="T8" fmla="*/ 544 w 544"/>
                    <a:gd name="T9" fmla="*/ 576 h 680"/>
                    <a:gd name="T10" fmla="*/ 112 w 544"/>
                    <a:gd name="T11" fmla="*/ 0 h 680"/>
                    <a:gd name="T12" fmla="*/ 0 w 544"/>
                    <a:gd name="T13" fmla="*/ 16 h 6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44"/>
                    <a:gd name="T22" fmla="*/ 0 h 680"/>
                    <a:gd name="T23" fmla="*/ 544 w 544"/>
                    <a:gd name="T24" fmla="*/ 680 h 68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44" h="680">
                      <a:moveTo>
                        <a:pt x="0" y="16"/>
                      </a:moveTo>
                      <a:lnTo>
                        <a:pt x="256" y="528"/>
                      </a:lnTo>
                      <a:lnTo>
                        <a:pt x="264" y="680"/>
                      </a:lnTo>
                      <a:lnTo>
                        <a:pt x="448" y="624"/>
                      </a:lnTo>
                      <a:lnTo>
                        <a:pt x="544" y="576"/>
                      </a:lnTo>
                      <a:lnTo>
                        <a:pt x="11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alpha val="18999"/>
                      </a:schemeClr>
                    </a:gs>
                    <a:gs pos="100000">
                      <a:srgbClr val="5555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0"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567005" name="Oval 55"/>
                <p:cNvSpPr>
                  <a:spLocks noChangeArrowheads="1"/>
                </p:cNvSpPr>
                <p:nvPr/>
              </p:nvSpPr>
              <p:spPr bwMode="gray">
                <a:xfrm rot="-998297">
                  <a:off x="4464" y="2566"/>
                  <a:ext cx="592" cy="27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  <p:sp>
              <p:nvSpPr>
                <p:cNvPr id="567006" name="Freeform 52"/>
                <p:cNvSpPr>
                  <a:spLocks/>
                </p:cNvSpPr>
                <p:nvPr/>
              </p:nvSpPr>
              <p:spPr bwMode="gray">
                <a:xfrm rot="-353078">
                  <a:off x="4828" y="2833"/>
                  <a:ext cx="275" cy="370"/>
                </a:xfrm>
                <a:custGeom>
                  <a:avLst/>
                  <a:gdLst>
                    <a:gd name="T0" fmla="*/ 4 w 648"/>
                    <a:gd name="T1" fmla="*/ 6 h 928"/>
                    <a:gd name="T2" fmla="*/ 4 w 648"/>
                    <a:gd name="T3" fmla="*/ 10 h 928"/>
                    <a:gd name="T4" fmla="*/ 0 w 648"/>
                    <a:gd name="T5" fmla="*/ 1 h 928"/>
                    <a:gd name="T6" fmla="*/ 1 w 648"/>
                    <a:gd name="T7" fmla="*/ 0 h 928"/>
                    <a:gd name="T8" fmla="*/ 4 w 648"/>
                    <a:gd name="T9" fmla="*/ 6 h 9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8"/>
                    <a:gd name="T16" fmla="*/ 0 h 928"/>
                    <a:gd name="T17" fmla="*/ 648 w 648"/>
                    <a:gd name="T18" fmla="*/ 928 h 9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8" h="928">
                      <a:moveTo>
                        <a:pt x="648" y="632"/>
                      </a:moveTo>
                      <a:lnTo>
                        <a:pt x="648" y="928"/>
                      </a:lnTo>
                      <a:lnTo>
                        <a:pt x="0" y="64"/>
                      </a:lnTo>
                      <a:lnTo>
                        <a:pt x="96" y="0"/>
                      </a:lnTo>
                      <a:lnTo>
                        <a:pt x="648" y="6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9900"/>
                    </a:gs>
                    <a:gs pos="100000">
                      <a:srgbClr val="764700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zh-CN" b="0">
                    <a:latin typeface="Calibri" pitchFamily="34" charset="0"/>
                  </a:endParaRPr>
                </a:p>
              </p:txBody>
            </p:sp>
          </p:grpSp>
          <p:sp>
            <p:nvSpPr>
              <p:cNvPr id="567007" name="Rectangle 56"/>
              <p:cNvSpPr>
                <a:spLocks noChangeArrowheads="1"/>
              </p:cNvSpPr>
              <p:nvPr/>
            </p:nvSpPr>
            <p:spPr bwMode="auto">
              <a:xfrm>
                <a:off x="5012" y="2388"/>
                <a:ext cx="651" cy="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0" dirty="0">
                    <a:solidFill>
                      <a:srgbClr val="0070C0"/>
                    </a:solidFill>
                    <a:latin typeface="Calibri" pitchFamily="34" charset="0"/>
                  </a:rPr>
                  <a:t>50%</a:t>
                </a:r>
              </a:p>
            </p:txBody>
          </p:sp>
        </p:grpSp>
        <p:sp>
          <p:nvSpPr>
            <p:cNvPr id="567008" name="Rectangle 59"/>
            <p:cNvSpPr>
              <a:spLocks noChangeArrowheads="1"/>
            </p:cNvSpPr>
            <p:nvPr/>
          </p:nvSpPr>
          <p:spPr bwMode="auto">
            <a:xfrm>
              <a:off x="6934904" y="4229101"/>
              <a:ext cx="1974352" cy="907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0070C0"/>
                  </a:solidFill>
                  <a:ea typeface="黑体" pitchFamily="49" charset="-122"/>
                </a:rPr>
                <a:t>White </a:t>
              </a:r>
            </a:p>
            <a:p>
              <a:pPr algn="ctr"/>
              <a:r>
                <a:rPr lang="en-US" altLang="zh-CN" dirty="0">
                  <a:solidFill>
                    <a:srgbClr val="0070C0"/>
                  </a:solidFill>
                  <a:ea typeface="黑体" pitchFamily="49" charset="-122"/>
                </a:rPr>
                <a:t>Goods</a:t>
              </a:r>
              <a:endParaRPr lang="en-US" altLang="zh-CN" sz="15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605089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IGRS Inter-operational </a:t>
            </a:r>
            <a:r>
              <a:rPr lang="en-US" altLang="zh-CN" dirty="0" smtClean="0"/>
              <a:t>Frameworks</a:t>
            </a:r>
            <a:endParaRPr lang="zh-CN" altLang="en-US" dirty="0"/>
          </a:p>
        </p:txBody>
      </p:sp>
      <p:sp>
        <p:nvSpPr>
          <p:cNvPr id="623692" name="Rectangle 76"/>
          <p:cNvSpPr>
            <a:spLocks noChangeArrowheads="1"/>
          </p:cNvSpPr>
          <p:nvPr/>
        </p:nvSpPr>
        <p:spPr bwMode="auto">
          <a:xfrm>
            <a:off x="1448512" y="554464"/>
            <a:ext cx="6081713" cy="366543"/>
          </a:xfrm>
          <a:prstGeom prst="rect">
            <a:avLst/>
          </a:prstGeom>
          <a:extLst/>
        </p:spPr>
        <p:txBody>
          <a:bodyPr>
            <a:normAutofit fontScale="92500" lnSpcReduction="20000"/>
          </a:bodyPr>
          <a:lstStyle/>
          <a:p>
            <a:pPr eaLnBrk="0" hangingPunct="0"/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黑体" pitchFamily="49" charset="-122"/>
              <a:cs typeface="Arial" panose="020B0604020202020204" pitchFamily="34" charset="0"/>
            </a:endParaRPr>
          </a:p>
        </p:txBody>
      </p:sp>
      <p:pic>
        <p:nvPicPr>
          <p:cNvPr id="62361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519" y="2143323"/>
            <a:ext cx="2572803" cy="178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622" name="Picture 5" descr="C:\Documents and Settings\Felix Feng\Local Settings\Temporary Internet Files\Content.IE5\4V2N8TQV\MPj04307880000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428" y="2512438"/>
            <a:ext cx="477405" cy="59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623" name="Picture 13" descr="C:\Documents and Settings\Felix Feng\Local Settings\Temporary Internet Files\Content.IE5\GHAJW1IJ\MPj04386910000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549" y="2919397"/>
            <a:ext cx="486046" cy="59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62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67" y="2374020"/>
            <a:ext cx="393157" cy="35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圆角矩形 28"/>
          <p:cNvSpPr/>
          <p:nvPr/>
        </p:nvSpPr>
        <p:spPr bwMode="auto">
          <a:xfrm>
            <a:off x="1833313" y="1543514"/>
            <a:ext cx="1944184" cy="2583797"/>
          </a:xfrm>
          <a:prstGeom prst="roundRect">
            <a:avLst/>
          </a:prstGeom>
          <a:noFill/>
          <a:ln>
            <a:solidFill>
              <a:schemeClr val="accent6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 b="0" dirty="0">
              <a:latin typeface="Cambria" panose="02040503050406030204" pitchFamily="18" charset="0"/>
            </a:endParaRPr>
          </a:p>
        </p:txBody>
      </p:sp>
      <p:grpSp>
        <p:nvGrpSpPr>
          <p:cNvPr id="623693" name="Group 77"/>
          <p:cNvGrpSpPr>
            <a:grpSpLocks/>
          </p:cNvGrpSpPr>
          <p:nvPr/>
        </p:nvGrpSpPr>
        <p:grpSpPr bwMode="auto">
          <a:xfrm>
            <a:off x="5138425" y="1011374"/>
            <a:ext cx="1069301" cy="770013"/>
            <a:chOff x="3444" y="366"/>
            <a:chExt cx="990" cy="751"/>
          </a:xfrm>
        </p:grpSpPr>
        <p:sp>
          <p:nvSpPr>
            <p:cNvPr id="65551" name="Cloud"/>
            <p:cNvSpPr>
              <a:spLocks noChangeAspect="1" noEditPoints="1" noChangeArrowheads="1"/>
            </p:cNvSpPr>
            <p:nvPr/>
          </p:nvSpPr>
          <p:spPr bwMode="auto">
            <a:xfrm>
              <a:off x="3444" y="454"/>
              <a:ext cx="990" cy="6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altLang="zh-CN" sz="900">
                <a:solidFill>
                  <a:schemeClr val="tx1"/>
                </a:solidFill>
                <a:latin typeface="Cambria" panose="02040503050406030204" pitchFamily="18" charset="0"/>
                <a:ea typeface="微软雅黑" pitchFamily="34" charset="-122"/>
              </a:endParaRPr>
            </a:p>
            <a:p>
              <a:endParaRPr lang="en-US" altLang="zh-CN" sz="900">
                <a:solidFill>
                  <a:schemeClr val="tx1"/>
                </a:solidFill>
                <a:latin typeface="Cambria" panose="02040503050406030204" pitchFamily="18" charset="0"/>
                <a:ea typeface="微软雅黑" pitchFamily="34" charset="-122"/>
              </a:endParaRPr>
            </a:p>
            <a:p>
              <a:pPr algn="ctr"/>
              <a:r>
                <a:rPr lang="en-US" altLang="zh-CN" sz="900">
                  <a:solidFill>
                    <a:schemeClr val="tx1"/>
                  </a:solidFill>
                  <a:latin typeface="Cambria" panose="02040503050406030204" pitchFamily="18" charset="0"/>
                  <a:ea typeface="微软雅黑" pitchFamily="34" charset="-122"/>
                </a:rPr>
                <a:t>Computing Cloud</a:t>
              </a:r>
              <a:endParaRPr lang="en-US" sz="900">
                <a:solidFill>
                  <a:schemeClr val="tx1"/>
                </a:solidFill>
                <a:latin typeface="Cambria" panose="02040503050406030204" pitchFamily="18" charset="0"/>
                <a:ea typeface="宋体" pitchFamily="2" charset="-122"/>
              </a:endParaRPr>
            </a:p>
          </p:txBody>
        </p:sp>
        <p:graphicFrame>
          <p:nvGraphicFramePr>
            <p:cNvPr id="623628" name="Object 22"/>
            <p:cNvGraphicFramePr>
              <a:graphicFrameLocks noChangeAspect="1"/>
            </p:cNvGraphicFramePr>
            <p:nvPr/>
          </p:nvGraphicFramePr>
          <p:xfrm>
            <a:off x="3624" y="366"/>
            <a:ext cx="594" cy="4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4" name="Visio" r:id="rId8" imgW="1300353" imgH="947547" progId="Visio.Drawing.11">
                    <p:embed/>
                  </p:oleObj>
                </mc:Choice>
                <mc:Fallback>
                  <p:oleObj name="Visio" r:id="rId8" imgW="1300353" imgH="947547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24" y="366"/>
                          <a:ext cx="594" cy="4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7961" dir="2700000" algn="ctr" rotWithShape="0">
                                  <a:schemeClr val="accent1">
                                    <a:gamma/>
                                    <a:shade val="60000"/>
                                    <a:invGamma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6" name="矩形 45"/>
          <p:cNvSpPr/>
          <p:nvPr/>
        </p:nvSpPr>
        <p:spPr>
          <a:xfrm>
            <a:off x="2584785" y="3400361"/>
            <a:ext cx="91243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b="1" dirty="0">
                <a:latin typeface="Cambria" panose="02040503050406030204" pitchFamily="18" charset="0"/>
                <a:ea typeface="微软雅黑" pitchFamily="34" charset="-122"/>
              </a:rPr>
              <a:t>IGRS 1.0 </a:t>
            </a:r>
          </a:p>
          <a:p>
            <a:pPr algn="ctr"/>
            <a:r>
              <a:rPr lang="en-US" altLang="zh-CN" sz="1050" b="1" dirty="0">
                <a:latin typeface="Cambria" panose="02040503050406030204" pitchFamily="18" charset="0"/>
                <a:ea typeface="微软雅黑" pitchFamily="34" charset="-122"/>
              </a:rPr>
              <a:t>Framework</a:t>
            </a:r>
            <a:endParaRPr lang="en-US" altLang="en-US" sz="1050" b="1" dirty="0">
              <a:latin typeface="Cambria" panose="020405030504060302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431319" y="3400361"/>
            <a:ext cx="191430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50" b="1" dirty="0">
                <a:latin typeface="Cambria" panose="02040503050406030204" pitchFamily="18" charset="0"/>
                <a:ea typeface="微软雅黑" pitchFamily="34" charset="-122"/>
              </a:rPr>
              <a:t>IGRS Remote Access </a:t>
            </a:r>
            <a:r>
              <a:rPr lang="zh-CN" altLang="en-US" sz="1050" b="1" dirty="0">
                <a:latin typeface="Cambria" panose="02040503050406030204" pitchFamily="18" charset="0"/>
                <a:ea typeface="微软雅黑" pitchFamily="34" charset="-122"/>
              </a:rPr>
              <a:t>（</a:t>
            </a:r>
            <a:r>
              <a:rPr lang="en-US" altLang="zh-CN" sz="1050" b="1" dirty="0">
                <a:latin typeface="Cambria" panose="02040503050406030204" pitchFamily="18" charset="0"/>
                <a:ea typeface="微软雅黑" pitchFamily="34" charset="-122"/>
              </a:rPr>
              <a:t>2.0</a:t>
            </a:r>
            <a:r>
              <a:rPr lang="zh-CN" altLang="en-US" sz="1050" b="1" dirty="0">
                <a:latin typeface="Cambria" panose="02040503050406030204" pitchFamily="18" charset="0"/>
                <a:ea typeface="微软雅黑" pitchFamily="34" charset="-122"/>
              </a:rPr>
              <a:t>）</a:t>
            </a:r>
            <a:endParaRPr lang="en-US" altLang="zh-CN" sz="1050" b="1" dirty="0">
              <a:latin typeface="Cambria" panose="02040503050406030204" pitchFamily="18" charset="0"/>
              <a:ea typeface="微软雅黑" pitchFamily="34" charset="-122"/>
            </a:endParaRPr>
          </a:p>
          <a:p>
            <a:pPr algn="ctr"/>
            <a:r>
              <a:rPr lang="en-US" altLang="zh-CN" sz="1050" b="1" dirty="0">
                <a:latin typeface="Cambria" panose="02040503050406030204" pitchFamily="18" charset="0"/>
                <a:ea typeface="微软雅黑" pitchFamily="34" charset="-122"/>
              </a:rPr>
              <a:t>Framework</a:t>
            </a:r>
            <a:endParaRPr lang="en-US" altLang="en-US" sz="1050" b="1" dirty="0">
              <a:latin typeface="Cambria" panose="02040503050406030204" pitchFamily="18" charset="0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 rot="5400000" flipH="1" flipV="1">
            <a:off x="2436995" y="1165244"/>
            <a:ext cx="461393" cy="66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23632" name="组合 59"/>
          <p:cNvGrpSpPr>
            <a:grpSpLocks/>
          </p:cNvGrpSpPr>
          <p:nvPr/>
        </p:nvGrpSpPr>
        <p:grpSpPr bwMode="auto">
          <a:xfrm>
            <a:off x="2999824" y="1188754"/>
            <a:ext cx="1360928" cy="230832"/>
            <a:chOff x="3071802" y="1093681"/>
            <a:chExt cx="2000264" cy="358399"/>
          </a:xfrm>
        </p:grpSpPr>
        <p:cxnSp>
          <p:nvCxnSpPr>
            <p:cNvPr id="54" name="直接连接符 53"/>
            <p:cNvCxnSpPr/>
            <p:nvPr/>
          </p:nvCxnSpPr>
          <p:spPr bwMode="auto">
            <a:xfrm>
              <a:off x="3071802" y="1214669"/>
              <a:ext cx="200026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6" name="矩形 55"/>
            <p:cNvSpPr/>
            <p:nvPr/>
          </p:nvSpPr>
          <p:spPr>
            <a:xfrm>
              <a:off x="3630606" y="1093681"/>
              <a:ext cx="469327" cy="3583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3G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</p:grpSp>
      <p:grpSp>
        <p:nvGrpSpPr>
          <p:cNvPr id="623635" name="组合 60"/>
          <p:cNvGrpSpPr>
            <a:grpSpLocks/>
          </p:cNvGrpSpPr>
          <p:nvPr/>
        </p:nvGrpSpPr>
        <p:grpSpPr bwMode="auto">
          <a:xfrm rot="19372009">
            <a:off x="3083947" y="2011794"/>
            <a:ext cx="972092" cy="238444"/>
            <a:chOff x="3071938" y="865464"/>
            <a:chExt cx="1428760" cy="370217"/>
          </a:xfrm>
        </p:grpSpPr>
        <p:cxnSp>
          <p:nvCxnSpPr>
            <p:cNvPr id="62" name="直接连接符 61"/>
            <p:cNvCxnSpPr/>
            <p:nvPr/>
          </p:nvCxnSpPr>
          <p:spPr bwMode="auto">
            <a:xfrm>
              <a:off x="3071938" y="1230905"/>
              <a:ext cx="1428760" cy="4776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3" name="矩形 62"/>
            <p:cNvSpPr/>
            <p:nvPr/>
          </p:nvSpPr>
          <p:spPr>
            <a:xfrm>
              <a:off x="3103671" y="865464"/>
              <a:ext cx="1345781" cy="3583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latin typeface="Cambria" panose="02040503050406030204" pitchFamily="18" charset="0"/>
                  <a:ea typeface="微软雅黑" pitchFamily="34" charset="-122"/>
                </a:rPr>
                <a:t>Cable/Internet</a:t>
              </a:r>
              <a:endParaRPr lang="en-US" altLang="en-US" sz="900" dirty="0">
                <a:latin typeface="Cambria" panose="02040503050406030204" pitchFamily="18" charset="0"/>
              </a:endParaRPr>
            </a:p>
          </p:txBody>
        </p:sp>
      </p:grpSp>
      <p:grpSp>
        <p:nvGrpSpPr>
          <p:cNvPr id="623644" name="组合 80"/>
          <p:cNvGrpSpPr>
            <a:grpSpLocks/>
          </p:cNvGrpSpPr>
          <p:nvPr/>
        </p:nvGrpSpPr>
        <p:grpSpPr bwMode="auto">
          <a:xfrm>
            <a:off x="6353537" y="3619777"/>
            <a:ext cx="1214180" cy="784585"/>
            <a:chOff x="8215337" y="4429132"/>
            <a:chExt cx="1784123" cy="1215804"/>
          </a:xfrm>
        </p:grpSpPr>
        <p:pic>
          <p:nvPicPr>
            <p:cNvPr id="623645" name="Picture 29" descr="overview-123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4" r="38449" b="38739"/>
            <a:stretch>
              <a:fillRect/>
            </a:stretch>
          </p:blipFill>
          <p:spPr bwMode="auto">
            <a:xfrm>
              <a:off x="8215337" y="4429132"/>
              <a:ext cx="1609327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矩形 79"/>
            <p:cNvSpPr/>
            <p:nvPr/>
          </p:nvSpPr>
          <p:spPr>
            <a:xfrm>
              <a:off x="8437317" y="5072614"/>
              <a:ext cx="1562143" cy="5723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Content &amp; Service</a:t>
              </a:r>
            </a:p>
            <a:p>
              <a:pPr algn="ctr"/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Resources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</p:grpSp>
      <p:pic>
        <p:nvPicPr>
          <p:cNvPr id="623647" name="Picture 9" descr="C:\Documents and Settings\Felix Feng\Local Settings\Temporary Internet Files\Content.IE5\4TU7SPQR\MPj04309340000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941" y="1728070"/>
            <a:ext cx="421240" cy="59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椭圆 84"/>
          <p:cNvSpPr/>
          <p:nvPr/>
        </p:nvSpPr>
        <p:spPr bwMode="auto">
          <a:xfrm>
            <a:off x="1687500" y="2076678"/>
            <a:ext cx="686072" cy="669019"/>
          </a:xfrm>
          <a:prstGeom prst="ellips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altLang="zh-CN" sz="750" dirty="0">
                <a:solidFill>
                  <a:schemeClr val="tx1"/>
                </a:solidFill>
                <a:latin typeface="Cambria" panose="02040503050406030204" pitchFamily="18" charset="0"/>
                <a:ea typeface="黑体" pitchFamily="49" charset="-122"/>
              </a:rPr>
              <a:t>Mobile, DC/DV, MID…</a:t>
            </a:r>
            <a:endParaRPr lang="en-US" sz="750" dirty="0">
              <a:solidFill>
                <a:schemeClr val="tx1"/>
              </a:solidFill>
              <a:latin typeface="Cambria" panose="02040503050406030204" pitchFamily="18" charset="0"/>
              <a:ea typeface="宋体" pitchFamily="2" charset="-122"/>
            </a:endParaRPr>
          </a:p>
        </p:txBody>
      </p:sp>
      <p:sp>
        <p:nvSpPr>
          <p:cNvPr id="86" name="椭圆 85"/>
          <p:cNvSpPr/>
          <p:nvPr/>
        </p:nvSpPr>
        <p:spPr bwMode="auto">
          <a:xfrm>
            <a:off x="1752306" y="3378317"/>
            <a:ext cx="621266" cy="576043"/>
          </a:xfrm>
          <a:prstGeom prst="ellips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altLang="zh-CN" sz="750" dirty="0">
                <a:solidFill>
                  <a:schemeClr val="tx1"/>
                </a:solidFill>
                <a:latin typeface="Cambria" panose="02040503050406030204" pitchFamily="18" charset="0"/>
                <a:ea typeface="黑体" pitchFamily="49" charset="-122"/>
              </a:rPr>
              <a:t>PC,</a:t>
            </a:r>
          </a:p>
          <a:p>
            <a:r>
              <a:rPr lang="en-US" altLang="zh-CN" sz="750" dirty="0">
                <a:solidFill>
                  <a:schemeClr val="tx1"/>
                </a:solidFill>
                <a:latin typeface="Cambria" panose="02040503050406030204" pitchFamily="18" charset="0"/>
                <a:ea typeface="黑体" pitchFamily="49" charset="-122"/>
              </a:rPr>
              <a:t>NAS Printer…</a:t>
            </a:r>
            <a:endParaRPr lang="en-US" sz="750" dirty="0">
              <a:solidFill>
                <a:schemeClr val="tx1"/>
              </a:solidFill>
              <a:latin typeface="Cambria" panose="02040503050406030204" pitchFamily="18" charset="0"/>
              <a:ea typeface="宋体" pitchFamily="2" charset="-122"/>
            </a:endParaRPr>
          </a:p>
        </p:txBody>
      </p:sp>
      <p:sp>
        <p:nvSpPr>
          <p:cNvPr id="87" name="椭圆 86"/>
          <p:cNvSpPr/>
          <p:nvPr/>
        </p:nvSpPr>
        <p:spPr bwMode="auto">
          <a:xfrm>
            <a:off x="3282923" y="2859369"/>
            <a:ext cx="578471" cy="589695"/>
          </a:xfrm>
          <a:prstGeom prst="ellips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altLang="zh-CN" sz="750" dirty="0">
                <a:solidFill>
                  <a:schemeClr val="tx1"/>
                </a:solidFill>
                <a:latin typeface="Cambria" panose="02040503050406030204" pitchFamily="18" charset="0"/>
                <a:ea typeface="黑体" pitchFamily="49" charset="-122"/>
              </a:rPr>
              <a:t>TV</a:t>
            </a:r>
          </a:p>
          <a:p>
            <a:r>
              <a:rPr lang="en-US" altLang="zh-CN" sz="750" dirty="0">
                <a:solidFill>
                  <a:schemeClr val="tx1"/>
                </a:solidFill>
                <a:latin typeface="Cambria" panose="02040503050406030204" pitchFamily="18" charset="0"/>
                <a:ea typeface="黑体" pitchFamily="49" charset="-122"/>
              </a:rPr>
              <a:t>STB</a:t>
            </a:r>
          </a:p>
          <a:p>
            <a:r>
              <a:rPr lang="en-US" altLang="zh-CN" sz="750" dirty="0">
                <a:solidFill>
                  <a:schemeClr val="tx1"/>
                </a:solidFill>
                <a:latin typeface="Cambria" panose="02040503050406030204" pitchFamily="18" charset="0"/>
                <a:ea typeface="黑体" pitchFamily="49" charset="-122"/>
              </a:rPr>
              <a:t>DMP,…</a:t>
            </a:r>
            <a:endParaRPr lang="en-US" sz="750" dirty="0">
              <a:solidFill>
                <a:schemeClr val="tx1"/>
              </a:solidFill>
              <a:latin typeface="Cambria" panose="02040503050406030204" pitchFamily="18" charset="0"/>
              <a:ea typeface="宋体" pitchFamily="2" charset="-122"/>
            </a:endParaRPr>
          </a:p>
        </p:txBody>
      </p:sp>
      <p:grpSp>
        <p:nvGrpSpPr>
          <p:cNvPr id="623695" name="Group 79"/>
          <p:cNvGrpSpPr>
            <a:grpSpLocks/>
          </p:cNvGrpSpPr>
          <p:nvPr/>
        </p:nvGrpSpPr>
        <p:grpSpPr bwMode="auto">
          <a:xfrm>
            <a:off x="4699903" y="2558578"/>
            <a:ext cx="615659" cy="553671"/>
            <a:chOff x="3038" y="1875"/>
            <a:chExt cx="570" cy="540"/>
          </a:xfrm>
        </p:grpSpPr>
        <p:sp>
          <p:nvSpPr>
            <p:cNvPr id="84" name="矩形 83"/>
            <p:cNvSpPr/>
            <p:nvPr/>
          </p:nvSpPr>
          <p:spPr>
            <a:xfrm>
              <a:off x="3038" y="2190"/>
              <a:ext cx="570" cy="2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Indexing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  <p:graphicFrame>
          <p:nvGraphicFramePr>
            <p:cNvPr id="623653" name="Object 27"/>
            <p:cNvGraphicFramePr>
              <a:graphicFrameLocks noChangeAspect="1"/>
            </p:cNvGraphicFramePr>
            <p:nvPr/>
          </p:nvGraphicFramePr>
          <p:xfrm>
            <a:off x="3174" y="1875"/>
            <a:ext cx="234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5" name="Visio" r:id="rId12" imgW="741426" imgH="1053846" progId="Visio.Drawing.11">
                    <p:embed/>
                  </p:oleObj>
                </mc:Choice>
                <mc:Fallback>
                  <p:oleObj name="Visio" r:id="rId12" imgW="741426" imgH="1053846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4" y="1875"/>
                          <a:ext cx="234" cy="3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7961" dir="2700000" algn="ctr" rotWithShape="0">
                                  <a:schemeClr val="accent1">
                                    <a:gamma/>
                                    <a:shade val="60000"/>
                                    <a:invGamma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91" name="直接连接符 90"/>
          <p:cNvCxnSpPr>
            <a:stCxn id="86" idx="5"/>
          </p:cNvCxnSpPr>
          <p:nvPr/>
        </p:nvCxnSpPr>
        <p:spPr bwMode="auto">
          <a:xfrm>
            <a:off x="2282590" y="3870000"/>
            <a:ext cx="814442" cy="48800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623655" name="Object 23"/>
          <p:cNvGraphicFramePr>
            <a:graphicFrameLocks noChangeAspect="1"/>
          </p:cNvGraphicFramePr>
          <p:nvPr>
            <p:extLst/>
          </p:nvPr>
        </p:nvGraphicFramePr>
        <p:xfrm>
          <a:off x="2610986" y="3942754"/>
          <a:ext cx="219261" cy="3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Visio" r:id="rId14" imgW="587502" imgH="947547" progId="Visio.Drawing.11">
                  <p:embed/>
                </p:oleObj>
              </mc:Choice>
              <mc:Fallback>
                <p:oleObj name="Visio" r:id="rId14" imgW="587502" imgH="94754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0986" y="3942754"/>
                        <a:ext cx="219261" cy="3363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3656" name="组合 93"/>
          <p:cNvGrpSpPr>
            <a:grpSpLocks/>
          </p:cNvGrpSpPr>
          <p:nvPr/>
        </p:nvGrpSpPr>
        <p:grpSpPr bwMode="auto">
          <a:xfrm>
            <a:off x="3105673" y="4273928"/>
            <a:ext cx="1166510" cy="230832"/>
            <a:chOff x="3071802" y="1093681"/>
            <a:chExt cx="1714512" cy="358400"/>
          </a:xfrm>
        </p:grpSpPr>
        <p:cxnSp>
          <p:nvCxnSpPr>
            <p:cNvPr id="95" name="直接连接符 94"/>
            <p:cNvCxnSpPr/>
            <p:nvPr/>
          </p:nvCxnSpPr>
          <p:spPr bwMode="auto">
            <a:xfrm>
              <a:off x="3071802" y="1214669"/>
              <a:ext cx="171451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3630606" y="1093681"/>
              <a:ext cx="862790" cy="358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Internet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</p:grpSp>
      <p:grpSp>
        <p:nvGrpSpPr>
          <p:cNvPr id="623665" name="组合 123"/>
          <p:cNvGrpSpPr>
            <a:grpSpLocks/>
          </p:cNvGrpSpPr>
          <p:nvPr/>
        </p:nvGrpSpPr>
        <p:grpSpPr bwMode="auto">
          <a:xfrm>
            <a:off x="4214938" y="897565"/>
            <a:ext cx="527090" cy="639797"/>
            <a:chOff x="4572000" y="642918"/>
            <a:chExt cx="774700" cy="990600"/>
          </a:xfrm>
        </p:grpSpPr>
        <p:pic>
          <p:nvPicPr>
            <p:cNvPr id="623666" name="Picture 1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642918"/>
              <a:ext cx="77470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623667" name="Object 28"/>
            <p:cNvGraphicFramePr>
              <a:graphicFrameLocks noChangeAspect="1"/>
            </p:cNvGraphicFramePr>
            <p:nvPr/>
          </p:nvGraphicFramePr>
          <p:xfrm>
            <a:off x="5038728" y="1265222"/>
            <a:ext cx="221065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7" name="Visio" r:id="rId17" imgW="587502" imgH="947547" progId="Visio.Drawing.11">
                    <p:embed/>
                  </p:oleObj>
                </mc:Choice>
                <mc:Fallback>
                  <p:oleObj name="Visio" r:id="rId17" imgW="587502" imgH="947547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8728" y="1265222"/>
                          <a:ext cx="221065" cy="3571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7961" dir="2700000" algn="ctr" rotWithShape="0">
                                  <a:schemeClr val="accent1">
                                    <a:gamma/>
                                    <a:shade val="60000"/>
                                    <a:invGamma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623668" name="Picture 2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519" y="1728071"/>
            <a:ext cx="427721" cy="39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3669" name="组合 113"/>
          <p:cNvGrpSpPr>
            <a:grpSpLocks/>
          </p:cNvGrpSpPr>
          <p:nvPr/>
        </p:nvGrpSpPr>
        <p:grpSpPr bwMode="auto">
          <a:xfrm>
            <a:off x="5940935" y="2881553"/>
            <a:ext cx="380232" cy="513820"/>
            <a:chOff x="5745074" y="1571612"/>
            <a:chExt cx="558900" cy="795552"/>
          </a:xfrm>
        </p:grpSpPr>
        <p:graphicFrame>
          <p:nvGraphicFramePr>
            <p:cNvPr id="623670" name="Object 26"/>
            <p:cNvGraphicFramePr>
              <a:graphicFrameLocks noChangeAspect="1"/>
            </p:cNvGraphicFramePr>
            <p:nvPr/>
          </p:nvGraphicFramePr>
          <p:xfrm>
            <a:off x="5786446" y="1571612"/>
            <a:ext cx="344488" cy="504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8" name="Visio" r:id="rId19" imgW="689229" imgH="1008888" progId="Visio.Drawing.11">
                    <p:embed/>
                  </p:oleObj>
                </mc:Choice>
                <mc:Fallback>
                  <p:oleObj name="Visio" r:id="rId19" imgW="689229" imgH="1008888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86446" y="1571612"/>
                          <a:ext cx="344488" cy="5048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7961" dir="2700000" algn="ctr" rotWithShape="0">
                                  <a:schemeClr val="accent1">
                                    <a:gamma/>
                                    <a:shade val="60000"/>
                                    <a:invGamma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1" name="矩形 110"/>
            <p:cNvSpPr/>
            <p:nvPr/>
          </p:nvSpPr>
          <p:spPr>
            <a:xfrm>
              <a:off x="5745074" y="2009765"/>
              <a:ext cx="558900" cy="357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P2P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</p:grpSp>
      <p:grpSp>
        <p:nvGrpSpPr>
          <p:cNvPr id="623672" name="组合 114"/>
          <p:cNvGrpSpPr>
            <a:grpSpLocks/>
          </p:cNvGrpSpPr>
          <p:nvPr/>
        </p:nvGrpSpPr>
        <p:grpSpPr bwMode="auto">
          <a:xfrm>
            <a:off x="5424654" y="2528841"/>
            <a:ext cx="572593" cy="682054"/>
            <a:chOff x="6635015" y="1928802"/>
            <a:chExt cx="841522" cy="1056032"/>
          </a:xfrm>
        </p:grpSpPr>
        <p:graphicFrame>
          <p:nvGraphicFramePr>
            <p:cNvPr id="623673" name="Object 31"/>
            <p:cNvGraphicFramePr>
              <a:graphicFrameLocks noChangeAspect="1"/>
            </p:cNvGraphicFramePr>
            <p:nvPr/>
          </p:nvGraphicFramePr>
          <p:xfrm>
            <a:off x="6858016" y="1928802"/>
            <a:ext cx="389732" cy="497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9" name="Visio" r:id="rId21" imgW="779526" imgH="995172" progId="Visio.Drawing.11">
                    <p:embed/>
                  </p:oleObj>
                </mc:Choice>
                <mc:Fallback>
                  <p:oleObj name="Visio" r:id="rId21" imgW="779526" imgH="995172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8016" y="1928802"/>
                          <a:ext cx="389732" cy="4976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7961" dir="2700000" algn="ctr" rotWithShape="0">
                                  <a:schemeClr val="accent1">
                                    <a:gamma/>
                                    <a:shade val="60000"/>
                                    <a:invGamma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矩形 111"/>
            <p:cNvSpPr/>
            <p:nvPr/>
          </p:nvSpPr>
          <p:spPr>
            <a:xfrm>
              <a:off x="6635015" y="2412993"/>
              <a:ext cx="841522" cy="5718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Content</a:t>
              </a:r>
            </a:p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Service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</p:grpSp>
      <p:grpSp>
        <p:nvGrpSpPr>
          <p:cNvPr id="623675" name="组合 115"/>
          <p:cNvGrpSpPr>
            <a:grpSpLocks/>
          </p:cNvGrpSpPr>
          <p:nvPr/>
        </p:nvGrpSpPr>
        <p:grpSpPr bwMode="auto">
          <a:xfrm>
            <a:off x="4489369" y="2881551"/>
            <a:ext cx="1418978" cy="507668"/>
            <a:chOff x="6189800" y="714356"/>
            <a:chExt cx="2085578" cy="786890"/>
          </a:xfrm>
        </p:grpSpPr>
        <p:graphicFrame>
          <p:nvGraphicFramePr>
            <p:cNvPr id="623676" name="Object 33"/>
            <p:cNvGraphicFramePr>
              <a:graphicFrameLocks noChangeAspect="1"/>
            </p:cNvGraphicFramePr>
            <p:nvPr/>
          </p:nvGraphicFramePr>
          <p:xfrm>
            <a:off x="7215206" y="714356"/>
            <a:ext cx="344488" cy="4706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30" name="Visio" r:id="rId23" imgW="689229" imgH="941451" progId="Visio.Drawing.11">
                    <p:embed/>
                  </p:oleObj>
                </mc:Choice>
                <mc:Fallback>
                  <p:oleObj name="Visio" r:id="rId23" imgW="689229" imgH="941451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15206" y="714356"/>
                          <a:ext cx="344488" cy="4706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 algn="ctr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17961" dir="2700000" algn="ctr" rotWithShape="0">
                                  <a:schemeClr val="accent1">
                                    <a:gamma/>
                                    <a:shade val="60000"/>
                                    <a:invGamma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" name="矩形 112"/>
            <p:cNvSpPr/>
            <p:nvPr/>
          </p:nvSpPr>
          <p:spPr>
            <a:xfrm>
              <a:off x="6189800" y="1143454"/>
              <a:ext cx="2085578" cy="357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dirty="0">
                  <a:latin typeface="Cambria" panose="02040503050406030204" pitchFamily="18" charset="0"/>
                  <a:ea typeface="微软雅黑" pitchFamily="34" charset="-122"/>
                </a:rPr>
                <a:t>User Rights Management</a:t>
              </a:r>
              <a:endParaRPr lang="en-US" altLang="en-US" sz="900" dirty="0">
                <a:latin typeface="Cambria" panose="02040503050406030204" pitchFamily="18" charset="0"/>
              </a:endParaRPr>
            </a:p>
          </p:txBody>
        </p:sp>
      </p:grpSp>
      <p:cxnSp>
        <p:nvCxnSpPr>
          <p:cNvPr id="122" name="直接连接符 121"/>
          <p:cNvCxnSpPr/>
          <p:nvPr/>
        </p:nvCxnSpPr>
        <p:spPr bwMode="auto">
          <a:xfrm rot="5400000" flipH="1" flipV="1">
            <a:off x="4217547" y="3720554"/>
            <a:ext cx="683886" cy="57461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形状 126"/>
          <p:cNvCxnSpPr/>
          <p:nvPr/>
        </p:nvCxnSpPr>
        <p:spPr bwMode="auto">
          <a:xfrm>
            <a:off x="4448240" y="1925956"/>
            <a:ext cx="58325" cy="77103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形状 128"/>
          <p:cNvCxnSpPr/>
          <p:nvPr/>
        </p:nvCxnSpPr>
        <p:spPr bwMode="auto">
          <a:xfrm rot="16200000" flipH="1">
            <a:off x="4310572" y="1691981"/>
            <a:ext cx="1113494" cy="250584"/>
          </a:xfrm>
          <a:prstGeom prst="bentConnector3">
            <a:avLst>
              <a:gd name="adj1" fmla="val -92"/>
            </a:avLst>
          </a:prstGeom>
          <a:solidFill>
            <a:schemeClr val="accent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任意多边形 140"/>
          <p:cNvSpPr/>
          <p:nvPr/>
        </p:nvSpPr>
        <p:spPr bwMode="auto">
          <a:xfrm>
            <a:off x="5670915" y="1729096"/>
            <a:ext cx="370475" cy="590582"/>
          </a:xfrm>
          <a:custGeom>
            <a:avLst/>
            <a:gdLst>
              <a:gd name="connsiteX0" fmla="*/ 215900 w 543983"/>
              <a:gd name="connsiteY0" fmla="*/ 0 h 914400"/>
              <a:gd name="connsiteX1" fmla="*/ 508000 w 543983"/>
              <a:gd name="connsiteY1" fmla="*/ 203200 h 914400"/>
              <a:gd name="connsiteX2" fmla="*/ 0 w 543983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3983" h="914400">
                <a:moveTo>
                  <a:pt x="215900" y="0"/>
                </a:moveTo>
                <a:cubicBezTo>
                  <a:pt x="379941" y="25400"/>
                  <a:pt x="543983" y="50800"/>
                  <a:pt x="508000" y="203200"/>
                </a:cubicBezTo>
                <a:cubicBezTo>
                  <a:pt x="472017" y="355600"/>
                  <a:pt x="236008" y="635000"/>
                  <a:pt x="0" y="9144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b="0">
              <a:latin typeface="Cambria" panose="02040503050406030204" pitchFamily="18" charset="0"/>
            </a:endParaRPr>
          </a:p>
        </p:txBody>
      </p:sp>
      <p:sp>
        <p:nvSpPr>
          <p:cNvPr id="142" name="任意多边形 141"/>
          <p:cNvSpPr/>
          <p:nvPr/>
        </p:nvSpPr>
        <p:spPr bwMode="auto">
          <a:xfrm>
            <a:off x="6483152" y="2459121"/>
            <a:ext cx="851120" cy="451139"/>
          </a:xfrm>
          <a:custGeom>
            <a:avLst/>
            <a:gdLst>
              <a:gd name="connsiteX0" fmla="*/ 723900 w 1250950"/>
              <a:gd name="connsiteY0" fmla="*/ 0 h 698500"/>
              <a:gd name="connsiteX1" fmla="*/ 1130300 w 1250950"/>
              <a:gd name="connsiteY1" fmla="*/ 215900 h 698500"/>
              <a:gd name="connsiteX2" fmla="*/ 0 w 1250950"/>
              <a:gd name="connsiteY2" fmla="*/ 69850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0950" h="698500">
                <a:moveTo>
                  <a:pt x="723900" y="0"/>
                </a:moveTo>
                <a:cubicBezTo>
                  <a:pt x="987425" y="49741"/>
                  <a:pt x="1250950" y="99483"/>
                  <a:pt x="1130300" y="215900"/>
                </a:cubicBezTo>
                <a:cubicBezTo>
                  <a:pt x="1009650" y="332317"/>
                  <a:pt x="504825" y="515408"/>
                  <a:pt x="0" y="69850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b="0">
              <a:latin typeface="Cambria" panose="02040503050406030204" pitchFamily="18" charset="0"/>
            </a:endParaRPr>
          </a:p>
        </p:txBody>
      </p:sp>
      <p:sp>
        <p:nvSpPr>
          <p:cNvPr id="143" name="任意多边形 142"/>
          <p:cNvSpPr/>
          <p:nvPr/>
        </p:nvSpPr>
        <p:spPr bwMode="auto">
          <a:xfrm>
            <a:off x="6284413" y="3238361"/>
            <a:ext cx="951569" cy="421406"/>
          </a:xfrm>
          <a:custGeom>
            <a:avLst/>
            <a:gdLst>
              <a:gd name="connsiteX0" fmla="*/ 736600 w 1399117"/>
              <a:gd name="connsiteY0" fmla="*/ 635000 h 651933"/>
              <a:gd name="connsiteX1" fmla="*/ 774700 w 1399117"/>
              <a:gd name="connsiteY1" fmla="*/ 571500 h 651933"/>
              <a:gd name="connsiteX2" fmla="*/ 1270000 w 1399117"/>
              <a:gd name="connsiteY2" fmla="*/ 152400 h 651933"/>
              <a:gd name="connsiteX3" fmla="*/ 0 w 1399117"/>
              <a:gd name="connsiteY3" fmla="*/ 0 h 651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9117" h="651933">
                <a:moveTo>
                  <a:pt x="736600" y="635000"/>
                </a:moveTo>
                <a:cubicBezTo>
                  <a:pt x="711200" y="643466"/>
                  <a:pt x="685800" y="651933"/>
                  <a:pt x="774700" y="571500"/>
                </a:cubicBezTo>
                <a:cubicBezTo>
                  <a:pt x="863600" y="491067"/>
                  <a:pt x="1399117" y="247650"/>
                  <a:pt x="1270000" y="152400"/>
                </a:cubicBezTo>
                <a:cubicBezTo>
                  <a:pt x="1140883" y="57150"/>
                  <a:pt x="570441" y="28575"/>
                  <a:pt x="0" y="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b="0">
              <a:latin typeface="Cambria" panose="02040503050406030204" pitchFamily="18" charset="0"/>
            </a:endParaRPr>
          </a:p>
        </p:txBody>
      </p:sp>
      <p:sp>
        <p:nvSpPr>
          <p:cNvPr id="144" name="任意多边形 143"/>
          <p:cNvSpPr/>
          <p:nvPr/>
        </p:nvSpPr>
        <p:spPr bwMode="auto">
          <a:xfrm>
            <a:off x="5688197" y="3632083"/>
            <a:ext cx="373715" cy="864342"/>
          </a:xfrm>
          <a:custGeom>
            <a:avLst/>
            <a:gdLst>
              <a:gd name="connsiteX0" fmla="*/ 0 w 579967"/>
              <a:gd name="connsiteY0" fmla="*/ 1003300 h 1399117"/>
              <a:gd name="connsiteX1" fmla="*/ 571500 w 579967"/>
              <a:gd name="connsiteY1" fmla="*/ 1231900 h 1399117"/>
              <a:gd name="connsiteX2" fmla="*/ 50800 w 579967"/>
              <a:gd name="connsiteY2" fmla="*/ 0 h 139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9967" h="1399117">
                <a:moveTo>
                  <a:pt x="0" y="1003300"/>
                </a:moveTo>
                <a:cubicBezTo>
                  <a:pt x="281516" y="1201208"/>
                  <a:pt x="563033" y="1399117"/>
                  <a:pt x="571500" y="1231900"/>
                </a:cubicBezTo>
                <a:cubicBezTo>
                  <a:pt x="579967" y="1064683"/>
                  <a:pt x="315383" y="532341"/>
                  <a:pt x="50800" y="0"/>
                </a:cubicBezTo>
              </a:path>
            </a:pathLst>
          </a:cu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en-US" b="0">
              <a:latin typeface="Cambria" panose="02040503050406030204" pitchFamily="18" charset="0"/>
            </a:endParaRPr>
          </a:p>
        </p:txBody>
      </p:sp>
      <p:grpSp>
        <p:nvGrpSpPr>
          <p:cNvPr id="623685" name="组合 75"/>
          <p:cNvGrpSpPr>
            <a:grpSpLocks/>
          </p:cNvGrpSpPr>
          <p:nvPr/>
        </p:nvGrpSpPr>
        <p:grpSpPr bwMode="auto">
          <a:xfrm>
            <a:off x="5230233" y="3942754"/>
            <a:ext cx="800219" cy="692225"/>
            <a:chOff x="6438075" y="5214948"/>
            <a:chExt cx="1176051" cy="1072618"/>
          </a:xfrm>
        </p:grpSpPr>
        <p:grpSp>
          <p:nvGrpSpPr>
            <p:cNvPr id="623686" name="组合 70"/>
            <p:cNvGrpSpPr>
              <a:grpSpLocks noChangeAspect="1"/>
            </p:cNvGrpSpPr>
            <p:nvPr/>
          </p:nvGrpSpPr>
          <p:grpSpPr bwMode="auto">
            <a:xfrm>
              <a:off x="6500825" y="5214948"/>
              <a:ext cx="611888" cy="771053"/>
              <a:chOff x="4929190" y="4786322"/>
              <a:chExt cx="1019814" cy="1285089"/>
            </a:xfrm>
          </p:grpSpPr>
          <p:pic>
            <p:nvPicPr>
              <p:cNvPr id="623687" name="Picture 5" descr="C:\Documents and Settings\Felix Feng\Local Settings\Temporary Internet Files\Content.IE5\4V2N8TQV\MPj04307880000[1].jpg"/>
              <p:cNvPicPr>
                <a:picLocks noChangeAspect="1" noChangeArrowheads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9190" y="4786322"/>
                <a:ext cx="701055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3688" name="Picture 13" descr="C:\Documents and Settings\Felix Feng\Local Settings\Temporary Internet Files\Content.IE5\GHAJW1IJ\MPj04386910000[1].jpg"/>
              <p:cNvPicPr>
                <a:picLocks noChangeAspect="1" noChangeArrowheads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4930" y="4984762"/>
                <a:ext cx="714380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3689" name="Picture 9" descr="C:\Documents and Settings\Felix Feng\Local Settings\Temporary Internet Files\Content.IE5\4TU7SPQR\MPj04309340000[1].jpg"/>
              <p:cNvPicPr>
                <a:picLocks noChangeAspect="1" noChangeArrowheads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29572" y="5142717"/>
                <a:ext cx="619432" cy="928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8" name="矩形 77"/>
            <p:cNvSpPr/>
            <p:nvPr/>
          </p:nvSpPr>
          <p:spPr>
            <a:xfrm>
              <a:off x="6438075" y="5929887"/>
              <a:ext cx="1176051" cy="357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>
                  <a:latin typeface="Cambria" panose="02040503050406030204" pitchFamily="18" charset="0"/>
                  <a:ea typeface="微软雅黑" pitchFamily="34" charset="-122"/>
                </a:rPr>
                <a:t>User/Device</a:t>
              </a:r>
              <a:endParaRPr lang="en-US" altLang="en-US" sz="900">
                <a:latin typeface="Cambria" panose="02040503050406030204" pitchFamily="18" charset="0"/>
              </a:endParaRPr>
            </a:p>
          </p:txBody>
        </p:sp>
      </p:grpSp>
      <p:grpSp>
        <p:nvGrpSpPr>
          <p:cNvPr id="623694" name="Group 78"/>
          <p:cNvGrpSpPr>
            <a:grpSpLocks/>
          </p:cNvGrpSpPr>
          <p:nvPr/>
        </p:nvGrpSpPr>
        <p:grpSpPr bwMode="auto">
          <a:xfrm>
            <a:off x="6256331" y="1641944"/>
            <a:ext cx="1069301" cy="858190"/>
            <a:chOff x="4479" y="981"/>
            <a:chExt cx="990" cy="837"/>
          </a:xfrm>
        </p:grpSpPr>
        <p:sp>
          <p:nvSpPr>
            <p:cNvPr id="45" name="Cloud"/>
            <p:cNvSpPr>
              <a:spLocks noChangeAspect="1" noEditPoints="1" noChangeArrowheads="1"/>
            </p:cNvSpPr>
            <p:nvPr/>
          </p:nvSpPr>
          <p:spPr bwMode="auto">
            <a:xfrm>
              <a:off x="4479" y="1155"/>
              <a:ext cx="990" cy="6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altLang="zh-CN" sz="900">
                <a:solidFill>
                  <a:schemeClr val="tx1"/>
                </a:solidFill>
                <a:latin typeface="Cambria" panose="02040503050406030204" pitchFamily="18" charset="0"/>
                <a:ea typeface="微软雅黑" pitchFamily="34" charset="-122"/>
              </a:endParaRPr>
            </a:p>
            <a:p>
              <a:pPr algn="ctr"/>
              <a:endParaRPr lang="en-US" altLang="zh-CN" sz="900">
                <a:solidFill>
                  <a:schemeClr val="tx1"/>
                </a:solidFill>
                <a:latin typeface="Cambria" panose="02040503050406030204" pitchFamily="18" charset="0"/>
                <a:ea typeface="微软雅黑" pitchFamily="34" charset="-122"/>
              </a:endParaRPr>
            </a:p>
            <a:p>
              <a:pPr algn="ctr"/>
              <a:r>
                <a:rPr lang="en-US" altLang="zh-CN" sz="900">
                  <a:solidFill>
                    <a:schemeClr val="tx1"/>
                  </a:solidFill>
                  <a:latin typeface="Cambria" panose="02040503050406030204" pitchFamily="18" charset="0"/>
                  <a:ea typeface="微软雅黑" pitchFamily="34" charset="-122"/>
                </a:rPr>
                <a:t>Storage Cloud</a:t>
              </a:r>
              <a:endParaRPr lang="en-US" sz="900">
                <a:solidFill>
                  <a:schemeClr val="tx1"/>
                </a:solidFill>
                <a:latin typeface="Cambria" panose="02040503050406030204" pitchFamily="18" charset="0"/>
                <a:ea typeface="宋体" pitchFamily="2" charset="-122"/>
              </a:endParaRPr>
            </a:p>
          </p:txBody>
        </p:sp>
        <p:grpSp>
          <p:nvGrpSpPr>
            <p:cNvPr id="623640" name="组合 75"/>
            <p:cNvGrpSpPr>
              <a:grpSpLocks/>
            </p:cNvGrpSpPr>
            <p:nvPr/>
          </p:nvGrpSpPr>
          <p:grpSpPr bwMode="auto">
            <a:xfrm>
              <a:off x="4659" y="981"/>
              <a:ext cx="495" cy="540"/>
              <a:chOff x="8572496" y="2643182"/>
              <a:chExt cx="857288" cy="1000132"/>
            </a:xfrm>
          </p:grpSpPr>
          <p:sp>
            <p:nvSpPr>
              <p:cNvPr id="73" name="流程图: 磁盘 72"/>
              <p:cNvSpPr/>
              <p:nvPr/>
            </p:nvSpPr>
            <p:spPr bwMode="auto">
              <a:xfrm>
                <a:off x="8572496" y="2715413"/>
                <a:ext cx="429510" cy="713058"/>
              </a:xfrm>
              <a:prstGeom prst="flowChartMagneticDisk">
                <a:avLst/>
              </a:prstGeom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1002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en-US" b="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75" name="流程图: 磁盘 74"/>
              <p:cNvSpPr/>
              <p:nvPr/>
            </p:nvSpPr>
            <p:spPr bwMode="auto">
              <a:xfrm>
                <a:off x="9000273" y="2643182"/>
                <a:ext cx="429510" cy="714909"/>
              </a:xfrm>
              <a:prstGeom prst="flowChartMagneticDisk">
                <a:avLst/>
              </a:prstGeom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1002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en-US" b="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74" name="流程图: 磁盘 73"/>
              <p:cNvSpPr/>
              <p:nvPr/>
            </p:nvSpPr>
            <p:spPr bwMode="auto">
              <a:xfrm>
                <a:off x="8858258" y="2928405"/>
                <a:ext cx="429510" cy="714909"/>
              </a:xfrm>
              <a:prstGeom prst="flowChartMagneticDisk">
                <a:avLst/>
              </a:prstGeom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4"/>
              </a:lnRef>
              <a:fillRef idx="1002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en-US" b="0" dirty="0">
                  <a:latin typeface="Cambria" panose="020405030504060302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679204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ChangeArrowheads="1"/>
          </p:cNvSpPr>
          <p:nvPr/>
        </p:nvSpPr>
        <p:spPr bwMode="auto">
          <a:xfrm>
            <a:off x="3771900" y="996007"/>
            <a:ext cx="4000500" cy="2355593"/>
          </a:xfrm>
          <a:prstGeom prst="rect">
            <a:avLst/>
          </a:prstGeom>
          <a:solidFill>
            <a:srgbClr val="FF33CC">
              <a:alpha val="9000"/>
            </a:srgb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450">
              <a:latin typeface="Cambria" panose="02040503050406030204" pitchFamily="18" charset="0"/>
              <a:ea typeface="楷体_GB2312" pitchFamily="49" charset="-122"/>
            </a:endParaRPr>
          </a:p>
        </p:txBody>
      </p:sp>
      <p:sp>
        <p:nvSpPr>
          <p:cNvPr id="556035" name="Line 3"/>
          <p:cNvSpPr>
            <a:spLocks noChangeShapeType="1"/>
          </p:cNvSpPr>
          <p:nvPr/>
        </p:nvSpPr>
        <p:spPr bwMode="auto">
          <a:xfrm flipV="1">
            <a:off x="3862388" y="2200860"/>
            <a:ext cx="332185" cy="44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36" name="Rectangle 4"/>
          <p:cNvSpPr>
            <a:spLocks noChangeArrowheads="1"/>
          </p:cNvSpPr>
          <p:nvPr/>
        </p:nvSpPr>
        <p:spPr bwMode="auto">
          <a:xfrm>
            <a:off x="3200400" y="1823170"/>
            <a:ext cx="272654" cy="242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en-US" altLang="zh-CN" sz="600">
              <a:latin typeface="Cambria" panose="02040503050406030204" pitchFamily="18" charset="0"/>
              <a:ea typeface="楷体_GB2312" pitchFamily="49" charset="-122"/>
            </a:endParaRPr>
          </a:p>
          <a:p>
            <a:pPr algn="ctr"/>
            <a:r>
              <a:rPr kumimoji="1" lang="en-US" altLang="zh-CN" sz="600">
                <a:latin typeface="Cambria" panose="02040503050406030204" pitchFamily="18" charset="0"/>
                <a:ea typeface="楷体_GB2312" pitchFamily="49" charset="-122"/>
              </a:rPr>
              <a:t>xDSL</a:t>
            </a:r>
          </a:p>
        </p:txBody>
      </p:sp>
      <p:grpSp>
        <p:nvGrpSpPr>
          <p:cNvPr id="556037" name="Group 5"/>
          <p:cNvGrpSpPr>
            <a:grpSpLocks/>
          </p:cNvGrpSpPr>
          <p:nvPr/>
        </p:nvGrpSpPr>
        <p:grpSpPr bwMode="auto">
          <a:xfrm>
            <a:off x="6313885" y="1892744"/>
            <a:ext cx="1012031" cy="658197"/>
            <a:chOff x="1824" y="768"/>
            <a:chExt cx="1549" cy="1152"/>
          </a:xfrm>
        </p:grpSpPr>
        <p:sp>
          <p:nvSpPr>
            <p:cNvPr id="556038" name="Cloud"/>
            <p:cNvSpPr>
              <a:spLocks noChangeAspect="1" noEditPoints="1" noChangeArrowheads="1"/>
            </p:cNvSpPr>
            <p:nvPr/>
          </p:nvSpPr>
          <p:spPr bwMode="auto">
            <a:xfrm>
              <a:off x="1968" y="1008"/>
              <a:ext cx="1248" cy="616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3333FF"/>
            </a:solidFill>
            <a:ln>
              <a:noFill/>
            </a:ln>
            <a:effectLst>
              <a:outerShdw dist="107763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kumimoji="1" lang="en-US" altLang="zh-CN" sz="750">
                  <a:latin typeface="Cambria" panose="02040503050406030204" pitchFamily="18" charset="0"/>
                  <a:ea typeface="楷体_GB2312" pitchFamily="49" charset="-122"/>
                </a:rPr>
                <a:t>Home Automation</a:t>
              </a:r>
            </a:p>
          </p:txBody>
        </p:sp>
        <p:pic>
          <p:nvPicPr>
            <p:cNvPr id="556039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768"/>
              <a:ext cx="480" cy="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40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816"/>
              <a:ext cx="251" cy="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41" name="Picture 9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1200"/>
              <a:ext cx="235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42" name="Picture 10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1536"/>
              <a:ext cx="357" cy="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43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536"/>
              <a:ext cx="257" cy="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44" name="Picture 1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960"/>
              <a:ext cx="397" cy="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6045" name="Text Box 13"/>
          <p:cNvSpPr txBox="1">
            <a:spLocks noChangeArrowheads="1"/>
          </p:cNvSpPr>
          <p:nvPr/>
        </p:nvSpPr>
        <p:spPr bwMode="auto">
          <a:xfrm>
            <a:off x="4251723" y="2377558"/>
            <a:ext cx="379168" cy="20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1544" tIns="30772" rIns="61544" bIns="30772">
            <a:spAutoFit/>
          </a:bodyPr>
          <a:lstStyle>
            <a:lvl1pPr defTabSz="8207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09575" defTabSz="8207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20738" defTabSz="8207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0313" defTabSz="8207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641475" defTabSz="82073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98675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55875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013075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70275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kumimoji="1" lang="en-US" altLang="zh-CN" sz="90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HGW</a:t>
            </a:r>
          </a:p>
        </p:txBody>
      </p:sp>
      <p:grpSp>
        <p:nvGrpSpPr>
          <p:cNvPr id="556046" name="Group 14"/>
          <p:cNvGrpSpPr>
            <a:grpSpLocks/>
          </p:cNvGrpSpPr>
          <p:nvPr/>
        </p:nvGrpSpPr>
        <p:grpSpPr bwMode="auto">
          <a:xfrm>
            <a:off x="4914900" y="2550942"/>
            <a:ext cx="1588482" cy="854882"/>
            <a:chOff x="2016" y="2880"/>
            <a:chExt cx="1736" cy="1182"/>
          </a:xfrm>
        </p:grpSpPr>
        <p:sp>
          <p:nvSpPr>
            <p:cNvPr id="556047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3120"/>
              <a:ext cx="1008" cy="62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FF99"/>
            </a:solidFill>
            <a:ln>
              <a:noFill/>
            </a:ln>
            <a:effectLst>
              <a:outerShdw dist="107763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Home Communication</a:t>
              </a:r>
            </a:p>
          </p:txBody>
        </p:sp>
        <p:pic>
          <p:nvPicPr>
            <p:cNvPr id="556048" name="Picture 16" descr="步步高电话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3360"/>
              <a:ext cx="336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6049" name="Text Box 17"/>
            <p:cNvSpPr txBox="1">
              <a:spLocks noChangeArrowheads="1"/>
            </p:cNvSpPr>
            <p:nvPr/>
          </p:nvSpPr>
          <p:spPr bwMode="auto">
            <a:xfrm>
              <a:off x="2016" y="3528"/>
              <a:ext cx="383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1544" tIns="30772" rIns="61544" bIns="30772">
              <a:spAutoFit/>
            </a:bodyPr>
            <a:lstStyle>
              <a:lvl1pPr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09575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820738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230313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641475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0986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5558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0130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4702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en-US" altLang="zh-CN" sz="75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PSTN</a:t>
              </a:r>
            </a:p>
          </p:txBody>
        </p:sp>
        <p:sp>
          <p:nvSpPr>
            <p:cNvPr id="556050" name="Text Box 18"/>
            <p:cNvSpPr txBox="1">
              <a:spLocks noChangeArrowheads="1"/>
            </p:cNvSpPr>
            <p:nvPr/>
          </p:nvSpPr>
          <p:spPr bwMode="auto">
            <a:xfrm>
              <a:off x="2687" y="3816"/>
              <a:ext cx="348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1544" tIns="30772" rIns="61544" bIns="30772">
              <a:spAutoFit/>
            </a:bodyPr>
            <a:lstStyle>
              <a:lvl1pPr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09575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820738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230313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641475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0986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5558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0130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4702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en-US" altLang="zh-CN" sz="75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VoIP</a:t>
              </a:r>
            </a:p>
          </p:txBody>
        </p:sp>
        <p:sp>
          <p:nvSpPr>
            <p:cNvPr id="556051" name="Rectangle 19"/>
            <p:cNvSpPr>
              <a:spLocks noChangeArrowheads="1"/>
            </p:cNvSpPr>
            <p:nvPr/>
          </p:nvSpPr>
          <p:spPr bwMode="auto">
            <a:xfrm>
              <a:off x="3146" y="3545"/>
              <a:ext cx="606" cy="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Video</a:t>
              </a:r>
            </a:p>
            <a:p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Conference</a:t>
              </a:r>
            </a:p>
          </p:txBody>
        </p:sp>
        <p:pic>
          <p:nvPicPr>
            <p:cNvPr id="556052" name="Picture 2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3600"/>
              <a:ext cx="307" cy="1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6053" name="Group 21"/>
            <p:cNvGrpSpPr>
              <a:grpSpLocks/>
            </p:cNvGrpSpPr>
            <p:nvPr/>
          </p:nvGrpSpPr>
          <p:grpSpPr bwMode="auto">
            <a:xfrm>
              <a:off x="2524" y="2880"/>
              <a:ext cx="788" cy="489"/>
              <a:chOff x="5061" y="1584"/>
              <a:chExt cx="788" cy="489"/>
            </a:xfrm>
          </p:grpSpPr>
          <p:sp>
            <p:nvSpPr>
              <p:cNvPr id="556054" name="Text Box 22"/>
              <p:cNvSpPr txBox="1">
                <a:spLocks noChangeArrowheads="1"/>
              </p:cNvSpPr>
              <p:nvPr/>
            </p:nvSpPr>
            <p:spPr bwMode="auto">
              <a:xfrm rot="21436421">
                <a:off x="5061" y="1859"/>
                <a:ext cx="788" cy="2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1544" tIns="30772" rIns="61544" bIns="30772">
                <a:spAutoFit/>
              </a:bodyPr>
              <a:lstStyle>
                <a:lvl1pPr defTabSz="82073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09575" defTabSz="82073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820738" defTabSz="82073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230313" defTabSz="82073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641475" defTabSz="820738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098675" defTabSz="82073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555875" defTabSz="82073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013075" defTabSz="82073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470275" defTabSz="820738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kumimoji="1" lang="en-US" altLang="zh-CN" sz="60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mbria" panose="02040503050406030204" pitchFamily="18" charset="0"/>
                    <a:ea typeface="楷体_GB2312" pitchFamily="49" charset="-122"/>
                  </a:rPr>
                  <a:t>Mobile Processing</a:t>
                </a:r>
              </a:p>
            </p:txBody>
          </p:sp>
          <p:pic>
            <p:nvPicPr>
              <p:cNvPr id="556055" name="Picture 23" descr="axim50v_front_131x145"/>
              <p:cNvPicPr>
                <a:picLocks noChangeAspect="1" noChangeArrowheads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38544">
                <a:off x="5184" y="1584"/>
                <a:ext cx="224" cy="2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56056" name="Picture 24" descr="4500_ZET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3264"/>
              <a:ext cx="31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6057" name="Group 25"/>
          <p:cNvGrpSpPr>
            <a:grpSpLocks/>
          </p:cNvGrpSpPr>
          <p:nvPr/>
        </p:nvGrpSpPr>
        <p:grpSpPr bwMode="auto">
          <a:xfrm>
            <a:off x="7053262" y="1511742"/>
            <a:ext cx="661988" cy="346768"/>
            <a:chOff x="3504" y="1056"/>
            <a:chExt cx="1132" cy="726"/>
          </a:xfrm>
        </p:grpSpPr>
        <p:sp>
          <p:nvSpPr>
            <p:cNvPr id="556058" name="Cloud"/>
            <p:cNvSpPr>
              <a:spLocks noChangeAspect="1" noEditPoints="1" noChangeArrowheads="1"/>
            </p:cNvSpPr>
            <p:nvPr/>
          </p:nvSpPr>
          <p:spPr bwMode="auto">
            <a:xfrm>
              <a:off x="3600" y="1200"/>
              <a:ext cx="960" cy="582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3300"/>
            </a:solidFill>
            <a:ln>
              <a:noFill/>
            </a:ln>
            <a:effectLst>
              <a:outerShdw dist="107763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Home</a:t>
              </a:r>
            </a:p>
            <a:p>
              <a:pPr algn="ctr"/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Security</a:t>
              </a:r>
            </a:p>
          </p:txBody>
        </p:sp>
        <p:pic>
          <p:nvPicPr>
            <p:cNvPr id="556059" name="Picture 27" descr="cir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1056"/>
              <a:ext cx="336" cy="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60" name="Picture 28" descr="DCS-3220G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1104"/>
              <a:ext cx="316" cy="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61" name="Picture 29" descr="T6200C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1104"/>
              <a:ext cx="268" cy="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56062" name="Group 30"/>
          <p:cNvGrpSpPr>
            <a:grpSpLocks/>
          </p:cNvGrpSpPr>
          <p:nvPr/>
        </p:nvGrpSpPr>
        <p:grpSpPr bwMode="auto">
          <a:xfrm>
            <a:off x="4991099" y="1060060"/>
            <a:ext cx="1200901" cy="735568"/>
            <a:chOff x="2304" y="864"/>
            <a:chExt cx="1481" cy="1018"/>
          </a:xfrm>
        </p:grpSpPr>
        <p:sp>
          <p:nvSpPr>
            <p:cNvPr id="556063" name="Cloud"/>
            <p:cNvSpPr>
              <a:spLocks noChangeAspect="1" noEditPoints="1" noChangeArrowheads="1"/>
            </p:cNvSpPr>
            <p:nvPr/>
          </p:nvSpPr>
          <p:spPr bwMode="auto">
            <a:xfrm>
              <a:off x="2496" y="1104"/>
              <a:ext cx="1008" cy="62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107763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Home Entertainment</a:t>
              </a:r>
            </a:p>
          </p:txBody>
        </p:sp>
        <p:pic>
          <p:nvPicPr>
            <p:cNvPr id="556064" name="Picture 32" descr="panasonic-th-42pa20">
              <a:hlinkClick r:id="rId16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1392"/>
              <a:ext cx="368" cy="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6065" name="Rectangle 33"/>
            <p:cNvSpPr>
              <a:spLocks noChangeArrowheads="1"/>
            </p:cNvSpPr>
            <p:nvPr/>
          </p:nvSpPr>
          <p:spPr bwMode="auto">
            <a:xfrm>
              <a:off x="2353" y="1626"/>
              <a:ext cx="404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DTV</a:t>
              </a:r>
            </a:p>
          </p:txBody>
        </p:sp>
        <p:sp>
          <p:nvSpPr>
            <p:cNvPr id="556066" name="Rectangle 34"/>
            <p:cNvSpPr>
              <a:spLocks noChangeArrowheads="1"/>
            </p:cNvSpPr>
            <p:nvPr/>
          </p:nvSpPr>
          <p:spPr bwMode="auto">
            <a:xfrm>
              <a:off x="2640" y="1096"/>
              <a:ext cx="452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rIns="0">
              <a:spAutoFit/>
            </a:bodyPr>
            <a:lstStyle/>
            <a:p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Gaming</a:t>
              </a:r>
            </a:p>
          </p:txBody>
        </p:sp>
        <p:pic>
          <p:nvPicPr>
            <p:cNvPr id="556067" name="Picture 35" descr="Receiver"/>
            <p:cNvPicPr preferRelativeResize="0"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912"/>
              <a:ext cx="3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556068" name="Rectangle 36"/>
            <p:cNvSpPr>
              <a:spLocks noChangeArrowheads="1"/>
            </p:cNvSpPr>
            <p:nvPr/>
          </p:nvSpPr>
          <p:spPr bwMode="auto">
            <a:xfrm>
              <a:off x="3216" y="1180"/>
              <a:ext cx="344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AV</a:t>
              </a:r>
            </a:p>
          </p:txBody>
        </p:sp>
        <p:pic>
          <p:nvPicPr>
            <p:cNvPr id="556069" name="Picture 37" descr="ok-4-1-s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" y="1344"/>
              <a:ext cx="363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6070" name="Picture 38"/>
            <p:cNvPicPr>
              <a:picLocks noChangeAspect="1" noChangeArrowheads="1"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864"/>
              <a:ext cx="336" cy="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6071" name="Rectangle 39"/>
            <p:cNvSpPr>
              <a:spLocks noChangeArrowheads="1"/>
            </p:cNvSpPr>
            <p:nvPr/>
          </p:nvSpPr>
          <p:spPr bwMode="auto">
            <a:xfrm>
              <a:off x="3360" y="1531"/>
              <a:ext cx="425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IPTV</a:t>
              </a:r>
            </a:p>
          </p:txBody>
        </p:sp>
      </p:grpSp>
      <p:sp>
        <p:nvSpPr>
          <p:cNvPr id="556072" name="Rectangle 40"/>
          <p:cNvSpPr>
            <a:spLocks noChangeArrowheads="1"/>
          </p:cNvSpPr>
          <p:nvPr/>
        </p:nvSpPr>
        <p:spPr bwMode="auto">
          <a:xfrm>
            <a:off x="4625578" y="2303565"/>
            <a:ext cx="433388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LAN</a:t>
            </a:r>
          </a:p>
        </p:txBody>
      </p:sp>
      <p:sp>
        <p:nvSpPr>
          <p:cNvPr id="556073" name="Rectangle 41"/>
          <p:cNvSpPr>
            <a:spLocks noChangeArrowheads="1"/>
          </p:cNvSpPr>
          <p:nvPr/>
        </p:nvSpPr>
        <p:spPr bwMode="auto">
          <a:xfrm>
            <a:off x="4523185" y="1961214"/>
            <a:ext cx="50366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WLAN</a:t>
            </a:r>
          </a:p>
        </p:txBody>
      </p:sp>
      <p:sp>
        <p:nvSpPr>
          <p:cNvPr id="556074" name="Line 42"/>
          <p:cNvSpPr>
            <a:spLocks noChangeShapeType="1"/>
          </p:cNvSpPr>
          <p:nvPr/>
        </p:nvSpPr>
        <p:spPr bwMode="auto">
          <a:xfrm flipV="1">
            <a:off x="4601766" y="2135702"/>
            <a:ext cx="155972" cy="69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75" name="Line 43"/>
          <p:cNvSpPr>
            <a:spLocks noChangeShapeType="1"/>
          </p:cNvSpPr>
          <p:nvPr/>
        </p:nvSpPr>
        <p:spPr bwMode="auto">
          <a:xfrm>
            <a:off x="4601767" y="2239512"/>
            <a:ext cx="77390" cy="10381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76" name="Line 44"/>
          <p:cNvSpPr>
            <a:spLocks noChangeShapeType="1"/>
          </p:cNvSpPr>
          <p:nvPr/>
        </p:nvSpPr>
        <p:spPr bwMode="auto">
          <a:xfrm>
            <a:off x="3589735" y="2933049"/>
            <a:ext cx="292894" cy="9939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77" name="Line 45"/>
          <p:cNvSpPr>
            <a:spLocks noChangeShapeType="1"/>
          </p:cNvSpPr>
          <p:nvPr/>
        </p:nvSpPr>
        <p:spPr bwMode="auto">
          <a:xfrm>
            <a:off x="3979069" y="2273747"/>
            <a:ext cx="0" cy="45057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78" name="Line 46"/>
          <p:cNvSpPr>
            <a:spLocks noChangeShapeType="1"/>
          </p:cNvSpPr>
          <p:nvPr/>
        </p:nvSpPr>
        <p:spPr bwMode="auto">
          <a:xfrm flipH="1" flipV="1">
            <a:off x="3589735" y="2066129"/>
            <a:ext cx="389334" cy="20761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79" name="Rectangle 47"/>
          <p:cNvSpPr>
            <a:spLocks noChangeArrowheads="1"/>
          </p:cNvSpPr>
          <p:nvPr/>
        </p:nvSpPr>
        <p:spPr bwMode="auto">
          <a:xfrm>
            <a:off x="3977879" y="2703342"/>
            <a:ext cx="69602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Fixed Line</a:t>
            </a:r>
          </a:p>
        </p:txBody>
      </p:sp>
      <p:sp>
        <p:nvSpPr>
          <p:cNvPr id="556080" name="Rectangle 48"/>
          <p:cNvSpPr>
            <a:spLocks noChangeArrowheads="1"/>
          </p:cNvSpPr>
          <p:nvPr/>
        </p:nvSpPr>
        <p:spPr bwMode="auto">
          <a:xfrm>
            <a:off x="3764684" y="2958449"/>
            <a:ext cx="9669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Mobile </a:t>
            </a:r>
          </a:p>
          <a:p>
            <a:pPr algn="ctr"/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Communication</a:t>
            </a:r>
          </a:p>
        </p:txBody>
      </p:sp>
      <p:pic>
        <p:nvPicPr>
          <p:cNvPr id="556081" name="Picture 49" descr="图片2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" b="2290"/>
          <a:stretch>
            <a:fillRect/>
          </a:stretch>
        </p:blipFill>
        <p:spPr bwMode="auto">
          <a:xfrm>
            <a:off x="4135041" y="2100364"/>
            <a:ext cx="466725" cy="25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6082" name="Line 50"/>
          <p:cNvSpPr>
            <a:spLocks noChangeShapeType="1"/>
          </p:cNvSpPr>
          <p:nvPr/>
        </p:nvSpPr>
        <p:spPr bwMode="auto">
          <a:xfrm>
            <a:off x="3629025" y="1338358"/>
            <a:ext cx="292894" cy="9939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83" name="Rectangle 51"/>
          <p:cNvSpPr>
            <a:spLocks noChangeArrowheads="1"/>
          </p:cNvSpPr>
          <p:nvPr/>
        </p:nvSpPr>
        <p:spPr bwMode="auto">
          <a:xfrm>
            <a:off x="3815954" y="1411244"/>
            <a:ext cx="87395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Broadcast/TV</a:t>
            </a:r>
          </a:p>
        </p:txBody>
      </p:sp>
      <p:sp>
        <p:nvSpPr>
          <p:cNvPr id="556084" name="Line 52"/>
          <p:cNvSpPr>
            <a:spLocks noChangeShapeType="1"/>
          </p:cNvSpPr>
          <p:nvPr/>
        </p:nvSpPr>
        <p:spPr bwMode="auto">
          <a:xfrm>
            <a:off x="4679156" y="2793899"/>
            <a:ext cx="195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85" name="Line 53"/>
          <p:cNvSpPr>
            <a:spLocks noChangeShapeType="1"/>
          </p:cNvSpPr>
          <p:nvPr/>
        </p:nvSpPr>
        <p:spPr bwMode="auto">
          <a:xfrm>
            <a:off x="4679156" y="3036858"/>
            <a:ext cx="195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86" name="Line 54"/>
          <p:cNvSpPr>
            <a:spLocks noChangeShapeType="1"/>
          </p:cNvSpPr>
          <p:nvPr/>
        </p:nvSpPr>
        <p:spPr bwMode="auto">
          <a:xfrm>
            <a:off x="4641057" y="1442166"/>
            <a:ext cx="19407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grpSp>
        <p:nvGrpSpPr>
          <p:cNvPr id="556087" name="Group 55"/>
          <p:cNvGrpSpPr>
            <a:grpSpLocks/>
          </p:cNvGrpSpPr>
          <p:nvPr/>
        </p:nvGrpSpPr>
        <p:grpSpPr bwMode="auto">
          <a:xfrm>
            <a:off x="5029201" y="1788936"/>
            <a:ext cx="1466956" cy="802370"/>
            <a:chOff x="2352" y="1968"/>
            <a:chExt cx="1808" cy="1112"/>
          </a:xfrm>
        </p:grpSpPr>
        <p:sp>
          <p:nvSpPr>
            <p:cNvPr id="556088" name="Cloud"/>
            <p:cNvSpPr>
              <a:spLocks noChangeAspect="1" noEditPoints="1" noChangeArrowheads="1"/>
            </p:cNvSpPr>
            <p:nvPr/>
          </p:nvSpPr>
          <p:spPr bwMode="auto">
            <a:xfrm>
              <a:off x="2640" y="2304"/>
              <a:ext cx="1008" cy="488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C99FF"/>
            </a:solidFill>
            <a:ln>
              <a:noFill/>
            </a:ln>
            <a:effectLst>
              <a:outerShdw dist="107763" dir="2700000" algn="ctr" rotWithShape="0">
                <a:srgbClr val="80808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kumimoji="1" lang="en-US" altLang="zh-CN" sz="600">
                  <a:latin typeface="Cambria" panose="02040503050406030204" pitchFamily="18" charset="0"/>
                  <a:ea typeface="楷体_GB2312" pitchFamily="49" charset="-122"/>
                </a:rPr>
                <a:t>Home Data Processing</a:t>
              </a:r>
            </a:p>
          </p:txBody>
        </p:sp>
        <p:sp>
          <p:nvSpPr>
            <p:cNvPr id="556089" name="Text Box 57"/>
            <p:cNvSpPr txBox="1">
              <a:spLocks noChangeArrowheads="1"/>
            </p:cNvSpPr>
            <p:nvPr/>
          </p:nvSpPr>
          <p:spPr bwMode="auto">
            <a:xfrm>
              <a:off x="2352" y="2744"/>
              <a:ext cx="303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1544" tIns="30772" rIns="61544" bIns="30772">
              <a:spAutoFit/>
            </a:bodyPr>
            <a:lstStyle>
              <a:lvl1pPr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09575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820738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230313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641475" defTabSz="820738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0986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5558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0130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470275" defTabSz="8207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kumimoji="1" lang="en-US" altLang="zh-CN" sz="60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  PC</a:t>
              </a:r>
            </a:p>
          </p:txBody>
        </p:sp>
        <p:pic>
          <p:nvPicPr>
            <p:cNvPr id="556090" name="Picture 58" descr="images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2112"/>
              <a:ext cx="374" cy="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6091" name="Picture 59"/>
            <p:cNvPicPr>
              <a:picLocks noChangeAspect="1" noChangeArrowheads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2448"/>
              <a:ext cx="336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56092" name="Picture 60" descr="MCj00889760000[1]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968"/>
              <a:ext cx="414" cy="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6093" name="Rectangle 61"/>
            <p:cNvSpPr>
              <a:spLocks noChangeArrowheads="1"/>
            </p:cNvSpPr>
            <p:nvPr/>
          </p:nvSpPr>
          <p:spPr bwMode="auto">
            <a:xfrm>
              <a:off x="3263" y="2216"/>
              <a:ext cx="637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Education</a:t>
              </a:r>
            </a:p>
          </p:txBody>
        </p:sp>
        <p:pic>
          <p:nvPicPr>
            <p:cNvPr id="556094" name="Picture 62" descr="usb-flash"/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0" y="2640"/>
              <a:ext cx="317" cy="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6095" name="Rectangle 63"/>
            <p:cNvSpPr>
              <a:spLocks noChangeArrowheads="1"/>
            </p:cNvSpPr>
            <p:nvPr/>
          </p:nvSpPr>
          <p:spPr bwMode="auto">
            <a:xfrm>
              <a:off x="2927" y="2810"/>
              <a:ext cx="431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Print</a:t>
              </a:r>
            </a:p>
          </p:txBody>
        </p:sp>
        <p:pic>
          <p:nvPicPr>
            <p:cNvPr id="556096" name="Picture 64" descr="MCj00786260000[1]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2256"/>
              <a:ext cx="273" cy="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6097" name="Rectangle 65"/>
            <p:cNvSpPr>
              <a:spLocks noChangeArrowheads="1"/>
            </p:cNvSpPr>
            <p:nvPr/>
          </p:nvSpPr>
          <p:spPr bwMode="auto">
            <a:xfrm>
              <a:off x="3551" y="2696"/>
              <a:ext cx="609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60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Online</a:t>
              </a:r>
            </a:p>
            <a:p>
              <a:r>
                <a:rPr kumimoji="1" lang="en-US" altLang="zh-CN" sz="60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rPr>
                <a:t>Shopping</a:t>
              </a:r>
            </a:p>
          </p:txBody>
        </p:sp>
      </p:grpSp>
      <p:sp>
        <p:nvSpPr>
          <p:cNvPr id="556098" name="Line 66"/>
          <p:cNvSpPr>
            <a:spLocks noChangeShapeType="1"/>
          </p:cNvSpPr>
          <p:nvPr/>
        </p:nvSpPr>
        <p:spPr bwMode="auto">
          <a:xfrm>
            <a:off x="4757738" y="1025824"/>
            <a:ext cx="0" cy="228822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099" name="AutoShape 67"/>
          <p:cNvSpPr>
            <a:spLocks noChangeArrowheads="1"/>
          </p:cNvSpPr>
          <p:nvPr/>
        </p:nvSpPr>
        <p:spPr bwMode="auto">
          <a:xfrm>
            <a:off x="2628901" y="1979989"/>
            <a:ext cx="651272" cy="583100"/>
          </a:xfrm>
          <a:prstGeom prst="cloudCallout">
            <a:avLst>
              <a:gd name="adj1" fmla="val 13801"/>
              <a:gd name="adj2" fmla="val -11366"/>
            </a:avLst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12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endParaRPr kumimoji="1" lang="en-US" altLang="zh-CN" sz="600">
              <a:latin typeface="Cambria" panose="02040503050406030204" pitchFamily="18" charset="0"/>
              <a:ea typeface="楷体_GB2312" pitchFamily="49" charset="-122"/>
            </a:endParaRPr>
          </a:p>
          <a:p>
            <a:pPr algn="ctr">
              <a:lnSpc>
                <a:spcPct val="12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kumimoji="1" lang="en-US" altLang="zh-CN" sz="600">
                <a:latin typeface="Cambria" panose="02040503050406030204" pitchFamily="18" charset="0"/>
                <a:ea typeface="楷体_GB2312" pitchFamily="49" charset="-122"/>
              </a:rPr>
              <a:t>Broadband Access Network</a:t>
            </a:r>
          </a:p>
        </p:txBody>
      </p:sp>
      <p:sp>
        <p:nvSpPr>
          <p:cNvPr id="556100" name="Cloud"/>
          <p:cNvSpPr>
            <a:spLocks noChangeAspect="1" noEditPoints="1" noChangeArrowheads="1"/>
          </p:cNvSpPr>
          <p:nvPr/>
        </p:nvSpPr>
        <p:spPr bwMode="auto">
          <a:xfrm>
            <a:off x="2951560" y="1714943"/>
            <a:ext cx="611981" cy="276089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PSTN</a:t>
            </a:r>
          </a:p>
        </p:txBody>
      </p:sp>
      <p:sp>
        <p:nvSpPr>
          <p:cNvPr id="556101" name="Cloud"/>
          <p:cNvSpPr>
            <a:spLocks noChangeAspect="1" noEditPoints="1" noChangeArrowheads="1"/>
          </p:cNvSpPr>
          <p:nvPr/>
        </p:nvSpPr>
        <p:spPr bwMode="auto">
          <a:xfrm>
            <a:off x="1709738" y="1343880"/>
            <a:ext cx="822722" cy="188734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algn="ctr"/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IP</a:t>
            </a:r>
          </a:p>
          <a:p>
            <a:pPr algn="ctr"/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internet</a:t>
            </a:r>
          </a:p>
        </p:txBody>
      </p:sp>
      <p:sp>
        <p:nvSpPr>
          <p:cNvPr id="556102" name="Cloud"/>
          <p:cNvSpPr>
            <a:spLocks noChangeAspect="1" noEditPoints="1" noChangeArrowheads="1"/>
          </p:cNvSpPr>
          <p:nvPr/>
        </p:nvSpPr>
        <p:spPr bwMode="auto">
          <a:xfrm>
            <a:off x="2628901" y="2616098"/>
            <a:ext cx="592931" cy="53892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E5E7E5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0" rIns="0"/>
          <a:lstStyle/>
          <a:p>
            <a:pPr algn="ctr">
              <a:lnSpc>
                <a:spcPct val="150000"/>
              </a:lnSpc>
            </a:pPr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Mobile/3G</a:t>
            </a:r>
          </a:p>
        </p:txBody>
      </p:sp>
      <p:sp>
        <p:nvSpPr>
          <p:cNvPr id="556103" name="Line 71"/>
          <p:cNvSpPr>
            <a:spLocks noChangeShapeType="1"/>
          </p:cNvSpPr>
          <p:nvPr/>
        </p:nvSpPr>
        <p:spPr bwMode="auto">
          <a:xfrm flipV="1">
            <a:off x="2971800" y="1926980"/>
            <a:ext cx="228600" cy="2120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pic>
        <p:nvPicPr>
          <p:cNvPr id="556104" name="Picture 72"/>
          <p:cNvPicPr>
            <a:picLocks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39016"/>
            <a:ext cx="215504" cy="15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6105" name="Picture 73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86050" y="2079380"/>
            <a:ext cx="313135" cy="11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6106" name="Line 74"/>
          <p:cNvSpPr>
            <a:spLocks noChangeShapeType="1"/>
          </p:cNvSpPr>
          <p:nvPr/>
        </p:nvSpPr>
        <p:spPr bwMode="auto">
          <a:xfrm>
            <a:off x="1737122" y="913180"/>
            <a:ext cx="0" cy="234896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grpSp>
        <p:nvGrpSpPr>
          <p:cNvPr id="556107" name="Group 75"/>
          <p:cNvGrpSpPr>
            <a:grpSpLocks/>
          </p:cNvGrpSpPr>
          <p:nvPr/>
        </p:nvGrpSpPr>
        <p:grpSpPr bwMode="auto">
          <a:xfrm>
            <a:off x="1543050" y="2563089"/>
            <a:ext cx="190500" cy="206515"/>
            <a:chOff x="624" y="816"/>
            <a:chExt cx="313" cy="339"/>
          </a:xfrm>
        </p:grpSpPr>
        <p:pic>
          <p:nvPicPr>
            <p:cNvPr id="556108" name="Picture 76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816"/>
              <a:ext cx="217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6109" name="Picture 77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816"/>
              <a:ext cx="217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56110" name="Picture 78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816"/>
              <a:ext cx="217" cy="3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56111" name="Group 79"/>
          <p:cNvGrpSpPr>
            <a:grpSpLocks/>
          </p:cNvGrpSpPr>
          <p:nvPr/>
        </p:nvGrpSpPr>
        <p:grpSpPr bwMode="auto">
          <a:xfrm>
            <a:off x="1506141" y="1474193"/>
            <a:ext cx="203597" cy="240750"/>
            <a:chOff x="1348" y="2688"/>
            <a:chExt cx="716" cy="959"/>
          </a:xfrm>
        </p:grpSpPr>
        <p:grpSp>
          <p:nvGrpSpPr>
            <p:cNvPr id="556112" name="Group 80"/>
            <p:cNvGrpSpPr>
              <a:grpSpLocks/>
            </p:cNvGrpSpPr>
            <p:nvPr/>
          </p:nvGrpSpPr>
          <p:grpSpPr bwMode="auto">
            <a:xfrm>
              <a:off x="1348" y="2688"/>
              <a:ext cx="716" cy="959"/>
              <a:chOff x="1348" y="3028"/>
              <a:chExt cx="385" cy="619"/>
            </a:xfrm>
          </p:grpSpPr>
          <p:sp>
            <p:nvSpPr>
              <p:cNvPr id="556113" name="Rectangle 81"/>
              <p:cNvSpPr>
                <a:spLocks noChangeArrowheads="1"/>
              </p:cNvSpPr>
              <p:nvPr/>
            </p:nvSpPr>
            <p:spPr bwMode="auto">
              <a:xfrm>
                <a:off x="1348" y="3074"/>
                <a:ext cx="339" cy="573"/>
              </a:xfrm>
              <a:prstGeom prst="rect">
                <a:avLst/>
              </a:prstGeom>
              <a:solidFill>
                <a:srgbClr val="0096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14" name="Rectangle 82"/>
              <p:cNvSpPr>
                <a:spLocks noChangeArrowheads="1"/>
              </p:cNvSpPr>
              <p:nvPr/>
            </p:nvSpPr>
            <p:spPr bwMode="auto">
              <a:xfrm>
                <a:off x="1350" y="3076"/>
                <a:ext cx="335" cy="569"/>
              </a:xfrm>
              <a:prstGeom prst="rect">
                <a:avLst/>
              </a:prstGeom>
              <a:solidFill>
                <a:srgbClr val="0096D5"/>
              </a:solidFill>
              <a:ln w="6350">
                <a:solidFill>
                  <a:srgbClr val="AAE6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15" name="Freeform 83"/>
              <p:cNvSpPr>
                <a:spLocks/>
              </p:cNvSpPr>
              <p:nvPr/>
            </p:nvSpPr>
            <p:spPr bwMode="auto">
              <a:xfrm>
                <a:off x="1348" y="3028"/>
                <a:ext cx="385" cy="46"/>
              </a:xfrm>
              <a:custGeom>
                <a:avLst/>
                <a:gdLst>
                  <a:gd name="T0" fmla="*/ 0 w 385"/>
                  <a:gd name="T1" fmla="*/ 46 h 46"/>
                  <a:gd name="T2" fmla="*/ 46 w 385"/>
                  <a:gd name="T3" fmla="*/ 0 h 46"/>
                  <a:gd name="T4" fmla="*/ 385 w 385"/>
                  <a:gd name="T5" fmla="*/ 0 h 46"/>
                  <a:gd name="T6" fmla="*/ 339 w 385"/>
                  <a:gd name="T7" fmla="*/ 46 h 46"/>
                  <a:gd name="T8" fmla="*/ 0 w 38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6">
                    <a:moveTo>
                      <a:pt x="0" y="46"/>
                    </a:moveTo>
                    <a:lnTo>
                      <a:pt x="46" y="0"/>
                    </a:lnTo>
                    <a:lnTo>
                      <a:pt x="385" y="0"/>
                    </a:lnTo>
                    <a:lnTo>
                      <a:pt x="339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B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16" name="Freeform 84"/>
              <p:cNvSpPr>
                <a:spLocks/>
              </p:cNvSpPr>
              <p:nvPr/>
            </p:nvSpPr>
            <p:spPr bwMode="auto">
              <a:xfrm>
                <a:off x="1348" y="3028"/>
                <a:ext cx="385" cy="46"/>
              </a:xfrm>
              <a:custGeom>
                <a:avLst/>
                <a:gdLst>
                  <a:gd name="T0" fmla="*/ 0 w 385"/>
                  <a:gd name="T1" fmla="*/ 46 h 46"/>
                  <a:gd name="T2" fmla="*/ 46 w 385"/>
                  <a:gd name="T3" fmla="*/ 0 h 46"/>
                  <a:gd name="T4" fmla="*/ 385 w 385"/>
                  <a:gd name="T5" fmla="*/ 0 h 46"/>
                  <a:gd name="T6" fmla="*/ 339 w 385"/>
                  <a:gd name="T7" fmla="*/ 46 h 46"/>
                  <a:gd name="T8" fmla="*/ 0 w 38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6">
                    <a:moveTo>
                      <a:pt x="0" y="46"/>
                    </a:moveTo>
                    <a:lnTo>
                      <a:pt x="46" y="0"/>
                    </a:lnTo>
                    <a:lnTo>
                      <a:pt x="385" y="0"/>
                    </a:lnTo>
                    <a:lnTo>
                      <a:pt x="339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B4FF"/>
              </a:solidFill>
              <a:ln w="6350">
                <a:solidFill>
                  <a:srgbClr val="AAE6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17" name="Rectangle 85"/>
              <p:cNvSpPr>
                <a:spLocks noChangeArrowheads="1"/>
              </p:cNvSpPr>
              <p:nvPr/>
            </p:nvSpPr>
            <p:spPr bwMode="auto">
              <a:xfrm>
                <a:off x="1371" y="3110"/>
                <a:ext cx="151" cy="71"/>
              </a:xfrm>
              <a:prstGeom prst="rect">
                <a:avLst/>
              </a:prstGeom>
              <a:solidFill>
                <a:srgbClr val="2AC0FF"/>
              </a:solidFill>
              <a:ln w="6350">
                <a:solidFill>
                  <a:srgbClr val="005A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18" name="Line 86"/>
              <p:cNvSpPr>
                <a:spLocks noChangeShapeType="1"/>
              </p:cNvSpPr>
              <p:nvPr/>
            </p:nvSpPr>
            <p:spPr bwMode="auto">
              <a:xfrm>
                <a:off x="1394" y="3145"/>
                <a:ext cx="100" cy="1"/>
              </a:xfrm>
              <a:prstGeom prst="line">
                <a:avLst/>
              </a:prstGeom>
              <a:noFill/>
              <a:ln w="12700">
                <a:solidFill>
                  <a:srgbClr val="AAE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19" name="Freeform 87"/>
              <p:cNvSpPr>
                <a:spLocks/>
              </p:cNvSpPr>
              <p:nvPr/>
            </p:nvSpPr>
            <p:spPr bwMode="auto">
              <a:xfrm>
                <a:off x="1687" y="3028"/>
                <a:ext cx="46" cy="619"/>
              </a:xfrm>
              <a:custGeom>
                <a:avLst/>
                <a:gdLst>
                  <a:gd name="T0" fmla="*/ 0 w 46"/>
                  <a:gd name="T1" fmla="*/ 619 h 619"/>
                  <a:gd name="T2" fmla="*/ 46 w 46"/>
                  <a:gd name="T3" fmla="*/ 573 h 619"/>
                  <a:gd name="T4" fmla="*/ 46 w 46"/>
                  <a:gd name="T5" fmla="*/ 0 h 619"/>
                  <a:gd name="T6" fmla="*/ 0 w 46"/>
                  <a:gd name="T7" fmla="*/ 46 h 619"/>
                  <a:gd name="T8" fmla="*/ 0 w 46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19">
                    <a:moveTo>
                      <a:pt x="0" y="619"/>
                    </a:moveTo>
                    <a:lnTo>
                      <a:pt x="46" y="57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619"/>
                    </a:lnTo>
                    <a:close/>
                  </a:path>
                </a:pathLst>
              </a:custGeom>
              <a:solidFill>
                <a:srgbClr val="005A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20" name="Freeform 88"/>
              <p:cNvSpPr>
                <a:spLocks/>
              </p:cNvSpPr>
              <p:nvPr/>
            </p:nvSpPr>
            <p:spPr bwMode="auto">
              <a:xfrm>
                <a:off x="1687" y="3028"/>
                <a:ext cx="46" cy="619"/>
              </a:xfrm>
              <a:custGeom>
                <a:avLst/>
                <a:gdLst>
                  <a:gd name="T0" fmla="*/ 0 w 46"/>
                  <a:gd name="T1" fmla="*/ 619 h 619"/>
                  <a:gd name="T2" fmla="*/ 46 w 46"/>
                  <a:gd name="T3" fmla="*/ 573 h 619"/>
                  <a:gd name="T4" fmla="*/ 46 w 46"/>
                  <a:gd name="T5" fmla="*/ 0 h 619"/>
                  <a:gd name="T6" fmla="*/ 0 w 46"/>
                  <a:gd name="T7" fmla="*/ 46 h 619"/>
                  <a:gd name="T8" fmla="*/ 0 w 46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19">
                    <a:moveTo>
                      <a:pt x="0" y="619"/>
                    </a:moveTo>
                    <a:lnTo>
                      <a:pt x="46" y="57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619"/>
                    </a:lnTo>
                    <a:close/>
                  </a:path>
                </a:pathLst>
              </a:custGeom>
              <a:solidFill>
                <a:srgbClr val="005A80"/>
              </a:solidFill>
              <a:ln w="6350">
                <a:solidFill>
                  <a:srgbClr val="AAE6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21" name="Line 89"/>
              <p:cNvSpPr>
                <a:spLocks noChangeShapeType="1"/>
              </p:cNvSpPr>
              <p:nvPr/>
            </p:nvSpPr>
            <p:spPr bwMode="auto">
              <a:xfrm>
                <a:off x="1357" y="3609"/>
                <a:ext cx="325" cy="1"/>
              </a:xfrm>
              <a:prstGeom prst="line">
                <a:avLst/>
              </a:prstGeom>
              <a:noFill/>
              <a:ln w="12700">
                <a:solidFill>
                  <a:srgbClr val="AAE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22" name="Line 90"/>
              <p:cNvSpPr>
                <a:spLocks noChangeShapeType="1"/>
              </p:cNvSpPr>
              <p:nvPr/>
            </p:nvSpPr>
            <p:spPr bwMode="auto">
              <a:xfrm>
                <a:off x="1357" y="3304"/>
                <a:ext cx="325" cy="1"/>
              </a:xfrm>
              <a:prstGeom prst="line">
                <a:avLst/>
              </a:prstGeom>
              <a:noFill/>
              <a:ln w="12700">
                <a:solidFill>
                  <a:srgbClr val="AAE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23" name="Line 91"/>
              <p:cNvSpPr>
                <a:spLocks noChangeShapeType="1"/>
              </p:cNvSpPr>
              <p:nvPr/>
            </p:nvSpPr>
            <p:spPr bwMode="auto">
              <a:xfrm>
                <a:off x="1352" y="3605"/>
                <a:ext cx="330" cy="1"/>
              </a:xfrm>
              <a:prstGeom prst="line">
                <a:avLst/>
              </a:prstGeom>
              <a:noFill/>
              <a:ln w="12700">
                <a:solidFill>
                  <a:srgbClr val="005A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24" name="Line 92"/>
              <p:cNvSpPr>
                <a:spLocks noChangeShapeType="1"/>
              </p:cNvSpPr>
              <p:nvPr/>
            </p:nvSpPr>
            <p:spPr bwMode="auto">
              <a:xfrm>
                <a:off x="1352" y="3300"/>
                <a:ext cx="330" cy="1"/>
              </a:xfrm>
              <a:prstGeom prst="line">
                <a:avLst/>
              </a:prstGeom>
              <a:noFill/>
              <a:ln w="12700">
                <a:solidFill>
                  <a:srgbClr val="005A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25" name="Freeform 93"/>
              <p:cNvSpPr>
                <a:spLocks/>
              </p:cNvSpPr>
              <p:nvPr/>
            </p:nvSpPr>
            <p:spPr bwMode="auto">
              <a:xfrm>
                <a:off x="1369" y="3108"/>
                <a:ext cx="151" cy="71"/>
              </a:xfrm>
              <a:custGeom>
                <a:avLst/>
                <a:gdLst>
                  <a:gd name="T0" fmla="*/ 0 w 151"/>
                  <a:gd name="T1" fmla="*/ 71 h 71"/>
                  <a:gd name="T2" fmla="*/ 0 w 151"/>
                  <a:gd name="T3" fmla="*/ 0 h 71"/>
                  <a:gd name="T4" fmla="*/ 151 w 151"/>
                  <a:gd name="T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71">
                    <a:moveTo>
                      <a:pt x="0" y="71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6350">
                <a:solidFill>
                  <a:srgbClr val="AAE6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sp>
          <p:nvSpPr>
            <p:cNvPr id="556126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1488" y="3264"/>
              <a:ext cx="384" cy="19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7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Cambria" panose="02040503050406030204" pitchFamily="18" charset="0"/>
                  <a:ea typeface="宋体"/>
                </a:rPr>
                <a:t>APP</a:t>
              </a:r>
              <a:endParaRPr lang="zh-CN" altLang="en-US" sz="27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Cambria" panose="02040503050406030204" pitchFamily="18" charset="0"/>
                <a:ea typeface="宋体"/>
              </a:endParaRPr>
            </a:p>
          </p:txBody>
        </p:sp>
      </p:grpSp>
      <p:pic>
        <p:nvPicPr>
          <p:cNvPr id="556127" name="Picture 95" descr="Generalprocessor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2032998"/>
            <a:ext cx="159544" cy="23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6128" name="Rectangle 96"/>
          <p:cNvSpPr>
            <a:spLocks noChangeArrowheads="1"/>
          </p:cNvSpPr>
          <p:nvPr/>
        </p:nvSpPr>
        <p:spPr bwMode="auto">
          <a:xfrm>
            <a:off x="1428750" y="1284244"/>
            <a:ext cx="514350" cy="21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5100" rIns="0" bIns="35100" anchor="ctr"/>
          <a:lstStyle/>
          <a:p>
            <a:r>
              <a:rPr kumimoji="1" lang="en-US" altLang="zh-CN" sz="750">
                <a:latin typeface="Cambria" panose="02040503050406030204" pitchFamily="18" charset="0"/>
                <a:ea typeface="楷体_GB2312" pitchFamily="49" charset="-122"/>
              </a:rPr>
              <a:t>Application</a:t>
            </a:r>
          </a:p>
          <a:p>
            <a:r>
              <a:rPr kumimoji="1" lang="en-US" altLang="zh-CN" sz="750">
                <a:latin typeface="Cambria" panose="02040503050406030204" pitchFamily="18" charset="0"/>
                <a:ea typeface="楷体_GB2312" pitchFamily="49" charset="-122"/>
              </a:rPr>
              <a:t>Server</a:t>
            </a:r>
          </a:p>
        </p:txBody>
      </p:sp>
      <p:sp>
        <p:nvSpPr>
          <p:cNvPr id="556129" name="Rectangle 97"/>
          <p:cNvSpPr>
            <a:spLocks noChangeArrowheads="1"/>
          </p:cNvSpPr>
          <p:nvPr/>
        </p:nvSpPr>
        <p:spPr bwMode="auto">
          <a:xfrm>
            <a:off x="1371600" y="1867344"/>
            <a:ext cx="400050" cy="14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r>
              <a:rPr kumimoji="1" lang="en-US" altLang="zh-CN" sz="750">
                <a:latin typeface="Cambria" panose="02040503050406030204" pitchFamily="18" charset="0"/>
                <a:ea typeface="楷体_GB2312" pitchFamily="49" charset="-122"/>
              </a:rPr>
              <a:t>Media </a:t>
            </a:r>
          </a:p>
          <a:p>
            <a:r>
              <a:rPr kumimoji="1" lang="en-US" altLang="zh-CN" sz="750">
                <a:latin typeface="Cambria" panose="02040503050406030204" pitchFamily="18" charset="0"/>
                <a:ea typeface="楷体_GB2312" pitchFamily="49" charset="-122"/>
              </a:rPr>
              <a:t>Server</a:t>
            </a:r>
          </a:p>
        </p:txBody>
      </p:sp>
      <p:sp>
        <p:nvSpPr>
          <p:cNvPr id="556130" name="Rectangle 98"/>
          <p:cNvSpPr>
            <a:spLocks noChangeArrowheads="1"/>
          </p:cNvSpPr>
          <p:nvPr/>
        </p:nvSpPr>
        <p:spPr bwMode="auto">
          <a:xfrm>
            <a:off x="1257300" y="2450444"/>
            <a:ext cx="457200" cy="106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r>
              <a:rPr kumimoji="1" lang="en-US" altLang="zh-CN" sz="750">
                <a:latin typeface="Cambria" panose="02040503050406030204" pitchFamily="18" charset="0"/>
                <a:ea typeface="楷体_GB2312" pitchFamily="49" charset="-122"/>
              </a:rPr>
              <a:t>Datebase</a:t>
            </a:r>
          </a:p>
        </p:txBody>
      </p:sp>
      <p:sp>
        <p:nvSpPr>
          <p:cNvPr id="556131" name="AutoShape 99"/>
          <p:cNvSpPr>
            <a:spLocks noChangeArrowheads="1"/>
          </p:cNvSpPr>
          <p:nvPr/>
        </p:nvSpPr>
        <p:spPr bwMode="auto">
          <a:xfrm>
            <a:off x="2514601" y="1025825"/>
            <a:ext cx="869156" cy="583100"/>
          </a:xfrm>
          <a:prstGeom prst="cloudCallout">
            <a:avLst>
              <a:gd name="adj1" fmla="val -2190"/>
              <a:gd name="adj2" fmla="val -11366"/>
            </a:avLst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endParaRPr kumimoji="1" lang="en-US" altLang="zh-CN" sz="750">
              <a:latin typeface="Cambria" panose="02040503050406030204" pitchFamily="18" charset="0"/>
              <a:ea typeface="楷体_GB2312" pitchFamily="49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Broadcast Network</a:t>
            </a:r>
          </a:p>
        </p:txBody>
      </p:sp>
      <p:sp>
        <p:nvSpPr>
          <p:cNvPr id="556132" name="Line 100"/>
          <p:cNvSpPr>
            <a:spLocks noChangeShapeType="1"/>
          </p:cNvSpPr>
          <p:nvPr/>
        </p:nvSpPr>
        <p:spPr bwMode="auto">
          <a:xfrm flipH="1" flipV="1">
            <a:off x="2457450" y="2828135"/>
            <a:ext cx="190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133" name="Line 101"/>
          <p:cNvSpPr>
            <a:spLocks noChangeShapeType="1"/>
          </p:cNvSpPr>
          <p:nvPr/>
        </p:nvSpPr>
        <p:spPr bwMode="auto">
          <a:xfrm flipH="1" flipV="1">
            <a:off x="2514600" y="2245034"/>
            <a:ext cx="190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56134" name="Line 102"/>
          <p:cNvSpPr>
            <a:spLocks noChangeShapeType="1"/>
          </p:cNvSpPr>
          <p:nvPr/>
        </p:nvSpPr>
        <p:spPr bwMode="auto">
          <a:xfrm flipH="1">
            <a:off x="2457450" y="1449897"/>
            <a:ext cx="190500" cy="10601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pic>
        <p:nvPicPr>
          <p:cNvPr id="556135" name="Picture 103"/>
          <p:cNvPicPr>
            <a:picLocks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2722116"/>
            <a:ext cx="215504" cy="15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6136" name="Picture 104"/>
          <p:cNvPicPr>
            <a:picLocks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02906"/>
            <a:ext cx="215504" cy="15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257550" y="1491630"/>
            <a:ext cx="4457700" cy="2697644"/>
            <a:chOff x="2819400" y="1988840"/>
            <a:chExt cx="5943600" cy="3596858"/>
          </a:xfrm>
        </p:grpSpPr>
        <p:sp>
          <p:nvSpPr>
            <p:cNvPr id="556138" name="Oval 106"/>
            <p:cNvSpPr>
              <a:spLocks noChangeArrowheads="1"/>
            </p:cNvSpPr>
            <p:nvPr/>
          </p:nvSpPr>
          <p:spPr bwMode="auto">
            <a:xfrm>
              <a:off x="7239000" y="1988840"/>
              <a:ext cx="406400" cy="35339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0">
                  <a:latin typeface="Cambria" panose="02040503050406030204" pitchFamily="18" charset="0"/>
                  <a:ea typeface="楷体_GB2312" pitchFamily="49" charset="-122"/>
                </a:rPr>
                <a:t>2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819400" y="2334472"/>
              <a:ext cx="5943600" cy="3251226"/>
              <a:chOff x="2819400" y="2277756"/>
              <a:chExt cx="5943600" cy="3251226"/>
            </a:xfrm>
          </p:grpSpPr>
          <p:sp>
            <p:nvSpPr>
              <p:cNvPr id="556137" name="AutoShape 105"/>
              <p:cNvSpPr>
                <a:spLocks noChangeArrowheads="1"/>
              </p:cNvSpPr>
              <p:nvPr/>
            </p:nvSpPr>
            <p:spPr bwMode="auto">
              <a:xfrm rot="19758184">
                <a:off x="5943600" y="2277756"/>
                <a:ext cx="2743200" cy="1625613"/>
              </a:xfrm>
              <a:custGeom>
                <a:avLst/>
                <a:gdLst>
                  <a:gd name="G0" fmla="+- 0 0 0"/>
                  <a:gd name="G1" fmla="+- 2960971 0 0"/>
                  <a:gd name="G2" fmla="+- 0 0 2960971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5400 0 0"/>
                  <a:gd name="G9" fmla="+- 0 0 2960971"/>
                  <a:gd name="G10" fmla="+- 540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540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5400 0"/>
                  <a:gd name="G29" fmla="sin 540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2960971"/>
                  <a:gd name="G36" fmla="sin G34 2960971"/>
                  <a:gd name="G37" fmla="+/ 2960971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5400 G39"/>
                  <a:gd name="G43" fmla="sin 540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828 w 21600"/>
                  <a:gd name="T5" fmla="*/ 6651 h 21600"/>
                  <a:gd name="T6" fmla="*/ 16509 w 21600"/>
                  <a:gd name="T7" fmla="*/ 16545 h 21600"/>
                  <a:gd name="T8" fmla="*/ 5814 w 21600"/>
                  <a:gd name="T9" fmla="*/ 8725 h 21600"/>
                  <a:gd name="T10" fmla="*/ 24300 w 21600"/>
                  <a:gd name="T11" fmla="*/ 10800 h 21600"/>
                  <a:gd name="T12" fmla="*/ 18900 w 21600"/>
                  <a:gd name="T13" fmla="*/ 16200 h 21600"/>
                  <a:gd name="T14" fmla="*/ 1350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cubicBezTo>
                      <a:pt x="5400" y="13782"/>
                      <a:pt x="7817" y="16200"/>
                      <a:pt x="10800" y="16200"/>
                    </a:cubicBezTo>
                    <a:cubicBezTo>
                      <a:pt x="12226" y="16200"/>
                      <a:pt x="13594" y="15635"/>
                      <a:pt x="14606" y="14630"/>
                    </a:cubicBezTo>
                    <a:lnTo>
                      <a:pt x="18412" y="18460"/>
                    </a:lnTo>
                    <a:cubicBezTo>
                      <a:pt x="16389" y="20471"/>
                      <a:pt x="13652" y="21599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-1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FF3300">
                  <a:alpha val="61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39" name="AutoShape 107"/>
              <p:cNvSpPr>
                <a:spLocks noChangeArrowheads="1"/>
              </p:cNvSpPr>
              <p:nvPr/>
            </p:nvSpPr>
            <p:spPr bwMode="auto">
              <a:xfrm>
                <a:off x="4876800" y="5034230"/>
                <a:ext cx="3886200" cy="494752"/>
              </a:xfrm>
              <a:prstGeom prst="rightArrow">
                <a:avLst>
                  <a:gd name="adj1" fmla="val 64287"/>
                  <a:gd name="adj2" fmla="val 53563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43" name="AutoShape 111"/>
              <p:cNvSpPr>
                <a:spLocks noChangeArrowheads="1"/>
              </p:cNvSpPr>
              <p:nvPr/>
            </p:nvSpPr>
            <p:spPr bwMode="auto">
              <a:xfrm flipH="1">
                <a:off x="2819400" y="5128469"/>
                <a:ext cx="2057400" cy="282715"/>
              </a:xfrm>
              <a:prstGeom prst="rightArrow">
                <a:avLst>
                  <a:gd name="adj1" fmla="val 64287"/>
                  <a:gd name="adj2" fmla="val 49625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45" name="Rectangle 113"/>
              <p:cNvSpPr>
                <a:spLocks noChangeArrowheads="1"/>
              </p:cNvSpPr>
              <p:nvPr/>
            </p:nvSpPr>
            <p:spPr bwMode="auto">
              <a:xfrm>
                <a:off x="4876800" y="5140249"/>
                <a:ext cx="3212419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mbria" panose="02040503050406030204" pitchFamily="18" charset="0"/>
                  </a:rPr>
                  <a:t>Full Home Device Interoperability</a:t>
                </a:r>
                <a:endParaRPr lang="en-US" altLang="zh-CN" sz="120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56148" name="Oval 116"/>
              <p:cNvSpPr>
                <a:spLocks noChangeArrowheads="1"/>
              </p:cNvSpPr>
              <p:nvPr/>
            </p:nvSpPr>
            <p:spPr bwMode="auto">
              <a:xfrm>
                <a:off x="4495800" y="5104909"/>
                <a:ext cx="406400" cy="353394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b="0">
                    <a:latin typeface="Cambria" panose="02040503050406030204" pitchFamily="18" charset="0"/>
                    <a:ea typeface="楷体_GB2312" pitchFamily="49" charset="-122"/>
                  </a:rPr>
                  <a:t>2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514850" y="1251114"/>
            <a:ext cx="2057400" cy="2577569"/>
            <a:chOff x="4495800" y="1668151"/>
            <a:chExt cx="2743200" cy="3436759"/>
          </a:xfrm>
        </p:grpSpPr>
        <p:grpSp>
          <p:nvGrpSpPr>
            <p:cNvPr id="4" name="组合 3"/>
            <p:cNvGrpSpPr/>
            <p:nvPr/>
          </p:nvGrpSpPr>
          <p:grpSpPr>
            <a:xfrm>
              <a:off x="4495800" y="1668151"/>
              <a:ext cx="2743200" cy="3436759"/>
              <a:chOff x="4495800" y="1668151"/>
              <a:chExt cx="2743200" cy="3436759"/>
            </a:xfrm>
          </p:grpSpPr>
          <p:sp>
            <p:nvSpPr>
              <p:cNvPr id="556142" name="AutoShape 110"/>
              <p:cNvSpPr>
                <a:spLocks noChangeArrowheads="1"/>
              </p:cNvSpPr>
              <p:nvPr/>
            </p:nvSpPr>
            <p:spPr bwMode="auto">
              <a:xfrm>
                <a:off x="4876800" y="4468800"/>
                <a:ext cx="2362200" cy="636110"/>
              </a:xfrm>
              <a:prstGeom prst="rightArrow">
                <a:avLst>
                  <a:gd name="adj1" fmla="val 64287"/>
                  <a:gd name="adj2" fmla="val 25323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44" name="Rectangle 112"/>
              <p:cNvSpPr>
                <a:spLocks noChangeArrowheads="1"/>
              </p:cNvSpPr>
              <p:nvPr/>
            </p:nvSpPr>
            <p:spPr bwMode="auto">
              <a:xfrm>
                <a:off x="4925356" y="4539479"/>
                <a:ext cx="1842813" cy="553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050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mbria" panose="02040503050406030204" pitchFamily="18" charset="0"/>
                    <a:ea typeface="楷体_GB2312" pitchFamily="49" charset="-122"/>
                  </a:rPr>
                  <a:t>Partial Home Device </a:t>
                </a:r>
              </a:p>
              <a:p>
                <a:pPr algn="ctr"/>
                <a:r>
                  <a:rPr lang="en-US" altLang="zh-CN" sz="1050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mbria" panose="02040503050406030204" pitchFamily="18" charset="0"/>
                    <a:ea typeface="楷体_GB2312" pitchFamily="49" charset="-122"/>
                  </a:rPr>
                  <a:t>Interoperability</a:t>
                </a:r>
                <a:endParaRPr lang="en-US" altLang="zh-CN" sz="15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" panose="020405030504060302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56147" name="Oval 115"/>
              <p:cNvSpPr>
                <a:spLocks noChangeArrowheads="1"/>
              </p:cNvSpPr>
              <p:nvPr/>
            </p:nvSpPr>
            <p:spPr bwMode="auto">
              <a:xfrm>
                <a:off x="4495800" y="4610157"/>
                <a:ext cx="406400" cy="353394"/>
              </a:xfrm>
              <a:prstGeom prst="ellipse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zh-CN" b="0">
                    <a:latin typeface="Cambria" panose="02040503050406030204" pitchFamily="18" charset="0"/>
                    <a:ea typeface="楷体_GB2312" pitchFamily="49" charset="-122"/>
                  </a:rPr>
                  <a:t>1</a:t>
                </a:r>
              </a:p>
            </p:txBody>
          </p:sp>
          <p:sp>
            <p:nvSpPr>
              <p:cNvPr id="556149" name="AutoShape 117"/>
              <p:cNvSpPr>
                <a:spLocks noChangeArrowheads="1"/>
              </p:cNvSpPr>
              <p:nvPr/>
            </p:nvSpPr>
            <p:spPr bwMode="auto">
              <a:xfrm rot="16200000">
                <a:off x="4752344" y="2064070"/>
                <a:ext cx="2544438" cy="1752600"/>
              </a:xfrm>
              <a:custGeom>
                <a:avLst/>
                <a:gdLst>
                  <a:gd name="G0" fmla="+- 0 0 0"/>
                  <a:gd name="G1" fmla="+- 2960971 0 0"/>
                  <a:gd name="G2" fmla="+- 0 0 2960971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5400 0 0"/>
                  <a:gd name="G9" fmla="+- 0 0 2960971"/>
                  <a:gd name="G10" fmla="+- 540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540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5400 0"/>
                  <a:gd name="G29" fmla="sin 540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2960971"/>
                  <a:gd name="G36" fmla="sin G34 2960971"/>
                  <a:gd name="G37" fmla="+/ 2960971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5400 G39"/>
                  <a:gd name="G43" fmla="sin 540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828 w 21600"/>
                  <a:gd name="T5" fmla="*/ 6651 h 21600"/>
                  <a:gd name="T6" fmla="*/ 16509 w 21600"/>
                  <a:gd name="T7" fmla="*/ 16545 h 21600"/>
                  <a:gd name="T8" fmla="*/ 5814 w 21600"/>
                  <a:gd name="T9" fmla="*/ 8725 h 21600"/>
                  <a:gd name="T10" fmla="*/ 24300 w 21600"/>
                  <a:gd name="T11" fmla="*/ 10800 h 21600"/>
                  <a:gd name="T12" fmla="*/ 18900 w 21600"/>
                  <a:gd name="T13" fmla="*/ 16200 h 21600"/>
                  <a:gd name="T14" fmla="*/ 1350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7817" y="5400"/>
                      <a:pt x="5400" y="7817"/>
                      <a:pt x="5400" y="10800"/>
                    </a:cubicBezTo>
                    <a:cubicBezTo>
                      <a:pt x="5400" y="13782"/>
                      <a:pt x="7817" y="16200"/>
                      <a:pt x="10800" y="16200"/>
                    </a:cubicBezTo>
                    <a:cubicBezTo>
                      <a:pt x="12226" y="16200"/>
                      <a:pt x="13594" y="15635"/>
                      <a:pt x="14606" y="14630"/>
                    </a:cubicBezTo>
                    <a:lnTo>
                      <a:pt x="18412" y="18460"/>
                    </a:lnTo>
                    <a:cubicBezTo>
                      <a:pt x="16389" y="20471"/>
                      <a:pt x="13652" y="21599"/>
                      <a:pt x="10800" y="21600"/>
                    </a:cubicBezTo>
                    <a:cubicBezTo>
                      <a:pt x="4835" y="21600"/>
                      <a:pt x="0" y="16764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-1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rgbClr val="FF3300">
                  <a:alpha val="61000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sp>
          <p:nvSpPr>
            <p:cNvPr id="556152" name="Oval 120"/>
            <p:cNvSpPr>
              <a:spLocks noChangeArrowheads="1"/>
            </p:cNvSpPr>
            <p:nvPr/>
          </p:nvSpPr>
          <p:spPr bwMode="auto">
            <a:xfrm>
              <a:off x="5724525" y="1868407"/>
              <a:ext cx="406400" cy="35339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0">
                  <a:latin typeface="Cambria" panose="02040503050406030204" pitchFamily="18" charset="0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556154" name="Rectangle 122"/>
          <p:cNvSpPr>
            <a:spLocks noChangeArrowheads="1"/>
          </p:cNvSpPr>
          <p:nvPr/>
        </p:nvSpPr>
        <p:spPr bwMode="auto">
          <a:xfrm>
            <a:off x="3168254" y="1268783"/>
            <a:ext cx="457176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90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Cable</a:t>
            </a:r>
          </a:p>
        </p:txBody>
      </p:sp>
      <p:sp>
        <p:nvSpPr>
          <p:cNvPr id="556155" name="Rectangle 123"/>
          <p:cNvSpPr>
            <a:spLocks noChangeArrowheads="1"/>
          </p:cNvSpPr>
          <p:nvPr/>
        </p:nvSpPr>
        <p:spPr bwMode="auto">
          <a:xfrm>
            <a:off x="3167063" y="2754143"/>
            <a:ext cx="5405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GSM</a:t>
            </a:r>
          </a:p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CDMA</a:t>
            </a:r>
          </a:p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3G</a:t>
            </a:r>
          </a:p>
          <a:p>
            <a:r>
              <a:rPr kumimoji="1" lang="en-US" altLang="zh-CN" sz="900">
                <a:latin typeface="Cambria" panose="02040503050406030204" pitchFamily="18" charset="0"/>
                <a:ea typeface="楷体_GB2312" pitchFamily="49" charset="-122"/>
              </a:rPr>
              <a:t>Wimax</a:t>
            </a:r>
          </a:p>
        </p:txBody>
      </p:sp>
      <p:sp>
        <p:nvSpPr>
          <p:cNvPr id="556156" name="Rectangle 124"/>
          <p:cNvSpPr>
            <a:spLocks noChangeArrowheads="1"/>
          </p:cNvSpPr>
          <p:nvPr/>
        </p:nvSpPr>
        <p:spPr bwMode="auto">
          <a:xfrm>
            <a:off x="3168253" y="2030789"/>
            <a:ext cx="455574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900"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PSTN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485900" y="1691026"/>
            <a:ext cx="6229350" cy="2968511"/>
            <a:chOff x="457200" y="2254701"/>
            <a:chExt cx="8305800" cy="3958015"/>
          </a:xfrm>
        </p:grpSpPr>
        <p:sp>
          <p:nvSpPr>
            <p:cNvPr id="556153" name="Oval 121"/>
            <p:cNvSpPr>
              <a:spLocks noChangeArrowheads="1"/>
            </p:cNvSpPr>
            <p:nvPr/>
          </p:nvSpPr>
          <p:spPr bwMode="auto">
            <a:xfrm>
              <a:off x="2646363" y="2969205"/>
              <a:ext cx="406400" cy="35339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0" dirty="0">
                  <a:latin typeface="Cambria" panose="02040503050406030204" pitchFamily="18" charset="0"/>
                  <a:ea typeface="楷体_GB2312" pitchFamily="49" charset="-122"/>
                </a:rPr>
                <a:t>3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57200" y="2254701"/>
              <a:ext cx="8305800" cy="3958015"/>
              <a:chOff x="457200" y="2136398"/>
              <a:chExt cx="8305800" cy="3958015"/>
            </a:xfrm>
          </p:grpSpPr>
          <p:sp>
            <p:nvSpPr>
              <p:cNvPr id="556140" name="AutoShape 108"/>
              <p:cNvSpPr>
                <a:spLocks noChangeArrowheads="1"/>
              </p:cNvSpPr>
              <p:nvPr/>
            </p:nvSpPr>
            <p:spPr bwMode="auto">
              <a:xfrm>
                <a:off x="4876800" y="5599661"/>
                <a:ext cx="3886200" cy="494752"/>
              </a:xfrm>
              <a:prstGeom prst="rightArrow">
                <a:avLst>
                  <a:gd name="adj1" fmla="val 64287"/>
                  <a:gd name="adj2" fmla="val 53563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556141" name="AutoShape 109"/>
              <p:cNvSpPr>
                <a:spLocks noChangeArrowheads="1"/>
              </p:cNvSpPr>
              <p:nvPr/>
            </p:nvSpPr>
            <p:spPr bwMode="auto">
              <a:xfrm flipH="1">
                <a:off x="457200" y="5599661"/>
                <a:ext cx="4419600" cy="494752"/>
              </a:xfrm>
              <a:prstGeom prst="rightArrow">
                <a:avLst>
                  <a:gd name="adj1" fmla="val 64287"/>
                  <a:gd name="adj2" fmla="val 60915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 b="0">
                  <a:latin typeface="Cambria" panose="02040503050406030204" pitchFamily="18" charset="0"/>
                </a:endParaRPr>
              </a:p>
            </p:txBody>
          </p:sp>
          <p:sp>
            <p:nvSpPr>
              <p:cNvPr id="556146" name="Rectangle 114"/>
              <p:cNvSpPr>
                <a:spLocks noChangeArrowheads="1"/>
              </p:cNvSpPr>
              <p:nvPr/>
            </p:nvSpPr>
            <p:spPr bwMode="auto">
              <a:xfrm>
                <a:off x="990600" y="5705680"/>
                <a:ext cx="2503079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200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mbria" panose="02040503050406030204" pitchFamily="18" charset="0"/>
                    <a:ea typeface="楷体_GB2312" pitchFamily="49" charset="-122"/>
                  </a:rPr>
                  <a:t>Extension to 3C Networks</a:t>
                </a:r>
              </a:p>
            </p:txBody>
          </p:sp>
          <p:sp>
            <p:nvSpPr>
              <p:cNvPr id="556157" name="AutoShape 125"/>
              <p:cNvSpPr>
                <a:spLocks noChangeArrowheads="1"/>
              </p:cNvSpPr>
              <p:nvPr/>
            </p:nvSpPr>
            <p:spPr bwMode="auto">
              <a:xfrm>
                <a:off x="1258888" y="2136398"/>
                <a:ext cx="3048000" cy="1696292"/>
              </a:xfrm>
              <a:prstGeom prst="leftRightArrow">
                <a:avLst>
                  <a:gd name="adj1" fmla="val 50000"/>
                  <a:gd name="adj2" fmla="val 33333"/>
                </a:avLst>
              </a:prstGeom>
              <a:solidFill>
                <a:srgbClr val="FF3300">
                  <a:alpha val="61000"/>
                </a:srgb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Cambria" panose="02040503050406030204" pitchFamily="18" charset="0"/>
                </a:endParaRPr>
              </a:p>
            </p:txBody>
          </p:sp>
        </p:grpSp>
        <p:sp>
          <p:nvSpPr>
            <p:cNvPr id="556150" name="Oval 118"/>
            <p:cNvSpPr>
              <a:spLocks noChangeArrowheads="1"/>
            </p:cNvSpPr>
            <p:nvPr/>
          </p:nvSpPr>
          <p:spPr bwMode="auto">
            <a:xfrm>
              <a:off x="4517633" y="5823982"/>
              <a:ext cx="406400" cy="35339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0" dirty="0">
                  <a:latin typeface="Cambria" panose="02040503050406030204" pitchFamily="18" charset="0"/>
                  <a:ea typeface="楷体_GB2312" pitchFamily="49" charset="-122"/>
                </a:rPr>
                <a:t>3</a:t>
              </a:r>
            </a:p>
          </p:txBody>
        </p:sp>
      </p:grpSp>
      <p:sp>
        <p:nvSpPr>
          <p:cNvPr id="136" name="Rectangle 218"/>
          <p:cNvSpPr txBox="1">
            <a:spLocks noChangeArrowheads="1"/>
          </p:cNvSpPr>
          <p:nvPr/>
        </p:nvSpPr>
        <p:spPr>
          <a:xfrm>
            <a:off x="763810" y="467221"/>
            <a:ext cx="7632700" cy="65365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altLang="zh-CN" kern="0" dirty="0"/>
              <a:t>IGRS Standard in Future Digital Home</a:t>
            </a:r>
          </a:p>
        </p:txBody>
      </p:sp>
    </p:spTree>
    <p:extLst>
      <p:ext uri="{BB962C8B-B14F-4D97-AF65-F5344CB8AC3E}">
        <p14:creationId xmlns:p14="http://schemas.microsoft.com/office/powerpoint/2010/main" val="464979870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90" y="-169051"/>
            <a:ext cx="9174190" cy="545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5728" y="274593"/>
            <a:ext cx="448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Standardization Activities</a:t>
            </a:r>
          </a:p>
        </p:txBody>
      </p:sp>
    </p:spTree>
    <p:extLst>
      <p:ext uri="{BB962C8B-B14F-4D97-AF65-F5344CB8AC3E}">
        <p14:creationId xmlns:p14="http://schemas.microsoft.com/office/powerpoint/2010/main" val="1231180113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8291441"/>
              </p:ext>
            </p:extLst>
          </p:nvPr>
        </p:nvGraphicFramePr>
        <p:xfrm>
          <a:off x="254631" y="978662"/>
          <a:ext cx="8719039" cy="3766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18"/>
          <p:cNvSpPr txBox="1">
            <a:spLocks noChangeArrowheads="1"/>
          </p:cNvSpPr>
          <p:nvPr/>
        </p:nvSpPr>
        <p:spPr>
          <a:xfrm>
            <a:off x="763810" y="467221"/>
            <a:ext cx="7632700" cy="65365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altLang="zh-CN" kern="0" dirty="0" smtClean="0"/>
              <a:t>16 </a:t>
            </a:r>
            <a:r>
              <a:rPr lang="en-US" altLang="zh-CN" kern="0" dirty="0"/>
              <a:t>Standard Working Groups</a:t>
            </a:r>
          </a:p>
        </p:txBody>
      </p:sp>
    </p:spTree>
    <p:extLst>
      <p:ext uri="{BB962C8B-B14F-4D97-AF65-F5344CB8AC3E}">
        <p14:creationId xmlns:p14="http://schemas.microsoft.com/office/powerpoint/2010/main" val="94817720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Picture 2" descr="C:\Users\easy-sc\Desktop\QQ截图未命名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174" y="4348940"/>
            <a:ext cx="5550822" cy="499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828428"/>
              </p:ext>
            </p:extLst>
          </p:nvPr>
        </p:nvGraphicFramePr>
        <p:xfrm>
          <a:off x="480247" y="1112195"/>
          <a:ext cx="5670020" cy="3056394"/>
        </p:xfrm>
        <a:graphic>
          <a:graphicData uri="http://schemas.openxmlformats.org/drawingml/2006/table">
            <a:tbl>
              <a:tblPr/>
              <a:tblGrid>
                <a:gridCol w="4441377"/>
                <a:gridCol w="1228643"/>
              </a:tblGrid>
              <a:tr h="2472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Standards</a:t>
                      </a:r>
                      <a:endParaRPr kumimoji="0" lang="zh-CN" alt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ID</a:t>
                      </a:r>
                      <a:endParaRPr kumimoji="0" lang="zh-CN" alt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40239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1:Core Protocol </a:t>
                      </a:r>
                      <a:endParaRPr kumimoji="0" lang="en-US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14543-5-1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239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2-1:AV Profile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14543-5-21</a:t>
                      </a:r>
                      <a:endParaRPr kumimoji="0" lang="en-US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3993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2-2:File Profile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14543-5-22</a:t>
                      </a:r>
                      <a:endParaRPr kumimoji="0" lang="en-US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239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3:Basic Application</a:t>
                      </a:r>
                      <a:endParaRPr kumimoji="0" lang="en-US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14543-5-3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40086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4:Device Certification 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14543-5-4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086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5:Service Types</a:t>
                      </a:r>
                      <a:endParaRPr kumimoji="0" lang="en-US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14543-5-5</a:t>
                      </a:r>
                      <a:endParaRPr kumimoji="0" lang="en-US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1859C"/>
                    </a:solidFill>
                  </a:tcPr>
                </a:tc>
              </a:tr>
              <a:tr h="40086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Information Device-Intelligent Grouping and Resource Sharing Part 6:Device Types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ISO/IEC 14543-5-6</a:t>
                      </a:r>
                      <a:endParaRPr kumimoji="0" lang="en-US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marL="6719" marR="6719" marT="6719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218"/>
          <p:cNvSpPr txBox="1">
            <a:spLocks noChangeArrowheads="1"/>
          </p:cNvSpPr>
          <p:nvPr/>
        </p:nvSpPr>
        <p:spPr>
          <a:xfrm>
            <a:off x="763810" y="467221"/>
            <a:ext cx="7632700" cy="65365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altLang="zh-CN" kern="0" dirty="0"/>
              <a:t>ISO/IEC International Standards</a:t>
            </a:r>
          </a:p>
        </p:txBody>
      </p:sp>
      <p:pic>
        <p:nvPicPr>
          <p:cNvPr id="14" name="Picture 9" descr="G:\01.IgRs\02.标准运作\01.闪联标准（发布）\01.国际标准\相关证明材料\7项标准封面\闪联国际标准5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63" y="623612"/>
            <a:ext cx="879070" cy="1224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G:\01.IgRs\02.标准运作\01.闪联标准（发布）\01.国际标准\相关证明材料\7项标准封面\闪联国际标准5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09" y="1954617"/>
            <a:ext cx="859248" cy="1224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G:\01.IgRs\02.标准运作\01.闪联标准（发布）\01.国际标准\相关证明材料\7项标准封面\闪联国际标准5-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408" y="3331237"/>
            <a:ext cx="863940" cy="1224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G:\01.IgRs\02.标准运作\01.闪联标准（发布）\01.国际标准\相关证明材料\7项标准封面\闪联国际标准5-2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63" y="1959014"/>
            <a:ext cx="865096" cy="1224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3" descr="G:\01.IgRs\02.标准运作\01.闪联标准（发布）\01.国际标准\相关证明材料\7项标准封面\闪联国际标准5-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705" y="3331237"/>
            <a:ext cx="864994" cy="1224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G:\01.IgRs\02.标准运作\01.闪联标准（发布）\01.国际标准\相关证明材料\7项标准封面\闪联国际标准5-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861" y="3331237"/>
            <a:ext cx="864892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G:\01.IgRs\02.标准运作\01.闪联标准（发布）\01.国际标准\相关证明材料\7项标准封面\闪联国际标准5-2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344" y="632071"/>
            <a:ext cx="864042" cy="12240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G:\01.IgRs\02.标准运作\01.闪联标准（发布）\01.国际标准\相关证明材料\7项标准封面\闪联国际标准5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049" y="623612"/>
            <a:ext cx="87907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G:\01.IgRs\02.标准运作\01.闪联标准（发布）\01.国际标准\相关证明材料\7项标准封面\闪联国际标准5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295" y="1954617"/>
            <a:ext cx="859248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G:\01.IgRs\02.标准运作\01.闪联标准（发布）\01.国际标准\相关证明材料\7项标准封面\闪联国际标准5-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394" y="3331237"/>
            <a:ext cx="86394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G:\01.IgRs\02.标准运作\01.闪联标准（发布）\01.国际标准\相关证明材料\7项标准封面\闪联国际标准5-2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049" y="1959014"/>
            <a:ext cx="865096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3" descr="G:\01.IgRs\02.标准运作\01.闪联标准（发布）\01.国际标准\相关证明材料\7项标准封面\闪联国际标准5-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691" y="3331237"/>
            <a:ext cx="864994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" descr="G:\01.IgRs\02.标准运作\01.闪联标准（发布）\01.国际标准\相关证明材料\7项标准封面\闪联国际标准5-2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30" y="632071"/>
            <a:ext cx="864042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4" descr="G:\01.IgRs\02.标准运作\01.闪联标准（发布）\01.国际标准\相关证明材料\7项标准封面\闪联国际标准5-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108" y="3290019"/>
            <a:ext cx="864892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1" descr="G:\01.IgRs\02.标准运作\01.闪联标准（发布）\01.国际标准\相关证明材料\7项标准封面\闪联国际标准5-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641" y="3290019"/>
            <a:ext cx="863940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3" descr="G:\01.IgRs\02.标准运作\01.闪联标准（发布）\01.国际标准\相关证明材料\7项标准封面\闪联国际标准5-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938" y="3290019"/>
            <a:ext cx="864994" cy="12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72961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8528" y="3025304"/>
            <a:ext cx="1397794" cy="189764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37740" y="3033427"/>
            <a:ext cx="1407319" cy="188952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120" y="3033427"/>
            <a:ext cx="1829990" cy="102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579" y="3719457"/>
            <a:ext cx="2148361" cy="120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D:\Photo\2013\20130929-1005瑞典斯德哥尔摩\mmexport13830238488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048" y="3570799"/>
            <a:ext cx="1724004" cy="125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18"/>
          <p:cNvSpPr txBox="1">
            <a:spLocks noChangeArrowheads="1"/>
          </p:cNvSpPr>
          <p:nvPr/>
        </p:nvSpPr>
        <p:spPr>
          <a:xfrm>
            <a:off x="763810" y="467221"/>
            <a:ext cx="7632700" cy="653653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endParaRPr lang="zh-CN" altLang="en-US" kern="0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18565" y="279300"/>
            <a:ext cx="7632700" cy="653653"/>
          </a:xfrm>
        </p:spPr>
        <p:txBody>
          <a:bodyPr/>
          <a:lstStyle/>
          <a:p>
            <a:r>
              <a:rPr lang="en-US" altLang="zh-CN" dirty="0" smtClean="0"/>
              <a:t>International Standardization Activities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0"/>
          </p:nvPr>
        </p:nvSpPr>
        <p:spPr>
          <a:xfrm>
            <a:off x="763810" y="700887"/>
            <a:ext cx="7615824" cy="3438558"/>
          </a:xfrm>
        </p:spPr>
        <p:txBody>
          <a:bodyPr/>
          <a:lstStyle/>
          <a:p>
            <a:r>
              <a:rPr lang="en-US" altLang="zh-CN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7 new working Items are approved by ISO/IEC JTC1 SC25</a:t>
            </a:r>
          </a:p>
          <a:p>
            <a:pPr lvl="1"/>
            <a:r>
              <a:rPr lang="en-US" altLang="zh-CN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About IGRS remote access (RA);</a:t>
            </a: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14543-5-7: Remote Access System Architecture</a:t>
            </a:r>
            <a:endParaRPr lang="zh-CN" altLang="zh-CN" sz="10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14543-5-8: Remote Access Core Protocol</a:t>
            </a:r>
            <a:endParaRPr lang="zh-CN" altLang="zh-CN" sz="10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14543-5-9: Remote Access Service Platform</a:t>
            </a:r>
            <a:endParaRPr lang="zh-CN" altLang="zh-CN" sz="10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14543-5-101: Remote AV Access Profile</a:t>
            </a:r>
            <a:endParaRPr lang="zh-CN" altLang="zh-CN" sz="10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14543-5-102: Remote Universal Management Profile</a:t>
            </a:r>
            <a:endParaRPr lang="zh-CN" altLang="zh-CN" sz="10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14543-5-11: Remote User Interface</a:t>
            </a:r>
            <a:endParaRPr lang="zh-CN" altLang="zh-CN" sz="10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  <a:p>
            <a:pPr lvl="2"/>
            <a:r>
              <a:rPr lang="en-US" altLang="zh-CN" sz="10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ISO/IEC 14543-5-12: Remote Access Test and </a:t>
            </a:r>
            <a:r>
              <a:rPr lang="en-US" altLang="zh-CN" sz="1000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Verification</a:t>
            </a:r>
          </a:p>
          <a:p>
            <a:pPr lvl="1"/>
            <a:r>
              <a:rPr lang="en-US" altLang="zh-CN" sz="1000" dirty="0" smtClean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Part 7: IGRS RA System Architecture has been approved to be an IS in Sep. 2014.</a:t>
            </a:r>
            <a:endParaRPr lang="en-US" altLang="zh-CN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zh-CN" alt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613290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734301" y="609491"/>
            <a:ext cx="6048375" cy="391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7000"/>
              </a:lnSpc>
              <a:spcBef>
                <a:spcPct val="20000"/>
              </a:spcBef>
              <a:defRPr/>
            </a:pPr>
            <a:endParaRPr lang="zh-CN" altLang="en-US" sz="900" dirty="0">
              <a:latin typeface="Cambria" panose="02040503050406030204" pitchFamily="18" charset="0"/>
              <a:ea typeface="微软雅黑" pitchFamily="34" charset="-122"/>
              <a:cs typeface="仿宋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892" y="1039922"/>
            <a:ext cx="7805626" cy="3998243"/>
            <a:chOff x="427839" y="180975"/>
            <a:chExt cx="8430307" cy="6468784"/>
          </a:xfrm>
        </p:grpSpPr>
        <p:sp>
          <p:nvSpPr>
            <p:cNvPr id="68" name="圆角矩形 67"/>
            <p:cNvSpPr/>
            <p:nvPr/>
          </p:nvSpPr>
          <p:spPr>
            <a:xfrm>
              <a:off x="427839" y="5987030"/>
              <a:ext cx="6742035" cy="662729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>
                <a:lnSpc>
                  <a:spcPts val="1050"/>
                </a:lnSpc>
              </a:pPr>
              <a:r>
                <a:rPr lang="en-US" altLang="zh-CN" sz="12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Data Acquisition Layer</a:t>
              </a:r>
              <a:endParaRPr lang="zh-CN" altLang="en-US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427839" y="4340126"/>
              <a:ext cx="6742035" cy="785634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050"/>
                </a:lnSpc>
              </a:pPr>
              <a:r>
                <a:rPr lang="en-US" altLang="zh-CN" sz="1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Computing and Storage Layer</a:t>
              </a:r>
              <a:endParaRPr lang="zh-CN" altLang="en-US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0" name="圆角矩形 6"/>
            <p:cNvSpPr/>
            <p:nvPr/>
          </p:nvSpPr>
          <p:spPr>
            <a:xfrm>
              <a:off x="427840" y="1903889"/>
              <a:ext cx="6742035" cy="2398049"/>
            </a:xfrm>
            <a:custGeom>
              <a:avLst/>
              <a:gdLst>
                <a:gd name="connsiteX0" fmla="*/ 0 w 5729680"/>
                <a:gd name="connsiteY0" fmla="*/ 399229 h 2395328"/>
                <a:gd name="connsiteX1" fmla="*/ 399229 w 5729680"/>
                <a:gd name="connsiteY1" fmla="*/ 0 h 2395328"/>
                <a:gd name="connsiteX2" fmla="*/ 5330451 w 5729680"/>
                <a:gd name="connsiteY2" fmla="*/ 0 h 2395328"/>
                <a:gd name="connsiteX3" fmla="*/ 5729680 w 5729680"/>
                <a:gd name="connsiteY3" fmla="*/ 399229 h 2395328"/>
                <a:gd name="connsiteX4" fmla="*/ 5729680 w 5729680"/>
                <a:gd name="connsiteY4" fmla="*/ 1996099 h 2395328"/>
                <a:gd name="connsiteX5" fmla="*/ 5330451 w 5729680"/>
                <a:gd name="connsiteY5" fmla="*/ 2395328 h 2395328"/>
                <a:gd name="connsiteX6" fmla="*/ 399229 w 5729680"/>
                <a:gd name="connsiteY6" fmla="*/ 2395328 h 2395328"/>
                <a:gd name="connsiteX7" fmla="*/ 0 w 5729680"/>
                <a:gd name="connsiteY7" fmla="*/ 1996099 h 2395328"/>
                <a:gd name="connsiteX8" fmla="*/ 0 w 5729680"/>
                <a:gd name="connsiteY8" fmla="*/ 399229 h 2395328"/>
                <a:gd name="connsiteX0" fmla="*/ 0 w 5729680"/>
                <a:gd name="connsiteY0" fmla="*/ 215090 h 2395339"/>
                <a:gd name="connsiteX1" fmla="*/ 399229 w 5729680"/>
                <a:gd name="connsiteY1" fmla="*/ 11 h 2395339"/>
                <a:gd name="connsiteX2" fmla="*/ 5330451 w 5729680"/>
                <a:gd name="connsiteY2" fmla="*/ 11 h 2395339"/>
                <a:gd name="connsiteX3" fmla="*/ 5729680 w 5729680"/>
                <a:gd name="connsiteY3" fmla="*/ 399240 h 2395339"/>
                <a:gd name="connsiteX4" fmla="*/ 5729680 w 5729680"/>
                <a:gd name="connsiteY4" fmla="*/ 1996110 h 2395339"/>
                <a:gd name="connsiteX5" fmla="*/ 5330451 w 5729680"/>
                <a:gd name="connsiteY5" fmla="*/ 2395339 h 2395339"/>
                <a:gd name="connsiteX6" fmla="*/ 399229 w 5729680"/>
                <a:gd name="connsiteY6" fmla="*/ 2395339 h 2395339"/>
                <a:gd name="connsiteX7" fmla="*/ 0 w 5729680"/>
                <a:gd name="connsiteY7" fmla="*/ 1996110 h 2395339"/>
                <a:gd name="connsiteX8" fmla="*/ 0 w 5729680"/>
                <a:gd name="connsiteY8" fmla="*/ 215090 h 2395339"/>
                <a:gd name="connsiteX0" fmla="*/ 0 w 5729680"/>
                <a:gd name="connsiteY0" fmla="*/ 215090 h 2395448"/>
                <a:gd name="connsiteX1" fmla="*/ 399229 w 5729680"/>
                <a:gd name="connsiteY1" fmla="*/ 11 h 2395448"/>
                <a:gd name="connsiteX2" fmla="*/ 5330451 w 5729680"/>
                <a:gd name="connsiteY2" fmla="*/ 11 h 2395448"/>
                <a:gd name="connsiteX3" fmla="*/ 5729680 w 5729680"/>
                <a:gd name="connsiteY3" fmla="*/ 399240 h 2395448"/>
                <a:gd name="connsiteX4" fmla="*/ 5729680 w 5729680"/>
                <a:gd name="connsiteY4" fmla="*/ 1996110 h 2395448"/>
                <a:gd name="connsiteX5" fmla="*/ 5330451 w 5729680"/>
                <a:gd name="connsiteY5" fmla="*/ 2395339 h 2395448"/>
                <a:gd name="connsiteX6" fmla="*/ 399229 w 5729680"/>
                <a:gd name="connsiteY6" fmla="*/ 2395339 h 2395448"/>
                <a:gd name="connsiteX7" fmla="*/ 6350 w 5729680"/>
                <a:gd name="connsiteY7" fmla="*/ 2186610 h 2395448"/>
                <a:gd name="connsiteX8" fmla="*/ 0 w 5729680"/>
                <a:gd name="connsiteY8" fmla="*/ 215090 h 2395448"/>
                <a:gd name="connsiteX0" fmla="*/ 0 w 5729680"/>
                <a:gd name="connsiteY0" fmla="*/ 215439 h 2395797"/>
                <a:gd name="connsiteX1" fmla="*/ 399229 w 5729680"/>
                <a:gd name="connsiteY1" fmla="*/ 360 h 2395797"/>
                <a:gd name="connsiteX2" fmla="*/ 5330451 w 5729680"/>
                <a:gd name="connsiteY2" fmla="*/ 360 h 2395797"/>
                <a:gd name="connsiteX3" fmla="*/ 5723330 w 5729680"/>
                <a:gd name="connsiteY3" fmla="*/ 202739 h 2395797"/>
                <a:gd name="connsiteX4" fmla="*/ 5729680 w 5729680"/>
                <a:gd name="connsiteY4" fmla="*/ 1996459 h 2395797"/>
                <a:gd name="connsiteX5" fmla="*/ 5330451 w 5729680"/>
                <a:gd name="connsiteY5" fmla="*/ 2395688 h 2395797"/>
                <a:gd name="connsiteX6" fmla="*/ 399229 w 5729680"/>
                <a:gd name="connsiteY6" fmla="*/ 2395688 h 2395797"/>
                <a:gd name="connsiteX7" fmla="*/ 6350 w 5729680"/>
                <a:gd name="connsiteY7" fmla="*/ 2186959 h 2395797"/>
                <a:gd name="connsiteX8" fmla="*/ 0 w 5729680"/>
                <a:gd name="connsiteY8" fmla="*/ 215439 h 2395797"/>
                <a:gd name="connsiteX0" fmla="*/ 0 w 5729680"/>
                <a:gd name="connsiteY0" fmla="*/ 215439 h 2398049"/>
                <a:gd name="connsiteX1" fmla="*/ 399229 w 5729680"/>
                <a:gd name="connsiteY1" fmla="*/ 360 h 2398049"/>
                <a:gd name="connsiteX2" fmla="*/ 5330451 w 5729680"/>
                <a:gd name="connsiteY2" fmla="*/ 360 h 2398049"/>
                <a:gd name="connsiteX3" fmla="*/ 5723330 w 5729680"/>
                <a:gd name="connsiteY3" fmla="*/ 202739 h 2398049"/>
                <a:gd name="connsiteX4" fmla="*/ 5729680 w 5729680"/>
                <a:gd name="connsiteY4" fmla="*/ 2212359 h 2398049"/>
                <a:gd name="connsiteX5" fmla="*/ 5330451 w 5729680"/>
                <a:gd name="connsiteY5" fmla="*/ 2395688 h 2398049"/>
                <a:gd name="connsiteX6" fmla="*/ 399229 w 5729680"/>
                <a:gd name="connsiteY6" fmla="*/ 2395688 h 2398049"/>
                <a:gd name="connsiteX7" fmla="*/ 6350 w 5729680"/>
                <a:gd name="connsiteY7" fmla="*/ 2186959 h 2398049"/>
                <a:gd name="connsiteX8" fmla="*/ 0 w 5729680"/>
                <a:gd name="connsiteY8" fmla="*/ 215439 h 239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29680" h="2398049">
                  <a:moveTo>
                    <a:pt x="0" y="215439"/>
                  </a:moveTo>
                  <a:cubicBezTo>
                    <a:pt x="0" y="-5049"/>
                    <a:pt x="178741" y="360"/>
                    <a:pt x="399229" y="360"/>
                  </a:cubicBezTo>
                  <a:lnTo>
                    <a:pt x="5330451" y="360"/>
                  </a:lnTo>
                  <a:cubicBezTo>
                    <a:pt x="5550939" y="360"/>
                    <a:pt x="5723330" y="-17749"/>
                    <a:pt x="5723330" y="202739"/>
                  </a:cubicBezTo>
                  <a:cubicBezTo>
                    <a:pt x="5725447" y="800646"/>
                    <a:pt x="5727563" y="1614452"/>
                    <a:pt x="5729680" y="2212359"/>
                  </a:cubicBezTo>
                  <a:cubicBezTo>
                    <a:pt x="5729680" y="2432847"/>
                    <a:pt x="5550939" y="2395688"/>
                    <a:pt x="5330451" y="2395688"/>
                  </a:cubicBezTo>
                  <a:lnTo>
                    <a:pt x="399229" y="2395688"/>
                  </a:lnTo>
                  <a:cubicBezTo>
                    <a:pt x="178741" y="2395688"/>
                    <a:pt x="6350" y="2407447"/>
                    <a:pt x="6350" y="2186959"/>
                  </a:cubicBezTo>
                  <a:cubicBezTo>
                    <a:pt x="4233" y="1529786"/>
                    <a:pt x="2117" y="872612"/>
                    <a:pt x="0" y="215439"/>
                  </a:cubicBezTo>
                  <a:close/>
                </a:path>
              </a:pathLst>
            </a:custGeom>
            <a:gradFill>
              <a:gsLst>
                <a:gs pos="0">
                  <a:srgbClr val="F7D0BF"/>
                </a:gs>
                <a:gs pos="100000">
                  <a:srgbClr val="FABCA0"/>
                </a:gs>
              </a:gsLst>
            </a:gra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050"/>
                </a:lnSpc>
              </a:pPr>
              <a:r>
                <a:rPr lang="en-US" altLang="zh-CN" sz="1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Data &amp; Service Supporting Layer</a:t>
              </a:r>
              <a:endParaRPr lang="zh-CN" altLang="en-US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427840" y="866947"/>
              <a:ext cx="6742035" cy="973123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050"/>
                </a:lnSpc>
              </a:pPr>
              <a:r>
                <a:rPr lang="en-US" altLang="zh-CN" sz="1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Smart Application Layer</a:t>
              </a:r>
              <a:endParaRPr lang="zh-CN" altLang="en-US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714103" y="6238699"/>
              <a:ext cx="1355877" cy="360000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Sensor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2291654" y="6238699"/>
              <a:ext cx="1355877" cy="360000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RFID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3869206" y="6238699"/>
              <a:ext cx="1355877" cy="360000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Actuator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5399407" y="6238699"/>
              <a:ext cx="1355877" cy="360000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Camera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427839" y="5166308"/>
              <a:ext cx="6742035" cy="77178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>
                <a:lnSpc>
                  <a:spcPts val="1050"/>
                </a:lnSpc>
              </a:pPr>
              <a:r>
                <a:rPr lang="en-US" altLang="zh-CN" sz="1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Network </a:t>
              </a:r>
              <a:r>
                <a:rPr lang="en-US" altLang="zh-CN" sz="14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Communication </a:t>
              </a:r>
              <a:r>
                <a:rPr lang="en-US" altLang="zh-CN" sz="14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Layer</a:t>
              </a:r>
              <a:endParaRPr lang="zh-CN" altLang="en-US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714102" y="5510255"/>
              <a:ext cx="2933428" cy="360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Public Networks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3869206" y="5511652"/>
              <a:ext cx="2933428" cy="3600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Private Networks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714101" y="4639198"/>
              <a:ext cx="1885403" cy="360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Computing Resource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2856154" y="4633636"/>
              <a:ext cx="1885403" cy="360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Storage Resource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4998208" y="4628074"/>
              <a:ext cx="1885403" cy="3600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Software Resource</a:t>
              </a:r>
              <a:endParaRPr lang="zh-CN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18179" y="4041774"/>
              <a:ext cx="1259959" cy="308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Fundamental Data</a:t>
              </a:r>
              <a:endParaRPr lang="zh-CN" altLang="en-US" sz="5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993831" y="3901582"/>
              <a:ext cx="1108707" cy="175488"/>
              <a:chOff x="865981" y="3152268"/>
              <a:chExt cx="942228" cy="175488"/>
            </a:xfrm>
          </p:grpSpPr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>
                <a:off x="866809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85" name="Freeform 25"/>
              <p:cNvSpPr>
                <a:spLocks/>
              </p:cNvSpPr>
              <p:nvPr/>
            </p:nvSpPr>
            <p:spPr bwMode="auto">
              <a:xfrm>
                <a:off x="865981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86" name="Freeform 24"/>
              <p:cNvSpPr>
                <a:spLocks/>
              </p:cNvSpPr>
              <p:nvPr/>
            </p:nvSpPr>
            <p:spPr bwMode="auto">
              <a:xfrm>
                <a:off x="1337095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87" name="Freeform 25"/>
              <p:cNvSpPr>
                <a:spLocks/>
              </p:cNvSpPr>
              <p:nvPr/>
            </p:nvSpPr>
            <p:spPr bwMode="auto">
              <a:xfrm>
                <a:off x="1336267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2177215" y="4048188"/>
              <a:ext cx="1774091" cy="308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Shared Exchangeable Data</a:t>
              </a:r>
              <a:endParaRPr lang="zh-CN" altLang="en-US" sz="5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2454611" y="3907994"/>
              <a:ext cx="1108707" cy="175488"/>
              <a:chOff x="865981" y="3152268"/>
              <a:chExt cx="942228" cy="175488"/>
            </a:xfrm>
          </p:grpSpPr>
          <p:sp>
            <p:nvSpPr>
              <p:cNvPr id="90" name="Freeform 24"/>
              <p:cNvSpPr>
                <a:spLocks/>
              </p:cNvSpPr>
              <p:nvPr/>
            </p:nvSpPr>
            <p:spPr bwMode="auto">
              <a:xfrm>
                <a:off x="866809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1" name="Freeform 25"/>
              <p:cNvSpPr>
                <a:spLocks/>
              </p:cNvSpPr>
              <p:nvPr/>
            </p:nvSpPr>
            <p:spPr bwMode="auto">
              <a:xfrm>
                <a:off x="865981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2" name="Freeform 24"/>
              <p:cNvSpPr>
                <a:spLocks/>
              </p:cNvSpPr>
              <p:nvPr/>
            </p:nvSpPr>
            <p:spPr bwMode="auto">
              <a:xfrm>
                <a:off x="1337095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3" name="Freeform 25"/>
              <p:cNvSpPr>
                <a:spLocks/>
              </p:cNvSpPr>
              <p:nvPr/>
            </p:nvSpPr>
            <p:spPr bwMode="auto">
              <a:xfrm>
                <a:off x="1336267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3855868" y="4050419"/>
              <a:ext cx="1593364" cy="308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Application Domain Data</a:t>
              </a:r>
              <a:endParaRPr lang="zh-CN" altLang="en-US" sz="5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4099619" y="3910200"/>
              <a:ext cx="1108707" cy="175488"/>
              <a:chOff x="865981" y="3152268"/>
              <a:chExt cx="942228" cy="175488"/>
            </a:xfrm>
          </p:grpSpPr>
          <p:sp>
            <p:nvSpPr>
              <p:cNvPr id="96" name="Freeform 24"/>
              <p:cNvSpPr>
                <a:spLocks/>
              </p:cNvSpPr>
              <p:nvPr/>
            </p:nvSpPr>
            <p:spPr bwMode="auto">
              <a:xfrm>
                <a:off x="866809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7" name="Freeform 25"/>
              <p:cNvSpPr>
                <a:spLocks/>
              </p:cNvSpPr>
              <p:nvPr/>
            </p:nvSpPr>
            <p:spPr bwMode="auto">
              <a:xfrm>
                <a:off x="865981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1337095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99" name="Freeform 25"/>
              <p:cNvSpPr>
                <a:spLocks/>
              </p:cNvSpPr>
              <p:nvPr/>
            </p:nvSpPr>
            <p:spPr bwMode="auto">
              <a:xfrm>
                <a:off x="1336267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5537973" y="4050394"/>
              <a:ext cx="1259959" cy="308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Internet Data</a:t>
              </a:r>
              <a:endParaRPr lang="zh-CN" altLang="en-US" sz="5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5613624" y="3910200"/>
              <a:ext cx="1108707" cy="175488"/>
              <a:chOff x="865981" y="3152268"/>
              <a:chExt cx="942228" cy="175488"/>
            </a:xfrm>
          </p:grpSpPr>
          <p:sp>
            <p:nvSpPr>
              <p:cNvPr id="102" name="Freeform 24"/>
              <p:cNvSpPr>
                <a:spLocks/>
              </p:cNvSpPr>
              <p:nvPr/>
            </p:nvSpPr>
            <p:spPr bwMode="auto">
              <a:xfrm>
                <a:off x="866809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03" name="Freeform 25"/>
              <p:cNvSpPr>
                <a:spLocks/>
              </p:cNvSpPr>
              <p:nvPr/>
            </p:nvSpPr>
            <p:spPr bwMode="auto">
              <a:xfrm>
                <a:off x="865981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04" name="Freeform 24"/>
              <p:cNvSpPr>
                <a:spLocks/>
              </p:cNvSpPr>
              <p:nvPr/>
            </p:nvSpPr>
            <p:spPr bwMode="auto">
              <a:xfrm>
                <a:off x="1337095" y="3206227"/>
                <a:ext cx="471114" cy="121529"/>
              </a:xfrm>
              <a:custGeom>
                <a:avLst/>
                <a:gdLst>
                  <a:gd name="T0" fmla="*/ 0 w 484"/>
                  <a:gd name="T1" fmla="*/ 0 h 343"/>
                  <a:gd name="T2" fmla="*/ 0 w 484"/>
                  <a:gd name="T3" fmla="*/ 203 h 343"/>
                  <a:gd name="T4" fmla="*/ 242 w 484"/>
                  <a:gd name="T5" fmla="*/ 343 h 343"/>
                  <a:gd name="T6" fmla="*/ 483 w 484"/>
                  <a:gd name="T7" fmla="*/ 203 h 343"/>
                  <a:gd name="T8" fmla="*/ 484 w 484"/>
                  <a:gd name="T9" fmla="*/ 203 h 343"/>
                  <a:gd name="T10" fmla="*/ 484 w 484"/>
                  <a:gd name="T11" fmla="*/ 0 h 343"/>
                  <a:gd name="T12" fmla="*/ 483 w 484"/>
                  <a:gd name="T13" fmla="*/ 0 h 343"/>
                  <a:gd name="T14" fmla="*/ 242 w 484"/>
                  <a:gd name="T15" fmla="*/ 140 h 343"/>
                  <a:gd name="T16" fmla="*/ 0 w 484"/>
                  <a:gd name="T1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343">
                    <a:moveTo>
                      <a:pt x="0" y="0"/>
                    </a:moveTo>
                    <a:lnTo>
                      <a:pt x="0" y="203"/>
                    </a:lnTo>
                    <a:cubicBezTo>
                      <a:pt x="0" y="280"/>
                      <a:pt x="109" y="343"/>
                      <a:pt x="242" y="343"/>
                    </a:cubicBezTo>
                    <a:cubicBezTo>
                      <a:pt x="376" y="343"/>
                      <a:pt x="483" y="280"/>
                      <a:pt x="483" y="203"/>
                    </a:cubicBezTo>
                    <a:lnTo>
                      <a:pt x="484" y="203"/>
                    </a:lnTo>
                    <a:lnTo>
                      <a:pt x="484" y="0"/>
                    </a:lnTo>
                    <a:lnTo>
                      <a:pt x="483" y="0"/>
                    </a:lnTo>
                    <a:cubicBezTo>
                      <a:pt x="483" y="77"/>
                      <a:pt x="376" y="140"/>
                      <a:pt x="242" y="140"/>
                    </a:cubicBezTo>
                    <a:cubicBezTo>
                      <a:pt x="109" y="140"/>
                      <a:pt x="0" y="77"/>
                      <a:pt x="0" y="0"/>
                    </a:cubicBezTo>
                  </a:path>
                </a:pathLst>
              </a:custGeom>
              <a:noFill/>
              <a:ln w="47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05" name="Freeform 25"/>
              <p:cNvSpPr>
                <a:spLocks/>
              </p:cNvSpPr>
              <p:nvPr/>
            </p:nvSpPr>
            <p:spPr bwMode="auto">
              <a:xfrm>
                <a:off x="1336267" y="3152268"/>
                <a:ext cx="471114" cy="171246"/>
              </a:xfrm>
              <a:custGeom>
                <a:avLst/>
                <a:gdLst>
                  <a:gd name="T0" fmla="*/ 484 w 485"/>
                  <a:gd name="T1" fmla="*/ 141 h 484"/>
                  <a:gd name="T2" fmla="*/ 242 w 485"/>
                  <a:gd name="T3" fmla="*/ 0 h 484"/>
                  <a:gd name="T4" fmla="*/ 1 w 485"/>
                  <a:gd name="T5" fmla="*/ 141 h 484"/>
                  <a:gd name="T6" fmla="*/ 1 w 485"/>
                  <a:gd name="T7" fmla="*/ 141 h 484"/>
                  <a:gd name="T8" fmla="*/ 1 w 485"/>
                  <a:gd name="T9" fmla="*/ 344 h 484"/>
                  <a:gd name="T10" fmla="*/ 243 w 485"/>
                  <a:gd name="T11" fmla="*/ 484 h 484"/>
                  <a:gd name="T12" fmla="*/ 484 w 485"/>
                  <a:gd name="T13" fmla="*/ 344 h 484"/>
                  <a:gd name="T14" fmla="*/ 485 w 485"/>
                  <a:gd name="T15" fmla="*/ 344 h 484"/>
                  <a:gd name="T16" fmla="*/ 485 w 485"/>
                  <a:gd name="T17" fmla="*/ 141 h 484"/>
                  <a:gd name="T18" fmla="*/ 484 w 485"/>
                  <a:gd name="T19" fmla="*/ 141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5" h="484">
                    <a:moveTo>
                      <a:pt x="484" y="141"/>
                    </a:moveTo>
                    <a:cubicBezTo>
                      <a:pt x="483" y="63"/>
                      <a:pt x="375" y="0"/>
                      <a:pt x="242" y="0"/>
                    </a:cubicBezTo>
                    <a:cubicBezTo>
                      <a:pt x="108" y="0"/>
                      <a:pt x="0" y="63"/>
                      <a:pt x="1" y="141"/>
                    </a:cubicBezTo>
                    <a:cubicBezTo>
                      <a:pt x="1" y="141"/>
                      <a:pt x="1" y="141"/>
                      <a:pt x="1" y="141"/>
                    </a:cubicBezTo>
                    <a:lnTo>
                      <a:pt x="1" y="344"/>
                    </a:lnTo>
                    <a:cubicBezTo>
                      <a:pt x="1" y="421"/>
                      <a:pt x="110" y="484"/>
                      <a:pt x="243" y="484"/>
                    </a:cubicBezTo>
                    <a:cubicBezTo>
                      <a:pt x="377" y="484"/>
                      <a:pt x="484" y="421"/>
                      <a:pt x="484" y="344"/>
                    </a:cubicBezTo>
                    <a:lnTo>
                      <a:pt x="485" y="344"/>
                    </a:lnTo>
                    <a:lnTo>
                      <a:pt x="485" y="141"/>
                    </a:lnTo>
                    <a:lnTo>
                      <a:pt x="484" y="141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106" name="圆角矩形 105"/>
            <p:cNvSpPr/>
            <p:nvPr/>
          </p:nvSpPr>
          <p:spPr>
            <a:xfrm>
              <a:off x="714101" y="3051175"/>
              <a:ext cx="6248889" cy="78086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lnSpc>
                  <a:spcPts val="825"/>
                </a:lnSpc>
              </a:pPr>
              <a:r>
                <a:rPr lang="en-US" altLang="zh-CN" sz="9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Data Supporting</a:t>
              </a:r>
              <a:endParaRPr lang="zh-CN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714101" y="2201230"/>
              <a:ext cx="6248889" cy="77983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825"/>
                </a:lnSpc>
              </a:pPr>
              <a:r>
                <a:rPr lang="en-US" altLang="zh-CN" sz="9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Service Supporting</a:t>
              </a:r>
              <a:endParaRPr lang="zh-CN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806099" y="3412335"/>
              <a:ext cx="6077513" cy="360000"/>
              <a:chOff x="813537" y="3364710"/>
              <a:chExt cx="5766406" cy="360000"/>
            </a:xfrm>
            <a:gradFill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</p:grpSpPr>
          <p:sp>
            <p:nvSpPr>
              <p:cNvPr id="109" name="圆角矩形 108"/>
              <p:cNvSpPr/>
              <p:nvPr/>
            </p:nvSpPr>
            <p:spPr>
              <a:xfrm>
                <a:off x="813537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Data Collection &amp; Aggregation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>
                <a:off x="2273416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Data Integration &amp; Process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3733295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Intelligent Mining &amp; Analyzing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5190030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Management &amp; Administration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817111" y="2561257"/>
              <a:ext cx="6077513" cy="360000"/>
              <a:chOff x="813537" y="3364710"/>
              <a:chExt cx="5766406" cy="360000"/>
            </a:xfrm>
          </p:grpSpPr>
          <p:sp>
            <p:nvSpPr>
              <p:cNvPr id="114" name="圆角矩形 113"/>
              <p:cNvSpPr/>
              <p:nvPr/>
            </p:nvSpPr>
            <p:spPr>
              <a:xfrm>
                <a:off x="813537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Service Gathering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5" name="圆角矩形 114"/>
              <p:cNvSpPr/>
              <p:nvPr/>
            </p:nvSpPr>
            <p:spPr>
              <a:xfrm>
                <a:off x="2273416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Service Management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6" name="圆角矩形 115"/>
              <p:cNvSpPr/>
              <p:nvPr/>
            </p:nvSpPr>
            <p:spPr>
              <a:xfrm>
                <a:off x="3733295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Service Convergence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5190030" y="3364710"/>
                <a:ext cx="1389913" cy="36000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Service Consumption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559524" y="1254125"/>
              <a:ext cx="6523018" cy="523930"/>
              <a:chOff x="671117" y="1364140"/>
              <a:chExt cx="5922587" cy="366290"/>
            </a:xfrm>
          </p:grpSpPr>
          <p:sp>
            <p:nvSpPr>
              <p:cNvPr id="119" name="圆角矩形 118"/>
              <p:cNvSpPr/>
              <p:nvPr/>
            </p:nvSpPr>
            <p:spPr>
              <a:xfrm>
                <a:off x="671117" y="1364140"/>
                <a:ext cx="949281" cy="360000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Smart Government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1668184" y="1364140"/>
                <a:ext cx="949281" cy="360000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Smart Transportation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2665250" y="1364140"/>
                <a:ext cx="949281" cy="360000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Smart Education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3660170" y="1364140"/>
                <a:ext cx="949281" cy="360000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Smart Health Care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23" name="圆角矩形 122"/>
              <p:cNvSpPr/>
              <p:nvPr/>
            </p:nvSpPr>
            <p:spPr>
              <a:xfrm>
                <a:off x="4649503" y="1370430"/>
                <a:ext cx="949281" cy="360000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Smart Home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24" name="圆角矩形 123"/>
              <p:cNvSpPr/>
              <p:nvPr/>
            </p:nvSpPr>
            <p:spPr>
              <a:xfrm>
                <a:off x="5644423" y="1370430"/>
                <a:ext cx="949281" cy="360000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Smart </a:t>
                </a:r>
              </a:p>
              <a:p>
                <a:pPr algn="ctr"/>
                <a:r>
                  <a:rPr lang="en-US" altLang="zh-CN" sz="7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Campus</a:t>
                </a:r>
                <a:endParaRPr lang="zh-CN" altLang="en-US" sz="7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125" name="圆角矩形 124"/>
            <p:cNvSpPr/>
            <p:nvPr/>
          </p:nvSpPr>
          <p:spPr>
            <a:xfrm>
              <a:off x="427839" y="180975"/>
              <a:ext cx="2171665" cy="53340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Public Citizen Access</a:t>
              </a:r>
              <a:endParaRPr lang="zh-CN" altLang="en-US" sz="105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2694565" y="180975"/>
              <a:ext cx="2171665" cy="53340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Enterprise User Access</a:t>
              </a:r>
              <a:endParaRPr lang="zh-CN" altLang="en-US" sz="105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7" name="圆角矩形 126"/>
            <p:cNvSpPr/>
            <p:nvPr/>
          </p:nvSpPr>
          <p:spPr>
            <a:xfrm>
              <a:off x="4991512" y="180975"/>
              <a:ext cx="2171665" cy="53340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City Manager Access</a:t>
              </a:r>
              <a:endParaRPr lang="zh-CN" altLang="en-US" sz="105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8" name="圆角矩形 127"/>
            <p:cNvSpPr/>
            <p:nvPr/>
          </p:nvSpPr>
          <p:spPr>
            <a:xfrm>
              <a:off x="7204159" y="866947"/>
              <a:ext cx="528473" cy="5782812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12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Quality Management System</a:t>
              </a:r>
              <a:endParaRPr lang="zh-CN" altLang="en-US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7766916" y="866947"/>
              <a:ext cx="528473" cy="5782812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Security System</a:t>
              </a:r>
              <a:endParaRPr lang="zh-CN" altLang="en-US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8329673" y="866947"/>
              <a:ext cx="528473" cy="5782812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Operation &amp; Maintenance System</a:t>
              </a:r>
              <a:endParaRPr lang="zh-CN" altLang="en-US" sz="1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31" name="标题 1"/>
          <p:cNvSpPr txBox="1">
            <a:spLocks/>
          </p:cNvSpPr>
          <p:nvPr/>
        </p:nvSpPr>
        <p:spPr bwMode="auto">
          <a:xfrm>
            <a:off x="1547812" y="250031"/>
            <a:ext cx="5508464" cy="482204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normAutofit fontScale="75000" lnSpcReduction="20000"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>
              <a:defRPr/>
            </a:pPr>
            <a:endParaRPr lang="zh-CN" altLang="en-US" sz="2400" dirty="0">
              <a:latin typeface="Cambria" panose="02040503050406030204" pitchFamily="18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7009" y="282665"/>
            <a:ext cx="7632700" cy="653653"/>
          </a:xfrm>
        </p:spPr>
        <p:txBody>
          <a:bodyPr/>
          <a:lstStyle/>
          <a:p>
            <a:r>
              <a:rPr lang="en-US" altLang="zh-CN" sz="2000" dirty="0"/>
              <a:t>ISO/IEC JTC1 Smart City Study Group </a:t>
            </a:r>
            <a:r>
              <a:rPr lang="zh-CN" altLang="en-US" sz="2000" dirty="0"/>
              <a:t>（</a:t>
            </a:r>
            <a:r>
              <a:rPr lang="en-US" altLang="zh-CN" sz="2000" dirty="0" smtClean="0"/>
              <a:t>SG1</a:t>
            </a:r>
            <a:r>
              <a:rPr lang="zh-CN" altLang="en-US" sz="2000" dirty="0" smtClean="0"/>
              <a:t>）</a:t>
            </a:r>
            <a:r>
              <a:rPr lang="zh-CN" altLang="en-US" sz="2000" dirty="0"/>
              <a:t>：</a:t>
            </a:r>
            <a:r>
              <a:rPr lang="en-US" altLang="zh-CN" sz="2000" dirty="0"/>
              <a:t>Smart City Technical Model </a:t>
            </a:r>
            <a:r>
              <a:rPr lang="en-US" altLang="zh-CN" sz="2000" dirty="0" smtClean="0"/>
              <a:t>&amp; Enabling Technologies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68653292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IEC SEG1 on Smart City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64088" y="990615"/>
            <a:ext cx="7615824" cy="3438558"/>
          </a:xfrm>
        </p:spPr>
        <p:txBody>
          <a:bodyPr/>
          <a:lstStyle/>
          <a:p>
            <a:r>
              <a:rPr lang="en-US" altLang="zh-CN" sz="1800" dirty="0" smtClean="0"/>
              <a:t>WG4: Use Case: Smart home </a:t>
            </a:r>
          </a:p>
          <a:p>
            <a:r>
              <a:rPr lang="en-US" altLang="zh-CN" sz="1800" dirty="0" smtClean="0"/>
              <a:t>WG5: Use Case: Smart Education</a:t>
            </a:r>
            <a:endParaRPr lang="zh-CN" altLang="en-US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4" y="2103121"/>
            <a:ext cx="4227335" cy="24805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700" y="2103121"/>
            <a:ext cx="4213660" cy="248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5506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>
            <a:spLocks/>
          </p:cNvSpPr>
          <p:nvPr/>
        </p:nvSpPr>
        <p:spPr bwMode="auto">
          <a:xfrm>
            <a:off x="1571625" y="250031"/>
            <a:ext cx="4188507" cy="482204"/>
          </a:xfrm>
          <a:prstGeom prst="rect">
            <a:avLst/>
          </a:prstGeom>
          <a:extLst/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微软雅黑" pitchFamily="34" charset="-122"/>
                <a:cs typeface="+mj-cs"/>
              </a:defRPr>
            </a:lvl1pPr>
            <a:lvl2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2pPr>
            <a:lvl3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3pPr>
            <a:lvl4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4pPr>
            <a:lvl5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1800" dirty="0"/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953831159"/>
              </p:ext>
            </p:extLst>
          </p:nvPr>
        </p:nvGraphicFramePr>
        <p:xfrm>
          <a:off x="843089" y="732235"/>
          <a:ext cx="7852676" cy="3938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55650" y="323108"/>
            <a:ext cx="7632700" cy="653653"/>
          </a:xfrm>
        </p:spPr>
        <p:txBody>
          <a:bodyPr/>
          <a:lstStyle/>
          <a:p>
            <a:r>
              <a:rPr lang="en-US" altLang="zh-CN" dirty="0"/>
              <a:t>Chinese National Standards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3266891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90" y="-169051"/>
            <a:ext cx="9174190" cy="545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51530" y="658906"/>
            <a:ext cx="448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Introduction of IGRS </a:t>
            </a:r>
            <a:endParaRPr lang="zh-CN" altLang="en-US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9562401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" descr="C:\Users\sunzy\Desktop\QQ截图201306261414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775" y="427148"/>
            <a:ext cx="1525676" cy="2075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" descr="C:\Users\sunzy\Desktop\QQ截图201306261414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22" y="1179564"/>
            <a:ext cx="1512168" cy="2090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sunzy\Desktop\QQ截图201306261413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342" y="1902574"/>
            <a:ext cx="1544216" cy="2150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088" y="373659"/>
            <a:ext cx="7632700" cy="653653"/>
          </a:xfrm>
        </p:spPr>
        <p:txBody>
          <a:bodyPr/>
          <a:lstStyle/>
          <a:p>
            <a:r>
              <a:rPr lang="en-US" altLang="zh-CN" dirty="0" smtClean="0"/>
              <a:t>IGRS Alliance Standards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696164" y="1106538"/>
            <a:ext cx="5689104" cy="3438558"/>
          </a:xfrm>
        </p:spPr>
        <p:txBody>
          <a:bodyPr/>
          <a:lstStyle/>
          <a:p>
            <a:r>
              <a:rPr lang="en-US" altLang="zh-CN" sz="1400" dirty="0" smtClean="0"/>
              <a:t>IGRS Alliance standards bylaws were finished in April, 2012</a:t>
            </a:r>
          </a:p>
          <a:p>
            <a:r>
              <a:rPr lang="en-US" altLang="zh-CN" sz="1400" dirty="0" smtClean="0"/>
              <a:t>Alliance standards system started to work from Jan., 2013</a:t>
            </a:r>
          </a:p>
          <a:p>
            <a:r>
              <a:rPr lang="en-US" altLang="zh-CN" sz="1400" dirty="0" smtClean="0"/>
              <a:t>4 IGRS Alliance standards were published and implemented </a:t>
            </a:r>
            <a:r>
              <a:rPr lang="en-US" altLang="zh-CN" sz="1400" dirty="0"/>
              <a:t>by members till now.</a:t>
            </a:r>
          </a:p>
          <a:p>
            <a:pPr marL="742950" lvl="2" indent="-342900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IGRS 0001.01 IGRS: Core Protocol</a:t>
            </a:r>
          </a:p>
          <a:p>
            <a:pPr marL="742950" lvl="2" indent="-342900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IGRS 0001.02 IGRS: Application Profiles</a:t>
            </a:r>
          </a:p>
          <a:p>
            <a:pPr marL="742950" lvl="2" indent="-342900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IGRS 0002.01 IGRS: Scalable Remote User Interface</a:t>
            </a:r>
          </a:p>
          <a:p>
            <a:pPr marL="742950" lvl="2" indent="-342900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IGRS 0003.04 IGRS: Smart Audio Interconnection Protocol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896" y="2486425"/>
            <a:ext cx="1635909" cy="2314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57469672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90" y="-169051"/>
            <a:ext cx="9174190" cy="545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5728" y="274593"/>
            <a:ext cx="448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Industrial Promotion</a:t>
            </a:r>
          </a:p>
        </p:txBody>
      </p:sp>
    </p:spTree>
    <p:extLst>
      <p:ext uri="{BB962C8B-B14F-4D97-AF65-F5344CB8AC3E}">
        <p14:creationId xmlns:p14="http://schemas.microsoft.com/office/powerpoint/2010/main" val="81054982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对角圆角矩形 40"/>
          <p:cNvSpPr/>
          <p:nvPr/>
        </p:nvSpPr>
        <p:spPr>
          <a:xfrm>
            <a:off x="3059832" y="843558"/>
            <a:ext cx="3294366" cy="32403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微软雅黑" pitchFamily="34" charset="-122"/>
              </a:rPr>
              <a:t>IGRS Standards</a:t>
            </a:r>
            <a:endParaRPr lang="zh-CN" alt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Industrial Areas</a:t>
            </a:r>
            <a:endParaRPr lang="zh-CN" altLang="en-US" dirty="0"/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2625332" y="2093103"/>
            <a:ext cx="253372" cy="17867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730970" y="1446476"/>
            <a:ext cx="870331" cy="833798"/>
          </a:xfrm>
          <a:prstGeom prst="ellipse">
            <a:avLst/>
          </a:prstGeom>
          <a:solidFill>
            <a:srgbClr val="FF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Cambria" panose="02040503050406030204" pitchFamily="18" charset="0"/>
                <a:ea typeface="微软雅黑" pitchFamily="34" charset="-122"/>
              </a:rPr>
              <a:t>Smart Terminals</a:t>
            </a:r>
            <a:endParaRPr lang="zh-CN" altLang="en-US" sz="1200" b="1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781781" y="1863375"/>
            <a:ext cx="870331" cy="833798"/>
          </a:xfrm>
          <a:prstGeom prst="ellipse">
            <a:avLst/>
          </a:prstGeom>
          <a:solidFill>
            <a:srgbClr val="65D40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Cambria" panose="02040503050406030204" pitchFamily="18" charset="0"/>
                <a:ea typeface="微软雅黑" pitchFamily="34" charset="-122"/>
              </a:rPr>
              <a:t>Smart Education</a:t>
            </a:r>
            <a:endParaRPr lang="zh-CN" altLang="en-US" sz="1200" b="1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965612" y="1803147"/>
            <a:ext cx="870331" cy="83379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Cambria" panose="02040503050406030204" pitchFamily="18" charset="0"/>
                <a:ea typeface="微软雅黑" pitchFamily="34" charset="-122"/>
              </a:rPr>
              <a:t>Smart Audio</a:t>
            </a:r>
            <a:endParaRPr lang="zh-CN" altLang="en-US" sz="1200" b="1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62762" y="1435823"/>
            <a:ext cx="870331" cy="83379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Cambria" panose="02040503050406030204" pitchFamily="18" charset="0"/>
                <a:ea typeface="微软雅黑" pitchFamily="34" charset="-122"/>
              </a:rPr>
              <a:t>Smart Home</a:t>
            </a:r>
            <a:endParaRPr lang="zh-CN" altLang="en-US" sz="1200" b="1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21314" y="1435823"/>
            <a:ext cx="870331" cy="83379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latin typeface="Cambria" panose="02040503050406030204" pitchFamily="18" charset="0"/>
                <a:ea typeface="微软雅黑" pitchFamily="34" charset="-122"/>
              </a:rPr>
              <a:t>Smart Home Appliances</a:t>
            </a:r>
            <a:endParaRPr lang="zh-CN" altLang="en-US" sz="1050" b="1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653615" y="2773376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TV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31" name="对角圆角矩形 30"/>
          <p:cNvSpPr/>
          <p:nvPr/>
        </p:nvSpPr>
        <p:spPr>
          <a:xfrm>
            <a:off x="2879420" y="3446222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LED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32" name="对角圆角矩形 31"/>
          <p:cNvSpPr/>
          <p:nvPr/>
        </p:nvSpPr>
        <p:spPr>
          <a:xfrm>
            <a:off x="4032639" y="2783159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Wireless Audio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33" name="对角圆角矩形 32"/>
          <p:cNvSpPr/>
          <p:nvPr/>
        </p:nvSpPr>
        <p:spPr>
          <a:xfrm>
            <a:off x="5237358" y="2777354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AC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37" name="对角圆角矩形 36"/>
          <p:cNvSpPr/>
          <p:nvPr/>
        </p:nvSpPr>
        <p:spPr>
          <a:xfrm>
            <a:off x="4032639" y="3121798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50" dirty="0">
                <a:latin typeface="Cambria" panose="02040503050406030204" pitchFamily="18" charset="0"/>
                <a:ea typeface="微软雅黑" pitchFamily="34" charset="-122"/>
              </a:rPr>
              <a:t>Smart Audio Modules</a:t>
            </a:r>
            <a:endParaRPr lang="zh-CN" altLang="en-US" sz="750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38" name="对角圆角矩形 37"/>
          <p:cNvSpPr/>
          <p:nvPr/>
        </p:nvSpPr>
        <p:spPr>
          <a:xfrm>
            <a:off x="4032639" y="3440542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Codec Chips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39" name="对角圆角矩形 38"/>
          <p:cNvSpPr/>
          <p:nvPr/>
        </p:nvSpPr>
        <p:spPr>
          <a:xfrm>
            <a:off x="1801305" y="2810879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blackboard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48" name="对角圆角矩形 47"/>
          <p:cNvSpPr/>
          <p:nvPr/>
        </p:nvSpPr>
        <p:spPr>
          <a:xfrm>
            <a:off x="5237358" y="4136396"/>
            <a:ext cx="79918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Rice Cooker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43" name="对角圆角矩形 42"/>
          <p:cNvSpPr/>
          <p:nvPr/>
        </p:nvSpPr>
        <p:spPr>
          <a:xfrm>
            <a:off x="5237358" y="3456874"/>
            <a:ext cx="80509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 dirty="0">
                <a:latin typeface="Cambria" panose="02040503050406030204" pitchFamily="18" charset="0"/>
                <a:ea typeface="微软雅黑" pitchFamily="34" charset="-122"/>
              </a:rPr>
              <a:t>Smart Microwave Oven</a:t>
            </a:r>
            <a:endParaRPr lang="zh-CN" altLang="en-US" sz="600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4" name="对角圆角矩形 53"/>
          <p:cNvSpPr/>
          <p:nvPr/>
        </p:nvSpPr>
        <p:spPr>
          <a:xfrm>
            <a:off x="653615" y="3113933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</a:t>
            </a:r>
            <a:r>
              <a:rPr lang="en-US" altLang="zh-CN" sz="788" dirty="0" err="1">
                <a:latin typeface="Cambria" panose="02040503050406030204" pitchFamily="18" charset="0"/>
                <a:ea typeface="微软雅黑" pitchFamily="34" charset="-122"/>
              </a:rPr>
              <a:t>Handphone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5" name="对角圆角矩形 54"/>
          <p:cNvSpPr/>
          <p:nvPr/>
        </p:nvSpPr>
        <p:spPr>
          <a:xfrm>
            <a:off x="653615" y="3454489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Pad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6" name="对角圆角矩形 55"/>
          <p:cNvSpPr/>
          <p:nvPr/>
        </p:nvSpPr>
        <p:spPr>
          <a:xfrm>
            <a:off x="653615" y="3795045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OTT</a:t>
            </a:r>
            <a:r>
              <a:rPr lang="zh-CN" altLang="en-US" sz="788" dirty="0">
                <a:latin typeface="Cambria" panose="02040503050406030204" pitchFamily="18" charset="0"/>
                <a:ea typeface="微软雅黑" pitchFamily="34" charset="-122"/>
              </a:rPr>
              <a:t> </a:t>
            </a:r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STB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7" name="对角圆角矩形 56"/>
          <p:cNvSpPr/>
          <p:nvPr/>
        </p:nvSpPr>
        <p:spPr>
          <a:xfrm>
            <a:off x="653615" y="4135601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Wireless Connector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9" name="对角圆角矩形 58"/>
          <p:cNvSpPr/>
          <p:nvPr/>
        </p:nvSpPr>
        <p:spPr>
          <a:xfrm>
            <a:off x="1801305" y="3143934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E-portfolio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0" name="对角圆角矩形 59"/>
          <p:cNvSpPr/>
          <p:nvPr/>
        </p:nvSpPr>
        <p:spPr>
          <a:xfrm>
            <a:off x="1801305" y="3476989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75" dirty="0">
                <a:latin typeface="Cambria" panose="02040503050406030204" pitchFamily="18" charset="0"/>
                <a:ea typeface="微软雅黑" pitchFamily="34" charset="-122"/>
              </a:rPr>
              <a:t>Record and broadcasting</a:t>
            </a:r>
            <a:endParaRPr lang="zh-CN" altLang="en-US" sz="675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1" name="对角圆角矩形 60"/>
          <p:cNvSpPr/>
          <p:nvPr/>
        </p:nvSpPr>
        <p:spPr>
          <a:xfrm>
            <a:off x="1801305" y="3810045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Remote Interaction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2" name="对角圆角矩形 61"/>
          <p:cNvSpPr/>
          <p:nvPr/>
        </p:nvSpPr>
        <p:spPr>
          <a:xfrm>
            <a:off x="1801305" y="4143100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" dirty="0">
                <a:latin typeface="Cambria" panose="02040503050406030204" pitchFamily="18" charset="0"/>
                <a:ea typeface="微软雅黑" pitchFamily="34" charset="-122"/>
              </a:rPr>
              <a:t>Education Cloud Platform</a:t>
            </a:r>
            <a:endParaRPr lang="zh-CN" altLang="en-US" sz="600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3" name="对角圆角矩形 62"/>
          <p:cNvSpPr/>
          <p:nvPr/>
        </p:nvSpPr>
        <p:spPr>
          <a:xfrm>
            <a:off x="2879420" y="3106460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Outlets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4" name="对角圆角矩形 63"/>
          <p:cNvSpPr/>
          <p:nvPr/>
        </p:nvSpPr>
        <p:spPr>
          <a:xfrm>
            <a:off x="653615" y="4476156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5" name="对角圆角矩形 64"/>
          <p:cNvSpPr/>
          <p:nvPr/>
        </p:nvSpPr>
        <p:spPr>
          <a:xfrm>
            <a:off x="1801305" y="4476156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2879420" y="3785982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Switching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7" name="对角圆角矩形 66"/>
          <p:cNvSpPr/>
          <p:nvPr/>
        </p:nvSpPr>
        <p:spPr>
          <a:xfrm>
            <a:off x="2879420" y="4125742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Security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8" name="对角圆角矩形 67"/>
          <p:cNvSpPr/>
          <p:nvPr/>
        </p:nvSpPr>
        <p:spPr>
          <a:xfrm>
            <a:off x="2879420" y="2766700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Home GW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2" name="对角圆角矩形 71"/>
          <p:cNvSpPr/>
          <p:nvPr/>
        </p:nvSpPr>
        <p:spPr>
          <a:xfrm>
            <a:off x="2879420" y="4465502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5" name="对角圆角矩形 74"/>
          <p:cNvSpPr/>
          <p:nvPr/>
        </p:nvSpPr>
        <p:spPr>
          <a:xfrm>
            <a:off x="4017226" y="3788312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6" name="对角圆角矩形 75"/>
          <p:cNvSpPr/>
          <p:nvPr/>
        </p:nvSpPr>
        <p:spPr>
          <a:xfrm>
            <a:off x="5237358" y="3117114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Refrigerator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7" name="对角圆角矩形 76"/>
          <p:cNvSpPr/>
          <p:nvPr/>
        </p:nvSpPr>
        <p:spPr>
          <a:xfrm>
            <a:off x="5237358" y="3796636"/>
            <a:ext cx="80509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Smart Wash Machine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8" name="对角圆角矩形 77"/>
          <p:cNvSpPr/>
          <p:nvPr/>
        </p:nvSpPr>
        <p:spPr>
          <a:xfrm>
            <a:off x="5237358" y="4476156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74520" y="2093774"/>
            <a:ext cx="212675" cy="11911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4853134" y="2076130"/>
            <a:ext cx="253372" cy="17867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3726157" y="2076802"/>
            <a:ext cx="212675" cy="119114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-13229" y="1969990"/>
            <a:ext cx="666844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6019597" y="1964006"/>
            <a:ext cx="667494" cy="30376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6223733" y="1799148"/>
            <a:ext cx="870331" cy="833798"/>
          </a:xfrm>
          <a:prstGeom prst="ellipse">
            <a:avLst/>
          </a:prstGeom>
          <a:solidFill>
            <a:srgbClr val="3366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latin typeface="Cambria" panose="02040503050406030204" pitchFamily="18" charset="0"/>
                <a:ea typeface="微软雅黑" pitchFamily="34" charset="-122"/>
              </a:rPr>
              <a:t>Smart Medical</a:t>
            </a:r>
            <a:endParaRPr lang="zh-CN" altLang="en-US" sz="1200" b="1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49" name="对角圆角矩形 48"/>
          <p:cNvSpPr/>
          <p:nvPr/>
        </p:nvSpPr>
        <p:spPr>
          <a:xfrm>
            <a:off x="6304429" y="2744231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Remote Diagnosis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1" name="对角圆角矩形 50"/>
          <p:cNvSpPr/>
          <p:nvPr/>
        </p:nvSpPr>
        <p:spPr>
          <a:xfrm>
            <a:off x="6304429" y="4103273"/>
            <a:ext cx="79918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Digital</a:t>
            </a:r>
            <a:r>
              <a:rPr lang="en-US" altLang="zh-CN" sz="788" dirty="0">
                <a:latin typeface="Cambria" panose="02040503050406030204" pitchFamily="18" charset="0"/>
              </a:rPr>
              <a:t> analysis 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58" name="对角圆角矩形 57"/>
          <p:cNvSpPr/>
          <p:nvPr/>
        </p:nvSpPr>
        <p:spPr>
          <a:xfrm>
            <a:off x="6304429" y="3423751"/>
            <a:ext cx="80509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Medical Consultant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69" name="对角圆角矩形 68"/>
          <p:cNvSpPr/>
          <p:nvPr/>
        </p:nvSpPr>
        <p:spPr>
          <a:xfrm>
            <a:off x="6304429" y="3083991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" dirty="0">
                <a:latin typeface="Cambria" panose="02040503050406030204" pitchFamily="18" charset="0"/>
                <a:ea typeface="微软雅黑" pitchFamily="34" charset="-122"/>
              </a:rPr>
              <a:t>Remote Surging Demo</a:t>
            </a:r>
            <a:endParaRPr lang="zh-CN" altLang="en-US" sz="600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0" name="对角圆角矩形 69"/>
          <p:cNvSpPr/>
          <p:nvPr/>
        </p:nvSpPr>
        <p:spPr>
          <a:xfrm>
            <a:off x="6304429" y="3763513"/>
            <a:ext cx="80509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Unify Communications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1" name="对角圆角矩形 70"/>
          <p:cNvSpPr/>
          <p:nvPr/>
        </p:nvSpPr>
        <p:spPr>
          <a:xfrm>
            <a:off x="6304429" y="4443033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cxnSp>
        <p:nvCxnSpPr>
          <p:cNvPr id="73" name="直接连接符 84"/>
          <p:cNvCxnSpPr/>
          <p:nvPr/>
        </p:nvCxnSpPr>
        <p:spPr>
          <a:xfrm>
            <a:off x="8404445" y="1850876"/>
            <a:ext cx="739555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4" name="椭圆 73"/>
          <p:cNvSpPr/>
          <p:nvPr/>
        </p:nvSpPr>
        <p:spPr>
          <a:xfrm>
            <a:off x="7517806" y="1369275"/>
            <a:ext cx="870331" cy="83379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  <a:ea typeface="微软雅黑" pitchFamily="34" charset="-122"/>
              </a:rPr>
              <a:t>Smart Lighting</a:t>
            </a:r>
            <a:endParaRPr lang="zh-CN" altLang="en-US" sz="1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79" name="对角圆角矩形 78"/>
          <p:cNvSpPr/>
          <p:nvPr/>
        </p:nvSpPr>
        <p:spPr>
          <a:xfrm>
            <a:off x="7582194" y="2684674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 smtClean="0">
                <a:latin typeface="Cambria" panose="02040503050406030204" pitchFamily="18" charset="0"/>
                <a:ea typeface="微软雅黑" pitchFamily="34" charset="-122"/>
              </a:rPr>
              <a:t>Remote Control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83" name="对角圆角矩形 82"/>
          <p:cNvSpPr/>
          <p:nvPr/>
        </p:nvSpPr>
        <p:spPr>
          <a:xfrm>
            <a:off x="7582194" y="4043716"/>
            <a:ext cx="79918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 smtClean="0">
                <a:latin typeface="Cambria" panose="02040503050406030204" pitchFamily="18" charset="0"/>
                <a:ea typeface="微软雅黑" pitchFamily="34" charset="-122"/>
              </a:rPr>
              <a:t>Emotion Analyzing</a:t>
            </a:r>
            <a:endParaRPr lang="en-US" altLang="zh-CN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84" name="对角圆角矩形 83"/>
          <p:cNvSpPr/>
          <p:nvPr/>
        </p:nvSpPr>
        <p:spPr>
          <a:xfrm>
            <a:off x="7582194" y="3364194"/>
            <a:ext cx="80509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 smtClean="0">
                <a:latin typeface="Cambria" panose="02040503050406030204" pitchFamily="18" charset="0"/>
                <a:ea typeface="微软雅黑" pitchFamily="34" charset="-122"/>
              </a:rPr>
              <a:t>Environment Sensing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87" name="对角圆角矩形 86"/>
          <p:cNvSpPr/>
          <p:nvPr/>
        </p:nvSpPr>
        <p:spPr>
          <a:xfrm>
            <a:off x="7582194" y="3024434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System Integration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88" name="对角圆角矩形 87"/>
          <p:cNvSpPr/>
          <p:nvPr/>
        </p:nvSpPr>
        <p:spPr>
          <a:xfrm>
            <a:off x="7582194" y="3703956"/>
            <a:ext cx="805098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 smtClean="0">
                <a:latin typeface="Cambria" panose="02040503050406030204" pitchFamily="18" charset="0"/>
                <a:ea typeface="微软雅黑" pitchFamily="34" charset="-122"/>
              </a:rPr>
              <a:t>Energy Saving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sp>
        <p:nvSpPr>
          <p:cNvPr id="89" name="对角圆角矩形 88"/>
          <p:cNvSpPr/>
          <p:nvPr/>
        </p:nvSpPr>
        <p:spPr>
          <a:xfrm>
            <a:off x="7582194" y="4383476"/>
            <a:ext cx="805943" cy="26617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88" dirty="0">
                <a:latin typeface="Cambria" panose="02040503050406030204" pitchFamily="18" charset="0"/>
                <a:ea typeface="微软雅黑" pitchFamily="34" charset="-122"/>
              </a:rPr>
              <a:t>···</a:t>
            </a:r>
            <a:endParaRPr lang="zh-CN" altLang="en-US" sz="788" dirty="0">
              <a:latin typeface="Cambria" panose="02040503050406030204" pitchFamily="18" charset="0"/>
              <a:ea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7110372" y="1947967"/>
            <a:ext cx="391126" cy="19610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208845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7"/>
          <p:cNvCxnSpPr>
            <a:endCxn id="8" idx="3"/>
          </p:cNvCxnSpPr>
          <p:nvPr/>
        </p:nvCxnSpPr>
        <p:spPr>
          <a:xfrm flipV="1">
            <a:off x="1695704" y="3130153"/>
            <a:ext cx="1534716" cy="1213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8"/>
          <p:cNvCxnSpPr>
            <a:stCxn id="8" idx="0"/>
          </p:cNvCxnSpPr>
          <p:nvPr/>
        </p:nvCxnSpPr>
        <p:spPr>
          <a:xfrm flipV="1">
            <a:off x="4038854" y="742950"/>
            <a:ext cx="0" cy="1314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895854" y="2057400"/>
            <a:ext cx="2286000" cy="1257300"/>
          </a:xfrm>
          <a:prstGeom prst="ellipse">
            <a:avLst/>
          </a:prstGeom>
          <a:solidFill>
            <a:schemeClr val="bg1"/>
          </a:solidFill>
          <a:ln w="127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50" dirty="0">
                <a:solidFill>
                  <a:schemeClr val="tx1"/>
                </a:solidFill>
                <a:latin typeface="微软雅黑"/>
                <a:ea typeface="微软雅黑"/>
                <a:cs typeface="微软雅黑"/>
              </a:rPr>
              <a:t>Full 3C devices (PC/TV/Phone&amp; Pad) connection, collaboration and interaction solutions</a:t>
            </a:r>
            <a:endParaRPr lang="zh-CN" altLang="en-US" sz="1050" dirty="0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TextBox 43"/>
          <p:cNvSpPr txBox="1"/>
          <p:nvPr/>
        </p:nvSpPr>
        <p:spPr>
          <a:xfrm rot="19625223">
            <a:off x="2641372" y="2104607"/>
            <a:ext cx="1215718" cy="230833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>
              <a:defRPr/>
            </a:pPr>
            <a:endParaRPr lang="en-US" altLang="zh-CN" sz="1050" dirty="0">
              <a:latin typeface="微软雅黑"/>
              <a:ea typeface="微软雅黑"/>
              <a:cs typeface="微软雅黑"/>
            </a:endParaRPr>
          </a:p>
          <a:p>
            <a:pPr>
              <a:defRPr/>
            </a:pPr>
            <a:r>
              <a:rPr lang="en-US" altLang="zh-CN" sz="1050" dirty="0">
                <a:latin typeface="微软雅黑"/>
                <a:ea typeface="微软雅黑"/>
                <a:cs typeface="微软雅黑"/>
              </a:rPr>
              <a:t>wireless AV Players</a:t>
            </a:r>
            <a:endParaRPr lang="zh-CN" altLang="en-US" sz="105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TextBox 44"/>
          <p:cNvSpPr txBox="1"/>
          <p:nvPr/>
        </p:nvSpPr>
        <p:spPr>
          <a:xfrm rot="2259111">
            <a:off x="4331313" y="2181192"/>
            <a:ext cx="1215718" cy="230833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n-US" altLang="zh-CN" sz="1050" dirty="0">
                <a:latin typeface="微软雅黑"/>
                <a:ea typeface="微软雅黑"/>
                <a:cs typeface="微软雅黑"/>
              </a:rPr>
              <a:t>Converters</a:t>
            </a:r>
            <a:endParaRPr lang="zh-CN" altLang="en-US" sz="105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1" name="TextBox 45"/>
          <p:cNvSpPr txBox="1"/>
          <p:nvPr/>
        </p:nvSpPr>
        <p:spPr>
          <a:xfrm rot="632818">
            <a:off x="3078586" y="3315860"/>
            <a:ext cx="1623158" cy="317315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>
                <a:gd name="adj" fmla="val 21501967"/>
              </a:avLst>
            </a:prstTxWarp>
            <a:spAutoFit/>
          </a:bodyPr>
          <a:lstStyle/>
          <a:p>
            <a:pPr>
              <a:defRPr/>
            </a:pPr>
            <a:r>
              <a:rPr lang="en-US" altLang="zh-CN" sz="1050" dirty="0">
                <a:latin typeface="微软雅黑"/>
                <a:ea typeface="微软雅黑"/>
                <a:cs typeface="微软雅黑"/>
              </a:rPr>
              <a:t>Wireless data transmitter</a:t>
            </a:r>
            <a:endParaRPr lang="zh-CN" altLang="en-US" sz="1050" dirty="0"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12" name="直接连接符 38"/>
          <p:cNvCxnSpPr/>
          <p:nvPr/>
        </p:nvCxnSpPr>
        <p:spPr>
          <a:xfrm flipH="1" flipV="1">
            <a:off x="4528053" y="3273828"/>
            <a:ext cx="378043" cy="15121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5" descr="D:\张晓青\2012.11\cb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49" y="3553725"/>
            <a:ext cx="574968" cy="412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960" y="4029912"/>
            <a:ext cx="685997" cy="60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IMG_0823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987" y="3867894"/>
            <a:ext cx="513722" cy="684963"/>
          </a:xfrm>
          <a:prstGeom prst="rect">
            <a:avLst/>
          </a:prstGeom>
        </p:spPr>
      </p:pic>
      <p:pic>
        <p:nvPicPr>
          <p:cNvPr id="16" name="Picture 44" descr="C:\Users\wry\Pictures\A5-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800" y="1093209"/>
            <a:ext cx="1012555" cy="70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0" t="62351" r="25976" b="13804"/>
          <a:stretch/>
        </p:blipFill>
        <p:spPr>
          <a:xfrm>
            <a:off x="1611728" y="1923678"/>
            <a:ext cx="756084" cy="252028"/>
          </a:xfrm>
          <a:prstGeom prst="rect">
            <a:avLst/>
          </a:prstGeom>
        </p:spPr>
      </p:pic>
      <p:pic>
        <p:nvPicPr>
          <p:cNvPr id="18" name="Picture 3" descr="C:\Users\wry\Pictures\无线dongle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696" y="1193628"/>
            <a:ext cx="410442" cy="403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44" descr="DSC_0180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747" y="2571750"/>
            <a:ext cx="809948" cy="54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9"/>
          <p:cNvGrpSpPr/>
          <p:nvPr/>
        </p:nvGrpSpPr>
        <p:grpSpPr>
          <a:xfrm>
            <a:off x="5770191" y="3651870"/>
            <a:ext cx="353683" cy="603508"/>
            <a:chOff x="6751667" y="3182128"/>
            <a:chExt cx="471577" cy="804677"/>
          </a:xfrm>
        </p:grpSpPr>
        <p:pic>
          <p:nvPicPr>
            <p:cNvPr id="21" name="图片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29572">
              <a:off x="6751667" y="3229864"/>
              <a:ext cx="211550" cy="756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29572">
              <a:off x="6968972" y="3182128"/>
              <a:ext cx="254272" cy="772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" name="Picture 2" descr="D:\工作\进展中项目\USB2.0 to LAN\USB2.0 to LAN ID\USB to LAN-1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986" y="942941"/>
            <a:ext cx="939152" cy="81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D:\工作\进展中项目\USB2.0 to LAN\USB2.0 to LAN ID\USB to LAN-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98932" y="1167448"/>
            <a:ext cx="514180" cy="741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C:\Users\亚楠\Desktop\USB to VGA-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226" y="1329612"/>
            <a:ext cx="847739" cy="66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172" y="2085696"/>
            <a:ext cx="510899" cy="359840"/>
          </a:xfrm>
          <a:prstGeom prst="rect">
            <a:avLst/>
          </a:prstGeom>
        </p:spPr>
      </p:pic>
      <p:pic>
        <p:nvPicPr>
          <p:cNvPr id="27" name="图片 6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208" y="2841780"/>
            <a:ext cx="540060" cy="56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1843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274" y="3273828"/>
            <a:ext cx="655448" cy="52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3" y="2193708"/>
            <a:ext cx="908044" cy="52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4281">
            <a:off x="5141735" y="3148784"/>
            <a:ext cx="440897" cy="77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Smart Terminals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651016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24" y="897565"/>
            <a:ext cx="7933764" cy="408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 bwMode="auto">
          <a:xfrm>
            <a:off x="1439652" y="415357"/>
            <a:ext cx="2996952" cy="482207"/>
          </a:xfrm>
          <a:prstGeom prst="rect">
            <a:avLst/>
          </a:prstGeom>
          <a:extLst/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微软雅黑" pitchFamily="34" charset="-122"/>
                <a:cs typeface="+mj-cs"/>
              </a:defRPr>
            </a:lvl1pPr>
            <a:lvl2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2pPr>
            <a:lvl3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3pPr>
            <a:lvl4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4pPr>
            <a:lvl5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1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47212" y="471467"/>
            <a:ext cx="7632700" cy="653653"/>
          </a:xfrm>
        </p:spPr>
        <p:txBody>
          <a:bodyPr/>
          <a:lstStyle/>
          <a:p>
            <a:r>
              <a:rPr lang="en-US" altLang="zh-CN" dirty="0"/>
              <a:t>Smart Home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3308339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全景图"/>
          <p:cNvPicPr>
            <a:picLocks noChangeAspect="1" noChangeArrowheads="1"/>
          </p:cNvPicPr>
          <p:nvPr/>
        </p:nvPicPr>
        <p:blipFill>
          <a:blip r:embed="rId4" cstate="print"/>
          <a:srcRect r="-8" b="11"/>
          <a:stretch>
            <a:fillRect/>
          </a:stretch>
        </p:blipFill>
        <p:spPr bwMode="auto">
          <a:xfrm>
            <a:off x="2000232" y="1484784"/>
            <a:ext cx="3509963" cy="2599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" name="圆角矩形 146"/>
          <p:cNvSpPr/>
          <p:nvPr/>
        </p:nvSpPr>
        <p:spPr bwMode="auto">
          <a:xfrm>
            <a:off x="5310682" y="301820"/>
            <a:ext cx="2464611" cy="16180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2" name="日期占位符 1"/>
          <p:cNvSpPr txBox="1">
            <a:spLocks noGrp="1"/>
          </p:cNvSpPr>
          <p:nvPr/>
        </p:nvSpPr>
        <p:spPr bwMode="auto">
          <a:xfrm>
            <a:off x="1218008" y="4401342"/>
            <a:ext cx="16002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F9F5A921-666C-4120-8A8D-5461743DA72E}" type="datetime1">
              <a:rPr lang="zh-CN" altLang="en-US" sz="900">
                <a:latin typeface="微软雅黑"/>
                <a:ea typeface="微软雅黑"/>
                <a:cs typeface="微软雅黑"/>
              </a:rPr>
              <a:pPr/>
              <a:t>2014/11/3</a:t>
            </a:fld>
            <a:endParaRPr lang="en-US" altLang="zh-CN" sz="900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528249" y="3391537"/>
            <a:ext cx="3883016" cy="13501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1341" name="Line 30"/>
          <p:cNvSpPr>
            <a:spLocks noChangeShapeType="1"/>
          </p:cNvSpPr>
          <p:nvPr/>
        </p:nvSpPr>
        <p:spPr bwMode="auto">
          <a:xfrm flipH="1">
            <a:off x="2000232" y="2303858"/>
            <a:ext cx="535785" cy="13930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11291" name="Text Box 36"/>
          <p:cNvSpPr txBox="1">
            <a:spLocks noChangeArrowheads="1"/>
          </p:cNvSpPr>
          <p:nvPr/>
        </p:nvSpPr>
        <p:spPr bwMode="auto">
          <a:xfrm>
            <a:off x="875108" y="3419085"/>
            <a:ext cx="2571744" cy="2539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1050" b="1" dirty="0">
                <a:latin typeface="微软雅黑"/>
                <a:ea typeface="微软雅黑"/>
                <a:cs typeface="微软雅黑"/>
              </a:rPr>
              <a:t>Smart Appliance (IGRS Inside)</a:t>
            </a:r>
            <a:endParaRPr lang="zh-CN" altLang="en-US" sz="1050" b="1" dirty="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83" name="图片 82" descr="X6全图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2438" y="2732486"/>
            <a:ext cx="267893" cy="222929"/>
          </a:xfrm>
          <a:prstGeom prst="rect">
            <a:avLst/>
          </a:prstGeom>
        </p:spPr>
      </p:pic>
      <p:pic>
        <p:nvPicPr>
          <p:cNvPr id="85" name="图片 84" descr="fridge_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93273" y="3053957"/>
            <a:ext cx="378615" cy="378615"/>
          </a:xfrm>
          <a:prstGeom prst="rect">
            <a:avLst/>
          </a:prstGeom>
        </p:spPr>
      </p:pic>
      <p:pic>
        <p:nvPicPr>
          <p:cNvPr id="90" name="图片 89" descr="lg-washer-dryer-combo-wd1255rd-ico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25380" y="2357436"/>
            <a:ext cx="375050" cy="378175"/>
          </a:xfrm>
          <a:prstGeom prst="rect">
            <a:avLst/>
          </a:prstGeom>
        </p:spPr>
      </p:pic>
      <p:pic>
        <p:nvPicPr>
          <p:cNvPr id="91" name="图片 90" descr="AC_ico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75282" y="2143123"/>
            <a:ext cx="372073" cy="267893"/>
          </a:xfrm>
          <a:prstGeom prst="rect">
            <a:avLst/>
          </a:prstGeom>
        </p:spPr>
      </p:pic>
      <p:pic>
        <p:nvPicPr>
          <p:cNvPr id="93" name="图片 92" descr="wifiaccesspoint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07587" y="2732486"/>
            <a:ext cx="429149" cy="321471"/>
          </a:xfrm>
          <a:prstGeom prst="rect">
            <a:avLst/>
          </a:prstGeom>
        </p:spPr>
      </p:pic>
      <p:sp>
        <p:nvSpPr>
          <p:cNvPr id="11288" name="Oval 31"/>
          <p:cNvSpPr>
            <a:spLocks noChangeArrowheads="1"/>
          </p:cNvSpPr>
          <p:nvPr/>
        </p:nvSpPr>
        <p:spPr bwMode="auto">
          <a:xfrm>
            <a:off x="2375282" y="2143122"/>
            <a:ext cx="276227" cy="282177"/>
          </a:xfrm>
          <a:prstGeom prst="ellipse">
            <a:avLst/>
          </a:prstGeom>
          <a:solidFill>
            <a:srgbClr val="FFFF00">
              <a:alpha val="2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/>
            <a:endParaRPr kumimoji="1" lang="ja-JP" altLang="ja-JP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4" name="Oval 31"/>
          <p:cNvSpPr>
            <a:spLocks noChangeArrowheads="1"/>
          </p:cNvSpPr>
          <p:nvPr/>
        </p:nvSpPr>
        <p:spPr bwMode="auto">
          <a:xfrm>
            <a:off x="2536018" y="2732486"/>
            <a:ext cx="276227" cy="282177"/>
          </a:xfrm>
          <a:prstGeom prst="ellipse">
            <a:avLst/>
          </a:prstGeom>
          <a:solidFill>
            <a:srgbClr val="FFFF00">
              <a:alpha val="2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/>
            <a:endParaRPr kumimoji="1" lang="ja-JP" altLang="ja-JP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6" name="Oval 31"/>
          <p:cNvSpPr>
            <a:spLocks noChangeArrowheads="1"/>
          </p:cNvSpPr>
          <p:nvPr/>
        </p:nvSpPr>
        <p:spPr bwMode="auto">
          <a:xfrm>
            <a:off x="3339695" y="3053957"/>
            <a:ext cx="276227" cy="282177"/>
          </a:xfrm>
          <a:prstGeom prst="ellipse">
            <a:avLst/>
          </a:prstGeom>
          <a:solidFill>
            <a:srgbClr val="FFFF00">
              <a:alpha val="2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/>
            <a:endParaRPr kumimoji="1" lang="ja-JP" altLang="ja-JP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7" name="Oval 31"/>
          <p:cNvSpPr>
            <a:spLocks noChangeArrowheads="1"/>
          </p:cNvSpPr>
          <p:nvPr/>
        </p:nvSpPr>
        <p:spPr bwMode="auto">
          <a:xfrm>
            <a:off x="3178960" y="2411015"/>
            <a:ext cx="276227" cy="282177"/>
          </a:xfrm>
          <a:prstGeom prst="ellipse">
            <a:avLst/>
          </a:prstGeom>
          <a:solidFill>
            <a:srgbClr val="FFFF00">
              <a:alpha val="2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/>
            <a:endParaRPr kumimoji="1" lang="ja-JP" altLang="ja-JP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98" name="Line 30"/>
          <p:cNvSpPr>
            <a:spLocks noChangeShapeType="1"/>
          </p:cNvSpPr>
          <p:nvPr/>
        </p:nvSpPr>
        <p:spPr bwMode="auto">
          <a:xfrm flipH="1">
            <a:off x="2107389" y="2893221"/>
            <a:ext cx="535785" cy="9108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99" name="Line 30"/>
          <p:cNvSpPr>
            <a:spLocks noChangeShapeType="1"/>
          </p:cNvSpPr>
          <p:nvPr/>
        </p:nvSpPr>
        <p:spPr bwMode="auto">
          <a:xfrm flipH="1">
            <a:off x="2214546" y="3161114"/>
            <a:ext cx="1285884" cy="642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100" name="Line 30"/>
          <p:cNvSpPr>
            <a:spLocks noChangeShapeType="1"/>
          </p:cNvSpPr>
          <p:nvPr/>
        </p:nvSpPr>
        <p:spPr bwMode="auto">
          <a:xfrm flipH="1">
            <a:off x="2214546" y="2678907"/>
            <a:ext cx="1071570" cy="107157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101" name="图片 100" descr="AC_ico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35820" y="3847713"/>
            <a:ext cx="595316" cy="428628"/>
          </a:xfrm>
          <a:prstGeom prst="rect">
            <a:avLst/>
          </a:prstGeom>
        </p:spPr>
      </p:pic>
      <p:pic>
        <p:nvPicPr>
          <p:cNvPr id="102" name="图片 101" descr="X6全图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39497" y="3847713"/>
            <a:ext cx="535785" cy="445859"/>
          </a:xfrm>
          <a:prstGeom prst="rect">
            <a:avLst/>
          </a:prstGeom>
        </p:spPr>
      </p:pic>
      <p:pic>
        <p:nvPicPr>
          <p:cNvPr id="103" name="图片 102" descr="fridge_icon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339695" y="3794134"/>
            <a:ext cx="589364" cy="589364"/>
          </a:xfrm>
          <a:prstGeom prst="rect">
            <a:avLst/>
          </a:prstGeom>
        </p:spPr>
      </p:pic>
      <p:pic>
        <p:nvPicPr>
          <p:cNvPr id="104" name="图片 103" descr="lg-washer-dryer-combo-wd1255rd-ico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89596" y="3847713"/>
            <a:ext cx="535785" cy="540250"/>
          </a:xfrm>
          <a:prstGeom prst="rect">
            <a:avLst/>
          </a:prstGeom>
        </p:spPr>
      </p:pic>
      <p:pic>
        <p:nvPicPr>
          <p:cNvPr id="106" name="Picture 113" descr="iphone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36215" y="2786064"/>
            <a:ext cx="214315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0" name="直接箭头连接符 109"/>
          <p:cNvCxnSpPr>
            <a:stCxn id="11291" idx="3"/>
            <a:endCxn id="101" idx="0"/>
          </p:cNvCxnSpPr>
          <p:nvPr/>
        </p:nvCxnSpPr>
        <p:spPr>
          <a:xfrm flipH="1">
            <a:off x="1333478" y="3546043"/>
            <a:ext cx="2113374" cy="3016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/>
          <p:cNvCxnSpPr>
            <a:stCxn id="11291" idx="3"/>
            <a:endCxn id="102" idx="0"/>
          </p:cNvCxnSpPr>
          <p:nvPr/>
        </p:nvCxnSpPr>
        <p:spPr>
          <a:xfrm flipH="1">
            <a:off x="2107390" y="3546043"/>
            <a:ext cx="1339462" cy="3016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箭头连接符 113"/>
          <p:cNvCxnSpPr>
            <a:endCxn id="104" idx="0"/>
          </p:cNvCxnSpPr>
          <p:nvPr/>
        </p:nvCxnSpPr>
        <p:spPr>
          <a:xfrm rot="10800000" flipV="1">
            <a:off x="2857489" y="3526242"/>
            <a:ext cx="428628" cy="3214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16"/>
          <p:cNvCxnSpPr/>
          <p:nvPr/>
        </p:nvCxnSpPr>
        <p:spPr>
          <a:xfrm rot="16200000" flipH="1">
            <a:off x="3352493" y="3646197"/>
            <a:ext cx="160737" cy="135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 Box 36"/>
          <p:cNvSpPr txBox="1">
            <a:spLocks noChangeArrowheads="1"/>
          </p:cNvSpPr>
          <p:nvPr/>
        </p:nvSpPr>
        <p:spPr bwMode="auto">
          <a:xfrm>
            <a:off x="1035820" y="4343897"/>
            <a:ext cx="535761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lang="en-US" altLang="zh-CN" sz="900" b="1" dirty="0">
                <a:latin typeface="微软雅黑"/>
                <a:ea typeface="微软雅黑"/>
                <a:cs typeface="微软雅黑"/>
              </a:rPr>
              <a:t>AC</a:t>
            </a:r>
            <a:endParaRPr lang="zh-CN" altLang="en-US" sz="9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19" name="Text Box 36"/>
          <p:cNvSpPr txBox="1">
            <a:spLocks noChangeArrowheads="1"/>
          </p:cNvSpPr>
          <p:nvPr/>
        </p:nvSpPr>
        <p:spPr bwMode="auto">
          <a:xfrm>
            <a:off x="1785918" y="4343897"/>
            <a:ext cx="696521" cy="3348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lang="en-US" altLang="zh-CN" sz="788" b="1" dirty="0">
                <a:latin typeface="微软雅黑"/>
                <a:ea typeface="微软雅黑"/>
                <a:cs typeface="微软雅黑"/>
              </a:rPr>
              <a:t>Microwave Oven</a:t>
            </a:r>
            <a:endParaRPr lang="zh-CN" altLang="en-US" sz="788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20" name="Oval 10"/>
          <p:cNvSpPr>
            <a:spLocks noChangeArrowheads="1"/>
          </p:cNvSpPr>
          <p:nvPr/>
        </p:nvSpPr>
        <p:spPr bwMode="auto">
          <a:xfrm>
            <a:off x="4036216" y="2732486"/>
            <a:ext cx="280988" cy="255984"/>
          </a:xfrm>
          <a:prstGeom prst="ellipse">
            <a:avLst/>
          </a:prstGeom>
          <a:solidFill>
            <a:srgbClr val="0000FF">
              <a:alpha val="2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685800"/>
            <a:endParaRPr kumimoji="1" lang="ja-JP" altLang="ja-JP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1" name="Line 30"/>
          <p:cNvSpPr>
            <a:spLocks noChangeShapeType="1"/>
          </p:cNvSpPr>
          <p:nvPr/>
        </p:nvSpPr>
        <p:spPr bwMode="auto">
          <a:xfrm flipH="1" flipV="1">
            <a:off x="4250529" y="2946799"/>
            <a:ext cx="1768091" cy="10179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/>
              <a:ea typeface="微软雅黑"/>
              <a:cs typeface="微软雅黑"/>
            </a:endParaRPr>
          </a:p>
        </p:txBody>
      </p:sp>
      <p:sp>
        <p:nvSpPr>
          <p:cNvPr id="123" name="Text Box 36"/>
          <p:cNvSpPr txBox="1">
            <a:spLocks noChangeArrowheads="1"/>
          </p:cNvSpPr>
          <p:nvPr/>
        </p:nvSpPr>
        <p:spPr bwMode="auto">
          <a:xfrm>
            <a:off x="2482439" y="4383498"/>
            <a:ext cx="696497" cy="3462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lang="en-US" altLang="zh-CN" sz="825" b="1" dirty="0">
                <a:latin typeface="微软雅黑"/>
                <a:ea typeface="微软雅黑"/>
                <a:cs typeface="微软雅黑"/>
              </a:rPr>
              <a:t>Washing Machine</a:t>
            </a:r>
            <a:endParaRPr lang="zh-CN" altLang="en-US" sz="825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24" name="Text Box 36"/>
          <p:cNvSpPr txBox="1">
            <a:spLocks noChangeArrowheads="1"/>
          </p:cNvSpPr>
          <p:nvPr/>
        </p:nvSpPr>
        <p:spPr bwMode="auto">
          <a:xfrm>
            <a:off x="3232538" y="4383498"/>
            <a:ext cx="937767" cy="2135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685800">
              <a:spcBef>
                <a:spcPct val="50000"/>
              </a:spcBef>
            </a:pPr>
            <a:r>
              <a:rPr lang="en-US" altLang="zh-CN" sz="788" b="1" dirty="0">
                <a:latin typeface="微软雅黑"/>
                <a:ea typeface="微软雅黑"/>
                <a:cs typeface="微软雅黑"/>
              </a:rPr>
              <a:t>Refrigerator</a:t>
            </a:r>
            <a:endParaRPr lang="zh-CN" altLang="en-US" sz="788" b="1" dirty="0"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136" name="直接箭头连接符 135"/>
          <p:cNvCxnSpPr/>
          <p:nvPr/>
        </p:nvCxnSpPr>
        <p:spPr>
          <a:xfrm flipV="1">
            <a:off x="4839893" y="1393023"/>
            <a:ext cx="696515" cy="375047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 Box 123"/>
          <p:cNvSpPr txBox="1">
            <a:spLocks noChangeArrowheads="1"/>
          </p:cNvSpPr>
          <p:nvPr/>
        </p:nvSpPr>
        <p:spPr bwMode="auto">
          <a:xfrm rot="3256652">
            <a:off x="6841921" y="1777285"/>
            <a:ext cx="1017984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825" dirty="0">
                <a:latin typeface="微软雅黑"/>
                <a:ea typeface="微软雅黑"/>
                <a:cs typeface="微软雅黑"/>
              </a:rPr>
              <a:t>Standardized IF</a:t>
            </a:r>
            <a:endParaRPr lang="zh-CN" altLang="en-US" sz="825" dirty="0"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35781" y="3214571"/>
            <a:ext cx="2464611" cy="1394026"/>
            <a:chOff x="9174418" y="3217006"/>
            <a:chExt cx="2464611" cy="1394026"/>
          </a:xfrm>
        </p:grpSpPr>
        <p:sp>
          <p:nvSpPr>
            <p:cNvPr id="141" name="圆角矩形 140"/>
            <p:cNvSpPr/>
            <p:nvPr/>
          </p:nvSpPr>
          <p:spPr bwMode="auto">
            <a:xfrm>
              <a:off x="9174418" y="3217006"/>
              <a:ext cx="2464611" cy="135015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pic>
          <p:nvPicPr>
            <p:cNvPr id="107" name="图片 25" descr="multi-user.png"/>
            <p:cNvPicPr>
              <a:picLocks noChangeAspect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0438098" y="3316041"/>
              <a:ext cx="828675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" name="Text Box 123"/>
            <p:cNvSpPr txBox="1">
              <a:spLocks noChangeArrowheads="1"/>
            </p:cNvSpPr>
            <p:nvPr/>
          </p:nvSpPr>
          <p:spPr bwMode="auto">
            <a:xfrm>
              <a:off x="10545255" y="4066140"/>
              <a:ext cx="6477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1200" b="1" dirty="0">
                  <a:latin typeface="微软雅黑"/>
                  <a:ea typeface="微软雅黑"/>
                  <a:cs typeface="微软雅黑"/>
                </a:rPr>
                <a:t>Users</a:t>
              </a:r>
              <a:endParaRPr lang="zh-CN" altLang="en-US" sz="1200" b="1" dirty="0">
                <a:latin typeface="微软雅黑"/>
                <a:ea typeface="微软雅黑"/>
                <a:cs typeface="微软雅黑"/>
              </a:endParaRPr>
            </a:p>
          </p:txBody>
        </p:sp>
        <p:pic>
          <p:nvPicPr>
            <p:cNvPr id="125" name="Picture 113" descr="iphone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9549492" y="3372381"/>
              <a:ext cx="710424" cy="710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" name="Text Box 123"/>
            <p:cNvSpPr txBox="1">
              <a:spLocks noChangeArrowheads="1"/>
            </p:cNvSpPr>
            <p:nvPr/>
          </p:nvSpPr>
          <p:spPr bwMode="auto">
            <a:xfrm>
              <a:off x="9511390" y="4066140"/>
              <a:ext cx="79485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1200" b="1" dirty="0">
                  <a:latin typeface="微软雅黑"/>
                  <a:ea typeface="微软雅黑"/>
                  <a:cs typeface="微软雅黑"/>
                </a:rPr>
                <a:t>Mobiles</a:t>
              </a:r>
              <a:endParaRPr lang="zh-CN" altLang="en-US" sz="1200" b="1" dirty="0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143" name="Text Box 36"/>
            <p:cNvSpPr txBox="1">
              <a:spLocks noChangeArrowheads="1"/>
            </p:cNvSpPr>
            <p:nvPr/>
          </p:nvSpPr>
          <p:spPr bwMode="auto">
            <a:xfrm>
              <a:off x="9228021" y="4334033"/>
              <a:ext cx="2250273" cy="2769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685800">
                <a:spcBef>
                  <a:spcPct val="50000"/>
                </a:spcBef>
              </a:pPr>
              <a:r>
                <a:rPr lang="en-US" altLang="zh-CN" sz="1200" b="1" dirty="0">
                  <a:solidFill>
                    <a:srgbClr val="FF0000"/>
                  </a:solidFill>
                  <a:latin typeface="微软雅黑"/>
                  <a:ea typeface="微软雅黑"/>
                  <a:cs typeface="微软雅黑"/>
                </a:rPr>
                <a:t>Client Protocol Stack </a:t>
              </a:r>
              <a:endParaRPr lang="zh-CN" altLang="en-US" sz="12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cxnSp>
        <p:nvCxnSpPr>
          <p:cNvPr id="144" name="直接箭头连接符 143"/>
          <p:cNvCxnSpPr/>
          <p:nvPr/>
        </p:nvCxnSpPr>
        <p:spPr>
          <a:xfrm rot="16200000" flipH="1">
            <a:off x="6851205" y="1685587"/>
            <a:ext cx="642347" cy="485847"/>
          </a:xfrm>
          <a:prstGeom prst="straightConnector1">
            <a:avLst/>
          </a:prstGeom>
          <a:ln w="28575"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51"/>
          <p:cNvGrpSpPr/>
          <p:nvPr/>
        </p:nvGrpSpPr>
        <p:grpSpPr>
          <a:xfrm>
            <a:off x="6822297" y="2250280"/>
            <a:ext cx="1178719" cy="822722"/>
            <a:chOff x="7572375" y="3143248"/>
            <a:chExt cx="1571625" cy="1096963"/>
          </a:xfrm>
        </p:grpSpPr>
        <p:grpSp>
          <p:nvGrpSpPr>
            <p:cNvPr id="3" name="Group 132"/>
            <p:cNvGrpSpPr>
              <a:grpSpLocks/>
            </p:cNvGrpSpPr>
            <p:nvPr/>
          </p:nvGrpSpPr>
          <p:grpSpPr bwMode="auto">
            <a:xfrm>
              <a:off x="7572375" y="3143248"/>
              <a:ext cx="1571625" cy="1096963"/>
              <a:chOff x="3597" y="540"/>
              <a:chExt cx="990" cy="691"/>
            </a:xfrm>
          </p:grpSpPr>
          <p:sp>
            <p:nvSpPr>
              <p:cNvPr id="139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3597" y="568"/>
                <a:ext cx="990" cy="663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0" y="8613"/>
                      <a:pt x="0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5" y="13940"/>
                      <a:pt x="475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300"/>
                      <a:pt x="6247" y="20300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7"/>
                      <a:pt x="11036" y="21597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7"/>
                      <a:pt x="15802" y="18947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0"/>
                      <a:pt x="16758" y="0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0"/>
                      <a:pt x="13174" y="0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50"/>
                      <a:pt x="9358" y="650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2"/>
                      <a:pt x="5288" y="1972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10"/>
                      <a:pt x="2172" y="13110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en-US" altLang="zh-CN" sz="900" dirty="0">
                  <a:solidFill>
                    <a:schemeClr val="tx1"/>
                  </a:solidFill>
                  <a:latin typeface="微软雅黑"/>
                  <a:ea typeface="微软雅黑"/>
                  <a:cs typeface="微软雅黑"/>
                </a:endParaRPr>
              </a:p>
              <a:p>
                <a:pPr>
                  <a:defRPr/>
                </a:pPr>
                <a:endParaRPr lang="en-US" altLang="zh-CN" sz="900" dirty="0">
                  <a:solidFill>
                    <a:schemeClr val="tx1"/>
                  </a:solidFill>
                  <a:latin typeface="微软雅黑"/>
                  <a:ea typeface="微软雅黑"/>
                  <a:cs typeface="微软雅黑"/>
                </a:endParaRPr>
              </a:p>
              <a:p>
                <a:pPr>
                  <a:defRPr/>
                </a:pPr>
                <a:endParaRPr lang="en-US" altLang="zh-CN" sz="900" dirty="0">
                  <a:solidFill>
                    <a:schemeClr val="tx1"/>
                  </a:solidFill>
                  <a:latin typeface="微软雅黑"/>
                  <a:ea typeface="微软雅黑"/>
                  <a:cs typeface="微软雅黑"/>
                </a:endParaRPr>
              </a:p>
              <a:p>
                <a:pPr algn="ctr">
                  <a:defRPr/>
                </a:pPr>
                <a:endParaRPr lang="en-US" sz="750" dirty="0">
                  <a:solidFill>
                    <a:schemeClr val="tx1"/>
                  </a:solidFill>
                  <a:latin typeface="微软雅黑"/>
                  <a:ea typeface="微软雅黑"/>
                  <a:cs typeface="微软雅黑"/>
                </a:endParaRPr>
              </a:p>
            </p:txBody>
          </p:sp>
          <p:graphicFrame>
            <p:nvGraphicFramePr>
              <p:cNvPr id="140" name="Object 22"/>
              <p:cNvGraphicFramePr>
                <a:graphicFrameLocks noChangeAspect="1"/>
              </p:cNvGraphicFramePr>
              <p:nvPr/>
            </p:nvGraphicFramePr>
            <p:xfrm>
              <a:off x="3777" y="540"/>
              <a:ext cx="594" cy="43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66" name="Visio" r:id="rId15" imgW="1300353" imgH="947547" progId="Visio.Drawing.11">
                      <p:embed/>
                    </p:oleObj>
                  </mc:Choice>
                  <mc:Fallback>
                    <p:oleObj name="Visio" r:id="rId15" imgW="1300353" imgH="947547" progId="Visio.Drawing.11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77" y="540"/>
                            <a:ext cx="594" cy="43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17961" dir="2700000" algn="ctr" rotWithShape="0">
                                    <a:srgbClr val="2C6A89">
                                      <a:alpha val="74997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46" name="Text Box 123"/>
            <p:cNvSpPr txBox="1">
              <a:spLocks noChangeArrowheads="1"/>
            </p:cNvSpPr>
            <p:nvPr/>
          </p:nvSpPr>
          <p:spPr bwMode="auto">
            <a:xfrm>
              <a:off x="7786719" y="3857628"/>
              <a:ext cx="128587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825" b="1" dirty="0">
                  <a:latin typeface="微软雅黑"/>
                  <a:ea typeface="微软雅黑"/>
                  <a:cs typeface="微软雅黑"/>
                </a:rPr>
                <a:t>Third Services</a:t>
              </a:r>
              <a:endParaRPr lang="zh-CN" altLang="en-US" sz="825" b="1" dirty="0"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150" name="Text Box 36"/>
          <p:cNvSpPr txBox="1">
            <a:spLocks noChangeArrowheads="1"/>
          </p:cNvSpPr>
          <p:nvPr/>
        </p:nvSpPr>
        <p:spPr bwMode="auto">
          <a:xfrm>
            <a:off x="5634734" y="434337"/>
            <a:ext cx="225027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9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Smart Home Service Cloud Platform</a:t>
            </a:r>
            <a:endParaRPr lang="zh-CN" altLang="en-US" sz="900" b="1" dirty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4" name="组合 161"/>
          <p:cNvGrpSpPr/>
          <p:nvPr/>
        </p:nvGrpSpPr>
        <p:grpSpPr>
          <a:xfrm>
            <a:off x="4625578" y="3911212"/>
            <a:ext cx="696521" cy="696521"/>
            <a:chOff x="1476375" y="2276475"/>
            <a:chExt cx="1079500" cy="1081088"/>
          </a:xfrm>
        </p:grpSpPr>
        <p:pic>
          <p:nvPicPr>
            <p:cNvPr id="163" name="图片 37" descr="cloud-shared-icon.png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476375" y="2276475"/>
              <a:ext cx="1079500" cy="108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" name="TextBox 163"/>
            <p:cNvSpPr txBox="1"/>
            <p:nvPr/>
          </p:nvSpPr>
          <p:spPr bwMode="auto">
            <a:xfrm>
              <a:off x="1547814" y="2689226"/>
              <a:ext cx="863600" cy="3941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050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/>
                  <a:ea typeface="微软雅黑"/>
                  <a:cs typeface="微软雅黑"/>
                </a:rPr>
                <a:t>LAN</a:t>
              </a:r>
              <a:endParaRPr lang="en-US" sz="105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5" name="组合 164"/>
          <p:cNvGrpSpPr/>
          <p:nvPr/>
        </p:nvGrpSpPr>
        <p:grpSpPr>
          <a:xfrm>
            <a:off x="5536389" y="2303857"/>
            <a:ext cx="1018016" cy="765478"/>
            <a:chOff x="1476375" y="2276475"/>
            <a:chExt cx="1079500" cy="1081088"/>
          </a:xfrm>
        </p:grpSpPr>
        <p:pic>
          <p:nvPicPr>
            <p:cNvPr id="166" name="图片 37" descr="cloud-shared-icon.png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476375" y="2276475"/>
              <a:ext cx="1079500" cy="108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7" name="TextBox 166"/>
            <p:cNvSpPr txBox="1"/>
            <p:nvPr/>
          </p:nvSpPr>
          <p:spPr bwMode="auto">
            <a:xfrm>
              <a:off x="1547813" y="2689225"/>
              <a:ext cx="863600" cy="3586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050" b="1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/>
                  <a:ea typeface="微软雅黑"/>
                  <a:cs typeface="微软雅黑"/>
                </a:rPr>
                <a:t>Internet</a:t>
              </a:r>
              <a:endParaRPr lang="en-US" sz="105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cs typeface="微软雅黑"/>
              </a:endParaRPr>
            </a:p>
          </p:txBody>
        </p:sp>
      </p:grpSp>
      <p:grpSp>
        <p:nvGrpSpPr>
          <p:cNvPr id="6" name="组合 148"/>
          <p:cNvGrpSpPr/>
          <p:nvPr/>
        </p:nvGrpSpPr>
        <p:grpSpPr>
          <a:xfrm>
            <a:off x="5500360" y="616144"/>
            <a:ext cx="1907211" cy="1339445"/>
            <a:chOff x="1643042" y="714356"/>
            <a:chExt cx="2542948" cy="1785926"/>
          </a:xfrm>
        </p:grpSpPr>
        <p:grpSp>
          <p:nvGrpSpPr>
            <p:cNvPr id="7" name="组合 147"/>
            <p:cNvGrpSpPr/>
            <p:nvPr/>
          </p:nvGrpSpPr>
          <p:grpSpPr>
            <a:xfrm>
              <a:off x="1643042" y="714356"/>
              <a:ext cx="2440664" cy="1785926"/>
              <a:chOff x="5143504" y="642918"/>
              <a:chExt cx="2440664" cy="1785926"/>
            </a:xfrm>
          </p:grpSpPr>
          <p:pic>
            <p:nvPicPr>
              <p:cNvPr id="126" name="Picture 2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143504" y="642918"/>
                <a:ext cx="2440664" cy="1785926"/>
              </a:xfrm>
              <a:prstGeom prst="rect">
                <a:avLst/>
              </a:prstGeom>
              <a:noFill/>
              <a:ln w="38100" algn="ctr">
                <a:noFill/>
                <a:miter lim="800000"/>
                <a:headEnd/>
                <a:tailEnd/>
              </a:ln>
            </p:spPr>
          </p:pic>
          <p:pic>
            <p:nvPicPr>
              <p:cNvPr id="128" name="图片 22" descr="server.png"/>
              <p:cNvPicPr>
                <a:picLocks noChangeAspect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6072198" y="1142984"/>
                <a:ext cx="291043" cy="3571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9" name="图片 23" descr="data-analysis2.jpg"/>
              <p:cNvPicPr>
                <a:picLocks noChangeAspect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6495746" y="1071546"/>
                <a:ext cx="362270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0" name="图片 24" descr="service_areas.jpg"/>
              <p:cNvPicPr>
                <a:picLocks noChangeAspect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7000892" y="1214422"/>
                <a:ext cx="428628" cy="354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1" name="Text Box 123"/>
              <p:cNvSpPr txBox="1">
                <a:spLocks noChangeArrowheads="1"/>
              </p:cNvSpPr>
              <p:nvPr/>
            </p:nvSpPr>
            <p:spPr bwMode="auto">
              <a:xfrm>
                <a:off x="5780103" y="1580366"/>
                <a:ext cx="863600" cy="2616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sz="675" b="1" dirty="0">
                    <a:latin typeface="微软雅黑"/>
                    <a:ea typeface="微软雅黑"/>
                    <a:cs typeface="微软雅黑"/>
                  </a:rPr>
                  <a:t>Data</a:t>
                </a:r>
                <a:endParaRPr lang="zh-CN" altLang="en-US" sz="675" b="1" dirty="0">
                  <a:latin typeface="微软雅黑"/>
                  <a:ea typeface="微软雅黑"/>
                  <a:cs typeface="微软雅黑"/>
                </a:endParaRPr>
              </a:p>
            </p:txBody>
          </p:sp>
          <p:sp>
            <p:nvSpPr>
              <p:cNvPr id="132" name="Text Box 123"/>
              <p:cNvSpPr txBox="1">
                <a:spLocks noChangeArrowheads="1"/>
              </p:cNvSpPr>
              <p:nvPr/>
            </p:nvSpPr>
            <p:spPr bwMode="auto">
              <a:xfrm>
                <a:off x="6257692" y="1604822"/>
                <a:ext cx="863600" cy="2616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sz="675" b="1" dirty="0">
                    <a:latin typeface="微软雅黑"/>
                    <a:ea typeface="微软雅黑"/>
                    <a:cs typeface="微软雅黑"/>
                  </a:rPr>
                  <a:t>Analysis</a:t>
                </a:r>
                <a:endParaRPr lang="zh-CN" altLang="en-US" sz="675" b="1" dirty="0">
                  <a:latin typeface="微软雅黑"/>
                  <a:ea typeface="微软雅黑"/>
                  <a:cs typeface="微软雅黑"/>
                </a:endParaRPr>
              </a:p>
            </p:txBody>
          </p:sp>
          <p:pic>
            <p:nvPicPr>
              <p:cNvPr id="134" name="图片 39" descr="connection.png"/>
              <p:cNvPicPr>
                <a:picLocks noChangeAspect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5429256" y="1214422"/>
                <a:ext cx="519232" cy="285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5" name="Text Box 123"/>
              <p:cNvSpPr txBox="1">
                <a:spLocks noChangeArrowheads="1"/>
              </p:cNvSpPr>
              <p:nvPr/>
            </p:nvSpPr>
            <p:spPr bwMode="auto">
              <a:xfrm>
                <a:off x="5214943" y="1500174"/>
                <a:ext cx="863600" cy="4001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sz="675" b="1" dirty="0">
                    <a:latin typeface="微软雅黑"/>
                    <a:ea typeface="微软雅黑"/>
                    <a:cs typeface="微软雅黑"/>
                  </a:rPr>
                  <a:t>Connection</a:t>
                </a:r>
                <a:endParaRPr lang="zh-CN" altLang="en-US" sz="675" b="1" dirty="0">
                  <a:latin typeface="微软雅黑"/>
                  <a:ea typeface="微软雅黑"/>
                  <a:cs typeface="微软雅黑"/>
                </a:endParaRPr>
              </a:p>
            </p:txBody>
          </p:sp>
        </p:grpSp>
        <p:sp>
          <p:nvSpPr>
            <p:cNvPr id="133" name="Text Box 123"/>
            <p:cNvSpPr txBox="1">
              <a:spLocks noChangeArrowheads="1"/>
            </p:cNvSpPr>
            <p:nvPr/>
          </p:nvSpPr>
          <p:spPr bwMode="auto">
            <a:xfrm>
              <a:off x="3322390" y="1691026"/>
              <a:ext cx="863600" cy="261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675" b="1" dirty="0">
                  <a:latin typeface="微软雅黑"/>
                  <a:ea typeface="微软雅黑"/>
                  <a:cs typeface="微软雅黑"/>
                </a:rPr>
                <a:t>Service</a:t>
              </a:r>
              <a:endParaRPr lang="zh-CN" altLang="en-US" sz="675" b="1" dirty="0">
                <a:latin typeface="微软雅黑"/>
                <a:ea typeface="微软雅黑"/>
                <a:cs typeface="微软雅黑"/>
              </a:endParaRPr>
            </a:p>
          </p:txBody>
        </p:sp>
      </p:grpSp>
      <p:pic>
        <p:nvPicPr>
          <p:cNvPr id="168" name="图片 76" descr="Hardware-Chip-icon.png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393274" y="3750480"/>
            <a:ext cx="375047" cy="3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标题 1"/>
          <p:cNvSpPr txBox="1">
            <a:spLocks/>
          </p:cNvSpPr>
          <p:nvPr/>
        </p:nvSpPr>
        <p:spPr bwMode="auto">
          <a:xfrm>
            <a:off x="1626904" y="434522"/>
            <a:ext cx="2996952" cy="482207"/>
          </a:xfrm>
          <a:prstGeom prst="rect">
            <a:avLst/>
          </a:prstGeom>
          <a:extLst/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微软雅黑" pitchFamily="34" charset="-122"/>
                <a:cs typeface="+mj-cs"/>
              </a:defRPr>
            </a:lvl1pPr>
            <a:lvl2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2pPr>
            <a:lvl3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3pPr>
            <a:lvl4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4pPr>
            <a:lvl5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1800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47638" y="415411"/>
            <a:ext cx="7632700" cy="653653"/>
          </a:xfrm>
        </p:spPr>
        <p:txBody>
          <a:bodyPr/>
          <a:lstStyle/>
          <a:p>
            <a:r>
              <a:rPr lang="en-US" altLang="zh-CN" dirty="0"/>
              <a:t>Smart Home </a:t>
            </a:r>
            <a:r>
              <a:rPr lang="en-US" altLang="zh-CN" dirty="0" smtClean="0"/>
              <a:t>Appliances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75746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 bwMode="auto">
          <a:xfrm>
            <a:off x="1897606" y="-675151"/>
            <a:ext cx="3996444" cy="482207"/>
          </a:xfrm>
          <a:prstGeom prst="rect">
            <a:avLst/>
          </a:prstGeom>
          <a:extLst/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微软雅黑" pitchFamily="34" charset="-122"/>
                <a:cs typeface="+mj-cs"/>
              </a:defRPr>
            </a:lvl1pPr>
            <a:lvl2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2pPr>
            <a:lvl3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3pPr>
            <a:lvl4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4pPr>
            <a:lvl5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1800" dirty="0"/>
          </a:p>
        </p:txBody>
      </p:sp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937987" y="521903"/>
            <a:ext cx="7632700" cy="653653"/>
          </a:xfrm>
        </p:spPr>
        <p:txBody>
          <a:bodyPr/>
          <a:lstStyle/>
          <a:p>
            <a:r>
              <a:rPr lang="en-US" altLang="zh-CN" dirty="0"/>
              <a:t>Smart Audio </a:t>
            </a:r>
            <a:r>
              <a:rPr lang="en-US" altLang="zh-CN" dirty="0" smtClean="0"/>
              <a:t>Interconnection</a:t>
            </a:r>
            <a:endParaRPr lang="zh-CN" altLang="en-US" dirty="0"/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857015" y="3332475"/>
            <a:ext cx="7312432" cy="356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400" b="1" dirty="0" smtClean="0">
                <a:ea typeface="微软雅黑" pitchFamily="34" charset="-122"/>
              </a:rPr>
              <a:t>    </a:t>
            </a:r>
            <a:endParaRPr lang="zh-CN" altLang="en-US" sz="1400" dirty="0">
              <a:ea typeface="微软雅黑" pitchFamily="34" charset="-122"/>
            </a:endParaRPr>
          </a:p>
        </p:txBody>
      </p:sp>
      <p:sp>
        <p:nvSpPr>
          <p:cNvPr id="24" name="Rectangle 158"/>
          <p:cNvSpPr>
            <a:spLocks noChangeArrowheads="1"/>
          </p:cNvSpPr>
          <p:nvPr/>
        </p:nvSpPr>
        <p:spPr bwMode="auto">
          <a:xfrm>
            <a:off x="4278591" y="3016651"/>
            <a:ext cx="1731130" cy="15929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b="1"/>
          </a:p>
        </p:txBody>
      </p:sp>
      <p:grpSp>
        <p:nvGrpSpPr>
          <p:cNvPr id="25" name="Group 154"/>
          <p:cNvGrpSpPr>
            <a:grpSpLocks/>
          </p:cNvGrpSpPr>
          <p:nvPr/>
        </p:nvGrpSpPr>
        <p:grpSpPr bwMode="auto">
          <a:xfrm>
            <a:off x="4278591" y="2908146"/>
            <a:ext cx="1807728" cy="1666771"/>
            <a:chOff x="884" y="350"/>
            <a:chExt cx="711" cy="711"/>
          </a:xfrm>
        </p:grpSpPr>
        <p:pic>
          <p:nvPicPr>
            <p:cNvPr id="53" name="Picture 155" descr="iphon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7" y="713"/>
              <a:ext cx="34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156" descr="pc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" y="668"/>
              <a:ext cx="393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157" descr="ipa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350"/>
              <a:ext cx="410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Oval 129"/>
          <p:cNvSpPr>
            <a:spLocks noChangeArrowheads="1"/>
          </p:cNvSpPr>
          <p:nvPr/>
        </p:nvSpPr>
        <p:spPr bwMode="auto">
          <a:xfrm>
            <a:off x="1704876" y="2691133"/>
            <a:ext cx="2160082" cy="1962147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b="1"/>
          </a:p>
        </p:txBody>
      </p:sp>
      <p:sp>
        <p:nvSpPr>
          <p:cNvPr id="27" name="Oval 135"/>
          <p:cNvSpPr>
            <a:spLocks noChangeArrowheads="1"/>
          </p:cNvSpPr>
          <p:nvPr/>
        </p:nvSpPr>
        <p:spPr bwMode="auto">
          <a:xfrm>
            <a:off x="5896355" y="955040"/>
            <a:ext cx="2831086" cy="2843756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b="1"/>
          </a:p>
        </p:txBody>
      </p:sp>
      <p:sp>
        <p:nvSpPr>
          <p:cNvPr id="28" name="Rectangle 121"/>
          <p:cNvSpPr>
            <a:spLocks noChangeArrowheads="1"/>
          </p:cNvSpPr>
          <p:nvPr/>
        </p:nvSpPr>
        <p:spPr bwMode="auto">
          <a:xfrm>
            <a:off x="2660828" y="3052819"/>
            <a:ext cx="1441927" cy="31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200" b="1" dirty="0" smtClean="0">
                <a:ea typeface="微软雅黑" pitchFamily="34" charset="-122"/>
              </a:rPr>
              <a:t>Smart Terminal</a:t>
            </a:r>
            <a:endParaRPr lang="zh-CN" altLang="en-US" sz="1200" b="1" dirty="0">
              <a:ea typeface="微软雅黑" pitchFamily="34" charset="-122"/>
            </a:endParaRPr>
          </a:p>
        </p:txBody>
      </p:sp>
      <p:sp>
        <p:nvSpPr>
          <p:cNvPr id="29" name="Rectangle 122"/>
          <p:cNvSpPr>
            <a:spLocks noChangeArrowheads="1"/>
          </p:cNvSpPr>
          <p:nvPr/>
        </p:nvSpPr>
        <p:spPr bwMode="auto">
          <a:xfrm>
            <a:off x="3984452" y="1606075"/>
            <a:ext cx="969738" cy="26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200" b="1" dirty="0">
                <a:solidFill>
                  <a:srgbClr val="0066CC"/>
                </a:solidFill>
                <a:ea typeface="微软雅黑" pitchFamily="34" charset="-122"/>
              </a:rPr>
              <a:t>LAN/HOME</a:t>
            </a:r>
          </a:p>
        </p:txBody>
      </p:sp>
      <p:pic>
        <p:nvPicPr>
          <p:cNvPr id="30" name="Picture 124" descr="200812050941326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698" y="4100201"/>
            <a:ext cx="880885" cy="39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26" descr="ipa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480" y="2835808"/>
            <a:ext cx="925312" cy="74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28" descr="androi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015" y="3559180"/>
            <a:ext cx="582150" cy="45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Line 130"/>
          <p:cNvSpPr>
            <a:spLocks noChangeShapeType="1"/>
          </p:cNvSpPr>
          <p:nvPr/>
        </p:nvSpPr>
        <p:spPr bwMode="auto">
          <a:xfrm>
            <a:off x="1704877" y="2401783"/>
            <a:ext cx="1596698" cy="1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Line 131"/>
          <p:cNvSpPr>
            <a:spLocks noChangeShapeType="1"/>
          </p:cNvSpPr>
          <p:nvPr/>
        </p:nvSpPr>
        <p:spPr bwMode="auto">
          <a:xfrm flipV="1">
            <a:off x="4910529" y="2398769"/>
            <a:ext cx="973570" cy="8391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Rectangle 150"/>
          <p:cNvSpPr>
            <a:spLocks noChangeArrowheads="1"/>
          </p:cNvSpPr>
          <p:nvPr/>
        </p:nvSpPr>
        <p:spPr bwMode="auto">
          <a:xfrm>
            <a:off x="1934672" y="2002422"/>
            <a:ext cx="1110680" cy="26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200" b="1">
                <a:solidFill>
                  <a:srgbClr val="0066CC"/>
                </a:solidFill>
              </a:rPr>
              <a:t>Internet/WAN</a:t>
            </a:r>
          </a:p>
        </p:txBody>
      </p:sp>
      <p:sp>
        <p:nvSpPr>
          <p:cNvPr id="36" name="Line 159"/>
          <p:cNvSpPr>
            <a:spLocks noChangeShapeType="1"/>
          </p:cNvSpPr>
          <p:nvPr/>
        </p:nvSpPr>
        <p:spPr bwMode="auto">
          <a:xfrm flipH="1" flipV="1">
            <a:off x="4356721" y="2740864"/>
            <a:ext cx="485636" cy="34058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37" name="Picture 136" descr="tv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728" y="2116956"/>
            <a:ext cx="2016077" cy="198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37" descr="erji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77" y="1434274"/>
            <a:ext cx="405972" cy="3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38" descr="yinxia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27" y="1167530"/>
            <a:ext cx="1098425" cy="108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139"/>
          <p:cNvSpPr>
            <a:spLocks noChangeArrowheads="1"/>
          </p:cNvSpPr>
          <p:nvPr/>
        </p:nvSpPr>
        <p:spPr bwMode="auto">
          <a:xfrm>
            <a:off x="6450112" y="986425"/>
            <a:ext cx="1811424" cy="31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200" b="1" dirty="0" smtClean="0">
                <a:ea typeface="微软雅黑" pitchFamily="34" charset="-122"/>
              </a:rPr>
              <a:t>Home Audio Device</a:t>
            </a:r>
            <a:endParaRPr lang="zh-CN" altLang="en-US" sz="1200" b="1" dirty="0">
              <a:ea typeface="微软雅黑" pitchFamily="34" charset="-122"/>
            </a:endParaRPr>
          </a:p>
        </p:txBody>
      </p:sp>
      <p:pic>
        <p:nvPicPr>
          <p:cNvPr id="41" name="Picture 161" descr="1cc25985-113e-4749-9f2f-57dab2a5d2a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577" y="2116956"/>
            <a:ext cx="687855" cy="67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63" descr="1_m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979" y="2261630"/>
            <a:ext cx="618917" cy="51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Group 169"/>
          <p:cNvGrpSpPr>
            <a:grpSpLocks/>
          </p:cNvGrpSpPr>
          <p:nvPr/>
        </p:nvGrpSpPr>
        <p:grpSpPr bwMode="auto">
          <a:xfrm>
            <a:off x="601856" y="1967759"/>
            <a:ext cx="972801" cy="836398"/>
            <a:chOff x="204" y="1439"/>
            <a:chExt cx="635" cy="555"/>
          </a:xfrm>
        </p:grpSpPr>
        <p:pic>
          <p:nvPicPr>
            <p:cNvPr id="49" name="Picture 165" descr="u=1719036715,2404458958&amp;fm=51&amp;gp=0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1439"/>
              <a:ext cx="2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66" descr="qq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439"/>
              <a:ext cx="27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67" descr="ti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1711"/>
              <a:ext cx="272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68" descr="虾米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711"/>
              <a:ext cx="283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" name="Rectangle 121"/>
          <p:cNvSpPr>
            <a:spLocks noChangeArrowheads="1"/>
          </p:cNvSpPr>
          <p:nvPr/>
        </p:nvSpPr>
        <p:spPr bwMode="auto">
          <a:xfrm>
            <a:off x="4286251" y="3218592"/>
            <a:ext cx="681729" cy="31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200" b="1" dirty="0" smtClean="0">
                <a:ea typeface="微软雅黑" pitchFamily="34" charset="-122"/>
              </a:rPr>
              <a:t>LAN </a:t>
            </a:r>
            <a:endParaRPr lang="zh-CN" altLang="en-US" sz="1200" b="1" dirty="0">
              <a:ea typeface="微软雅黑" pitchFamily="34" charset="-122"/>
            </a:endParaRPr>
          </a:p>
        </p:txBody>
      </p:sp>
      <p:sp>
        <p:nvSpPr>
          <p:cNvPr id="45" name="Line 159"/>
          <p:cNvSpPr>
            <a:spLocks noChangeShapeType="1"/>
          </p:cNvSpPr>
          <p:nvPr/>
        </p:nvSpPr>
        <p:spPr bwMode="auto">
          <a:xfrm flipV="1">
            <a:off x="3521796" y="2671541"/>
            <a:ext cx="416697" cy="409911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Rectangle 121"/>
          <p:cNvSpPr>
            <a:spLocks noChangeArrowheads="1"/>
          </p:cNvSpPr>
          <p:nvPr/>
        </p:nvSpPr>
        <p:spPr bwMode="auto">
          <a:xfrm>
            <a:off x="528321" y="1461400"/>
            <a:ext cx="18909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200" b="1" dirty="0" smtClean="0">
                <a:ea typeface="微软雅黑" pitchFamily="34" charset="-122"/>
              </a:rPr>
              <a:t>Internet Audio Provider</a:t>
            </a:r>
            <a:endParaRPr lang="zh-CN" altLang="en-US" sz="1200" b="1" dirty="0">
              <a:ea typeface="微软雅黑" pitchFamily="34" charset="-122"/>
            </a:endParaRPr>
          </a:p>
        </p:txBody>
      </p:sp>
      <p:pic>
        <p:nvPicPr>
          <p:cNvPr id="48" name="Picture 112" descr="u=485921800,1282999895&amp;fm=11&amp;gp=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213" y="3485335"/>
            <a:ext cx="983527" cy="72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30" y="2165174"/>
            <a:ext cx="1542185" cy="520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6824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9" descr="k12_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384" y="1593808"/>
            <a:ext cx="5317892" cy="3079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TextBox 4"/>
          <p:cNvSpPr txBox="1">
            <a:spLocks noChangeArrowheads="1"/>
          </p:cNvSpPr>
          <p:nvPr/>
        </p:nvSpPr>
        <p:spPr bwMode="auto">
          <a:xfrm>
            <a:off x="1485900" y="114302"/>
            <a:ext cx="5372100" cy="36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endParaRPr lang="en-US" altLang="zh-CN" sz="202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7574" name="TextBox 5"/>
          <p:cNvSpPr txBox="1">
            <a:spLocks noChangeArrowheads="1"/>
          </p:cNvSpPr>
          <p:nvPr/>
        </p:nvSpPr>
        <p:spPr bwMode="auto">
          <a:xfrm>
            <a:off x="5048269" y="2403923"/>
            <a:ext cx="914400" cy="30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LeftDown"/>
            <a:lightRig rig="threePt" dir="t"/>
          </a:scene3d>
        </p:spPr>
        <p:txBody>
          <a:bodyPr lIns="51437" tIns="25719" rIns="51437" bIns="25719">
            <a:spAutoFit/>
          </a:bodyPr>
          <a:lstStyle/>
          <a:p>
            <a:pPr>
              <a:defRPr/>
            </a:pPr>
            <a:r>
              <a:rPr lang="en-US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Data center</a:t>
            </a:r>
          </a:p>
          <a:p>
            <a:pPr>
              <a:defRPr/>
            </a:pPr>
            <a:endParaRPr lang="en-US" sz="825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8612" name="TextBox 6"/>
          <p:cNvSpPr txBox="1">
            <a:spLocks noChangeArrowheads="1"/>
          </p:cNvSpPr>
          <p:nvPr/>
        </p:nvSpPr>
        <p:spPr bwMode="auto">
          <a:xfrm>
            <a:off x="1467117" y="1490349"/>
            <a:ext cx="1600200" cy="1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pPr algn="r"/>
            <a:r>
              <a:rPr lang="en-US" altLang="zh-CN" sz="825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Classroom</a:t>
            </a:r>
            <a:endParaRPr lang="zh-CN" altLang="en-US" sz="825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614" name="TextBox 6"/>
          <p:cNvSpPr txBox="1">
            <a:spLocks noChangeArrowheads="1"/>
          </p:cNvSpPr>
          <p:nvPr/>
        </p:nvSpPr>
        <p:spPr bwMode="auto">
          <a:xfrm>
            <a:off x="2876568" y="4439401"/>
            <a:ext cx="1943100" cy="1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r>
              <a:rPr lang="en-US" altLang="zh-CN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Home</a:t>
            </a:r>
            <a:endParaRPr lang="zh-CN" altLang="en-US" sz="82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pic>
        <p:nvPicPr>
          <p:cNvPr id="686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9918" y="953976"/>
            <a:ext cx="1702594" cy="10798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8619" name="TextBox 6"/>
          <p:cNvSpPr txBox="1">
            <a:spLocks noChangeArrowheads="1"/>
          </p:cNvSpPr>
          <p:nvPr/>
        </p:nvSpPr>
        <p:spPr bwMode="auto">
          <a:xfrm>
            <a:off x="2429187" y="935814"/>
            <a:ext cx="1440656" cy="1788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pPr algn="r"/>
            <a:r>
              <a:rPr lang="en-US" altLang="zh-CN" sz="825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Room</a:t>
            </a:r>
            <a:endParaRPr lang="zh-CN" altLang="en-US" sz="825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 rot="1754118">
            <a:off x="3215897" y="1779546"/>
            <a:ext cx="575072" cy="264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7" tIns="25719" rIns="51437" bIns="25719"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8623" name="TextBox 6"/>
          <p:cNvSpPr txBox="1">
            <a:spLocks noChangeArrowheads="1"/>
          </p:cNvSpPr>
          <p:nvPr/>
        </p:nvSpPr>
        <p:spPr bwMode="auto">
          <a:xfrm>
            <a:off x="5359022" y="1593808"/>
            <a:ext cx="1600200" cy="1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r>
              <a:rPr lang="zh-CN" altLang="en-US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        </a:t>
            </a:r>
            <a:r>
              <a:rPr lang="en-US" altLang="zh-CN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Cloud Center</a:t>
            </a:r>
            <a:endParaRPr lang="zh-CN" altLang="en-US" sz="82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r>
              <a:rPr lang="en-US" altLang="zh-CN" dirty="0"/>
              <a:t>Smart Education</a:t>
            </a:r>
            <a:endParaRPr lang="en-US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2497" y="935814"/>
            <a:ext cx="485778" cy="404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46893" y="892015"/>
            <a:ext cx="492413" cy="4924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30969" y="930031"/>
            <a:ext cx="647703" cy="416381"/>
          </a:xfrm>
          <a:prstGeom prst="rect">
            <a:avLst/>
          </a:prstGeom>
        </p:spPr>
      </p:pic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5272430" y="1359827"/>
            <a:ext cx="1600200" cy="1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pPr algn="r"/>
            <a:r>
              <a:rPr lang="en-US" altLang="zh-CN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Additional Services</a:t>
            </a:r>
            <a:endParaRPr lang="zh-CN" altLang="en-US" sz="82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1143000" y="1329612"/>
            <a:ext cx="3699030" cy="2430270"/>
          </a:xfrm>
          <a:prstGeom prst="donut">
            <a:avLst>
              <a:gd name="adj" fmla="val 1861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1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Class-Class</a:t>
            </a:r>
            <a:endParaRPr kumimoji="1" lang="zh-CN" altLang="en-US" sz="21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1925706" y="3739344"/>
            <a:ext cx="2646294" cy="1208670"/>
          </a:xfrm>
          <a:prstGeom prst="donut">
            <a:avLst>
              <a:gd name="adj" fmla="val 5188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People-People</a:t>
            </a:r>
            <a:endParaRPr kumimoji="1" lang="zh-CN" altLang="en-US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4005318" y="1761660"/>
            <a:ext cx="3699030" cy="2916324"/>
          </a:xfrm>
          <a:prstGeom prst="donut">
            <a:avLst>
              <a:gd name="adj" fmla="val 1861"/>
            </a:avLst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Education Resource Platform/Education Service Platform</a:t>
            </a:r>
            <a:endParaRPr kumimoji="1" lang="zh-CN" altLang="en-US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617" name="TextBox 6"/>
          <p:cNvSpPr txBox="1">
            <a:spLocks noChangeArrowheads="1"/>
          </p:cNvSpPr>
          <p:nvPr/>
        </p:nvSpPr>
        <p:spPr bwMode="auto">
          <a:xfrm>
            <a:off x="1709682" y="3543858"/>
            <a:ext cx="1371600" cy="17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pPr algn="r"/>
            <a:r>
              <a:rPr lang="en-US" altLang="en-US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Labs</a:t>
            </a:r>
            <a:endParaRPr lang="zh-CN" altLang="en-US" sz="82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8615" name="TextBox 5"/>
          <p:cNvSpPr txBox="1">
            <a:spLocks noChangeArrowheads="1"/>
          </p:cNvSpPr>
          <p:nvPr/>
        </p:nvSpPr>
        <p:spPr bwMode="auto">
          <a:xfrm>
            <a:off x="2992059" y="3503568"/>
            <a:ext cx="1543050" cy="30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1437" tIns="25719" rIns="51437" bIns="25719">
            <a:spAutoFit/>
          </a:bodyPr>
          <a:lstStyle/>
          <a:p>
            <a:r>
              <a:rPr lang="en-US" altLang="zh-CN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/>
            </a:r>
            <a:br>
              <a:rPr lang="en-US" altLang="zh-CN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</a:br>
            <a:r>
              <a:rPr lang="zh-CN" altLang="en-US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                 </a:t>
            </a:r>
            <a:r>
              <a:rPr lang="en-US" altLang="zh-CN" sz="825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Offices</a:t>
            </a:r>
            <a:endParaRPr lang="zh-CN" altLang="en-US" sz="825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689127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90" y="-169051"/>
            <a:ext cx="9174190" cy="545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68128" y="69184"/>
            <a:ext cx="4482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Supporting and Membership Services </a:t>
            </a:r>
          </a:p>
        </p:txBody>
      </p:sp>
    </p:spTree>
    <p:extLst>
      <p:ext uri="{BB962C8B-B14F-4D97-AF65-F5344CB8AC3E}">
        <p14:creationId xmlns:p14="http://schemas.microsoft.com/office/powerpoint/2010/main" val="3161064173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/>
          <p:cNvSpPr>
            <a:spLocks noGrp="1" noChangeArrowheads="1"/>
          </p:cNvSpPr>
          <p:nvPr>
            <p:ph sz="quarter" idx="10"/>
          </p:nvPr>
        </p:nvSpPr>
        <p:spPr>
          <a:xfrm>
            <a:off x="370438" y="990615"/>
            <a:ext cx="4650586" cy="3438558"/>
          </a:xfrm>
        </p:spPr>
        <p:txBody>
          <a:bodyPr>
            <a:normAutofit/>
          </a:bodyPr>
          <a:lstStyle/>
          <a:p>
            <a:pPr>
              <a:lnSpc>
                <a:spcPct val="87000"/>
              </a:lnSpc>
            </a:pPr>
            <a:r>
              <a:rPr lang="en-US" altLang="zh-CN" sz="160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IGRS Information Industry Association founded by MII. </a:t>
            </a:r>
          </a:p>
          <a:p>
            <a:pPr>
              <a:lnSpc>
                <a:spcPct val="87000"/>
              </a:lnSpc>
            </a:pPr>
            <a:r>
              <a:rPr kumimoji="1" lang="en-US" altLang="zh-CN" sz="160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National Development &amp; Reform Commission (NDRC) supports the establishment of IGRS national engineering lab</a:t>
            </a:r>
            <a:endParaRPr lang="en-US" altLang="zh-CN" sz="1600" b="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>
              <a:lnSpc>
                <a:spcPct val="87000"/>
              </a:lnSpc>
            </a:pPr>
            <a:r>
              <a:rPr kumimoji="1" lang="en-US" altLang="zh-CN" sz="160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NDRC grants IGRS standard research project &amp; CNGI project</a:t>
            </a:r>
          </a:p>
          <a:p>
            <a:pPr>
              <a:lnSpc>
                <a:spcPct val="87000"/>
              </a:lnSpc>
            </a:pPr>
            <a:r>
              <a:rPr kumimoji="1" lang="en-US" altLang="zh-CN" sz="160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…</a:t>
            </a:r>
            <a:endParaRPr lang="en-US" altLang="zh-CN" sz="1600" b="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7139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Government Support</a:t>
            </a:r>
          </a:p>
        </p:txBody>
      </p:sp>
      <p:sp>
        <p:nvSpPr>
          <p:cNvPr id="571395" name="Text Box 3"/>
          <p:cNvSpPr txBox="1">
            <a:spLocks noChangeArrowheads="1"/>
          </p:cNvSpPr>
          <p:nvPr/>
        </p:nvSpPr>
        <p:spPr bwMode="auto">
          <a:xfrm>
            <a:off x="510145" y="3313242"/>
            <a:ext cx="3752019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National Development and Reform Commission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Ministry of Information Industry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Ministry of Science and Technology of PRC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Beijing Municipal Commission of Development and Reform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State Intellectual Property Office of PRC</a:t>
            </a:r>
          </a:p>
        </p:txBody>
      </p:sp>
      <p:sp>
        <p:nvSpPr>
          <p:cNvPr id="571396" name="Text Box 4"/>
          <p:cNvSpPr txBox="1">
            <a:spLocks noChangeArrowheads="1"/>
          </p:cNvSpPr>
          <p:nvPr/>
        </p:nvSpPr>
        <p:spPr bwMode="auto">
          <a:xfrm>
            <a:off x="4482472" y="3313242"/>
            <a:ext cx="4332670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Beijing Municipal Science &amp; Technology Commission 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People’s Government of Beijing Municipal Administrative Committee of </a:t>
            </a:r>
            <a:r>
              <a:rPr kumimoji="1"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Zhongguancun</a:t>
            </a:r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Science Park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Beijing Municipal Bureau of Industrial Development</a:t>
            </a:r>
          </a:p>
          <a:p>
            <a:r>
              <a:rPr kumimoji="1"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Beijing Bureau of Quality &amp; Technical Supervision</a:t>
            </a:r>
          </a:p>
        </p:txBody>
      </p:sp>
      <p:pic>
        <p:nvPicPr>
          <p:cNvPr id="571397" name="Picture 5" descr="DSCF08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795337"/>
            <a:ext cx="2776538" cy="189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1399" name="Text Box 7"/>
          <p:cNvSpPr txBox="1">
            <a:spLocks noChangeArrowheads="1"/>
          </p:cNvSpPr>
          <p:nvPr/>
        </p:nvSpPr>
        <p:spPr bwMode="auto">
          <a:xfrm>
            <a:off x="5021024" y="2709734"/>
            <a:ext cx="32555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In June 2005, </a:t>
            </a:r>
            <a:r>
              <a:rPr lang="en-US" altLang="zh-CN" sz="1200" dirty="0" smtClean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Former Premier </a:t>
            </a:r>
            <a:r>
              <a:rPr lang="en-US" altLang="zh-CN" sz="1200" dirty="0"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Wen visited Lenovo and heard reports on IGRS</a:t>
            </a:r>
          </a:p>
        </p:txBody>
      </p:sp>
    </p:spTree>
    <p:extLst>
      <p:ext uri="{BB962C8B-B14F-4D97-AF65-F5344CB8AC3E}">
        <p14:creationId xmlns:p14="http://schemas.microsoft.com/office/powerpoint/2010/main" val="2621545556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IGRS</a:t>
            </a:r>
            <a:r>
              <a:rPr lang="en-US" altLang="zh-CN" sz="12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altLang="zh-CN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– Application Solution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76032" y="814107"/>
            <a:ext cx="6823262" cy="4116481"/>
            <a:chOff x="1657350" y="885825"/>
            <a:chExt cx="5641182" cy="3555208"/>
          </a:xfrm>
        </p:grpSpPr>
        <p:grpSp>
          <p:nvGrpSpPr>
            <p:cNvPr id="547843" name="Group 3"/>
            <p:cNvGrpSpPr>
              <a:grpSpLocks/>
            </p:cNvGrpSpPr>
            <p:nvPr/>
          </p:nvGrpSpPr>
          <p:grpSpPr bwMode="auto">
            <a:xfrm>
              <a:off x="4923235" y="1096566"/>
              <a:ext cx="2375297" cy="2365771"/>
              <a:chOff x="3408" y="1392"/>
              <a:chExt cx="1995" cy="1987"/>
            </a:xfrm>
          </p:grpSpPr>
          <p:sp>
            <p:nvSpPr>
              <p:cNvPr id="547844" name="Oval 4"/>
              <p:cNvSpPr>
                <a:spLocks noChangeArrowheads="1"/>
              </p:cNvSpPr>
              <p:nvPr/>
            </p:nvSpPr>
            <p:spPr bwMode="auto">
              <a:xfrm rot="180000">
                <a:off x="3469" y="1807"/>
                <a:ext cx="1725" cy="1008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alpha val="50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pic>
            <p:nvPicPr>
              <p:cNvPr id="547845" name="Picture 5" descr="联想611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6" y="2400"/>
                <a:ext cx="528" cy="3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46" name="Picture 6" descr="房子4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6" y="1392"/>
                <a:ext cx="747" cy="8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7847" name="Text Box 7"/>
              <p:cNvSpPr txBox="1">
                <a:spLocks noChangeArrowheads="1"/>
              </p:cNvSpPr>
              <p:nvPr/>
            </p:nvSpPr>
            <p:spPr bwMode="auto">
              <a:xfrm>
                <a:off x="4032" y="3120"/>
                <a:ext cx="624" cy="2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Office</a:t>
                </a:r>
              </a:p>
            </p:txBody>
          </p:sp>
          <p:pic>
            <p:nvPicPr>
              <p:cNvPr id="547848" name="Picture 8" descr="Big RackMount Servers_alpha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9" y="2016"/>
                <a:ext cx="647" cy="5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49" name="Picture 9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8" y="1920"/>
                <a:ext cx="40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7850" name="Picture 1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92" y="2304"/>
                <a:ext cx="40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7851" name="Picture 1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6" y="2640"/>
                <a:ext cx="40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7852" name="Picture 12" descr="UploadFile153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32" y="1680"/>
                <a:ext cx="480" cy="3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53" name="Picture 13" descr="家悦（去边）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" y="2592"/>
                <a:ext cx="576" cy="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47854" name="Group 14"/>
            <p:cNvGrpSpPr>
              <a:grpSpLocks/>
            </p:cNvGrpSpPr>
            <p:nvPr/>
          </p:nvGrpSpPr>
          <p:grpSpPr bwMode="auto">
            <a:xfrm>
              <a:off x="3150394" y="2296717"/>
              <a:ext cx="2291954" cy="2144316"/>
              <a:chOff x="1051" y="2163"/>
              <a:chExt cx="1925" cy="1801"/>
            </a:xfrm>
          </p:grpSpPr>
          <p:sp>
            <p:nvSpPr>
              <p:cNvPr id="547855" name="Oval 15"/>
              <p:cNvSpPr>
                <a:spLocks noChangeArrowheads="1"/>
              </p:cNvSpPr>
              <p:nvPr/>
            </p:nvSpPr>
            <p:spPr bwMode="auto">
              <a:xfrm rot="180000">
                <a:off x="1177" y="2553"/>
                <a:ext cx="1632" cy="9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alpha val="50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pic>
            <p:nvPicPr>
              <p:cNvPr id="547856" name="Picture 16" descr="pocket_PC_video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1" y="2505"/>
                <a:ext cx="195" cy="2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57" name="Picture 17" descr="1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7" y="2505"/>
                <a:ext cx="190" cy="2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58" name="Picture 18" descr="Siemens_SX1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1" y="2409"/>
                <a:ext cx="190" cy="3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59" name="Picture 19" descr="Mira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3" y="3273"/>
                <a:ext cx="480" cy="3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60" name="Picture 20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9" y="2793"/>
                <a:ext cx="40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7861" name="Picture 21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9" y="3417"/>
                <a:ext cx="432" cy="1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7862" name="Text Box 22"/>
              <p:cNvSpPr txBox="1">
                <a:spLocks noChangeArrowheads="1"/>
              </p:cNvSpPr>
              <p:nvPr/>
            </p:nvSpPr>
            <p:spPr bwMode="auto">
              <a:xfrm>
                <a:off x="1657" y="3705"/>
                <a:ext cx="624" cy="2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Public</a:t>
                </a:r>
              </a:p>
            </p:txBody>
          </p:sp>
          <p:graphicFrame>
            <p:nvGraphicFramePr>
              <p:cNvPr id="547863" name="Object 23"/>
              <p:cNvGraphicFramePr>
                <a:graphicFrameLocks noChangeAspect="1"/>
              </p:cNvGraphicFramePr>
              <p:nvPr/>
            </p:nvGraphicFramePr>
            <p:xfrm>
              <a:off x="1051" y="2163"/>
              <a:ext cx="344" cy="1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0" name="VISIO" r:id="rId15" imgW="821160" imgH="2931120" progId="Visio.Drawing.6">
                      <p:embed/>
                    </p:oleObj>
                  </mc:Choice>
                  <mc:Fallback>
                    <p:oleObj name="VISIO" r:id="rId15" imgW="821160" imgH="2931120" progId="Visio.Drawing.6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51" y="2163"/>
                            <a:ext cx="344" cy="1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547864" name="Group 24"/>
            <p:cNvGrpSpPr>
              <a:grpSpLocks/>
            </p:cNvGrpSpPr>
            <p:nvPr/>
          </p:nvGrpSpPr>
          <p:grpSpPr bwMode="auto">
            <a:xfrm>
              <a:off x="2290762" y="885825"/>
              <a:ext cx="2281238" cy="1634729"/>
              <a:chOff x="676" y="480"/>
              <a:chExt cx="1916" cy="1373"/>
            </a:xfrm>
          </p:grpSpPr>
          <p:grpSp>
            <p:nvGrpSpPr>
              <p:cNvPr id="547865" name="Group 25"/>
              <p:cNvGrpSpPr>
                <a:grpSpLocks/>
              </p:cNvGrpSpPr>
              <p:nvPr/>
            </p:nvGrpSpPr>
            <p:grpSpPr bwMode="auto">
              <a:xfrm>
                <a:off x="676" y="480"/>
                <a:ext cx="1916" cy="1373"/>
                <a:chOff x="676" y="480"/>
                <a:chExt cx="1916" cy="1373"/>
              </a:xfrm>
            </p:grpSpPr>
            <p:sp>
              <p:nvSpPr>
                <p:cNvPr id="547866" name="Oval 26"/>
                <p:cNvSpPr>
                  <a:spLocks noChangeArrowheads="1"/>
                </p:cNvSpPr>
                <p:nvPr/>
              </p:nvSpPr>
              <p:spPr bwMode="auto">
                <a:xfrm rot="180000">
                  <a:off x="1028" y="836"/>
                  <a:ext cx="1274" cy="94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alpha val="50999"/>
                        </a:schemeClr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sz="14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endParaRPr>
                </a:p>
              </p:txBody>
            </p:sp>
            <p:pic>
              <p:nvPicPr>
                <p:cNvPr id="547867" name="Picture 27" descr="c_eos300d"/>
                <p:cNvPicPr>
                  <a:picLocks noChangeAspect="1"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24" y="768"/>
                  <a:ext cx="384" cy="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547868" name="Group 28"/>
                <p:cNvGrpSpPr>
                  <a:grpSpLocks/>
                </p:cNvGrpSpPr>
                <p:nvPr/>
              </p:nvGrpSpPr>
              <p:grpSpPr bwMode="auto">
                <a:xfrm>
                  <a:off x="676" y="576"/>
                  <a:ext cx="822" cy="529"/>
                  <a:chOff x="192" y="240"/>
                  <a:chExt cx="2784" cy="1754"/>
                </a:xfrm>
              </p:grpSpPr>
              <p:pic>
                <p:nvPicPr>
                  <p:cNvPr id="547869" name="Picture 29" descr="图形1"/>
                  <p:cNvPicPr>
                    <a:picLocks noChangeAspect="1" noChangeArrowheads="1"/>
                  </p:cNvPicPr>
                  <p:nvPr/>
                </p:nvPicPr>
                <p:blipFill>
                  <a:blip r:embed="rId1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2" y="240"/>
                    <a:ext cx="2784" cy="175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547870" name="Picture 30" descr="server"/>
                  <p:cNvPicPr>
                    <a:picLocks noChangeAspect="1" noChangeArrowheads="1"/>
                  </p:cNvPicPr>
                  <p:nvPr/>
                </p:nvPicPr>
                <p:blipFill>
                  <a:blip r:embed="rId19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488" y="1440"/>
                    <a:ext cx="159" cy="24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grpSp>
                <p:nvGrpSpPr>
                  <p:cNvPr id="547871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1632" y="864"/>
                    <a:ext cx="369" cy="480"/>
                    <a:chOff x="323" y="2780"/>
                    <a:chExt cx="176" cy="230"/>
                  </a:xfrm>
                </p:grpSpPr>
                <p:pic>
                  <p:nvPicPr>
                    <p:cNvPr id="547872" name="Picture 32"/>
                    <p:cNvPicPr>
                      <a:picLocks noChangeArrowheads="1"/>
                    </p:cNvPicPr>
                    <p:nvPr/>
                  </p:nvPicPr>
                  <p:blipFill>
                    <a:blip r:embed="rId2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97" y="2781"/>
                      <a:ext cx="102" cy="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547873" name="Picture 33"/>
                    <p:cNvPicPr>
                      <a:picLocks noChangeArrowheads="1"/>
                    </p:cNvPicPr>
                    <p:nvPr/>
                  </p:nvPicPr>
                  <p:blipFill>
                    <a:blip r:embed="rId21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23" y="2780"/>
                      <a:ext cx="137" cy="2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</p:grpSp>
            <p:pic>
              <p:nvPicPr>
                <p:cNvPr id="547874" name="Picture 34" descr="a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4" y="1104"/>
                  <a:ext cx="513" cy="3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47875" name="Picture 35" descr="1018_1"/>
                <p:cNvPicPr>
                  <a:picLocks noChangeAspect="1"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4" y="768"/>
                  <a:ext cx="449" cy="21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47876" name="Picture 36" descr="xbox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32" y="1632"/>
                  <a:ext cx="352" cy="2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47877" name="Group 37"/>
                <p:cNvGrpSpPr>
                  <a:grpSpLocks/>
                </p:cNvGrpSpPr>
                <p:nvPr/>
              </p:nvGrpSpPr>
              <p:grpSpPr bwMode="auto">
                <a:xfrm>
                  <a:off x="2116" y="1104"/>
                  <a:ext cx="476" cy="528"/>
                  <a:chOff x="1872" y="1152"/>
                  <a:chExt cx="476" cy="528"/>
                </a:xfrm>
              </p:grpSpPr>
              <p:pic>
                <p:nvPicPr>
                  <p:cNvPr id="547878" name="Picture 38" descr="black_AVcomponent_2"/>
                  <p:cNvPicPr>
                    <a:picLocks noChangeAspect="1" noChangeArrowheads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872" y="1296"/>
                    <a:ext cx="476" cy="26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547879" name="Picture 39" descr="silver_AVcomponent"/>
                  <p:cNvPicPr>
                    <a:picLocks noChangeAspect="1" noChangeArrowheads="1"/>
                  </p:cNvPicPr>
                  <p:nvPr/>
                </p:nvPicPr>
                <p:blipFill>
                  <a:blip r:embed="rId2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872" y="1152"/>
                    <a:ext cx="469" cy="24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547880" name="Picture 40" descr="black_AVcomponent_1"/>
                  <p:cNvPicPr>
                    <a:picLocks noChangeAspect="1" noChangeArrowheads="1"/>
                  </p:cNvPicPr>
                  <p:nvPr/>
                </p:nvPicPr>
                <p:blipFill>
                  <a:blip r:embed="rId2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872" y="1433"/>
                    <a:ext cx="473" cy="24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547881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1492" y="480"/>
                  <a:ext cx="624" cy="2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1400" b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 panose="02040503050406030204" pitchFamily="18" charset="0"/>
                    </a:rPr>
                    <a:t>Home</a:t>
                  </a:r>
                </a:p>
              </p:txBody>
            </p:sp>
          </p:grpSp>
          <p:pic>
            <p:nvPicPr>
              <p:cNvPr id="547882" name="Picture 42" descr="Flat Screen_alpha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8" y="1344"/>
                <a:ext cx="594" cy="39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7883" name="AutoShape 43"/>
            <p:cNvSpPr>
              <a:spLocks noChangeArrowheads="1"/>
            </p:cNvSpPr>
            <p:nvPr/>
          </p:nvSpPr>
          <p:spPr bwMode="auto">
            <a:xfrm>
              <a:off x="2514600" y="1583829"/>
              <a:ext cx="1885950" cy="432792"/>
            </a:xfrm>
            <a:custGeom>
              <a:avLst/>
              <a:gdLst>
                <a:gd name="G0" fmla="+- 2864 0 0"/>
                <a:gd name="G1" fmla="+- 21600 0 2864"/>
                <a:gd name="G2" fmla="+- 21600 0 286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864" y="10800"/>
                  </a:moveTo>
                  <a:cubicBezTo>
                    <a:pt x="2864" y="15183"/>
                    <a:pt x="6417" y="18736"/>
                    <a:pt x="10800" y="18736"/>
                  </a:cubicBezTo>
                  <a:cubicBezTo>
                    <a:pt x="15183" y="18736"/>
                    <a:pt x="18736" y="15183"/>
                    <a:pt x="18736" y="10800"/>
                  </a:cubicBezTo>
                  <a:cubicBezTo>
                    <a:pt x="18736" y="6417"/>
                    <a:pt x="15183" y="2864"/>
                    <a:pt x="10800" y="2864"/>
                  </a:cubicBezTo>
                  <a:cubicBezTo>
                    <a:pt x="6417" y="2864"/>
                    <a:pt x="2864" y="6417"/>
                    <a:pt x="2864" y="10800"/>
                  </a:cubicBezTo>
                  <a:close/>
                </a:path>
              </a:pathLst>
            </a:custGeom>
            <a:solidFill>
              <a:srgbClr val="FF3300">
                <a:alpha val="37000"/>
              </a:srgbClr>
            </a:solidFill>
            <a:ln w="9525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547884" name="AutoShape 44"/>
            <p:cNvSpPr>
              <a:spLocks noChangeArrowheads="1"/>
            </p:cNvSpPr>
            <p:nvPr/>
          </p:nvSpPr>
          <p:spPr bwMode="auto">
            <a:xfrm>
              <a:off x="3314700" y="3069729"/>
              <a:ext cx="1885950" cy="432792"/>
            </a:xfrm>
            <a:custGeom>
              <a:avLst/>
              <a:gdLst>
                <a:gd name="G0" fmla="+- 2864 0 0"/>
                <a:gd name="G1" fmla="+- 21600 0 2864"/>
                <a:gd name="G2" fmla="+- 21600 0 286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864" y="10800"/>
                  </a:moveTo>
                  <a:cubicBezTo>
                    <a:pt x="2864" y="15183"/>
                    <a:pt x="6417" y="18736"/>
                    <a:pt x="10800" y="18736"/>
                  </a:cubicBezTo>
                  <a:cubicBezTo>
                    <a:pt x="15183" y="18736"/>
                    <a:pt x="18736" y="15183"/>
                    <a:pt x="18736" y="10800"/>
                  </a:cubicBezTo>
                  <a:cubicBezTo>
                    <a:pt x="18736" y="6417"/>
                    <a:pt x="15183" y="2864"/>
                    <a:pt x="10800" y="2864"/>
                  </a:cubicBezTo>
                  <a:cubicBezTo>
                    <a:pt x="6417" y="2864"/>
                    <a:pt x="2864" y="6417"/>
                    <a:pt x="2864" y="10800"/>
                  </a:cubicBezTo>
                  <a:close/>
                </a:path>
              </a:pathLst>
            </a:custGeom>
            <a:solidFill>
              <a:srgbClr val="FF3300">
                <a:alpha val="37000"/>
              </a:srgbClr>
            </a:solidFill>
            <a:ln w="9525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547885" name="AutoShape 45"/>
            <p:cNvSpPr>
              <a:spLocks noChangeArrowheads="1"/>
            </p:cNvSpPr>
            <p:nvPr/>
          </p:nvSpPr>
          <p:spPr bwMode="auto">
            <a:xfrm>
              <a:off x="5086350" y="1926729"/>
              <a:ext cx="1885950" cy="432792"/>
            </a:xfrm>
            <a:custGeom>
              <a:avLst/>
              <a:gdLst>
                <a:gd name="G0" fmla="+- 2864 0 0"/>
                <a:gd name="G1" fmla="+- 21600 0 2864"/>
                <a:gd name="G2" fmla="+- 21600 0 286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864" y="10800"/>
                  </a:moveTo>
                  <a:cubicBezTo>
                    <a:pt x="2864" y="15183"/>
                    <a:pt x="6417" y="18736"/>
                    <a:pt x="10800" y="18736"/>
                  </a:cubicBezTo>
                  <a:cubicBezTo>
                    <a:pt x="15183" y="18736"/>
                    <a:pt x="18736" y="15183"/>
                    <a:pt x="18736" y="10800"/>
                  </a:cubicBezTo>
                  <a:cubicBezTo>
                    <a:pt x="18736" y="6417"/>
                    <a:pt x="15183" y="2864"/>
                    <a:pt x="10800" y="2864"/>
                  </a:cubicBezTo>
                  <a:cubicBezTo>
                    <a:pt x="6417" y="2864"/>
                    <a:pt x="2864" y="6417"/>
                    <a:pt x="2864" y="10800"/>
                  </a:cubicBezTo>
                  <a:close/>
                </a:path>
              </a:pathLst>
            </a:custGeom>
            <a:solidFill>
              <a:srgbClr val="FF3300">
                <a:alpha val="37000"/>
              </a:srgbClr>
            </a:solidFill>
            <a:ln w="9525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547886" name="AutoShape 46"/>
            <p:cNvSpPr>
              <a:spLocks noChangeArrowheads="1"/>
            </p:cNvSpPr>
            <p:nvPr/>
          </p:nvSpPr>
          <p:spPr bwMode="auto">
            <a:xfrm>
              <a:off x="3228975" y="2193429"/>
              <a:ext cx="2686050" cy="432792"/>
            </a:xfrm>
            <a:custGeom>
              <a:avLst/>
              <a:gdLst>
                <a:gd name="G0" fmla="+- 2864 0 0"/>
                <a:gd name="G1" fmla="+- 21600 0 2864"/>
                <a:gd name="G2" fmla="+- 21600 0 286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864" y="10800"/>
                  </a:moveTo>
                  <a:cubicBezTo>
                    <a:pt x="2864" y="15183"/>
                    <a:pt x="6417" y="18736"/>
                    <a:pt x="10800" y="18736"/>
                  </a:cubicBezTo>
                  <a:cubicBezTo>
                    <a:pt x="15183" y="18736"/>
                    <a:pt x="18736" y="15183"/>
                    <a:pt x="18736" y="10800"/>
                  </a:cubicBezTo>
                  <a:cubicBezTo>
                    <a:pt x="18736" y="6417"/>
                    <a:pt x="15183" y="2864"/>
                    <a:pt x="10800" y="2864"/>
                  </a:cubicBezTo>
                  <a:cubicBezTo>
                    <a:pt x="6417" y="2864"/>
                    <a:pt x="2864" y="6417"/>
                    <a:pt x="2864" y="10800"/>
                  </a:cubicBezTo>
                  <a:close/>
                </a:path>
              </a:pathLst>
            </a:custGeom>
            <a:solidFill>
              <a:srgbClr val="FF3300">
                <a:alpha val="37000"/>
              </a:srgbClr>
            </a:solidFill>
            <a:ln w="9525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  <p:sp>
          <p:nvSpPr>
            <p:cNvPr id="547887" name="Rectangle 47"/>
            <p:cNvSpPr>
              <a:spLocks noChangeArrowheads="1"/>
            </p:cNvSpPr>
            <p:nvPr/>
          </p:nvSpPr>
          <p:spPr bwMode="auto">
            <a:xfrm>
              <a:off x="3989785" y="2143125"/>
              <a:ext cx="960199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CC">
                      <a:alpha val="87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rPr>
                <a:t>IGRS</a:t>
              </a:r>
            </a:p>
          </p:txBody>
        </p:sp>
        <p:grpSp>
          <p:nvGrpSpPr>
            <p:cNvPr id="547888" name="Group 48"/>
            <p:cNvGrpSpPr>
              <a:grpSpLocks/>
            </p:cNvGrpSpPr>
            <p:nvPr/>
          </p:nvGrpSpPr>
          <p:grpSpPr bwMode="auto">
            <a:xfrm>
              <a:off x="1657350" y="3343275"/>
              <a:ext cx="1428750" cy="800100"/>
              <a:chOff x="3700" y="842"/>
              <a:chExt cx="1475" cy="886"/>
            </a:xfrm>
          </p:grpSpPr>
          <p:sp>
            <p:nvSpPr>
              <p:cNvPr id="547889" name="Oval 49"/>
              <p:cNvSpPr>
                <a:spLocks noChangeArrowheads="1"/>
              </p:cNvSpPr>
              <p:nvPr/>
            </p:nvSpPr>
            <p:spPr bwMode="auto">
              <a:xfrm>
                <a:off x="3700" y="954"/>
                <a:ext cx="1475" cy="726"/>
              </a:xfrm>
              <a:prstGeom prst="ellipse">
                <a:avLst/>
              </a:prstGeom>
              <a:noFill/>
              <a:ln w="76200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pic>
            <p:nvPicPr>
              <p:cNvPr id="547890" name="Picture 50" descr="noangels65mini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8" y="842"/>
                <a:ext cx="402" cy="3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91" name="Picture 51" descr="kino"/>
              <p:cNvPicPr>
                <a:picLocks noChangeAspect="1" noChangeArrowheads="1"/>
              </p:cNvPicPr>
              <p:nvPr/>
            </p:nvPicPr>
            <p:blipFill>
              <a:blip r:embed="rId30">
                <a:lum bright="22000"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2" y="845"/>
                <a:ext cx="394" cy="259"/>
              </a:xfrm>
              <a:prstGeom prst="rect">
                <a:avLst/>
              </a:prstGeom>
              <a:noFill/>
              <a:ln w="50800">
                <a:solidFill>
                  <a:schemeClr val="bg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892" name="Picture 52"/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2" y="1411"/>
                <a:ext cx="281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chemeClr val="accent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547893" name="Picture 53" descr="onlinegame">
                <a:hlinkClick r:id="rId32"/>
              </p:cNvPr>
              <p:cNvPicPr>
                <a:picLocks noChangeAspect="1"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6" y="1412"/>
                <a:ext cx="336" cy="3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7894" name="Text Box 54"/>
              <p:cNvSpPr txBox="1">
                <a:spLocks noChangeArrowheads="1"/>
              </p:cNvSpPr>
              <p:nvPr/>
            </p:nvSpPr>
            <p:spPr bwMode="auto">
              <a:xfrm>
                <a:off x="4032" y="1208"/>
                <a:ext cx="768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105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Content</a:t>
                </a:r>
              </a:p>
            </p:txBody>
          </p:sp>
        </p:grpSp>
        <p:sp>
          <p:nvSpPr>
            <p:cNvPr id="547895" name="Line 55"/>
            <p:cNvSpPr>
              <a:spLocks noChangeShapeType="1"/>
            </p:cNvSpPr>
            <p:nvPr/>
          </p:nvSpPr>
          <p:spPr bwMode="auto">
            <a:xfrm flipV="1">
              <a:off x="2400300" y="2543175"/>
              <a:ext cx="1085850" cy="857250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sz="1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4075163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1385" y="648898"/>
            <a:ext cx="2139553" cy="3101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1439652" y="519522"/>
            <a:ext cx="6172200" cy="63758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微软雅黑" pitchFamily="34" charset="-122"/>
              <a:cs typeface="+mj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32954" y="951570"/>
            <a:ext cx="541760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57175" indent="-257175" eaLnBrk="0" hangingPunct="0">
              <a:spcBef>
                <a:spcPts val="900"/>
              </a:spcBef>
            </a:pPr>
            <a:r>
              <a:rPr lang="zh-CN" altLang="en-US" sz="1400" b="1" dirty="0">
                <a:solidFill>
                  <a:srgbClr val="3399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      </a:t>
            </a:r>
            <a:r>
              <a:rPr lang="en-US" altLang="zh-CN" sz="1400" b="1" dirty="0">
                <a:solidFill>
                  <a:srgbClr val="3399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Leading Unit of National Science Plan</a:t>
            </a:r>
          </a:p>
          <a:p>
            <a:pPr marL="557213" lvl="1" indent="-214313" eaLnBrk="0" hangingPunct="0">
              <a:spcBef>
                <a:spcPts val="900"/>
              </a:spcBef>
              <a:buFontTx/>
              <a:buChar char="–"/>
            </a:pPr>
            <a:r>
              <a:rPr lang="en-US" altLang="zh-CN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Ministry of Science and Technology of PRC specified IGRS as leading unit of “Internet of Things Smart home project” in 2012 “Science and Technology supporting plan”.</a:t>
            </a:r>
          </a:p>
          <a:p>
            <a:pPr marL="557213" lvl="1" indent="-214313" eaLnBrk="0" hangingPunct="0">
              <a:spcBef>
                <a:spcPts val="900"/>
              </a:spcBef>
            </a:pPr>
            <a:r>
              <a:rPr lang="en-US" altLang="zh-CN" sz="1400" b="1" dirty="0">
                <a:solidFill>
                  <a:srgbClr val="3399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Government supports </a:t>
            </a:r>
          </a:p>
          <a:p>
            <a:pPr marL="557213" lvl="1" indent="-214313" eaLnBrk="0" hangingPunct="0">
              <a:spcBef>
                <a:spcPts val="900"/>
              </a:spcBef>
              <a:buFontTx/>
              <a:buChar char="–"/>
            </a:pPr>
            <a:r>
              <a:rPr lang="en-US" altLang="zh-CN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MIIT supported IGRS to lead “IGRS standard based N-Screen multimedia terminal management platform project” in 2011 “Electronic fund multiplication plan”.</a:t>
            </a:r>
          </a:p>
          <a:p>
            <a:pPr marL="257175" indent="-257175" eaLnBrk="0" hangingPunct="0">
              <a:spcBef>
                <a:spcPts val="900"/>
              </a:spcBef>
            </a:pPr>
            <a:r>
              <a:rPr lang="zh-CN" altLang="en-US" sz="1400" b="1" dirty="0">
                <a:solidFill>
                  <a:srgbClr val="3399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      </a:t>
            </a:r>
            <a:r>
              <a:rPr lang="en-US" altLang="zh-CN" sz="1400" b="1" dirty="0">
                <a:solidFill>
                  <a:srgbClr val="3399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Support smart city construction projects in multiple cities.</a:t>
            </a:r>
          </a:p>
          <a:p>
            <a:pPr marL="557213" lvl="1" indent="-214313" eaLnBrk="0" hangingPunct="0">
              <a:spcBef>
                <a:spcPts val="900"/>
              </a:spcBef>
              <a:buFontTx/>
              <a:buChar char="–"/>
            </a:pPr>
            <a:r>
              <a:rPr lang="en-US" altLang="zh-CN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Smart City construction</a:t>
            </a:r>
            <a:r>
              <a:rPr lang="zh-CN" altLang="en-US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in Guangzhou, Zhenjiang</a:t>
            </a:r>
            <a:r>
              <a:rPr lang="zh-CN" altLang="en-US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， </a:t>
            </a:r>
            <a:r>
              <a:rPr lang="en-US" altLang="zh-CN" sz="1400" dirty="0" err="1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Daqing</a:t>
            </a:r>
            <a:r>
              <a:rPr lang="en-US" altLang="zh-CN" sz="1400" dirty="0"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, etc.</a:t>
            </a:r>
            <a:endParaRPr lang="zh-CN" altLang="en-US" sz="1400" dirty="0"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8"/>
          <p:cNvGrpSpPr>
            <a:grpSpLocks/>
          </p:cNvGrpSpPr>
          <p:nvPr/>
        </p:nvGrpSpPr>
        <p:grpSpPr bwMode="auto">
          <a:xfrm>
            <a:off x="6388121" y="1446601"/>
            <a:ext cx="2101454" cy="3024188"/>
            <a:chOff x="5580112" y="980728"/>
            <a:chExt cx="2800718" cy="4032448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80112" y="980728"/>
              <a:ext cx="2800718" cy="40324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圆角矩形 8"/>
            <p:cNvSpPr/>
            <p:nvPr/>
          </p:nvSpPr>
          <p:spPr>
            <a:xfrm>
              <a:off x="5724512" y="4509914"/>
              <a:ext cx="2519852" cy="21591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44830" y="401434"/>
            <a:ext cx="7632700" cy="653653"/>
          </a:xfrm>
        </p:spPr>
        <p:txBody>
          <a:bodyPr/>
          <a:lstStyle/>
          <a:p>
            <a:r>
              <a:rPr lang="en-US" altLang="zh-CN" dirty="0"/>
              <a:t>Government Support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55434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070" y="1059582"/>
            <a:ext cx="6465563" cy="3289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IGRS Alliance</a:t>
            </a:r>
            <a:r>
              <a:rPr lang="zh-CN" altLang="en-US" dirty="0"/>
              <a:t> </a:t>
            </a:r>
            <a:r>
              <a:rPr lang="en-US" altLang="zh-CN" dirty="0"/>
              <a:t>North American Office</a:t>
            </a:r>
            <a:endParaRPr lang="zh-CN" altLang="en-US" dirty="0"/>
          </a:p>
        </p:txBody>
      </p:sp>
      <p:sp>
        <p:nvSpPr>
          <p:cNvPr id="3" name="矩形标注 2"/>
          <p:cNvSpPr/>
          <p:nvPr/>
        </p:nvSpPr>
        <p:spPr>
          <a:xfrm>
            <a:off x="1979712" y="714347"/>
            <a:ext cx="1944216" cy="840060"/>
          </a:xfrm>
          <a:prstGeom prst="wedgeRectCallout">
            <a:avLst>
              <a:gd name="adj1" fmla="val -13778"/>
              <a:gd name="adj2" fmla="val 833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C:\Users\David Zhang\Downloads\phot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9101" y="729332"/>
            <a:ext cx="594066" cy="810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541" y="1956550"/>
            <a:ext cx="528273" cy="350807"/>
          </a:xfrm>
          <a:prstGeom prst="rect">
            <a:avLst/>
          </a:prstGeom>
        </p:spPr>
      </p:pic>
      <p:sp>
        <p:nvSpPr>
          <p:cNvPr id="9" name="矩形标注 8"/>
          <p:cNvSpPr/>
          <p:nvPr/>
        </p:nvSpPr>
        <p:spPr>
          <a:xfrm>
            <a:off x="6193677" y="1240473"/>
            <a:ext cx="779875" cy="561510"/>
          </a:xfrm>
          <a:prstGeom prst="wedgeRectCallout">
            <a:avLst>
              <a:gd name="adj1" fmla="val -13778"/>
              <a:gd name="adj2" fmla="val 833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3677" y="1214097"/>
            <a:ext cx="779875" cy="561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31419" y="4335943"/>
            <a:ext cx="6156684" cy="6924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pPr marL="257175" indent="-257175">
              <a:lnSpc>
                <a:spcPct val="150000"/>
              </a:lnSpc>
              <a:spcBef>
                <a:spcPts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en-US" altLang="zh-CN" sz="1200" dirty="0">
                <a:latin typeface="微软雅黑"/>
                <a:ea typeface="微软雅黑"/>
                <a:cs typeface="微软雅黑"/>
              </a:rPr>
              <a:t>First oversea office of IGRS Alliance is established in Toronto, Canada</a:t>
            </a:r>
            <a:endParaRPr lang="zh-CN" altLang="en-US" sz="1200" dirty="0">
              <a:latin typeface="微软雅黑"/>
              <a:ea typeface="微软雅黑"/>
              <a:cs typeface="微软雅黑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149786"/>
              </p:ext>
            </p:extLst>
          </p:nvPr>
        </p:nvGraphicFramePr>
        <p:xfrm>
          <a:off x="2066694" y="773202"/>
          <a:ext cx="1190547" cy="6922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588"/>
                <a:gridCol w="927959"/>
              </a:tblGrid>
              <a:tr h="18998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600" u="none" strike="noStrike" dirty="0">
                          <a:effectLst/>
                        </a:rPr>
                        <a:t>ADD:</a:t>
                      </a:r>
                      <a:endParaRPr lang="en-US" sz="600" b="1" i="0" u="none" strike="noStrike" dirty="0">
                        <a:solidFill>
                          <a:srgbClr val="000000"/>
                        </a:solidFill>
                        <a:effectLst/>
                        <a:latin typeface="FrutigerNext LT Medium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6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5000 Yonge Street, Suite 1901，Toronto, Ontario ，Canada  M2N 7E9</a:t>
                      </a:r>
                      <a:endParaRPr lang="pt-BR" sz="600" b="1" i="0" u="none" strike="noStrike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utigerNext LT Medium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</a:tr>
              <a:tr h="12837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600" u="none" strike="noStrike">
                          <a:effectLst/>
                        </a:rPr>
                        <a:t>TEL：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FrutigerNext LT Medium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6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+1 416.900.3162</a:t>
                      </a:r>
                      <a:endParaRPr lang="en-US" altLang="zh-CN" sz="600" b="0" i="0" u="none" strike="noStrike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utigerNext LT Medium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</a:tr>
              <a:tr h="1489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600" u="none" strike="noStrike">
                          <a:effectLst/>
                        </a:rPr>
                        <a:t>EMAIL：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FrutigerNext LT Medium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6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dzhang@igrslab.com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utigerNext LT Medium"/>
                        <a:ea typeface="宋体" panose="02010600030101010101" pitchFamily="2" charset="-122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6487" y="1432893"/>
            <a:ext cx="514071" cy="34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92875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Rectangle 2"/>
          <p:cNvSpPr>
            <a:spLocks noGrp="1" noChangeArrowheads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Cooperating with Korea Association of Smart Home (KASH) of Korea, ECHONET Consortium of Japan, founded the Asia Home Network Council (AHNC) in March, 2006</a:t>
            </a:r>
          </a:p>
          <a:p>
            <a:pPr>
              <a:lnSpc>
                <a:spcPct val="100000"/>
              </a:lnSpc>
            </a:pP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Signed MOU to cooperate with the IPv6 Forum and CEPCA</a:t>
            </a:r>
          </a:p>
          <a:p>
            <a:pPr>
              <a:lnSpc>
                <a:spcPct val="100000"/>
              </a:lnSpc>
            </a:pP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Cooperating with many major international standard organizations and companies</a:t>
            </a:r>
          </a:p>
          <a:p>
            <a:pPr>
              <a:lnSpc>
                <a:spcPct val="100000"/>
              </a:lnSpc>
            </a:pP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Keeps well relationship with IEEE</a:t>
            </a:r>
            <a:r>
              <a:rPr kumimoji="1" lang="zh-CN" altLang="en-US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、</a:t>
            </a: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Bluetooth</a:t>
            </a:r>
            <a:r>
              <a:rPr kumimoji="1" lang="zh-CN" altLang="en-US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、</a:t>
            </a: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PMA</a:t>
            </a:r>
            <a:r>
              <a:rPr kumimoji="1" lang="zh-CN" altLang="en-US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、</a:t>
            </a:r>
            <a:r>
              <a:rPr kumimoji="1" lang="en-US" altLang="zh-CN" sz="1050" b="0" dirty="0" err="1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HDBaseT</a:t>
            </a:r>
            <a:r>
              <a:rPr kumimoji="1" lang="en-US" altLang="zh-CN" sz="1050" b="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, OASIS, carries forward the works of information exchange, project cooperation, international forum and industrial improvement;</a:t>
            </a:r>
          </a:p>
          <a:p>
            <a:pPr>
              <a:lnSpc>
                <a:spcPct val="100000"/>
              </a:lnSpc>
            </a:pPr>
            <a:endParaRPr kumimoji="1" lang="en-US" altLang="zh-CN" sz="1050" b="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International Progress</a:t>
            </a:r>
          </a:p>
        </p:txBody>
      </p:sp>
      <p:sp>
        <p:nvSpPr>
          <p:cNvPr id="569348" name="Rectangle 4"/>
          <p:cNvSpPr>
            <a:spLocks noChangeArrowheads="1"/>
          </p:cNvSpPr>
          <p:nvPr/>
        </p:nvSpPr>
        <p:spPr bwMode="auto">
          <a:xfrm>
            <a:off x="236220" y="789552"/>
            <a:ext cx="8587740" cy="359394"/>
          </a:xfrm>
          <a:prstGeom prst="rect">
            <a:avLst/>
          </a:prstGeom>
          <a:extLst/>
        </p:spPr>
        <p:txBody>
          <a:bodyPr/>
          <a:lstStyle/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“Fair, Open and Interoperable” principle in cooperation with other </a:t>
            </a:r>
            <a:r>
              <a:rPr lang="en-US" altLang="zh-CN" sz="1400" b="1" dirty="0" smtClean="0">
                <a:latin typeface="FrutigerNext LT Regular" pitchFamily="34" charset="0"/>
                <a:ea typeface="黑体" pitchFamily="49" charset="-122"/>
              </a:rPr>
              <a:t>organizations</a:t>
            </a:r>
            <a:endParaRPr lang="en-US" altLang="zh-CN" sz="1400" b="1" dirty="0">
              <a:latin typeface="FrutigerNext LT Regular" pitchFamily="34" charset="0"/>
              <a:ea typeface="黑体" pitchFamily="49" charset="-122"/>
            </a:endParaRPr>
          </a:p>
        </p:txBody>
      </p:sp>
      <p:pic>
        <p:nvPicPr>
          <p:cNvPr id="569350" name="Picture 6" descr="DSC0189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283" y="3543858"/>
            <a:ext cx="1657134" cy="116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2" descr="C:\Documents and Settings\lxy\Local Settings\Temporary Internet Files\现场120多名专家与会(03-31-10-37-5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8" r="2585"/>
          <a:stretch>
            <a:fillRect/>
          </a:stretch>
        </p:blipFill>
        <p:spPr bwMode="auto">
          <a:xfrm>
            <a:off x="1547567" y="2328852"/>
            <a:ext cx="1671840" cy="11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524" y="3543858"/>
            <a:ext cx="1766042" cy="11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537" y="2338054"/>
            <a:ext cx="1726085" cy="11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IEE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6855" y="2522630"/>
            <a:ext cx="991995" cy="371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www.biaozhicn.com/uploads/allimg/111121/1_111121113703_1.gif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8" t="29478" r="6812" b="27684"/>
          <a:stretch/>
        </p:blipFill>
        <p:spPr bwMode="auto">
          <a:xfrm>
            <a:off x="5191342" y="2898700"/>
            <a:ext cx="1222530" cy="4445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8757" y="3368005"/>
            <a:ext cx="2214246" cy="435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6855" y="3860636"/>
            <a:ext cx="2080605" cy="40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 descr="AHNClogo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1328" y="2440827"/>
            <a:ext cx="1061070" cy="332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1819" y="2834685"/>
            <a:ext cx="700088" cy="6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1342" y="4260753"/>
            <a:ext cx="1499653" cy="44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3608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International </a:t>
            </a:r>
            <a:r>
              <a:rPr lang="en-US" altLang="zh-CN" dirty="0" smtClean="0"/>
              <a:t>Marketing Promotion</a:t>
            </a:r>
            <a:endParaRPr lang="zh-CN" altLang="en-US" dirty="0"/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>
            <a:off x="4572000" y="1085850"/>
            <a:ext cx="0" cy="3543300"/>
          </a:xfrm>
          <a:prstGeom prst="line">
            <a:avLst/>
          </a:prstGeom>
          <a:noFill/>
          <a:ln w="12700">
            <a:solidFill>
              <a:srgbClr val="3399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1143000" y="2787774"/>
            <a:ext cx="6572250" cy="0"/>
          </a:xfrm>
          <a:prstGeom prst="line">
            <a:avLst/>
          </a:prstGeom>
          <a:noFill/>
          <a:ln w="12700">
            <a:solidFill>
              <a:srgbClr val="3399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6246781" y="2949793"/>
            <a:ext cx="1727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>CES </a:t>
            </a:r>
            <a:b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</a:br>
            <a: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>Las Vegas</a:t>
            </a:r>
          </a:p>
        </p:txBody>
      </p:sp>
      <p:sp>
        <p:nvSpPr>
          <p:cNvPr id="33" name="Line 25"/>
          <p:cNvSpPr>
            <a:spLocks noChangeShapeType="1"/>
          </p:cNvSpPr>
          <p:nvPr/>
        </p:nvSpPr>
        <p:spPr bwMode="auto">
          <a:xfrm>
            <a:off x="2743200" y="2857500"/>
            <a:ext cx="0" cy="1771650"/>
          </a:xfrm>
          <a:prstGeom prst="line">
            <a:avLst/>
          </a:prstGeom>
          <a:noFill/>
          <a:ln w="12700">
            <a:solidFill>
              <a:srgbClr val="3399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4" name="Picture 25" descr="1283489962318"/>
          <p:cNvPicPr>
            <a:picLocks noChangeAspect="1" noChangeArrowheads="1"/>
          </p:cNvPicPr>
          <p:nvPr/>
        </p:nvPicPr>
        <p:blipFill>
          <a:blip r:embed="rId2" cstate="print"/>
          <a:srcRect l="17475"/>
          <a:stretch>
            <a:fillRect/>
          </a:stretch>
        </p:blipFill>
        <p:spPr bwMode="auto">
          <a:xfrm>
            <a:off x="4612944" y="1393023"/>
            <a:ext cx="1533618" cy="1242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6" name="Line 17"/>
          <p:cNvSpPr>
            <a:spLocks noChangeShapeType="1"/>
          </p:cNvSpPr>
          <p:nvPr/>
        </p:nvSpPr>
        <p:spPr bwMode="auto">
          <a:xfrm>
            <a:off x="6192180" y="1059582"/>
            <a:ext cx="0" cy="3543300"/>
          </a:xfrm>
          <a:prstGeom prst="line">
            <a:avLst/>
          </a:prstGeom>
          <a:noFill/>
          <a:ln w="12700">
            <a:solidFill>
              <a:srgbClr val="3399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2789802" y="3003799"/>
            <a:ext cx="16741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err="1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>Computertex</a:t>
            </a:r>
            <a:r>
              <a:rPr lang="en-US" altLang="zh-CN" i="1" dirty="0">
                <a:latin typeface="Cambria" panose="02040503050406030204" pitchFamily="18" charset="0"/>
              </a:rPr>
              <a:t> </a:t>
            </a:r>
            <a:r>
              <a:rPr lang="zh-CN" altLang="en-US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/>
            </a:r>
            <a:br>
              <a:rPr lang="zh-CN" altLang="en-US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</a:br>
            <a: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>Taipei</a:t>
            </a: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1223628" y="3003798"/>
            <a:ext cx="1512168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>Hong Kong  Electronics Fair</a:t>
            </a:r>
          </a:p>
        </p:txBody>
      </p:sp>
      <p:sp>
        <p:nvSpPr>
          <p:cNvPr id="41" name="Line 25"/>
          <p:cNvSpPr>
            <a:spLocks noChangeShapeType="1"/>
          </p:cNvSpPr>
          <p:nvPr/>
        </p:nvSpPr>
        <p:spPr bwMode="auto">
          <a:xfrm>
            <a:off x="2743200" y="1085850"/>
            <a:ext cx="0" cy="1771650"/>
          </a:xfrm>
          <a:prstGeom prst="line">
            <a:avLst/>
          </a:prstGeom>
          <a:noFill/>
          <a:ln w="12700">
            <a:solidFill>
              <a:srgbClr val="3399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4" name="Picture 11" descr="090108_ces_news_gs_01"/>
          <p:cNvPicPr>
            <a:picLocks noChangeAspect="1" noChangeArrowheads="1"/>
          </p:cNvPicPr>
          <p:nvPr/>
        </p:nvPicPr>
        <p:blipFill>
          <a:blip r:embed="rId3" cstate="print"/>
          <a:srcRect l="14513"/>
          <a:stretch>
            <a:fillRect/>
          </a:stretch>
        </p:blipFill>
        <p:spPr bwMode="auto">
          <a:xfrm>
            <a:off x="6246186" y="1383618"/>
            <a:ext cx="1592796" cy="1242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4680012" y="2949793"/>
            <a:ext cx="160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  <a:t>IFA</a:t>
            </a:r>
            <a:b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  <a:ea typeface="微软雅黑" pitchFamily="34" charset="-122"/>
              </a:rPr>
            </a:br>
            <a:r>
              <a:rPr lang="en-US" altLang="zh-CN" b="1" dirty="0">
                <a:solidFill>
                  <a:srgbClr val="3399FF"/>
                </a:solidFill>
                <a:latin typeface="Cambria" panose="02040503050406030204" pitchFamily="18" charset="0"/>
              </a:rPr>
              <a:t>Germany</a:t>
            </a: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4" cstate="print"/>
          <a:srcRect b="8000"/>
          <a:stretch>
            <a:fillRect/>
          </a:stretch>
        </p:blipFill>
        <p:spPr bwMode="auto">
          <a:xfrm>
            <a:off x="2835824" y="1366973"/>
            <a:ext cx="1705086" cy="1242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78268" y="1381645"/>
            <a:ext cx="1579844" cy="1242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3031381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1"/>
          <p:cNvSpPr txBox="1">
            <a:spLocks/>
          </p:cNvSpPr>
          <p:nvPr/>
        </p:nvSpPr>
        <p:spPr bwMode="auto">
          <a:xfrm>
            <a:off x="1331640" y="520248"/>
            <a:ext cx="6534726" cy="482207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zh-CN" altLang="en-US" sz="2800" b="1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微软雅黑" pitchFamily="34" charset="-122"/>
                <a:cs typeface="+mj-cs"/>
              </a:defRPr>
            </a:lvl1pPr>
            <a:lvl2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2pPr>
            <a:lvl3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3pPr>
            <a:lvl4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4pPr>
            <a:lvl5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9pPr>
          </a:lstStyle>
          <a:p>
            <a:endParaRPr lang="en-US" altLang="zh-CN" sz="21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942" y="1196456"/>
            <a:ext cx="1017806" cy="78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1018133" y="1986394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2014.1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CES 2013  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033671" y="1764156"/>
            <a:ext cx="7325925" cy="1628745"/>
            <a:chOff x="-145772" y="2352208"/>
            <a:chExt cx="9767900" cy="2171660"/>
          </a:xfrm>
        </p:grpSpPr>
        <p:sp>
          <p:nvSpPr>
            <p:cNvPr id="44" name="燕尾形箭头 43"/>
            <p:cNvSpPr/>
            <p:nvPr/>
          </p:nvSpPr>
          <p:spPr>
            <a:xfrm flipV="1">
              <a:off x="-145772" y="3415179"/>
              <a:ext cx="9767900" cy="45717"/>
            </a:xfrm>
            <a:prstGeom prst="notchedRightArrow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任意多边形 44"/>
            <p:cNvSpPr/>
            <p:nvPr/>
          </p:nvSpPr>
          <p:spPr>
            <a:xfrm>
              <a:off x="-140729" y="2352208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b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0530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任意多边形 46"/>
            <p:cNvSpPr/>
            <p:nvPr/>
          </p:nvSpPr>
          <p:spPr>
            <a:xfrm>
              <a:off x="593938" y="3655204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t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48" name="椭圆 47"/>
            <p:cNvSpPr/>
            <p:nvPr/>
          </p:nvSpPr>
          <p:spPr>
            <a:xfrm>
              <a:off x="835197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任意多边形 48"/>
            <p:cNvSpPr/>
            <p:nvPr/>
          </p:nvSpPr>
          <p:spPr>
            <a:xfrm>
              <a:off x="1328606" y="2352208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b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569864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任意多边形 50"/>
            <p:cNvSpPr/>
            <p:nvPr/>
          </p:nvSpPr>
          <p:spPr>
            <a:xfrm>
              <a:off x="2063273" y="3655204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t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52" name="椭圆 51"/>
            <p:cNvSpPr/>
            <p:nvPr/>
          </p:nvSpPr>
          <p:spPr>
            <a:xfrm>
              <a:off x="2304531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任意多边形 52"/>
            <p:cNvSpPr/>
            <p:nvPr/>
          </p:nvSpPr>
          <p:spPr>
            <a:xfrm>
              <a:off x="2797940" y="2352208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b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54" name="椭圆 53"/>
            <p:cNvSpPr/>
            <p:nvPr/>
          </p:nvSpPr>
          <p:spPr>
            <a:xfrm>
              <a:off x="3039199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任意多边形 54"/>
            <p:cNvSpPr/>
            <p:nvPr/>
          </p:nvSpPr>
          <p:spPr>
            <a:xfrm>
              <a:off x="3532607" y="3655204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t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73866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任意多边形 56"/>
            <p:cNvSpPr/>
            <p:nvPr/>
          </p:nvSpPr>
          <p:spPr>
            <a:xfrm>
              <a:off x="4267275" y="2352208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b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58" name="椭圆 57"/>
            <p:cNvSpPr/>
            <p:nvPr/>
          </p:nvSpPr>
          <p:spPr>
            <a:xfrm>
              <a:off x="4508533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任意多边形 58"/>
            <p:cNvSpPr/>
            <p:nvPr/>
          </p:nvSpPr>
          <p:spPr>
            <a:xfrm>
              <a:off x="5001942" y="3655204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t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60" name="椭圆 59"/>
            <p:cNvSpPr/>
            <p:nvPr/>
          </p:nvSpPr>
          <p:spPr>
            <a:xfrm>
              <a:off x="5243200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任意多边形 60"/>
            <p:cNvSpPr/>
            <p:nvPr/>
          </p:nvSpPr>
          <p:spPr>
            <a:xfrm>
              <a:off x="5736609" y="2352208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b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62" name="椭圆 61"/>
            <p:cNvSpPr/>
            <p:nvPr/>
          </p:nvSpPr>
          <p:spPr>
            <a:xfrm>
              <a:off x="5977868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任意多边形 62"/>
            <p:cNvSpPr/>
            <p:nvPr/>
          </p:nvSpPr>
          <p:spPr>
            <a:xfrm>
              <a:off x="6471276" y="3655204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t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64" name="椭圆 63"/>
            <p:cNvSpPr/>
            <p:nvPr/>
          </p:nvSpPr>
          <p:spPr>
            <a:xfrm>
              <a:off x="6712535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5" name="任意多边形 64"/>
            <p:cNvSpPr/>
            <p:nvPr/>
          </p:nvSpPr>
          <p:spPr>
            <a:xfrm>
              <a:off x="7205943" y="2352208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b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66" name="椭圆 65"/>
            <p:cNvSpPr/>
            <p:nvPr/>
          </p:nvSpPr>
          <p:spPr>
            <a:xfrm>
              <a:off x="7447202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任意多边形 66"/>
            <p:cNvSpPr/>
            <p:nvPr/>
          </p:nvSpPr>
          <p:spPr>
            <a:xfrm>
              <a:off x="7940611" y="3655204"/>
              <a:ext cx="699683" cy="868664"/>
            </a:xfrm>
            <a:custGeom>
              <a:avLst/>
              <a:gdLst>
                <a:gd name="connsiteX0" fmla="*/ 0 w 699683"/>
                <a:gd name="connsiteY0" fmla="*/ 0 h 868664"/>
                <a:gd name="connsiteX1" fmla="*/ 699683 w 699683"/>
                <a:gd name="connsiteY1" fmla="*/ 0 h 868664"/>
                <a:gd name="connsiteX2" fmla="*/ 699683 w 699683"/>
                <a:gd name="connsiteY2" fmla="*/ 868664 h 868664"/>
                <a:gd name="connsiteX3" fmla="*/ 0 w 699683"/>
                <a:gd name="connsiteY3" fmla="*/ 868664 h 868664"/>
                <a:gd name="connsiteX4" fmla="*/ 0 w 699683"/>
                <a:gd name="connsiteY4" fmla="*/ 0 h 86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83" h="868664">
                  <a:moveTo>
                    <a:pt x="0" y="0"/>
                  </a:moveTo>
                  <a:lnTo>
                    <a:pt x="699683" y="0"/>
                  </a:lnTo>
                  <a:lnTo>
                    <a:pt x="699683" y="868664"/>
                  </a:lnTo>
                  <a:lnTo>
                    <a:pt x="0" y="8686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5354" tIns="165354" rIns="165354" bIns="165354" numCol="1" spcCol="1270" anchor="t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Aft>
                  <a:spcPct val="35000"/>
                </a:spcAft>
              </a:pPr>
              <a:endParaRPr lang="zh-CN" altLang="en-US" sz="2325" dirty="0"/>
            </a:p>
          </p:txBody>
        </p:sp>
        <p:sp>
          <p:nvSpPr>
            <p:cNvPr id="68" name="椭圆 67"/>
            <p:cNvSpPr/>
            <p:nvPr/>
          </p:nvSpPr>
          <p:spPr>
            <a:xfrm>
              <a:off x="8181869" y="3329455"/>
              <a:ext cx="217166" cy="21716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8253" y="2837433"/>
            <a:ext cx="1029772" cy="78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矩形 27"/>
          <p:cNvSpPr/>
          <p:nvPr/>
        </p:nvSpPr>
        <p:spPr>
          <a:xfrm>
            <a:off x="3546355" y="3714586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2014.7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IGRS</a:t>
            </a:r>
            <a:r>
              <a:rPr lang="zh-CN" altLang="en-US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Assembly</a:t>
            </a:r>
            <a:r>
              <a:rPr lang="zh-CN" altLang="en-US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975" b="1" i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7005" y="2841780"/>
            <a:ext cx="1088248" cy="78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矩形 29"/>
          <p:cNvSpPr/>
          <p:nvPr/>
        </p:nvSpPr>
        <p:spPr>
          <a:xfrm>
            <a:off x="2465766" y="3705876"/>
            <a:ext cx="11638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2014.5</a:t>
            </a:r>
          </a:p>
          <a:p>
            <a:pPr algn="ctr"/>
            <a:r>
              <a:rPr lang="en-US" altLang="zh-CN" sz="1050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Beijing Hi-Tech Expo</a:t>
            </a:r>
          </a:p>
          <a:p>
            <a:pPr algn="ctr"/>
            <a:endParaRPr lang="en-US" altLang="zh-CN" sz="975" b="1" i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2280" y="1184269"/>
            <a:ext cx="1049720" cy="78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3437874" y="1970914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2014.6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AHNC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5172" y="2848202"/>
            <a:ext cx="1026113" cy="789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矩形 33"/>
          <p:cNvSpPr/>
          <p:nvPr/>
        </p:nvSpPr>
        <p:spPr>
          <a:xfrm>
            <a:off x="4792151" y="3717784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2014.7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Sino CES</a:t>
            </a:r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8148" y="2841780"/>
            <a:ext cx="1062852" cy="78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矩形 35"/>
          <p:cNvSpPr/>
          <p:nvPr/>
        </p:nvSpPr>
        <p:spPr>
          <a:xfrm>
            <a:off x="6887654" y="3717784"/>
            <a:ext cx="1163840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2014.12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China</a:t>
            </a:r>
            <a:r>
              <a:rPr lang="zh-CN" altLang="en-US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Hi-Tech</a:t>
            </a:r>
            <a:r>
              <a:rPr lang="zh-CN" altLang="en-US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Fair</a:t>
            </a:r>
            <a:r>
              <a:rPr lang="zh-CN" altLang="en-US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975" b="1" i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2537" y="1172682"/>
            <a:ext cx="1033922" cy="78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矩形 37"/>
          <p:cNvSpPr/>
          <p:nvPr/>
        </p:nvSpPr>
        <p:spPr>
          <a:xfrm>
            <a:off x="5180014" y="1961848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2014.9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IFA</a:t>
            </a: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3854" y="1159692"/>
            <a:ext cx="995377" cy="80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矩形 39"/>
          <p:cNvSpPr/>
          <p:nvPr/>
        </p:nvSpPr>
        <p:spPr>
          <a:xfrm>
            <a:off x="6246697" y="1961848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2014.10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ICTC</a:t>
            </a:r>
          </a:p>
        </p:txBody>
      </p:sp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401" y="2848202"/>
            <a:ext cx="970304" cy="776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5772921" y="3717784"/>
            <a:ext cx="1283356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2014.11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Smart Home 2014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2841780"/>
            <a:ext cx="1199676" cy="813789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331640" y="3714586"/>
            <a:ext cx="1163840" cy="39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2014.3</a:t>
            </a:r>
          </a:p>
          <a:p>
            <a:pPr algn="ctr"/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CITE</a:t>
            </a:r>
            <a:r>
              <a:rPr lang="zh-CN" altLang="en-US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975" b="1" i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9487" y="586269"/>
            <a:ext cx="7632700" cy="653653"/>
          </a:xfrm>
        </p:spPr>
        <p:txBody>
          <a:bodyPr/>
          <a:lstStyle/>
          <a:p>
            <a:r>
              <a:rPr lang="en-US" altLang="zh-CN" dirty="0"/>
              <a:t>Member </a:t>
            </a:r>
            <a:r>
              <a:rPr lang="en-US" altLang="zh-CN" dirty="0" smtClean="0"/>
              <a:t>Service—2014</a:t>
            </a:r>
            <a:r>
              <a:rPr lang="zh-CN" altLang="en-US" dirty="0" smtClean="0"/>
              <a:t> </a:t>
            </a:r>
            <a:r>
              <a:rPr lang="en-US" altLang="zh-CN" dirty="0"/>
              <a:t>Market </a:t>
            </a:r>
            <a:r>
              <a:rPr lang="en-US" altLang="zh-CN" dirty="0" smtClean="0"/>
              <a:t>Promotion Activities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535565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90" y="-169051"/>
            <a:ext cx="9174190" cy="545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46245" y="69184"/>
            <a:ext cx="4922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Cooperation with Other Organizations</a:t>
            </a:r>
          </a:p>
        </p:txBody>
      </p:sp>
    </p:spTree>
    <p:extLst>
      <p:ext uri="{BB962C8B-B14F-4D97-AF65-F5344CB8AC3E}">
        <p14:creationId xmlns:p14="http://schemas.microsoft.com/office/powerpoint/2010/main" val="4246047023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>
            <a:spLocks/>
          </p:cNvSpPr>
          <p:nvPr/>
        </p:nvSpPr>
        <p:spPr bwMode="auto">
          <a:xfrm>
            <a:off x="1385646" y="448464"/>
            <a:ext cx="6264696" cy="67210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微软雅黑" pitchFamily="34" charset="-122"/>
                <a:cs typeface="+mj-cs"/>
              </a:defRPr>
            </a:lvl1pPr>
            <a:lvl2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2pPr>
            <a:lvl3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3pPr>
            <a:lvl4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4pPr>
            <a:lvl5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4000">
                <a:latin typeface="微软雅黑" pitchFamily="34" charset="-122"/>
                <a:ea typeface="微软雅黑" pitchFamily="34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2100" dirty="0"/>
          </a:p>
        </p:txBody>
      </p:sp>
      <p:sp>
        <p:nvSpPr>
          <p:cNvPr id="17" name="矩形 16"/>
          <p:cNvSpPr/>
          <p:nvPr/>
        </p:nvSpPr>
        <p:spPr>
          <a:xfrm>
            <a:off x="647638" y="951570"/>
            <a:ext cx="7632700" cy="854516"/>
          </a:xfrm>
          <a:prstGeom prst="rect">
            <a:avLst/>
          </a:prstGeom>
          <a:extLst/>
        </p:spPr>
        <p:txBody>
          <a:bodyPr/>
          <a:lstStyle/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IGRS were invited to attend Bluetooth World 2013 and</a:t>
            </a:r>
            <a:r>
              <a:rPr lang="zh-CN" altLang="en-US" sz="1400" b="1" dirty="0">
                <a:latin typeface="FrutigerNext LT Regular" pitchFamily="34" charset="0"/>
                <a:ea typeface="黑体" pitchFamily="49" charset="-122"/>
              </a:rPr>
              <a:t> </a:t>
            </a: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Bluetooth Asia 2014, cooperating with Bluetooth</a:t>
            </a:r>
            <a:r>
              <a:rPr lang="zh-CN" altLang="en-US" sz="1400" b="1" dirty="0">
                <a:latin typeface="FrutigerNext LT Regular" pitchFamily="34" charset="0"/>
                <a:ea typeface="黑体" pitchFamily="49" charset="-122"/>
              </a:rPr>
              <a:t> </a:t>
            </a: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SIG on </a:t>
            </a:r>
            <a:r>
              <a:rPr lang="en-US" altLang="zh-CN" sz="1400" b="1" dirty="0" smtClean="0">
                <a:latin typeface="FrutigerNext LT Regular" pitchFamily="34" charset="0"/>
                <a:ea typeface="黑体" pitchFamily="49" charset="-122"/>
              </a:rPr>
              <a:t>information exchange</a:t>
            </a: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, standardization activities, products cooperation, marketing promotion, membership services etc.</a:t>
            </a:r>
          </a:p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Bluetooth</a:t>
            </a:r>
            <a:r>
              <a:rPr lang="zh-CN" altLang="en-US" sz="1400" b="1" dirty="0">
                <a:latin typeface="FrutigerNext LT Regular" pitchFamily="34" charset="0"/>
                <a:ea typeface="黑体" pitchFamily="49" charset="-122"/>
              </a:rPr>
              <a:t> </a:t>
            </a: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SIG showed up his up-to-date products on IGRS booth at SINOCES 2013 and 2014 in Qingdao, China.</a:t>
            </a:r>
            <a:endParaRPr lang="zh-CN" altLang="en-US" sz="1400" b="1" dirty="0">
              <a:latin typeface="FrutigerNext LT Regular" pitchFamily="34" charset="0"/>
              <a:ea typeface="黑体" pitchFamily="49" charset="-122"/>
            </a:endParaRPr>
          </a:p>
        </p:txBody>
      </p:sp>
      <p:pic>
        <p:nvPicPr>
          <p:cNvPr id="18" name="图片 17" descr="Snip20130709_1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48" y="2471210"/>
            <a:ext cx="6858000" cy="22537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638" y="438527"/>
            <a:ext cx="7632700" cy="653653"/>
          </a:xfrm>
        </p:spPr>
        <p:txBody>
          <a:bodyPr/>
          <a:lstStyle/>
          <a:p>
            <a:r>
              <a:rPr lang="en-US" altLang="zh-CN" dirty="0"/>
              <a:t>International Cooperation</a:t>
            </a:r>
            <a:r>
              <a:rPr lang="zh-CN" altLang="en-US" dirty="0"/>
              <a:t>：</a:t>
            </a:r>
            <a:r>
              <a:rPr lang="en-US" altLang="zh-CN" dirty="0"/>
              <a:t>Bluetooth SIG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837271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International Cooperation</a:t>
            </a:r>
            <a:r>
              <a:rPr lang="zh-CN" altLang="en-US" dirty="0"/>
              <a:t>：</a:t>
            </a:r>
            <a:r>
              <a:rPr lang="en-US" altLang="zh-CN" dirty="0"/>
              <a:t>IGRS-PMA</a:t>
            </a:r>
            <a:endParaRPr lang="zh-CN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863196" y="794214"/>
            <a:ext cx="6156684" cy="1454244"/>
          </a:xfrm>
          <a:prstGeom prst="rect">
            <a:avLst/>
          </a:prstGeom>
          <a:extLst/>
        </p:spPr>
        <p:txBody>
          <a:bodyPr/>
          <a:lstStyle/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Build liaison relationship with PMA</a:t>
            </a:r>
            <a:r>
              <a:rPr lang="zh-CN" altLang="en-US" sz="1400" b="1" dirty="0">
                <a:latin typeface="FrutigerNext LT Regular" pitchFamily="34" charset="0"/>
                <a:ea typeface="黑体" pitchFamily="49" charset="-122"/>
              </a:rPr>
              <a:t>（</a:t>
            </a: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Power Matters Alliance</a:t>
            </a:r>
            <a:r>
              <a:rPr lang="zh-CN" altLang="en-US" sz="1400" b="1" dirty="0">
                <a:latin typeface="FrutigerNext LT Regular" pitchFamily="34" charset="0"/>
                <a:ea typeface="黑体" pitchFamily="49" charset="-122"/>
              </a:rPr>
              <a:t>）</a:t>
            </a:r>
            <a:endParaRPr lang="en-US" altLang="zh-CN" sz="1400" b="1" dirty="0">
              <a:latin typeface="FrutigerNext LT Regular" pitchFamily="34" charset="0"/>
              <a:ea typeface="黑体" pitchFamily="49" charset="-122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PMA: wireless battery charging standard and protocol alliance.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926" y="1611924"/>
            <a:ext cx="7007754" cy="32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1466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International Cooperation</a:t>
            </a:r>
            <a:r>
              <a:rPr lang="zh-CN" altLang="en-US" dirty="0" smtClean="0"/>
              <a:t>：</a:t>
            </a:r>
            <a:r>
              <a:rPr lang="en-US" altLang="zh-CN" dirty="0" err="1" smtClean="0"/>
              <a:t>HDBaseT</a:t>
            </a:r>
            <a:endParaRPr lang="zh-CN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863196" y="794214"/>
            <a:ext cx="6156684" cy="1454244"/>
          </a:xfrm>
          <a:prstGeom prst="rect">
            <a:avLst/>
          </a:prstGeom>
          <a:extLst/>
        </p:spPr>
        <p:txBody>
          <a:bodyPr/>
          <a:lstStyle/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 smtClean="0">
                <a:latin typeface="FrutigerNext LT Regular" pitchFamily="34" charset="0"/>
                <a:ea typeface="黑体" pitchFamily="49" charset="-122"/>
              </a:rPr>
              <a:t>Join relationships </a:t>
            </a:r>
            <a:r>
              <a:rPr lang="en-US" altLang="zh-CN" sz="1400" b="1" dirty="0">
                <a:latin typeface="FrutigerNext LT Regular" pitchFamily="34" charset="0"/>
                <a:ea typeface="黑体" pitchFamily="49" charset="-122"/>
              </a:rPr>
              <a:t>with </a:t>
            </a:r>
            <a:r>
              <a:rPr lang="en-US" altLang="zh-CN" sz="1400" b="1" dirty="0" smtClean="0">
                <a:latin typeface="FrutigerNext LT Regular" pitchFamily="34" charset="0"/>
                <a:ea typeface="黑体" pitchFamily="49" charset="-122"/>
              </a:rPr>
              <a:t>each other</a:t>
            </a:r>
            <a:endParaRPr lang="en-US" altLang="zh-CN" sz="1400" b="1" dirty="0">
              <a:latin typeface="FrutigerNext LT Regular" pitchFamily="34" charset="0"/>
              <a:ea typeface="黑体" pitchFamily="49" charset="-122"/>
            </a:endParaRPr>
          </a:p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1400" b="1" dirty="0" smtClean="0">
                <a:latin typeface="FrutigerNext LT Regular" pitchFamily="34" charset="0"/>
                <a:ea typeface="黑体" pitchFamily="49" charset="-122"/>
              </a:rPr>
              <a:t>Build </a:t>
            </a:r>
            <a:r>
              <a:rPr lang="en-US" altLang="zh-CN" sz="1400" b="1" dirty="0" err="1" smtClean="0">
                <a:latin typeface="FrutigerNext LT Regular" pitchFamily="34" charset="0"/>
                <a:ea typeface="黑体" pitchFamily="49" charset="-122"/>
              </a:rPr>
              <a:t>HDBaseT</a:t>
            </a:r>
            <a:r>
              <a:rPr lang="en-US" altLang="zh-CN" sz="1400" b="1" dirty="0" smtClean="0">
                <a:latin typeface="FrutigerNext LT Regular" pitchFamily="34" charset="0"/>
                <a:ea typeface="黑体" pitchFamily="49" charset="-122"/>
              </a:rPr>
              <a:t> Demo Hall in IGRS central office</a:t>
            </a:r>
            <a:endParaRPr lang="en-US" altLang="zh-CN" sz="1400" b="1" dirty="0">
              <a:latin typeface="FrutigerNext LT Regular" pitchFamily="34" charset="0"/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48" y="1521336"/>
            <a:ext cx="5241600" cy="33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5896" y="2933263"/>
            <a:ext cx="2988104" cy="350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64" y="2663077"/>
            <a:ext cx="819813" cy="8198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5896" y="3340660"/>
            <a:ext cx="2726168" cy="17008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91" y="1675420"/>
            <a:ext cx="2806349" cy="69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95609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90" y="-169051"/>
            <a:ext cx="9174190" cy="5455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68128" y="69184"/>
            <a:ext cx="44823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Potential Cooperation with OMA</a:t>
            </a:r>
          </a:p>
        </p:txBody>
      </p:sp>
    </p:spTree>
    <p:extLst>
      <p:ext uri="{BB962C8B-B14F-4D97-AF65-F5344CB8AC3E}">
        <p14:creationId xmlns:p14="http://schemas.microsoft.com/office/powerpoint/2010/main" val="3100037390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Intelligent Grouping and Resource Sharing (IGRS): </a:t>
            </a:r>
          </a:p>
          <a:p>
            <a:pPr lvl="1"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A new generation interconnection protocol for intelligent resource discovery, invocation and network management.</a:t>
            </a:r>
          </a:p>
          <a:p>
            <a:pPr lvl="1"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IGRS delivers a brand new user experience to consumers </a:t>
            </a:r>
          </a:p>
          <a:p>
            <a:pPr lvl="1"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Defines connections between and among devices for “seamless interoperability” among 3C devices</a:t>
            </a:r>
          </a:p>
          <a:p>
            <a:pPr lvl="2"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Computing: internet world</a:t>
            </a:r>
          </a:p>
          <a:p>
            <a:pPr lvl="2"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Consumer Electronics: Broadcast world</a:t>
            </a:r>
          </a:p>
          <a:p>
            <a:pPr lvl="2">
              <a:buFontTx/>
              <a:buChar char="•"/>
            </a:pPr>
            <a:r>
              <a:rPr lang="en-US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Communications: Mobile, PDA, laptops, etc.</a:t>
            </a:r>
          </a:p>
          <a:p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IGRS Technology – Application Solution</a:t>
            </a:r>
          </a:p>
        </p:txBody>
      </p:sp>
      <p:sp>
        <p:nvSpPr>
          <p:cNvPr id="64" name="Text Box 58"/>
          <p:cNvSpPr txBox="1">
            <a:spLocks noChangeArrowheads="1"/>
          </p:cNvSpPr>
          <p:nvPr/>
        </p:nvSpPr>
        <p:spPr bwMode="auto">
          <a:xfrm>
            <a:off x="1547664" y="1113589"/>
            <a:ext cx="5772150" cy="222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00CC">
                        <a:alpha val="63000"/>
                      </a:srgbClr>
                    </a:gs>
                    <a:gs pos="100000">
                      <a:srgbClr val="0000CC">
                        <a:gamma/>
                        <a:shade val="46275"/>
                        <a:invGamma/>
                        <a:alpha val="62000"/>
                      </a:srgbClr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74638" indent="-274638" defTabSz="1162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19138" indent="-261938" defTabSz="1162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62050" indent="-260350" defTabSz="1162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1162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11620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1162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1162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1162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11620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Char char="•"/>
            </a:pPr>
            <a:endParaRPr lang="en-US" altLang="zh-CN" sz="15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192760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Technical &amp; Standardization Comparison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70174" y="1155026"/>
            <a:ext cx="3518176" cy="1902059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140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zh-CN" altLang="en-US" sz="1200" b="1" dirty="0">
              <a:latin typeface="FrutigerNext LT Regular" pitchFamily="34" charset="0"/>
              <a:ea typeface="黑体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678863"/>
              </p:ext>
            </p:extLst>
          </p:nvPr>
        </p:nvGraphicFramePr>
        <p:xfrm>
          <a:off x="676135" y="1037251"/>
          <a:ext cx="795103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5515"/>
                <a:gridCol w="3975515"/>
              </a:tblGrid>
              <a:tr h="1360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M2M Enabler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IGRS Standards Series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Focus on Mobile Services 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40000"/>
                        </a:lnSpc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Focus on Consumer</a:t>
                      </a:r>
                      <a:r>
                        <a:rPr lang="en-US" altLang="zh-CN" sz="11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Electronic Industry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281770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Device Management (DM), and its Management Objects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40000"/>
                        </a:lnSpc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IGRS General Control Core Protocol (GCCP)(GB/T 29265.202), and General Control device</a:t>
                      </a:r>
                      <a:r>
                        <a:rPr lang="en-US" altLang="zh-CN" sz="11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description (GB/T 29265.303)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5623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DM Gateway Management Object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40000"/>
                        </a:lnSpc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IGRS Gateway (WG)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5623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DM Firmware Update Management Object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40000"/>
                        </a:lnSpc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95738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M2M Device Classification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IGRS Device Type (ISO/IEC 14543-5-3) and IGRS Remote Universal Management Profile (ISO/IEC 14543-5-102 NP)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5623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Lightweight M2M (LWM2M) protocol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40000"/>
                        </a:lnSpc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 are working on this.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5623"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Converged Personal Network Services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40000"/>
                        </a:lnSpc>
                        <a:buClr>
                          <a:srgbClr val="777777"/>
                        </a:buClr>
                        <a:buSzPct val="60000"/>
                        <a:buFont typeface="Wingdings" pitchFamily="2" charset="2"/>
                        <a:buNone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75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OMA Open Connection Manager API</a:t>
                      </a:r>
                      <a:endParaRPr lang="zh-CN" alt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593744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9998" y="627780"/>
            <a:ext cx="7632700" cy="653653"/>
          </a:xfrm>
        </p:spPr>
        <p:txBody>
          <a:bodyPr/>
          <a:lstStyle/>
          <a:p>
            <a:r>
              <a:rPr lang="en-US" altLang="zh-CN" dirty="0" smtClean="0"/>
              <a:t>Alliance Strategic Cooperation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45"/>
          <a:stretch/>
        </p:blipFill>
        <p:spPr>
          <a:xfrm>
            <a:off x="0" y="1378446"/>
            <a:ext cx="9144000" cy="261211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620471" y="1572471"/>
            <a:ext cx="3921611" cy="1183982"/>
          </a:xfrm>
        </p:spPr>
        <p:txBody>
          <a:bodyPr/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Information </a:t>
            </a:r>
            <a:r>
              <a:rPr lang="en-US" altLang="zh-CN" sz="1800" dirty="0">
                <a:solidFill>
                  <a:schemeClr val="bg1"/>
                </a:solidFill>
              </a:rPr>
              <a:t>exchange, </a:t>
            </a:r>
            <a:endParaRPr lang="en-US" altLang="zh-CN" sz="1800" dirty="0" smtClean="0">
              <a:solidFill>
                <a:schemeClr val="bg1"/>
              </a:solidFill>
            </a:endParaRPr>
          </a:p>
          <a:p>
            <a:r>
              <a:rPr lang="en-US" altLang="zh-CN" sz="1800" dirty="0" smtClean="0">
                <a:solidFill>
                  <a:schemeClr val="bg1"/>
                </a:solidFill>
              </a:rPr>
              <a:t>Standardization </a:t>
            </a:r>
            <a:r>
              <a:rPr lang="en-US" altLang="zh-CN" sz="1800" dirty="0">
                <a:solidFill>
                  <a:schemeClr val="bg1"/>
                </a:solidFill>
              </a:rPr>
              <a:t>activities, </a:t>
            </a:r>
            <a:endParaRPr lang="en-US" altLang="zh-CN" sz="1800" dirty="0" smtClean="0">
              <a:solidFill>
                <a:schemeClr val="bg1"/>
              </a:solidFill>
            </a:endParaRPr>
          </a:p>
          <a:p>
            <a:r>
              <a:rPr lang="en-US" altLang="zh-CN" sz="1800" dirty="0">
                <a:solidFill>
                  <a:schemeClr val="bg1"/>
                </a:solidFill>
              </a:rPr>
              <a:t>P</a:t>
            </a:r>
            <a:r>
              <a:rPr lang="en-US" altLang="zh-CN" sz="1800" dirty="0" smtClean="0">
                <a:solidFill>
                  <a:schemeClr val="bg1"/>
                </a:solidFill>
              </a:rPr>
              <a:t>roducts </a:t>
            </a:r>
            <a:r>
              <a:rPr lang="en-US" altLang="zh-CN" sz="1800" dirty="0">
                <a:solidFill>
                  <a:schemeClr val="bg1"/>
                </a:solidFill>
              </a:rPr>
              <a:t>cooperation, </a:t>
            </a:r>
            <a:endParaRPr lang="en-US" altLang="zh-CN" sz="1800" dirty="0" smtClean="0">
              <a:solidFill>
                <a:schemeClr val="bg1"/>
              </a:solidFill>
            </a:endParaRPr>
          </a:p>
          <a:p>
            <a:r>
              <a:rPr lang="en-US" altLang="zh-CN" sz="1800" dirty="0">
                <a:solidFill>
                  <a:schemeClr val="bg1"/>
                </a:solidFill>
              </a:rPr>
              <a:t>M</a:t>
            </a:r>
            <a:r>
              <a:rPr lang="en-US" altLang="zh-CN" sz="1800" dirty="0" smtClean="0">
                <a:solidFill>
                  <a:schemeClr val="bg1"/>
                </a:solidFill>
              </a:rPr>
              <a:t>arketing </a:t>
            </a:r>
            <a:r>
              <a:rPr lang="en-US" altLang="zh-CN" sz="1800" dirty="0">
                <a:solidFill>
                  <a:schemeClr val="bg1"/>
                </a:solidFill>
              </a:rPr>
              <a:t>promotion, </a:t>
            </a:r>
            <a:endParaRPr lang="en-US" altLang="zh-CN" sz="1800" dirty="0" smtClean="0">
              <a:solidFill>
                <a:schemeClr val="bg1"/>
              </a:solidFill>
            </a:endParaRPr>
          </a:p>
          <a:p>
            <a:r>
              <a:rPr lang="en-US" altLang="zh-CN" sz="1800" dirty="0">
                <a:solidFill>
                  <a:schemeClr val="bg1"/>
                </a:solidFill>
              </a:rPr>
              <a:t>M</a:t>
            </a:r>
            <a:r>
              <a:rPr lang="en-US" altLang="zh-CN" sz="1800" dirty="0" smtClean="0">
                <a:solidFill>
                  <a:schemeClr val="bg1"/>
                </a:solidFill>
              </a:rPr>
              <a:t>embership services, </a:t>
            </a:r>
          </a:p>
          <a:p>
            <a:r>
              <a:rPr lang="en-US" altLang="zh-CN" sz="1800" dirty="0" smtClean="0">
                <a:solidFill>
                  <a:schemeClr val="bg1"/>
                </a:solidFill>
              </a:rPr>
              <a:t>etc.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477275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612416" y="2047212"/>
            <a:ext cx="6102678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altLang="zh-CN" sz="3200" b="1" spc="113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Thank you very much</a:t>
            </a:r>
            <a:r>
              <a:rPr lang="en-US" altLang="zh-CN" sz="3200" b="1" spc="113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!</a:t>
            </a:r>
          </a:p>
          <a:p>
            <a:pPr algn="ctr"/>
            <a:endParaRPr lang="en-US" altLang="zh-CN" sz="2400" b="1" spc="113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  <a:p>
            <a:pPr algn="ctr"/>
            <a:endParaRPr lang="en-US" altLang="zh-CN" b="1" spc="113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  <a:p>
            <a:pPr algn="ctr"/>
            <a:endParaRPr lang="en-US" altLang="zh-CN" b="1" spc="113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  <a:p>
            <a:pPr algn="ctr"/>
            <a:endParaRPr lang="en-US" altLang="zh-CN" b="1" spc="113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Cambria Math" pitchFamily="18" charset="0"/>
              <a:cs typeface="Arial" panose="020B0604020202020204" pitchFamily="34" charset="0"/>
            </a:endParaRPr>
          </a:p>
          <a:p>
            <a:pPr algn="ctr"/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Dr. Weihua Zhang</a:t>
            </a:r>
          </a:p>
          <a:p>
            <a:pPr algn="ctr"/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4F, </a:t>
            </a:r>
            <a:r>
              <a:rPr lang="en-US" altLang="zh-CN" sz="1200" b="1" spc="113" dirty="0" err="1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Paidun</a:t>
            </a:r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 </a:t>
            </a:r>
            <a:r>
              <a:rPr lang="en-US" altLang="zh-CN" sz="1200" b="1" spc="113" dirty="0" err="1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Dasha</a:t>
            </a:r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, No.11, </a:t>
            </a:r>
            <a:r>
              <a:rPr lang="en-US" altLang="zh-CN" sz="1200" b="1" spc="113" dirty="0" err="1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Wanliuzhong</a:t>
            </a:r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 Road, </a:t>
            </a:r>
            <a:r>
              <a:rPr lang="en-US" altLang="zh-CN" sz="1200" b="1" spc="113" dirty="0" err="1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Haidian</a:t>
            </a:r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, Beijing, 100089, China</a:t>
            </a:r>
          </a:p>
          <a:p>
            <a:pPr algn="ctr"/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+86-10-59610166 Ext. 817</a:t>
            </a:r>
          </a:p>
          <a:p>
            <a:pPr algn="ctr"/>
            <a:r>
              <a:rPr lang="en-US" altLang="zh-CN" sz="1200" b="1" spc="113" dirty="0" smtClean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zhangwh@igrslab.com</a:t>
            </a:r>
            <a:endParaRPr lang="zh-CN" altLang="en-US" sz="1200" b="1" spc="113" dirty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041236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IGRS Standard Technology Overview</a:t>
            </a:r>
          </a:p>
        </p:txBody>
      </p:sp>
      <p:sp>
        <p:nvSpPr>
          <p:cNvPr id="558083" name="Rectangle 3"/>
          <p:cNvSpPr>
            <a:spLocks noChangeArrowheads="1"/>
          </p:cNvSpPr>
          <p:nvPr/>
        </p:nvSpPr>
        <p:spPr bwMode="auto">
          <a:xfrm>
            <a:off x="5070778" y="832465"/>
            <a:ext cx="2849594" cy="75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57175" indent="-257175">
              <a:spcAft>
                <a:spcPct val="30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altLang="zh-CN" sz="1050" dirty="0">
                <a:solidFill>
                  <a:schemeClr val="tx2"/>
                </a:solidFill>
                <a:latin typeface="Cambria" panose="02040503050406030204" pitchFamily="18" charset="0"/>
                <a:ea typeface="楷体_GB2312" pitchFamily="49" charset="-122"/>
              </a:rPr>
              <a:t>IGRS Applications: standardized implementation guidelines based on corresponding IGRS Application Profiles</a:t>
            </a:r>
            <a:endParaRPr lang="en-US" altLang="zh-CN" sz="105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anose="02040503050406030204" pitchFamily="18" charset="0"/>
              <a:ea typeface="楷体_GB2312" pitchFamily="49" charset="-122"/>
            </a:endParaRPr>
          </a:p>
        </p:txBody>
      </p:sp>
      <p:sp>
        <p:nvSpPr>
          <p:cNvPr id="558095" name="Text Box 15"/>
          <p:cNvSpPr txBox="1">
            <a:spLocks noChangeArrowheads="1"/>
          </p:cNvSpPr>
          <p:nvPr/>
        </p:nvSpPr>
        <p:spPr bwMode="auto">
          <a:xfrm>
            <a:off x="5132309" y="2985190"/>
            <a:ext cx="272653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2425" indent="-3524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238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Aft>
                <a:spcPct val="30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altLang="zh-CN" sz="1050" dirty="0">
                <a:solidFill>
                  <a:schemeClr val="tx2"/>
                </a:solidFill>
                <a:latin typeface="Cambria" panose="02040503050406030204" pitchFamily="18" charset="0"/>
                <a:ea typeface="楷体_GB2312" pitchFamily="49" charset="-122"/>
              </a:rPr>
              <a:t>IGRS Core Protocol: IGRS device grouping and the interaction mechanism between client and service</a:t>
            </a:r>
          </a:p>
        </p:txBody>
      </p:sp>
      <p:sp>
        <p:nvSpPr>
          <p:cNvPr id="558096" name="Text Box 16"/>
          <p:cNvSpPr txBox="1">
            <a:spLocks noChangeArrowheads="1"/>
          </p:cNvSpPr>
          <p:nvPr/>
        </p:nvSpPr>
        <p:spPr bwMode="auto">
          <a:xfrm>
            <a:off x="5100568" y="1627510"/>
            <a:ext cx="2726531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2425" indent="-35242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23888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Aft>
                <a:spcPct val="3000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altLang="zh-CN" sz="1050" dirty="0">
                <a:solidFill>
                  <a:schemeClr val="tx2"/>
                </a:solidFill>
                <a:latin typeface="Cambria" panose="02040503050406030204" pitchFamily="18" charset="0"/>
                <a:ea typeface="楷体_GB2312" pitchFamily="49" charset="-122"/>
              </a:rPr>
              <a:t>IGRS Application Profile: service description and interaction logic for IGRS applications</a:t>
            </a:r>
          </a:p>
        </p:txBody>
      </p:sp>
      <p:sp>
        <p:nvSpPr>
          <p:cNvPr id="558084" name="Text Box 4"/>
          <p:cNvSpPr txBox="1">
            <a:spLocks noChangeArrowheads="1"/>
          </p:cNvSpPr>
          <p:nvPr/>
        </p:nvSpPr>
        <p:spPr bwMode="auto">
          <a:xfrm>
            <a:off x="1709738" y="3908340"/>
            <a:ext cx="2390775" cy="207749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5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Device Message Routing</a:t>
            </a:r>
          </a:p>
        </p:txBody>
      </p:sp>
      <p:sp>
        <p:nvSpPr>
          <p:cNvPr id="558085" name="Text Box 5"/>
          <p:cNvSpPr txBox="1">
            <a:spLocks noChangeArrowheads="1"/>
          </p:cNvSpPr>
          <p:nvPr/>
        </p:nvSpPr>
        <p:spPr bwMode="auto">
          <a:xfrm>
            <a:off x="1698517" y="2194037"/>
            <a:ext cx="323165" cy="1582308"/>
          </a:xfrm>
          <a:prstGeom prst="rect">
            <a:avLst/>
          </a:prstGeom>
          <a:solidFill>
            <a:srgbClr val="0000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Device Discovery</a:t>
            </a:r>
          </a:p>
        </p:txBody>
      </p:sp>
      <p:sp>
        <p:nvSpPr>
          <p:cNvPr id="558086" name="Text Box 6"/>
          <p:cNvSpPr txBox="1">
            <a:spLocks noChangeArrowheads="1"/>
          </p:cNvSpPr>
          <p:nvPr/>
        </p:nvSpPr>
        <p:spPr bwMode="auto">
          <a:xfrm>
            <a:off x="2222392" y="2195686"/>
            <a:ext cx="323165" cy="1582308"/>
          </a:xfrm>
          <a:prstGeom prst="rect">
            <a:avLst/>
          </a:prstGeom>
          <a:solidFill>
            <a:srgbClr val="0000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Service Discovery</a:t>
            </a:r>
          </a:p>
        </p:txBody>
      </p:sp>
      <p:sp>
        <p:nvSpPr>
          <p:cNvPr id="558087" name="Text Box 7"/>
          <p:cNvSpPr txBox="1">
            <a:spLocks noChangeArrowheads="1"/>
          </p:cNvSpPr>
          <p:nvPr/>
        </p:nvSpPr>
        <p:spPr bwMode="auto">
          <a:xfrm>
            <a:off x="2747918" y="2205585"/>
            <a:ext cx="300082" cy="1582308"/>
          </a:xfrm>
          <a:prstGeom prst="rect">
            <a:avLst/>
          </a:prstGeom>
          <a:solidFill>
            <a:srgbClr val="0000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5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Device Managment</a:t>
            </a:r>
          </a:p>
        </p:txBody>
      </p:sp>
      <p:sp>
        <p:nvSpPr>
          <p:cNvPr id="558088" name="Text Box 8"/>
          <p:cNvSpPr txBox="1">
            <a:spLocks noChangeArrowheads="1"/>
          </p:cNvSpPr>
          <p:nvPr/>
        </p:nvSpPr>
        <p:spPr bwMode="auto">
          <a:xfrm>
            <a:off x="3259887" y="2205585"/>
            <a:ext cx="300082" cy="1582308"/>
          </a:xfrm>
          <a:prstGeom prst="rect">
            <a:avLst/>
          </a:prstGeom>
          <a:solidFill>
            <a:srgbClr val="0000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5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Service Invocation</a:t>
            </a:r>
          </a:p>
        </p:txBody>
      </p:sp>
      <p:sp>
        <p:nvSpPr>
          <p:cNvPr id="558089" name="Text Box 9"/>
          <p:cNvSpPr txBox="1">
            <a:spLocks noChangeArrowheads="1"/>
          </p:cNvSpPr>
          <p:nvPr/>
        </p:nvSpPr>
        <p:spPr bwMode="auto">
          <a:xfrm>
            <a:off x="3776618" y="2207235"/>
            <a:ext cx="300082" cy="1580658"/>
          </a:xfrm>
          <a:prstGeom prst="rect">
            <a:avLst/>
          </a:prstGeom>
          <a:solidFill>
            <a:srgbClr val="0000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5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Data Distribution</a:t>
            </a:r>
          </a:p>
        </p:txBody>
      </p:sp>
      <p:sp>
        <p:nvSpPr>
          <p:cNvPr id="558090" name="Text Box 10"/>
          <p:cNvSpPr txBox="1">
            <a:spLocks noChangeArrowheads="1"/>
          </p:cNvSpPr>
          <p:nvPr/>
        </p:nvSpPr>
        <p:spPr bwMode="auto">
          <a:xfrm>
            <a:off x="4262393" y="2194037"/>
            <a:ext cx="300082" cy="1960147"/>
          </a:xfrm>
          <a:prstGeom prst="rect">
            <a:avLst/>
          </a:prstGeom>
          <a:solidFill>
            <a:srgbClr val="0000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00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5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Security</a:t>
            </a:r>
          </a:p>
        </p:txBody>
      </p:sp>
      <p:sp>
        <p:nvSpPr>
          <p:cNvPr id="558091" name="Text Box 11"/>
          <p:cNvSpPr txBox="1">
            <a:spLocks noChangeArrowheads="1"/>
          </p:cNvSpPr>
          <p:nvPr/>
        </p:nvSpPr>
        <p:spPr bwMode="auto">
          <a:xfrm>
            <a:off x="1709738" y="1656150"/>
            <a:ext cx="2855119" cy="230832"/>
          </a:xfrm>
          <a:prstGeom prst="rect">
            <a:avLst/>
          </a:prstGeom>
          <a:solidFill>
            <a:srgbClr val="FF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900" dirty="0"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Application Profiles</a:t>
            </a:r>
          </a:p>
        </p:txBody>
      </p:sp>
      <p:sp>
        <p:nvSpPr>
          <p:cNvPr id="558092" name="Text Box 12"/>
          <p:cNvSpPr txBox="1">
            <a:spLocks noChangeArrowheads="1"/>
          </p:cNvSpPr>
          <p:nvPr/>
        </p:nvSpPr>
        <p:spPr bwMode="auto">
          <a:xfrm>
            <a:off x="1709738" y="1088276"/>
            <a:ext cx="2858691" cy="230832"/>
          </a:xfrm>
          <a:prstGeom prst="rect">
            <a:avLst/>
          </a:prstGeom>
          <a:solidFill>
            <a:srgbClr val="FF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900" dirty="0">
                <a:effectLst>
                  <a:outerShdw blurRad="38100" dist="38100" dir="2700000" algn="tl">
                    <a:srgbClr val="FFFFFF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Applications</a:t>
            </a:r>
          </a:p>
        </p:txBody>
      </p:sp>
      <p:sp>
        <p:nvSpPr>
          <p:cNvPr id="558093" name="Text Box 13"/>
          <p:cNvSpPr txBox="1">
            <a:spLocks noChangeArrowheads="1"/>
          </p:cNvSpPr>
          <p:nvPr/>
        </p:nvSpPr>
        <p:spPr bwMode="auto">
          <a:xfrm>
            <a:off x="1721644" y="4305978"/>
            <a:ext cx="2834879" cy="207749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75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mbria" panose="02040503050406030204" pitchFamily="18" charset="0"/>
                <a:ea typeface="楷体_GB2312" pitchFamily="49" charset="-122"/>
              </a:rPr>
              <a:t>Network Transport</a:t>
            </a:r>
          </a:p>
        </p:txBody>
      </p:sp>
      <p:sp>
        <p:nvSpPr>
          <p:cNvPr id="2" name="右大括号 1"/>
          <p:cNvSpPr/>
          <p:nvPr/>
        </p:nvSpPr>
        <p:spPr bwMode="auto">
          <a:xfrm>
            <a:off x="4896036" y="2047834"/>
            <a:ext cx="312543" cy="2124499"/>
          </a:xfrm>
          <a:prstGeom prst="rightBrace">
            <a:avLst>
              <a:gd name="adj1" fmla="val 8333"/>
              <a:gd name="adj2" fmla="val 5099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 b="1">
              <a:latin typeface="Cambria" panose="02040503050406030204" pitchFamily="18" charset="0"/>
            </a:endParaRPr>
          </a:p>
        </p:txBody>
      </p:sp>
      <p:sp>
        <p:nvSpPr>
          <p:cNvPr id="21" name="右大括号 20"/>
          <p:cNvSpPr/>
          <p:nvPr/>
        </p:nvSpPr>
        <p:spPr bwMode="auto">
          <a:xfrm>
            <a:off x="4896036" y="1502392"/>
            <a:ext cx="312543" cy="529298"/>
          </a:xfrm>
          <a:prstGeom prst="rightBrace">
            <a:avLst>
              <a:gd name="adj1" fmla="val 8333"/>
              <a:gd name="adj2" fmla="val 5099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 b="1">
              <a:latin typeface="Cambria" panose="02040503050406030204" pitchFamily="18" charset="0"/>
            </a:endParaRPr>
          </a:p>
        </p:txBody>
      </p:sp>
      <p:sp>
        <p:nvSpPr>
          <p:cNvPr id="22" name="右大括号 21"/>
          <p:cNvSpPr/>
          <p:nvPr/>
        </p:nvSpPr>
        <p:spPr bwMode="auto">
          <a:xfrm>
            <a:off x="4896036" y="936539"/>
            <a:ext cx="312543" cy="529298"/>
          </a:xfrm>
          <a:prstGeom prst="rightBrace">
            <a:avLst>
              <a:gd name="adj1" fmla="val 8333"/>
              <a:gd name="adj2" fmla="val 5099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 b="1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72866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8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8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083" grpId="0"/>
      <p:bldP spid="558095" grpId="0"/>
      <p:bldP spid="5580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45795" name="AutoShape 3" descr="tcl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3483769" y="1547813"/>
            <a:ext cx="928688" cy="32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Book Antiqua" pitchFamily="18" charset="0"/>
            </a:endParaRPr>
          </a:p>
        </p:txBody>
      </p:sp>
      <p:sp>
        <p:nvSpPr>
          <p:cNvPr id="545797" name="AutoShape 5" descr="hisense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3483769" y="2850357"/>
            <a:ext cx="928688" cy="32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Book Antiqua" pitchFamily="18" charset="0"/>
            </a:endParaRPr>
          </a:p>
        </p:txBody>
      </p:sp>
      <p:sp>
        <p:nvSpPr>
          <p:cNvPr id="545801" name="Text Box 9"/>
          <p:cNvSpPr txBox="1">
            <a:spLocks noChangeArrowheads="1"/>
          </p:cNvSpPr>
          <p:nvPr/>
        </p:nvSpPr>
        <p:spPr bwMode="auto">
          <a:xfrm>
            <a:off x="764088" y="424347"/>
            <a:ext cx="5600700" cy="435793"/>
          </a:xfrm>
          <a:prstGeom prst="rect">
            <a:avLst/>
          </a:prstGeom>
          <a:extLst/>
        </p:spPr>
        <p:txBody>
          <a:bodyPr>
            <a:normAutofit fontScale="92500"/>
          </a:bodyPr>
          <a:lstStyle>
            <a:lvl1pPr eaLnBrk="0" hangingPunct="0"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altLang="zh-CN" dirty="0"/>
              <a:t>IGRS: Core of 3C Convergence Industry</a:t>
            </a:r>
          </a:p>
        </p:txBody>
      </p:sp>
      <p:pic>
        <p:nvPicPr>
          <p:cNvPr id="545803" name="Picture 11" descr="tcllogo_ne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146" y="2432291"/>
            <a:ext cx="145732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04" name="Picture 12" descr="konk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874" y="2804950"/>
            <a:ext cx="1371600" cy="31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05" name="Picture 13" descr="Hisen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2367997"/>
            <a:ext cx="13335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06" name="Picture 14" descr="长城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697274"/>
            <a:ext cx="1543050" cy="36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07" name="Picture 15" descr="Lenovo_log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2482450"/>
            <a:ext cx="1371600" cy="16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08" name="Picture 16" descr="幻灯片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3303985"/>
            <a:ext cx="188595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09" name="Picture 17" descr="钓鱼台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257550"/>
            <a:ext cx="2000250" cy="141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5810" name="Picture 18" descr="成立大会全家福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3303985"/>
            <a:ext cx="2114550" cy="127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5811" name="Text Box 19"/>
          <p:cNvSpPr txBox="1">
            <a:spLocks noChangeArrowheads="1"/>
          </p:cNvSpPr>
          <p:nvPr/>
        </p:nvSpPr>
        <p:spPr bwMode="auto">
          <a:xfrm>
            <a:off x="1541712" y="1791891"/>
            <a:ext cx="6108630" cy="43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75" tIns="34288" rIns="68575" bIns="34288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1200" dirty="0">
                <a:latin typeface="Book Antiqua" pitchFamily="18" charset="0"/>
              </a:rPr>
              <a:t>IGRS Standard Working Group Formed </a:t>
            </a:r>
            <a:r>
              <a:rPr lang="en-US" altLang="zh-CN" sz="1200" dirty="0">
                <a:latin typeface="Book Antiqua" pitchFamily="18" charset="0"/>
              </a:rPr>
              <a:t>by MII (Ministry of Information Industry),</a:t>
            </a:r>
            <a:r>
              <a:rPr lang="zh-CN" altLang="en-US" sz="1200" dirty="0">
                <a:latin typeface="Book Antiqua" pitchFamily="18" charset="0"/>
              </a:rPr>
              <a:t> </a:t>
            </a:r>
            <a:r>
              <a:rPr lang="en-US" altLang="zh-CN" sz="1200" dirty="0">
                <a:latin typeface="Book Antiqua" pitchFamily="18" charset="0"/>
              </a:rPr>
              <a:t>China on</a:t>
            </a:r>
            <a:r>
              <a:rPr kumimoji="1" lang="en-US" altLang="zh-CN" sz="1200" dirty="0">
                <a:latin typeface="Book Antiqua" pitchFamily="18" charset="0"/>
              </a:rPr>
              <a:t> July 17, 2003</a:t>
            </a:r>
          </a:p>
        </p:txBody>
      </p:sp>
      <p:pic>
        <p:nvPicPr>
          <p:cNvPr id="545812" name="Picture 20" descr="七家大佬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51570"/>
            <a:ext cx="6380586" cy="73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57777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IGRS Alliance Organization Chart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54" name="灯片编号占位符 8"/>
          <p:cNvSpPr>
            <a:spLocks noGrp="1"/>
          </p:cNvSpPr>
          <p:nvPr>
            <p:ph type="sldNum" sz="quarter" idx="4294967295"/>
          </p:nvPr>
        </p:nvSpPr>
        <p:spPr>
          <a:xfrm>
            <a:off x="7010400" y="4840288"/>
            <a:ext cx="2133600" cy="273050"/>
          </a:xfrm>
          <a:prstGeom prst="rect">
            <a:avLst/>
          </a:prstGeom>
        </p:spPr>
        <p:txBody>
          <a:bodyPr/>
          <a:lstStyle/>
          <a:p>
            <a:r>
              <a:rPr lang="en-US" altLang="zh-CN">
                <a:latin typeface="Cambria" panose="02040503050406030204" pitchFamily="18" charset="0"/>
              </a:rPr>
              <a:t>	 </a:t>
            </a:r>
            <a:fld id="{A253F010-73E2-4409-B1EE-037A9B22FF84}" type="slidenum">
              <a:rPr lang="en-US" altLang="zh-CN">
                <a:latin typeface="Cambria" panose="02040503050406030204" pitchFamily="18" charset="0"/>
              </a:rPr>
              <a:pPr/>
              <a:t>6</a:t>
            </a:fld>
            <a:endParaRPr lang="en-US" altLang="zh-CN">
              <a:latin typeface="Cambria" panose="02040503050406030204" pitchFamily="18" charset="0"/>
            </a:endParaRPr>
          </a:p>
        </p:txBody>
      </p:sp>
      <p:sp>
        <p:nvSpPr>
          <p:cNvPr id="641026" name="Line 2"/>
          <p:cNvSpPr>
            <a:spLocks noChangeShapeType="1"/>
          </p:cNvSpPr>
          <p:nvPr/>
        </p:nvSpPr>
        <p:spPr bwMode="auto">
          <a:xfrm>
            <a:off x="4431506" y="1514735"/>
            <a:ext cx="567929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27" name="Line 3"/>
          <p:cNvSpPr>
            <a:spLocks noChangeShapeType="1"/>
          </p:cNvSpPr>
          <p:nvPr/>
        </p:nvSpPr>
        <p:spPr bwMode="auto">
          <a:xfrm>
            <a:off x="2021681" y="1938598"/>
            <a:ext cx="0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28" name="Line 4"/>
          <p:cNvSpPr>
            <a:spLocks noChangeShapeType="1"/>
          </p:cNvSpPr>
          <p:nvPr/>
        </p:nvSpPr>
        <p:spPr bwMode="auto">
          <a:xfrm flipV="1">
            <a:off x="2777729" y="1843348"/>
            <a:ext cx="3968353" cy="2381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29" name="Line 5"/>
          <p:cNvSpPr>
            <a:spLocks noChangeShapeType="1"/>
          </p:cNvSpPr>
          <p:nvPr/>
        </p:nvSpPr>
        <p:spPr bwMode="auto">
          <a:xfrm>
            <a:off x="2777729" y="1844539"/>
            <a:ext cx="0" cy="94059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0" name="Line 6"/>
          <p:cNvSpPr>
            <a:spLocks noChangeShapeType="1"/>
          </p:cNvSpPr>
          <p:nvPr/>
        </p:nvSpPr>
        <p:spPr bwMode="auto">
          <a:xfrm>
            <a:off x="4856560" y="1843348"/>
            <a:ext cx="0" cy="9525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1" name="Line 7"/>
          <p:cNvSpPr>
            <a:spLocks noChangeShapeType="1"/>
          </p:cNvSpPr>
          <p:nvPr/>
        </p:nvSpPr>
        <p:spPr bwMode="auto">
          <a:xfrm>
            <a:off x="5942410" y="1843348"/>
            <a:ext cx="0" cy="9406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2" name="Line 8"/>
          <p:cNvSpPr>
            <a:spLocks noChangeShapeType="1"/>
          </p:cNvSpPr>
          <p:nvPr/>
        </p:nvSpPr>
        <p:spPr bwMode="auto">
          <a:xfrm>
            <a:off x="6746081" y="1843348"/>
            <a:ext cx="0" cy="9406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3" name="Line 9"/>
          <p:cNvSpPr>
            <a:spLocks noChangeShapeType="1"/>
          </p:cNvSpPr>
          <p:nvPr/>
        </p:nvSpPr>
        <p:spPr bwMode="auto">
          <a:xfrm flipH="1">
            <a:off x="3656410" y="2175532"/>
            <a:ext cx="20240" cy="2166938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4" name="Line 10"/>
          <p:cNvSpPr>
            <a:spLocks noChangeShapeType="1"/>
          </p:cNvSpPr>
          <p:nvPr/>
        </p:nvSpPr>
        <p:spPr bwMode="auto">
          <a:xfrm>
            <a:off x="3656410" y="4288892"/>
            <a:ext cx="141684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5" name="Line 11"/>
          <p:cNvSpPr>
            <a:spLocks noChangeShapeType="1"/>
          </p:cNvSpPr>
          <p:nvPr/>
        </p:nvSpPr>
        <p:spPr bwMode="auto">
          <a:xfrm>
            <a:off x="3676650" y="3972185"/>
            <a:ext cx="141685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6" name="Line 12"/>
          <p:cNvSpPr>
            <a:spLocks noChangeShapeType="1"/>
          </p:cNvSpPr>
          <p:nvPr/>
        </p:nvSpPr>
        <p:spPr bwMode="auto">
          <a:xfrm>
            <a:off x="3675460" y="3651870"/>
            <a:ext cx="141684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7" name="Line 13"/>
          <p:cNvSpPr>
            <a:spLocks noChangeShapeType="1"/>
          </p:cNvSpPr>
          <p:nvPr/>
        </p:nvSpPr>
        <p:spPr bwMode="auto">
          <a:xfrm>
            <a:off x="3676650" y="3830501"/>
            <a:ext cx="0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8" name="Line 14"/>
          <p:cNvSpPr>
            <a:spLocks noChangeShapeType="1"/>
          </p:cNvSpPr>
          <p:nvPr/>
        </p:nvSpPr>
        <p:spPr bwMode="auto">
          <a:xfrm>
            <a:off x="3676650" y="2648210"/>
            <a:ext cx="141685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39" name="Line 15"/>
          <p:cNvSpPr>
            <a:spLocks noChangeShapeType="1"/>
          </p:cNvSpPr>
          <p:nvPr/>
        </p:nvSpPr>
        <p:spPr bwMode="auto">
          <a:xfrm>
            <a:off x="3677841" y="2980395"/>
            <a:ext cx="141684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040" name="Line 16"/>
          <p:cNvSpPr>
            <a:spLocks noChangeShapeType="1"/>
          </p:cNvSpPr>
          <p:nvPr/>
        </p:nvSpPr>
        <p:spPr bwMode="auto">
          <a:xfrm>
            <a:off x="3676650" y="3310198"/>
            <a:ext cx="141685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grpSp>
        <p:nvGrpSpPr>
          <p:cNvPr id="9" name="Organization Chart 17"/>
          <p:cNvGrpSpPr>
            <a:grpSpLocks/>
          </p:cNvGrpSpPr>
          <p:nvPr/>
        </p:nvGrpSpPr>
        <p:grpSpPr bwMode="auto">
          <a:xfrm>
            <a:off x="3818335" y="2885145"/>
            <a:ext cx="1510904" cy="244078"/>
            <a:chOff x="272" y="151"/>
            <a:chExt cx="864" cy="289"/>
          </a:xfrm>
        </p:grpSpPr>
        <p:sp>
          <p:nvSpPr>
            <p:cNvPr id="10" name="_s641043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Core Protocol</a:t>
              </a:r>
              <a:r>
                <a:rPr lang="en-US" altLang="zh-CN" sz="1050">
                  <a:solidFill>
                    <a:schemeClr val="tx1"/>
                  </a:solidFill>
                  <a:latin typeface="Cambria" panose="02040503050406030204" pitchFamily="18" charset="0"/>
                  <a:ea typeface="宋体" pitchFamily="2" charset="-122"/>
                </a:rPr>
                <a:t> </a:t>
              </a:r>
            </a:p>
          </p:txBody>
        </p:sp>
        <p:cxnSp>
          <p:nvCxnSpPr>
            <p:cNvPr id="11" name="AutoShape 20"/>
            <p:cNvCxnSpPr>
              <a:cxnSpLocks noChangeShapeType="1"/>
              <a:stCxn id="10" idx="2"/>
              <a:endCxn id="10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16" name="Organization Chart 21"/>
          <p:cNvGrpSpPr>
            <a:grpSpLocks/>
          </p:cNvGrpSpPr>
          <p:nvPr/>
        </p:nvGrpSpPr>
        <p:grpSpPr bwMode="auto">
          <a:xfrm>
            <a:off x="3807619" y="3832882"/>
            <a:ext cx="1525694" cy="275270"/>
            <a:chOff x="272" y="151"/>
            <a:chExt cx="654" cy="288"/>
          </a:xfrm>
        </p:grpSpPr>
        <p:sp>
          <p:nvSpPr>
            <p:cNvPr id="17" name="_s641047"/>
            <p:cNvSpPr>
              <a:spLocks noChangeArrowheads="1"/>
            </p:cNvSpPr>
            <p:nvPr/>
          </p:nvSpPr>
          <p:spPr bwMode="auto">
            <a:xfrm>
              <a:off x="272" y="151"/>
              <a:ext cx="65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050" dirty="0">
                  <a:solidFill>
                    <a:schemeClr val="bg1"/>
                  </a:solidFill>
                  <a:latin typeface="Cambria" panose="02040503050406030204" pitchFamily="18" charset="0"/>
                </a:rPr>
                <a:t>Innovation Research</a:t>
              </a:r>
              <a:endParaRPr lang="zh-CN" altLang="en-US" sz="1050" dirty="0">
                <a:solidFill>
                  <a:schemeClr val="bg1"/>
                </a:solidFill>
                <a:latin typeface="Cambria" panose="02040503050406030204" pitchFamily="18" charset="0"/>
              </a:endParaRPr>
            </a:p>
          </p:txBody>
        </p:sp>
        <p:cxnSp>
          <p:nvCxnSpPr>
            <p:cNvPr id="641048" name="AutoShape 24"/>
            <p:cNvCxnSpPr>
              <a:cxnSpLocks noChangeShapeType="1"/>
              <a:stCxn id="17" idx="2"/>
              <a:endCxn id="17" idx="2"/>
            </p:cNvCxnSpPr>
            <p:nvPr/>
          </p:nvCxnSpPr>
          <p:spPr bwMode="auto">
            <a:xfrm>
              <a:off x="599" y="439"/>
              <a:ext cx="0" cy="0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12" name="Organization Chart 25"/>
          <p:cNvGrpSpPr>
            <a:grpSpLocks/>
          </p:cNvGrpSpPr>
          <p:nvPr/>
        </p:nvGrpSpPr>
        <p:grpSpPr bwMode="auto">
          <a:xfrm>
            <a:off x="3818335" y="3214948"/>
            <a:ext cx="1510904" cy="246460"/>
            <a:chOff x="272" y="151"/>
            <a:chExt cx="864" cy="289"/>
          </a:xfrm>
        </p:grpSpPr>
        <p:sp>
          <p:nvSpPr>
            <p:cNvPr id="13" name="_s641051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 dirty="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Applications</a:t>
              </a:r>
            </a:p>
          </p:txBody>
        </p:sp>
        <p:cxnSp>
          <p:nvCxnSpPr>
            <p:cNvPr id="641052" name="AutoShape 28"/>
            <p:cNvCxnSpPr>
              <a:cxnSpLocks noChangeShapeType="1"/>
              <a:stCxn id="13" idx="2"/>
              <a:endCxn id="13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" name="Organization Chart 29"/>
          <p:cNvGrpSpPr>
            <a:grpSpLocks/>
          </p:cNvGrpSpPr>
          <p:nvPr/>
        </p:nvGrpSpPr>
        <p:grpSpPr bwMode="auto">
          <a:xfrm>
            <a:off x="3818335" y="2552960"/>
            <a:ext cx="1510904" cy="244079"/>
            <a:chOff x="272" y="151"/>
            <a:chExt cx="864" cy="289"/>
          </a:xfrm>
        </p:grpSpPr>
        <p:sp>
          <p:nvSpPr>
            <p:cNvPr id="7" name="_s641055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 dirty="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System</a:t>
              </a:r>
            </a:p>
          </p:txBody>
        </p:sp>
        <p:cxnSp>
          <p:nvCxnSpPr>
            <p:cNvPr id="8" name="AutoShape 32"/>
            <p:cNvCxnSpPr>
              <a:cxnSpLocks noChangeShapeType="1"/>
              <a:stCxn id="7" idx="2"/>
              <a:endCxn id="7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14" name="Organization Chart 33"/>
          <p:cNvGrpSpPr>
            <a:grpSpLocks/>
          </p:cNvGrpSpPr>
          <p:nvPr/>
        </p:nvGrpSpPr>
        <p:grpSpPr bwMode="auto">
          <a:xfrm>
            <a:off x="3817144" y="3545941"/>
            <a:ext cx="1512491" cy="242888"/>
            <a:chOff x="272" y="151"/>
            <a:chExt cx="864" cy="289"/>
          </a:xfrm>
        </p:grpSpPr>
        <p:sp>
          <p:nvSpPr>
            <p:cNvPr id="15" name="_s641059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 dirty="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Services</a:t>
              </a:r>
            </a:p>
          </p:txBody>
        </p:sp>
        <p:cxnSp>
          <p:nvCxnSpPr>
            <p:cNvPr id="641060" name="AutoShape 36"/>
            <p:cNvCxnSpPr>
              <a:cxnSpLocks noChangeShapeType="1"/>
              <a:stCxn id="15" idx="2"/>
              <a:endCxn id="15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19" name="Organization Chart 37"/>
          <p:cNvGrpSpPr>
            <a:grpSpLocks/>
          </p:cNvGrpSpPr>
          <p:nvPr/>
        </p:nvGrpSpPr>
        <p:grpSpPr bwMode="auto">
          <a:xfrm>
            <a:off x="3818335" y="4161495"/>
            <a:ext cx="1510904" cy="246459"/>
            <a:chOff x="272" y="151"/>
            <a:chExt cx="864" cy="289"/>
          </a:xfrm>
        </p:grpSpPr>
        <p:sp>
          <p:nvSpPr>
            <p:cNvPr id="20" name="_s641063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 dirty="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Test &amp; Verification</a:t>
              </a:r>
            </a:p>
          </p:txBody>
        </p:sp>
        <p:cxnSp>
          <p:nvCxnSpPr>
            <p:cNvPr id="641064" name="AutoShape 40"/>
            <p:cNvCxnSpPr>
              <a:cxnSpLocks noChangeShapeType="1"/>
              <a:stCxn id="20" idx="2"/>
              <a:endCxn id="20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29" name="Organization Chart 41"/>
          <p:cNvGrpSpPr>
            <a:grpSpLocks/>
          </p:cNvGrpSpPr>
          <p:nvPr/>
        </p:nvGrpSpPr>
        <p:grpSpPr bwMode="auto">
          <a:xfrm>
            <a:off x="3438525" y="1939789"/>
            <a:ext cx="863204" cy="290513"/>
            <a:chOff x="272" y="151"/>
            <a:chExt cx="864" cy="289"/>
          </a:xfrm>
        </p:grpSpPr>
        <p:sp>
          <p:nvSpPr>
            <p:cNvPr id="30" name="AutoShape 42"/>
            <p:cNvSpPr>
              <a:spLocks noChangeAspect="1" noChangeArrowheads="1" noTextEdit="1"/>
            </p:cNvSpPr>
            <p:nvPr/>
          </p:nvSpPr>
          <p:spPr bwMode="auto">
            <a:xfrm>
              <a:off x="272" y="151"/>
              <a:ext cx="864" cy="289"/>
            </a:xfrm>
            <a:prstGeom prst="rect">
              <a:avLst/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Cambria" panose="02040503050406030204" pitchFamily="18" charset="0"/>
              </a:endParaRPr>
            </a:p>
          </p:txBody>
        </p:sp>
        <p:sp>
          <p:nvSpPr>
            <p:cNvPr id="31" name="_s641067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Tech Comm.</a:t>
              </a:r>
            </a:p>
          </p:txBody>
        </p:sp>
        <p:cxnSp>
          <p:nvCxnSpPr>
            <p:cNvPr id="641068" name="AutoShape 44"/>
            <p:cNvCxnSpPr>
              <a:cxnSpLocks noChangeShapeType="1"/>
              <a:stCxn id="31" idx="2"/>
              <a:endCxn id="31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26" name="Organization Chart 45"/>
          <p:cNvGrpSpPr>
            <a:grpSpLocks/>
          </p:cNvGrpSpPr>
          <p:nvPr/>
        </p:nvGrpSpPr>
        <p:grpSpPr bwMode="auto">
          <a:xfrm>
            <a:off x="1655677" y="1939789"/>
            <a:ext cx="1547105" cy="291703"/>
            <a:chOff x="272" y="151"/>
            <a:chExt cx="864" cy="289"/>
          </a:xfrm>
        </p:grpSpPr>
        <p:sp>
          <p:nvSpPr>
            <p:cNvPr id="27" name="AutoShape 46"/>
            <p:cNvSpPr>
              <a:spLocks noChangeAspect="1" noChangeArrowheads="1" noTextEdit="1"/>
            </p:cNvSpPr>
            <p:nvPr/>
          </p:nvSpPr>
          <p:spPr bwMode="auto">
            <a:xfrm>
              <a:off x="272" y="151"/>
              <a:ext cx="864" cy="289"/>
            </a:xfrm>
            <a:prstGeom prst="rect">
              <a:avLst/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Cambria" panose="02040503050406030204" pitchFamily="18" charset="0"/>
              </a:endParaRPr>
            </a:p>
          </p:txBody>
        </p:sp>
        <p:sp>
          <p:nvSpPr>
            <p:cNvPr id="28" name="_s641071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Alliance Strategy Comm.</a:t>
              </a:r>
              <a:endParaRPr lang="en-US" altLang="zh-CN" sz="1050">
                <a:solidFill>
                  <a:schemeClr val="tx1"/>
                </a:solidFill>
                <a:latin typeface="Cambria" panose="02040503050406030204" pitchFamily="18" charset="0"/>
                <a:ea typeface="宋体" pitchFamily="2" charset="-122"/>
              </a:endParaRPr>
            </a:p>
          </p:txBody>
        </p:sp>
        <p:cxnSp>
          <p:nvCxnSpPr>
            <p:cNvPr id="641072" name="AutoShape 48"/>
            <p:cNvCxnSpPr>
              <a:cxnSpLocks noChangeShapeType="1"/>
              <a:stCxn id="28" idx="2"/>
              <a:endCxn id="28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107" name="Organization Chart 49"/>
          <p:cNvGrpSpPr>
            <a:grpSpLocks/>
          </p:cNvGrpSpPr>
          <p:nvPr/>
        </p:nvGrpSpPr>
        <p:grpSpPr bwMode="auto">
          <a:xfrm>
            <a:off x="6416279" y="1938598"/>
            <a:ext cx="1017984" cy="288131"/>
            <a:chOff x="272" y="151"/>
            <a:chExt cx="864" cy="289"/>
          </a:xfrm>
        </p:grpSpPr>
        <p:sp>
          <p:nvSpPr>
            <p:cNvPr id="641108" name="AutoShape 50"/>
            <p:cNvSpPr>
              <a:spLocks noChangeAspect="1" noChangeArrowheads="1" noTextEdit="1"/>
            </p:cNvSpPr>
            <p:nvPr/>
          </p:nvSpPr>
          <p:spPr bwMode="auto">
            <a:xfrm>
              <a:off x="272" y="151"/>
              <a:ext cx="864" cy="289"/>
            </a:xfrm>
            <a:prstGeom prst="rect">
              <a:avLst/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Cambria" panose="02040503050406030204" pitchFamily="18" charset="0"/>
              </a:endParaRPr>
            </a:p>
          </p:txBody>
        </p:sp>
        <p:sp>
          <p:nvSpPr>
            <p:cNvPr id="641110" name="_s641075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Market Comm.</a:t>
              </a:r>
            </a:p>
          </p:txBody>
        </p:sp>
        <p:cxnSp>
          <p:nvCxnSpPr>
            <p:cNvPr id="641076" name="AutoShape 52"/>
            <p:cNvCxnSpPr>
              <a:cxnSpLocks noChangeShapeType="1"/>
              <a:stCxn id="641110" idx="2"/>
              <a:endCxn id="641110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092" name="Organization Chart 53"/>
          <p:cNvGrpSpPr>
            <a:grpSpLocks/>
          </p:cNvGrpSpPr>
          <p:nvPr/>
        </p:nvGrpSpPr>
        <p:grpSpPr bwMode="auto">
          <a:xfrm>
            <a:off x="5489973" y="1938598"/>
            <a:ext cx="810815" cy="289322"/>
            <a:chOff x="272" y="151"/>
            <a:chExt cx="864" cy="289"/>
          </a:xfrm>
        </p:grpSpPr>
        <p:sp>
          <p:nvSpPr>
            <p:cNvPr id="641094" name="AutoShape 54"/>
            <p:cNvSpPr>
              <a:spLocks noChangeAspect="1" noChangeArrowheads="1" noTextEdit="1"/>
            </p:cNvSpPr>
            <p:nvPr/>
          </p:nvSpPr>
          <p:spPr bwMode="auto">
            <a:xfrm>
              <a:off x="272" y="151"/>
              <a:ext cx="864" cy="289"/>
            </a:xfrm>
            <a:prstGeom prst="rect">
              <a:avLst/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Cambria" panose="02040503050406030204" pitchFamily="18" charset="0"/>
              </a:endParaRPr>
            </a:p>
          </p:txBody>
        </p:sp>
        <p:sp>
          <p:nvSpPr>
            <p:cNvPr id="641095" name="_s641079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Cert. Comm.</a:t>
              </a:r>
            </a:p>
          </p:txBody>
        </p:sp>
        <p:cxnSp>
          <p:nvCxnSpPr>
            <p:cNvPr id="641080" name="AutoShape 56"/>
            <p:cNvCxnSpPr>
              <a:cxnSpLocks noChangeShapeType="1"/>
              <a:stCxn id="641095" idx="2"/>
              <a:endCxn id="641095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135" name="Organization Chart 57"/>
          <p:cNvGrpSpPr>
            <a:grpSpLocks/>
          </p:cNvGrpSpPr>
          <p:nvPr/>
        </p:nvGrpSpPr>
        <p:grpSpPr bwMode="auto">
          <a:xfrm>
            <a:off x="4998244" y="1371860"/>
            <a:ext cx="977504" cy="286941"/>
            <a:chOff x="272" y="151"/>
            <a:chExt cx="864" cy="289"/>
          </a:xfrm>
        </p:grpSpPr>
        <p:sp>
          <p:nvSpPr>
            <p:cNvPr id="641142" name="_s641083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Experts Comm.</a:t>
              </a:r>
            </a:p>
          </p:txBody>
        </p:sp>
        <p:cxnSp>
          <p:nvCxnSpPr>
            <p:cNvPr id="641084" name="AutoShape 60"/>
            <p:cNvCxnSpPr>
              <a:cxnSpLocks noChangeShapeType="1"/>
              <a:stCxn id="641142" idx="2"/>
              <a:endCxn id="641142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130" name="Organization Chart 61"/>
          <p:cNvGrpSpPr>
            <a:grpSpLocks/>
          </p:cNvGrpSpPr>
          <p:nvPr/>
        </p:nvGrpSpPr>
        <p:grpSpPr bwMode="auto">
          <a:xfrm>
            <a:off x="3533776" y="1371860"/>
            <a:ext cx="897731" cy="286941"/>
            <a:chOff x="272" y="151"/>
            <a:chExt cx="864" cy="289"/>
          </a:xfrm>
        </p:grpSpPr>
        <p:sp>
          <p:nvSpPr>
            <p:cNvPr id="641131" name="_s641087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Secretariat</a:t>
              </a:r>
            </a:p>
          </p:txBody>
        </p:sp>
        <p:cxnSp>
          <p:nvCxnSpPr>
            <p:cNvPr id="641134" name="AutoShape 64"/>
            <p:cNvCxnSpPr>
              <a:cxnSpLocks noChangeShapeType="1"/>
              <a:stCxn id="641131" idx="2"/>
              <a:endCxn id="641131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146" name="Organization Chart 65"/>
          <p:cNvGrpSpPr>
            <a:grpSpLocks/>
          </p:cNvGrpSpPr>
          <p:nvPr/>
        </p:nvGrpSpPr>
        <p:grpSpPr bwMode="auto">
          <a:xfrm>
            <a:off x="2315171" y="994433"/>
            <a:ext cx="1360289" cy="288131"/>
            <a:chOff x="272" y="151"/>
            <a:chExt cx="864" cy="289"/>
          </a:xfrm>
        </p:grpSpPr>
        <p:sp>
          <p:nvSpPr>
            <p:cNvPr id="641147" name="_s641091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 dirty="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Gov. 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Relationship</a:t>
              </a:r>
              <a:endParaRPr lang="en-US" altLang="zh-CN" sz="1050" dirty="0">
                <a:solidFill>
                  <a:schemeClr val="bg1"/>
                </a:solidFill>
                <a:latin typeface="Cambria" panose="02040503050406030204" pitchFamily="18" charset="0"/>
                <a:ea typeface="宋体" pitchFamily="2" charset="-122"/>
              </a:endParaRPr>
            </a:p>
          </p:txBody>
        </p:sp>
        <p:cxnSp>
          <p:nvCxnSpPr>
            <p:cNvPr id="641148" name="AutoShape 68"/>
            <p:cNvCxnSpPr>
              <a:cxnSpLocks noChangeShapeType="1"/>
              <a:stCxn id="641147" idx="2"/>
              <a:endCxn id="641147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143" name="Organization Chart 69"/>
          <p:cNvGrpSpPr>
            <a:grpSpLocks/>
          </p:cNvGrpSpPr>
          <p:nvPr/>
        </p:nvGrpSpPr>
        <p:grpSpPr bwMode="auto">
          <a:xfrm>
            <a:off x="4242198" y="994433"/>
            <a:ext cx="897731" cy="288131"/>
            <a:chOff x="272" y="151"/>
            <a:chExt cx="864" cy="289"/>
          </a:xfrm>
        </p:grpSpPr>
        <p:sp>
          <p:nvSpPr>
            <p:cNvPr id="641144" name="_s641095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IGRS</a:t>
              </a:r>
            </a:p>
          </p:txBody>
        </p:sp>
        <p:cxnSp>
          <p:nvCxnSpPr>
            <p:cNvPr id="641145" name="AutoShape 72"/>
            <p:cNvCxnSpPr>
              <a:cxnSpLocks noChangeShapeType="1"/>
              <a:stCxn id="641144" idx="2"/>
              <a:endCxn id="641144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088" name="Organization Chart 73"/>
          <p:cNvGrpSpPr>
            <a:grpSpLocks/>
          </p:cNvGrpSpPr>
          <p:nvPr/>
        </p:nvGrpSpPr>
        <p:grpSpPr bwMode="auto">
          <a:xfrm>
            <a:off x="4431507" y="1938598"/>
            <a:ext cx="897731" cy="286941"/>
            <a:chOff x="272" y="151"/>
            <a:chExt cx="864" cy="289"/>
          </a:xfrm>
        </p:grpSpPr>
        <p:sp>
          <p:nvSpPr>
            <p:cNvPr id="641090" name="AutoShape 74"/>
            <p:cNvSpPr>
              <a:spLocks noChangeAspect="1" noChangeArrowheads="1" noTextEdit="1"/>
            </p:cNvSpPr>
            <p:nvPr/>
          </p:nvSpPr>
          <p:spPr bwMode="auto">
            <a:xfrm>
              <a:off x="272" y="151"/>
              <a:ext cx="864" cy="289"/>
            </a:xfrm>
            <a:prstGeom prst="rect">
              <a:avLst/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latin typeface="Cambria" panose="02040503050406030204" pitchFamily="18" charset="0"/>
              </a:endParaRPr>
            </a:p>
          </p:txBody>
        </p:sp>
        <p:sp>
          <p:nvSpPr>
            <p:cNvPr id="641091" name="_s641099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IPR Comm.</a:t>
              </a:r>
            </a:p>
          </p:txBody>
        </p:sp>
        <p:cxnSp>
          <p:nvCxnSpPr>
            <p:cNvPr id="641100" name="AutoShape 76"/>
            <p:cNvCxnSpPr>
              <a:cxnSpLocks noChangeShapeType="1"/>
              <a:stCxn id="641091" idx="2"/>
              <a:endCxn id="641091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sp>
        <p:nvSpPr>
          <p:cNvPr id="641101" name="Line 77"/>
          <p:cNvSpPr>
            <a:spLocks noChangeShapeType="1"/>
          </p:cNvSpPr>
          <p:nvPr/>
        </p:nvSpPr>
        <p:spPr bwMode="auto">
          <a:xfrm>
            <a:off x="3675460" y="1843348"/>
            <a:ext cx="0" cy="9525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02" name="Line 78"/>
          <p:cNvSpPr>
            <a:spLocks noChangeShapeType="1"/>
          </p:cNvSpPr>
          <p:nvPr/>
        </p:nvSpPr>
        <p:spPr bwMode="auto">
          <a:xfrm>
            <a:off x="4714875" y="1230176"/>
            <a:ext cx="0" cy="614363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03" name="Line 79"/>
          <p:cNvSpPr>
            <a:spLocks noChangeShapeType="1"/>
          </p:cNvSpPr>
          <p:nvPr/>
        </p:nvSpPr>
        <p:spPr bwMode="auto">
          <a:xfrm>
            <a:off x="3061097" y="2176723"/>
            <a:ext cx="0" cy="757238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04" name="Line 80"/>
          <p:cNvSpPr>
            <a:spLocks noChangeShapeType="1"/>
          </p:cNvSpPr>
          <p:nvPr/>
        </p:nvSpPr>
        <p:spPr bwMode="auto">
          <a:xfrm flipH="1" flipV="1">
            <a:off x="2919413" y="2932771"/>
            <a:ext cx="141685" cy="119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grpSp>
        <p:nvGrpSpPr>
          <p:cNvPr id="641119" name="Organization Chart 81"/>
          <p:cNvGrpSpPr>
            <a:grpSpLocks/>
          </p:cNvGrpSpPr>
          <p:nvPr/>
        </p:nvGrpSpPr>
        <p:grpSpPr bwMode="auto">
          <a:xfrm>
            <a:off x="6788944" y="2830377"/>
            <a:ext cx="591741" cy="259556"/>
            <a:chOff x="272" y="151"/>
            <a:chExt cx="864" cy="289"/>
          </a:xfrm>
        </p:grpSpPr>
        <p:sp>
          <p:nvSpPr>
            <p:cNvPr id="641122" name="_s641107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Others</a:t>
              </a:r>
            </a:p>
          </p:txBody>
        </p:sp>
        <p:cxnSp>
          <p:nvCxnSpPr>
            <p:cNvPr id="641123" name="AutoShape 84"/>
            <p:cNvCxnSpPr>
              <a:cxnSpLocks noChangeShapeType="1"/>
              <a:stCxn id="641122" idx="2"/>
              <a:endCxn id="641122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096" name="Organization Chart 85"/>
          <p:cNvGrpSpPr>
            <a:grpSpLocks/>
          </p:cNvGrpSpPr>
          <p:nvPr/>
        </p:nvGrpSpPr>
        <p:grpSpPr bwMode="auto">
          <a:xfrm>
            <a:off x="5754291" y="2269591"/>
            <a:ext cx="762000" cy="252413"/>
            <a:chOff x="272" y="151"/>
            <a:chExt cx="864" cy="289"/>
          </a:xfrm>
        </p:grpSpPr>
        <p:sp>
          <p:nvSpPr>
            <p:cNvPr id="641098" name="_s641111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Cert &amp; Test</a:t>
              </a:r>
            </a:p>
          </p:txBody>
        </p:sp>
        <p:cxnSp>
          <p:nvCxnSpPr>
            <p:cNvPr id="641112" name="AutoShape 88"/>
            <p:cNvCxnSpPr>
              <a:cxnSpLocks noChangeShapeType="1"/>
              <a:stCxn id="641098" idx="2"/>
              <a:endCxn id="641098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099" name="Organization Chart 89"/>
          <p:cNvGrpSpPr>
            <a:grpSpLocks/>
          </p:cNvGrpSpPr>
          <p:nvPr/>
        </p:nvGrpSpPr>
        <p:grpSpPr bwMode="auto">
          <a:xfrm>
            <a:off x="5754291" y="2552960"/>
            <a:ext cx="762000" cy="253604"/>
            <a:chOff x="272" y="151"/>
            <a:chExt cx="864" cy="289"/>
          </a:xfrm>
        </p:grpSpPr>
        <p:sp>
          <p:nvSpPr>
            <p:cNvPr id="641106" name="_s641115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Logo</a:t>
              </a:r>
            </a:p>
          </p:txBody>
        </p:sp>
        <p:cxnSp>
          <p:nvCxnSpPr>
            <p:cNvPr id="641116" name="AutoShape 92"/>
            <p:cNvCxnSpPr>
              <a:cxnSpLocks noChangeShapeType="1"/>
              <a:stCxn id="641106" idx="2"/>
              <a:endCxn id="641106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24" name="Organization Chart 93"/>
          <p:cNvGrpSpPr>
            <a:grpSpLocks/>
          </p:cNvGrpSpPr>
          <p:nvPr/>
        </p:nvGrpSpPr>
        <p:grpSpPr bwMode="auto">
          <a:xfrm>
            <a:off x="1709738" y="2412467"/>
            <a:ext cx="1210866" cy="259556"/>
            <a:chOff x="272" y="151"/>
            <a:chExt cx="864" cy="289"/>
          </a:xfrm>
        </p:grpSpPr>
        <p:sp>
          <p:nvSpPr>
            <p:cNvPr id="25" name="_s641119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Membership Prom.</a:t>
              </a:r>
            </a:p>
          </p:txBody>
        </p:sp>
        <p:cxnSp>
          <p:nvCxnSpPr>
            <p:cNvPr id="641120" name="AutoShape 96"/>
            <p:cNvCxnSpPr>
              <a:cxnSpLocks noChangeShapeType="1"/>
              <a:stCxn id="25" idx="2"/>
              <a:endCxn id="25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22" name="Organization Chart 97"/>
          <p:cNvGrpSpPr>
            <a:grpSpLocks/>
          </p:cNvGrpSpPr>
          <p:nvPr/>
        </p:nvGrpSpPr>
        <p:grpSpPr bwMode="auto">
          <a:xfrm>
            <a:off x="1763316" y="2837521"/>
            <a:ext cx="1157288" cy="258365"/>
            <a:chOff x="272" y="151"/>
            <a:chExt cx="864" cy="289"/>
          </a:xfrm>
        </p:grpSpPr>
        <p:sp>
          <p:nvSpPr>
            <p:cNvPr id="23" name="_s641123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Standard Interop.</a:t>
              </a:r>
            </a:p>
          </p:txBody>
        </p:sp>
        <p:cxnSp>
          <p:nvCxnSpPr>
            <p:cNvPr id="641124" name="AutoShape 100"/>
            <p:cNvCxnSpPr>
              <a:cxnSpLocks noChangeShapeType="1"/>
              <a:stCxn id="23" idx="2"/>
              <a:endCxn id="23" idx="2"/>
            </p:cNvCxnSpPr>
            <p:nvPr/>
          </p:nvCxnSpPr>
          <p:spPr bwMode="auto">
            <a:xfrm>
              <a:off x="704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sp>
        <p:nvSpPr>
          <p:cNvPr id="641125" name="Line 101"/>
          <p:cNvSpPr>
            <a:spLocks noChangeShapeType="1"/>
          </p:cNvSpPr>
          <p:nvPr/>
        </p:nvSpPr>
        <p:spPr bwMode="auto">
          <a:xfrm flipH="1">
            <a:off x="2919413" y="2507717"/>
            <a:ext cx="141685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26" name="Line 102"/>
          <p:cNvSpPr>
            <a:spLocks noChangeShapeType="1"/>
          </p:cNvSpPr>
          <p:nvPr/>
        </p:nvSpPr>
        <p:spPr bwMode="auto">
          <a:xfrm>
            <a:off x="5612606" y="2175533"/>
            <a:ext cx="0" cy="472678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27" name="Line 103"/>
          <p:cNvSpPr>
            <a:spLocks noChangeShapeType="1"/>
          </p:cNvSpPr>
          <p:nvPr/>
        </p:nvSpPr>
        <p:spPr bwMode="auto">
          <a:xfrm>
            <a:off x="5612607" y="2648210"/>
            <a:ext cx="147053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28" name="Line 104"/>
          <p:cNvSpPr>
            <a:spLocks noChangeShapeType="1"/>
          </p:cNvSpPr>
          <p:nvPr/>
        </p:nvSpPr>
        <p:spPr bwMode="auto">
          <a:xfrm>
            <a:off x="5612607" y="2411276"/>
            <a:ext cx="141685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grpSp>
        <p:nvGrpSpPr>
          <p:cNvPr id="641115" name="Organization Chart 105"/>
          <p:cNvGrpSpPr>
            <a:grpSpLocks/>
          </p:cNvGrpSpPr>
          <p:nvPr/>
        </p:nvGrpSpPr>
        <p:grpSpPr bwMode="auto">
          <a:xfrm>
            <a:off x="6793706" y="2552960"/>
            <a:ext cx="586979" cy="258366"/>
            <a:chOff x="272" y="151"/>
            <a:chExt cx="864" cy="289"/>
          </a:xfrm>
        </p:grpSpPr>
        <p:sp>
          <p:nvSpPr>
            <p:cNvPr id="641118" name="_s641131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Magazine</a:t>
              </a:r>
            </a:p>
          </p:txBody>
        </p:sp>
        <p:cxnSp>
          <p:nvCxnSpPr>
            <p:cNvPr id="641132" name="AutoShape 108"/>
            <p:cNvCxnSpPr>
              <a:cxnSpLocks noChangeShapeType="1"/>
              <a:stCxn id="641118" idx="2"/>
              <a:endCxn id="641118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grpSp>
        <p:nvGrpSpPr>
          <p:cNvPr id="641111" name="Organization Chart 109"/>
          <p:cNvGrpSpPr>
            <a:grpSpLocks/>
          </p:cNvGrpSpPr>
          <p:nvPr/>
        </p:nvGrpSpPr>
        <p:grpSpPr bwMode="auto">
          <a:xfrm>
            <a:off x="6793706" y="2269592"/>
            <a:ext cx="586979" cy="258366"/>
            <a:chOff x="272" y="151"/>
            <a:chExt cx="864" cy="289"/>
          </a:xfrm>
        </p:grpSpPr>
        <p:sp>
          <p:nvSpPr>
            <p:cNvPr id="641114" name="_s641135"/>
            <p:cNvSpPr>
              <a:spLocks noChangeArrowheads="1"/>
            </p:cNvSpPr>
            <p:nvPr/>
          </p:nvSpPr>
          <p:spPr bwMode="auto">
            <a:xfrm>
              <a:off x="272" y="151"/>
              <a:ext cx="864" cy="288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/>
              <a:r>
                <a:rPr lang="en-US" altLang="zh-CN" sz="1050">
                  <a:solidFill>
                    <a:schemeClr val="bg1"/>
                  </a:solidFill>
                  <a:latin typeface="Cambria" panose="02040503050406030204" pitchFamily="18" charset="0"/>
                  <a:ea typeface="宋体" pitchFamily="2" charset="-122"/>
                </a:rPr>
                <a:t>Website</a:t>
              </a:r>
            </a:p>
          </p:txBody>
        </p:sp>
        <p:cxnSp>
          <p:nvCxnSpPr>
            <p:cNvPr id="641136" name="AutoShape 112"/>
            <p:cNvCxnSpPr>
              <a:cxnSpLocks noChangeShapeType="1"/>
              <a:stCxn id="641114" idx="2"/>
              <a:endCxn id="641114" idx="2"/>
            </p:cNvCxnSpPr>
            <p:nvPr/>
          </p:nvCxnSpPr>
          <p:spPr bwMode="auto">
            <a:xfrm>
              <a:off x="705" y="439"/>
              <a:ext cx="1" cy="1"/>
            </a:xfrm>
            <a:prstGeom prst="straightConnector1">
              <a:avLst/>
            </a:prstGeom>
            <a:ln>
              <a:headEnd/>
              <a:tailEnd/>
            </a:ln>
            <a:ex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cxnSp>
      </p:grpSp>
      <p:sp>
        <p:nvSpPr>
          <p:cNvPr id="641137" name="Line 113"/>
          <p:cNvSpPr>
            <a:spLocks noChangeShapeType="1"/>
          </p:cNvSpPr>
          <p:nvPr/>
        </p:nvSpPr>
        <p:spPr bwMode="auto">
          <a:xfrm>
            <a:off x="6699647" y="2175532"/>
            <a:ext cx="0" cy="803672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38" name="Line 114"/>
          <p:cNvSpPr>
            <a:spLocks noChangeShapeType="1"/>
          </p:cNvSpPr>
          <p:nvPr/>
        </p:nvSpPr>
        <p:spPr bwMode="auto">
          <a:xfrm>
            <a:off x="6699647" y="2648210"/>
            <a:ext cx="94059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39" name="Line 115"/>
          <p:cNvSpPr>
            <a:spLocks noChangeShapeType="1"/>
          </p:cNvSpPr>
          <p:nvPr/>
        </p:nvSpPr>
        <p:spPr bwMode="auto">
          <a:xfrm>
            <a:off x="6699647" y="2411276"/>
            <a:ext cx="94059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40" name="Line 116"/>
          <p:cNvSpPr>
            <a:spLocks noChangeShapeType="1"/>
          </p:cNvSpPr>
          <p:nvPr/>
        </p:nvSpPr>
        <p:spPr bwMode="auto">
          <a:xfrm>
            <a:off x="6680597" y="2938723"/>
            <a:ext cx="141684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Cambria" panose="02040503050406030204" pitchFamily="18" charset="0"/>
            </a:endParaRPr>
          </a:p>
        </p:txBody>
      </p:sp>
      <p:sp>
        <p:nvSpPr>
          <p:cNvPr id="641141" name="Text Box 117"/>
          <p:cNvSpPr txBox="1">
            <a:spLocks noChangeArrowheads="1"/>
          </p:cNvSpPr>
          <p:nvPr/>
        </p:nvSpPr>
        <p:spPr bwMode="gray">
          <a:xfrm>
            <a:off x="1250219" y="573528"/>
            <a:ext cx="5543550" cy="276999"/>
          </a:xfrm>
          <a:prstGeom prst="rect">
            <a:avLst/>
          </a:prstGeom>
          <a:extLst/>
        </p:spPr>
        <p:txBody>
          <a:bodyPr>
            <a:normAutofit fontScale="62500" lnSpcReduction="20000"/>
          </a:bodyPr>
          <a:lstStyle>
            <a:defPPr>
              <a:defRPr lang="zh-CN"/>
            </a:defPPr>
            <a:lvl1pPr eaLnBrk="0" hangingPunct="0"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276010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IGRS Alliance </a:t>
            </a:r>
            <a:r>
              <a:rPr lang="en-US" altLang="zh-CN" dirty="0" smtClean="0"/>
              <a:t>Members</a:t>
            </a:r>
            <a:endParaRPr lang="zh-CN" altLang="en-US" dirty="0"/>
          </a:p>
        </p:txBody>
      </p:sp>
      <p:pic>
        <p:nvPicPr>
          <p:cNvPr id="564226" name="Picture 2" descr="闪联 logo墙116家 - 复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82" y="1221288"/>
            <a:ext cx="8364071" cy="344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4227" name="Text Box 3"/>
          <p:cNvSpPr txBox="1">
            <a:spLocks noChangeArrowheads="1"/>
          </p:cNvSpPr>
          <p:nvPr/>
        </p:nvSpPr>
        <p:spPr bwMode="gray">
          <a:xfrm>
            <a:off x="1439652" y="309685"/>
            <a:ext cx="5543550" cy="373420"/>
          </a:xfrm>
          <a:prstGeom prst="rect">
            <a:avLst/>
          </a:prstGeom>
          <a:extLst/>
        </p:spPr>
        <p:txBody>
          <a:bodyPr/>
          <a:lstStyle>
            <a:lvl1pPr eaLnBrk="0" hangingPunct="0">
              <a:defRPr sz="2400" b="1">
                <a:solidFill>
                  <a:srgbClr val="0070C0"/>
                </a:solidFill>
                <a:latin typeface="Arial" panose="020B0604020202020204" pitchFamily="34" charset="0"/>
                <a:ea typeface="黑体" pitchFamily="49" charset="-122"/>
                <a:cs typeface="Arial" panose="020B0604020202020204" pitchFamily="34" charset="0"/>
              </a:defRPr>
            </a:lvl1pPr>
            <a:lvl2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eaLnBrk="0" hangingPunct="0">
              <a:defRPr sz="28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564228" name="Rectangle 4"/>
          <p:cNvSpPr>
            <a:spLocks noChangeArrowheads="1"/>
          </p:cNvSpPr>
          <p:nvPr/>
        </p:nvSpPr>
        <p:spPr bwMode="auto">
          <a:xfrm>
            <a:off x="385482" y="711249"/>
            <a:ext cx="8002868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07194" lvl="1" indent="-134541" eaLnBrk="0" hangingPunct="0">
              <a:lnSpc>
                <a:spcPct val="120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Font typeface="宋体" pitchFamily="2" charset="-122"/>
              <a:buChar char="•"/>
            </a:pPr>
            <a:r>
              <a:rPr lang="en-US" altLang="zh-CN" dirty="0" smtClean="0">
                <a:ea typeface="楷体_GB2312" pitchFamily="49" charset="-122"/>
              </a:rPr>
              <a:t>226 IGRS members from </a:t>
            </a:r>
            <a:r>
              <a:rPr lang="en-US" altLang="zh-CN" dirty="0" smtClean="0"/>
              <a:t>all </a:t>
            </a:r>
            <a:r>
              <a:rPr lang="en-US" altLang="zh-CN" dirty="0"/>
              <a:t>over </a:t>
            </a:r>
            <a:r>
              <a:rPr lang="en-US" altLang="zh-CN"/>
              <a:t>the </a:t>
            </a:r>
            <a:r>
              <a:rPr lang="en-US" altLang="zh-CN" smtClean="0"/>
              <a:t>world.</a:t>
            </a:r>
            <a:endParaRPr lang="en-US" altLang="zh-CN" dirty="0">
              <a:ea typeface="楷体_GB2312" pitchFamily="49" charset="-122"/>
            </a:endParaRPr>
          </a:p>
        </p:txBody>
      </p:sp>
      <p:pic>
        <p:nvPicPr>
          <p:cNvPr id="564229" name="Picture 5" descr="__0@Foxma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043" y="4407955"/>
            <a:ext cx="486054" cy="209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4230" name="Picture 6" descr="__1@Foxmai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128" y="4407954"/>
            <a:ext cx="486054" cy="17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442129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6446" name="Group 17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839894543"/>
              </p:ext>
            </p:extLst>
          </p:nvPr>
        </p:nvGraphicFramePr>
        <p:xfrm>
          <a:off x="514747" y="2614338"/>
          <a:ext cx="7616828" cy="2085500"/>
        </p:xfrm>
        <a:graphic>
          <a:graphicData uri="http://schemas.openxmlformats.org/drawingml/2006/table">
            <a:tbl>
              <a:tblPr/>
              <a:tblGrid>
                <a:gridCol w="1221391"/>
                <a:gridCol w="1552932"/>
                <a:gridCol w="1196991"/>
                <a:gridCol w="2279164"/>
                <a:gridCol w="1366350"/>
              </a:tblGrid>
              <a:tr h="48006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Terminal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Network Comm.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IC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Research Inst.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White Goods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265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Lenovo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Huawei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SMICs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Beijing Univ.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Midea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宋体" pitchFamily="2" charset="-122"/>
                      </a:endParaRP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31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TCL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ZTE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Freescale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Tsinghua Univ.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Galanz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Konka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Cisco-Linksys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STMicro.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China Academy of Science: Computing Inst.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Philips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Hisense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China Telecom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C-Media 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China Academy of Science: Microelectronics Inst.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LG 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74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Philips</a:t>
                      </a: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宋体" pitchFamily="2" charset="-122"/>
                      </a:endParaRP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宋体" pitchFamily="2" charset="-122"/>
                      </a:endParaRP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宋体" pitchFamily="2" charset="-122"/>
                      </a:endParaRP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宋体" pitchFamily="2" charset="-122"/>
                        </a:rPr>
                        <a:t>Samsung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宋体" pitchFamily="2" charset="-122"/>
                      </a:endParaRPr>
                    </a:p>
                  </a:txBody>
                  <a:tcPr marL="82670" marR="8267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6490" name="Rectangle 21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IGRS Alliance Members</a:t>
            </a:r>
          </a:p>
        </p:txBody>
      </p:sp>
      <p:sp>
        <p:nvSpPr>
          <p:cNvPr id="566274" name="AutoShape 2"/>
          <p:cNvSpPr>
            <a:spLocks noChangeArrowheads="1"/>
          </p:cNvSpPr>
          <p:nvPr/>
        </p:nvSpPr>
        <p:spPr bwMode="auto">
          <a:xfrm>
            <a:off x="1248694" y="833403"/>
            <a:ext cx="6515100" cy="1657350"/>
          </a:xfrm>
          <a:prstGeom prst="chevron">
            <a:avLst>
              <a:gd name="adj" fmla="val 14032"/>
            </a:avLst>
          </a:prstGeom>
          <a:solidFill>
            <a:srgbClr val="FF3300">
              <a:alpha val="2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" panose="02040503050406030204" pitchFamily="18" charset="0"/>
            </a:endParaRPr>
          </a:p>
        </p:txBody>
      </p:sp>
      <p:sp>
        <p:nvSpPr>
          <p:cNvPr id="566275" name="AutoShape 3" hidden="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13258741">
            <a:off x="2171700" y="2872979"/>
            <a:ext cx="1543050" cy="742950"/>
          </a:xfrm>
          <a:prstGeom prst="rightArrow">
            <a:avLst>
              <a:gd name="adj1" fmla="val 50000"/>
              <a:gd name="adj2" fmla="val 51923"/>
            </a:avLst>
          </a:prstGeom>
          <a:solidFill>
            <a:srgbClr val="FFFFFF">
              <a:alpha val="6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zh-CN" altLang="zh-CN" b="0"/>
          </a:p>
        </p:txBody>
      </p:sp>
      <p:sp>
        <p:nvSpPr>
          <p:cNvPr id="566276" name="AutoShape 4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-2422404">
            <a:off x="4400550" y="3273029"/>
            <a:ext cx="828675" cy="542925"/>
          </a:xfrm>
          <a:prstGeom prst="rightArrow">
            <a:avLst>
              <a:gd name="adj1" fmla="val 50000"/>
              <a:gd name="adj2" fmla="val 38158"/>
            </a:avLst>
          </a:prstGeom>
          <a:solidFill>
            <a:srgbClr val="FFFFFF">
              <a:alpha val="67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0"/>
          </a:p>
        </p:txBody>
      </p:sp>
      <p:sp>
        <p:nvSpPr>
          <p:cNvPr id="566277" name="AutoShape 5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84735" y="472679"/>
            <a:ext cx="1058465" cy="526256"/>
          </a:xfrm>
          <a:prstGeom prst="chevron">
            <a:avLst>
              <a:gd name="adj" fmla="val 156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sp>
        <p:nvSpPr>
          <p:cNvPr id="566278" name="AutoShape 6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3500" y="472679"/>
            <a:ext cx="1058466" cy="525065"/>
          </a:xfrm>
          <a:prstGeom prst="chevron">
            <a:avLst>
              <a:gd name="adj" fmla="val 1564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sp>
        <p:nvSpPr>
          <p:cNvPr id="566279" name="AutoShape 7" hidden="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29401" y="472679"/>
            <a:ext cx="1059656" cy="526256"/>
          </a:xfrm>
          <a:prstGeom prst="chevron">
            <a:avLst>
              <a:gd name="adj" fmla="val 15624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sp>
        <p:nvSpPr>
          <p:cNvPr id="566280" name="AutoShape 8" hidden="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4750" y="758428"/>
            <a:ext cx="1058466" cy="527447"/>
          </a:xfrm>
          <a:prstGeom prst="chevron">
            <a:avLst>
              <a:gd name="adj" fmla="val 15571"/>
            </a:avLst>
          </a:pr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 b="0"/>
          </a:p>
        </p:txBody>
      </p:sp>
      <p:grpSp>
        <p:nvGrpSpPr>
          <p:cNvPr id="566281" name="Group 9"/>
          <p:cNvGrpSpPr>
            <a:grpSpLocks/>
          </p:cNvGrpSpPr>
          <p:nvPr/>
        </p:nvGrpSpPr>
        <p:grpSpPr bwMode="auto">
          <a:xfrm>
            <a:off x="1600200" y="1986558"/>
            <a:ext cx="6154341" cy="628650"/>
            <a:chOff x="384" y="1584"/>
            <a:chExt cx="5169" cy="570"/>
          </a:xfrm>
        </p:grpSpPr>
        <p:sp>
          <p:nvSpPr>
            <p:cNvPr id="566282" name="Line 10"/>
            <p:cNvSpPr>
              <a:spLocks noChangeShapeType="1"/>
            </p:cNvSpPr>
            <p:nvPr/>
          </p:nvSpPr>
          <p:spPr bwMode="auto">
            <a:xfrm>
              <a:off x="406" y="2019"/>
              <a:ext cx="4929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566283" name="Line 11"/>
            <p:cNvSpPr>
              <a:spLocks noChangeShapeType="1"/>
            </p:cNvSpPr>
            <p:nvPr/>
          </p:nvSpPr>
          <p:spPr bwMode="auto">
            <a:xfrm>
              <a:off x="424" y="1600"/>
              <a:ext cx="493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Cambria" panose="02040503050406030204" pitchFamily="18" charset="0"/>
              </a:endParaRPr>
            </a:p>
          </p:txBody>
        </p:sp>
        <p:grpSp>
          <p:nvGrpSpPr>
            <p:cNvPr id="566284" name="Group 12"/>
            <p:cNvGrpSpPr>
              <a:grpSpLocks/>
            </p:cNvGrpSpPr>
            <p:nvPr/>
          </p:nvGrpSpPr>
          <p:grpSpPr bwMode="auto">
            <a:xfrm>
              <a:off x="384" y="1584"/>
              <a:ext cx="1012" cy="566"/>
              <a:chOff x="452" y="621"/>
              <a:chExt cx="1012" cy="566"/>
            </a:xfrm>
          </p:grpSpPr>
          <p:pic>
            <p:nvPicPr>
              <p:cNvPr id="566285" name="Picture 13" descr="AutoShape 506_pptX"/>
              <p:cNvPicPr>
                <a:picLocks noChangeAspect="1" noChangeArrowheads="1"/>
              </p:cNvPicPr>
              <p:nvPr>
                <p:custDataLst>
                  <p:tags r:id="rId16"/>
                </p:custDataLst>
              </p:nvPr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" y="621"/>
                <a:ext cx="1012" cy="5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66286" name="Text Box 14"/>
              <p:cNvSpPr txBox="1">
                <a:spLocks noChangeArrowheads="1"/>
              </p:cNvSpPr>
              <p:nvPr/>
            </p:nvSpPr>
            <p:spPr bwMode="auto">
              <a:xfrm>
                <a:off x="528" y="672"/>
                <a:ext cx="690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kumimoji="1" lang="en-US" altLang="zh-CN" sz="1200">
                    <a:latin typeface="Cambria" panose="02040503050406030204" pitchFamily="18" charset="0"/>
                    <a:ea typeface="楷体_GB2312" pitchFamily="49" charset="-122"/>
                  </a:rPr>
                  <a:t>Content</a:t>
                </a:r>
              </a:p>
              <a:p>
                <a:pPr algn="ctr" eaLnBrk="0" hangingPunct="0"/>
                <a:r>
                  <a:rPr kumimoji="1" lang="en-US" altLang="zh-CN" sz="1200">
                    <a:latin typeface="Cambria" panose="02040503050406030204" pitchFamily="18" charset="0"/>
                    <a:ea typeface="楷体_GB2312" pitchFamily="49" charset="-122"/>
                  </a:rPr>
                  <a:t>Provider</a:t>
                </a:r>
              </a:p>
            </p:txBody>
          </p:sp>
        </p:grpSp>
        <p:grpSp>
          <p:nvGrpSpPr>
            <p:cNvPr id="566287" name="Group 15"/>
            <p:cNvGrpSpPr>
              <a:grpSpLocks/>
            </p:cNvGrpSpPr>
            <p:nvPr/>
          </p:nvGrpSpPr>
          <p:grpSpPr bwMode="auto">
            <a:xfrm>
              <a:off x="3340" y="1587"/>
              <a:ext cx="1012" cy="565"/>
              <a:chOff x="3357" y="621"/>
              <a:chExt cx="1012" cy="565"/>
            </a:xfrm>
          </p:grpSpPr>
          <p:pic>
            <p:nvPicPr>
              <p:cNvPr id="566288" name="Picture 16" descr="AutoShape 505_pptX"/>
              <p:cNvPicPr>
                <a:picLocks noChangeAspect="1" noChangeArrowheads="1"/>
              </p:cNvPicPr>
              <p:nvPr>
                <p:custDataLst>
                  <p:tags r:id="rId15"/>
                </p:custDataLst>
              </p:nvPr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7" y="621"/>
                <a:ext cx="1012" cy="5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66289" name="Text Box 17"/>
              <p:cNvSpPr txBox="1">
                <a:spLocks noChangeArrowheads="1"/>
              </p:cNvSpPr>
              <p:nvPr/>
            </p:nvSpPr>
            <p:spPr bwMode="auto">
              <a:xfrm>
                <a:off x="3408" y="672"/>
                <a:ext cx="786" cy="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66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kumimoji="1" lang="en-US" altLang="zh-CN" sz="1050">
                    <a:latin typeface="Cambria" panose="02040503050406030204" pitchFamily="18" charset="0"/>
                    <a:ea typeface="楷体_GB2312" pitchFamily="49" charset="-122"/>
                  </a:rPr>
                  <a:t>Terminal</a:t>
                </a:r>
              </a:p>
              <a:p>
                <a:pPr algn="ctr"/>
                <a:r>
                  <a:rPr kumimoji="1" lang="en-US" altLang="zh-CN" sz="1050">
                    <a:latin typeface="Cambria" panose="02040503050406030204" pitchFamily="18" charset="0"/>
                    <a:ea typeface="楷体_GB2312" pitchFamily="49" charset="-122"/>
                  </a:rPr>
                  <a:t>Manufacturer</a:t>
                </a:r>
              </a:p>
            </p:txBody>
          </p:sp>
        </p:grpSp>
        <p:grpSp>
          <p:nvGrpSpPr>
            <p:cNvPr id="566290" name="Group 18"/>
            <p:cNvGrpSpPr>
              <a:grpSpLocks/>
            </p:cNvGrpSpPr>
            <p:nvPr/>
          </p:nvGrpSpPr>
          <p:grpSpPr bwMode="auto">
            <a:xfrm>
              <a:off x="4540" y="1587"/>
              <a:ext cx="1013" cy="566"/>
              <a:chOff x="4605" y="621"/>
              <a:chExt cx="1013" cy="566"/>
            </a:xfrm>
          </p:grpSpPr>
          <p:pic>
            <p:nvPicPr>
              <p:cNvPr id="566291" name="Picture 19" descr="AutoShape 510_pptX"/>
              <p:cNvPicPr>
                <a:picLocks noChangeAspect="1" noChangeArrowheads="1"/>
              </p:cNvPicPr>
              <p:nvPr>
                <p:custDataLst>
                  <p:tags r:id="rId14"/>
                </p:custDataLst>
              </p:nvPr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5" y="621"/>
                <a:ext cx="1013" cy="5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66292" name="Text Box 20"/>
              <p:cNvSpPr txBox="1">
                <a:spLocks noChangeArrowheads="1"/>
              </p:cNvSpPr>
              <p:nvPr/>
            </p:nvSpPr>
            <p:spPr bwMode="auto">
              <a:xfrm>
                <a:off x="4800" y="720"/>
                <a:ext cx="589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kumimoji="1" lang="en-US" altLang="zh-CN" sz="1500">
                    <a:latin typeface="Cambria" panose="02040503050406030204" pitchFamily="18" charset="0"/>
                    <a:ea typeface="楷体_GB2312" pitchFamily="49" charset="-122"/>
                  </a:rPr>
                  <a:t>User</a:t>
                </a:r>
              </a:p>
            </p:txBody>
          </p:sp>
        </p:grpSp>
        <p:grpSp>
          <p:nvGrpSpPr>
            <p:cNvPr id="566293" name="Group 21"/>
            <p:cNvGrpSpPr>
              <a:grpSpLocks/>
            </p:cNvGrpSpPr>
            <p:nvPr/>
          </p:nvGrpSpPr>
          <p:grpSpPr bwMode="auto">
            <a:xfrm>
              <a:off x="1852" y="1587"/>
              <a:ext cx="1012" cy="567"/>
              <a:chOff x="2157" y="861"/>
              <a:chExt cx="1012" cy="567"/>
            </a:xfrm>
          </p:grpSpPr>
          <p:pic>
            <p:nvPicPr>
              <p:cNvPr id="566294" name="Picture 22" descr="AutoShape 508_pptX"/>
              <p:cNvPicPr>
                <a:picLocks noChangeAspect="1" noChangeArrowheads="1"/>
              </p:cNvPicPr>
              <p:nvPr>
                <p:custDataLst>
                  <p:tags r:id="rId13"/>
                </p:custDataLst>
              </p:nvPr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7" y="861"/>
                <a:ext cx="1012" cy="5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66295" name="Text Box 23"/>
              <p:cNvSpPr txBox="1">
                <a:spLocks noChangeArrowheads="1"/>
              </p:cNvSpPr>
              <p:nvPr/>
            </p:nvSpPr>
            <p:spPr bwMode="auto">
              <a:xfrm>
                <a:off x="2286" y="912"/>
                <a:ext cx="690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kumimoji="1" lang="en-US" altLang="zh-CN" sz="1200">
                    <a:latin typeface="Cambria" panose="02040503050406030204" pitchFamily="18" charset="0"/>
                    <a:ea typeface="楷体_GB2312" pitchFamily="49" charset="-122"/>
                  </a:rPr>
                  <a:t>Telecom</a:t>
                </a:r>
              </a:p>
              <a:p>
                <a:pPr algn="ctr"/>
                <a:r>
                  <a:rPr kumimoji="1" lang="en-US" altLang="zh-CN" sz="1200">
                    <a:latin typeface="Cambria" panose="02040503050406030204" pitchFamily="18" charset="0"/>
                    <a:ea typeface="楷体_GB2312" pitchFamily="49" charset="-122"/>
                  </a:rPr>
                  <a:t>Operator</a:t>
                </a:r>
              </a:p>
            </p:txBody>
          </p:sp>
        </p:grpSp>
      </p:grpSp>
      <p:pic>
        <p:nvPicPr>
          <p:cNvPr id="566296" name="Picture 24" descr="varios[1]" hidden="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550" y="1158479"/>
            <a:ext cx="914400" cy="9144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566297" name="Group 25"/>
          <p:cNvGrpSpPr>
            <a:grpSpLocks/>
          </p:cNvGrpSpPr>
          <p:nvPr/>
        </p:nvGrpSpPr>
        <p:grpSpPr bwMode="auto">
          <a:xfrm>
            <a:off x="1371600" y="1103115"/>
            <a:ext cx="6426994" cy="1054894"/>
            <a:chOff x="192" y="720"/>
            <a:chExt cx="5398" cy="886"/>
          </a:xfrm>
        </p:grpSpPr>
        <p:grpSp>
          <p:nvGrpSpPr>
            <p:cNvPr id="566298" name="Group 26"/>
            <p:cNvGrpSpPr>
              <a:grpSpLocks/>
            </p:cNvGrpSpPr>
            <p:nvPr/>
          </p:nvGrpSpPr>
          <p:grpSpPr bwMode="auto">
            <a:xfrm>
              <a:off x="3360" y="720"/>
              <a:ext cx="1248" cy="768"/>
              <a:chOff x="3504" y="1152"/>
              <a:chExt cx="1344" cy="720"/>
            </a:xfrm>
          </p:grpSpPr>
          <p:grpSp>
            <p:nvGrpSpPr>
              <p:cNvPr id="566299" name="Group 27"/>
              <p:cNvGrpSpPr>
                <a:grpSpLocks/>
              </p:cNvGrpSpPr>
              <p:nvPr/>
            </p:nvGrpSpPr>
            <p:grpSpPr bwMode="auto">
              <a:xfrm>
                <a:off x="3504" y="1296"/>
                <a:ext cx="1344" cy="576"/>
                <a:chOff x="4128" y="2112"/>
                <a:chExt cx="1296" cy="816"/>
              </a:xfrm>
            </p:grpSpPr>
            <p:sp>
              <p:nvSpPr>
                <p:cNvPr id="566300" name="Oval 28"/>
                <p:cNvSpPr>
                  <a:spLocks noChangeArrowheads="1"/>
                </p:cNvSpPr>
                <p:nvPr/>
              </p:nvSpPr>
              <p:spPr bwMode="auto">
                <a:xfrm>
                  <a:off x="4128" y="2400"/>
                  <a:ext cx="1296" cy="5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Cambria" panose="02040503050406030204" pitchFamily="18" charset="0"/>
                  </a:endParaRPr>
                </a:p>
              </p:txBody>
            </p:sp>
            <p:pic>
              <p:nvPicPr>
                <p:cNvPr id="566301" name="Picture 29" descr="图形1"/>
                <p:cNvPicPr>
                  <a:picLocks noChangeAspect="1" noChangeArrowheads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8" y="2112"/>
                  <a:ext cx="1172" cy="57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566302" name="Group 30"/>
              <p:cNvGrpSpPr>
                <a:grpSpLocks/>
              </p:cNvGrpSpPr>
              <p:nvPr/>
            </p:nvGrpSpPr>
            <p:grpSpPr bwMode="auto">
              <a:xfrm>
                <a:off x="3648" y="1152"/>
                <a:ext cx="1008" cy="480"/>
                <a:chOff x="4080" y="2400"/>
                <a:chExt cx="1200" cy="624"/>
              </a:xfrm>
            </p:grpSpPr>
            <p:pic>
              <p:nvPicPr>
                <p:cNvPr id="566303" name="Picture 31" descr="camara2"/>
                <p:cNvPicPr>
                  <a:picLocks noChangeAspect="1"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2100824">
                  <a:off x="4560" y="2592"/>
                  <a:ext cx="432" cy="4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566304" name="Group 32"/>
                <p:cNvGrpSpPr>
                  <a:grpSpLocks/>
                </p:cNvGrpSpPr>
                <p:nvPr/>
              </p:nvGrpSpPr>
              <p:grpSpPr bwMode="auto">
                <a:xfrm>
                  <a:off x="4080" y="2400"/>
                  <a:ext cx="1200" cy="528"/>
                  <a:chOff x="4080" y="2448"/>
                  <a:chExt cx="1200" cy="528"/>
                </a:xfrm>
              </p:grpSpPr>
              <p:pic>
                <p:nvPicPr>
                  <p:cNvPr id="566305" name="Picture 33" descr="television[1]"/>
                  <p:cNvPicPr>
                    <a:picLocks noChangeAspect="1" noChangeArrowheads="1"/>
                  </p:cNvPicPr>
                  <p:nvPr/>
                </p:nvPicPr>
                <p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80" y="2544"/>
                    <a:ext cx="432" cy="43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566306" name="Picture 34" descr="ff8d62f3ee17110dd37333fc99cc6510"/>
                  <p:cNvPicPr>
                    <a:picLocks noChangeAspect="1" noChangeArrowheads="1"/>
                  </p:cNvPicPr>
                  <p:nvPr/>
                </p:nvPicPr>
                <p:blipFill>
                  <a:blip r:embed="rId2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944" y="2544"/>
                    <a:ext cx="336" cy="33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566307" name="Picture 35" descr="laptop[1]"/>
                  <p:cNvPicPr>
                    <a:picLocks noChangeAspect="1" noChangeArrowheads="1"/>
                  </p:cNvPicPr>
                  <p:nvPr/>
                </p:nvPicPr>
                <p:blipFill>
                  <a:blip r:embed="rId2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16" y="2448"/>
                    <a:ext cx="384" cy="38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</p:grpSp>
        <p:pic>
          <p:nvPicPr>
            <p:cNvPr id="566308" name="Picture 36" descr="Group 197_pptX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912"/>
              <a:ext cx="1461" cy="6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66309" name="Group 37"/>
            <p:cNvGrpSpPr>
              <a:grpSpLocks/>
            </p:cNvGrpSpPr>
            <p:nvPr/>
          </p:nvGrpSpPr>
          <p:grpSpPr bwMode="auto">
            <a:xfrm>
              <a:off x="192" y="912"/>
              <a:ext cx="1488" cy="624"/>
              <a:chOff x="1296" y="3504"/>
              <a:chExt cx="1488" cy="624"/>
            </a:xfrm>
          </p:grpSpPr>
          <p:grpSp>
            <p:nvGrpSpPr>
              <p:cNvPr id="566310" name="Group 38"/>
              <p:cNvGrpSpPr>
                <a:grpSpLocks/>
              </p:cNvGrpSpPr>
              <p:nvPr/>
            </p:nvGrpSpPr>
            <p:grpSpPr bwMode="auto">
              <a:xfrm>
                <a:off x="1296" y="3552"/>
                <a:ext cx="1488" cy="576"/>
                <a:chOff x="2976" y="3408"/>
                <a:chExt cx="1200" cy="576"/>
              </a:xfrm>
            </p:grpSpPr>
            <p:sp>
              <p:nvSpPr>
                <p:cNvPr id="566311" name="Oval 39"/>
                <p:cNvSpPr>
                  <a:spLocks noChangeArrowheads="1"/>
                </p:cNvSpPr>
                <p:nvPr/>
              </p:nvSpPr>
              <p:spPr bwMode="auto">
                <a:xfrm>
                  <a:off x="2976" y="3580"/>
                  <a:ext cx="1200" cy="4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Cambria" panose="02040503050406030204" pitchFamily="18" charset="0"/>
                  </a:endParaRPr>
                </a:p>
              </p:txBody>
            </p:sp>
            <p:grpSp>
              <p:nvGrpSpPr>
                <p:cNvPr id="566312" name="Group 40"/>
                <p:cNvGrpSpPr>
                  <a:grpSpLocks noChangeAspect="1"/>
                </p:cNvGrpSpPr>
                <p:nvPr/>
              </p:nvGrpSpPr>
              <p:grpSpPr bwMode="auto">
                <a:xfrm>
                  <a:off x="3120" y="3408"/>
                  <a:ext cx="864" cy="425"/>
                  <a:chOff x="473" y="3534"/>
                  <a:chExt cx="1172" cy="576"/>
                </a:xfrm>
              </p:grpSpPr>
              <p:sp>
                <p:nvSpPr>
                  <p:cNvPr id="566313" name="AutoShape 41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473" y="3534"/>
                    <a:ext cx="1172" cy="5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14" name="Freeform 42"/>
                  <p:cNvSpPr>
                    <a:spLocks/>
                  </p:cNvSpPr>
                  <p:nvPr/>
                </p:nvSpPr>
                <p:spPr bwMode="auto">
                  <a:xfrm>
                    <a:off x="1562" y="3709"/>
                    <a:ext cx="20" cy="46"/>
                  </a:xfrm>
                  <a:custGeom>
                    <a:avLst/>
                    <a:gdLst>
                      <a:gd name="T0" fmla="*/ 284 w 284"/>
                      <a:gd name="T1" fmla="*/ 0 h 969"/>
                      <a:gd name="T2" fmla="*/ 70 w 284"/>
                      <a:gd name="T3" fmla="*/ 780 h 969"/>
                      <a:gd name="T4" fmla="*/ 55 w 284"/>
                      <a:gd name="T5" fmla="*/ 828 h 969"/>
                      <a:gd name="T6" fmla="*/ 39 w 284"/>
                      <a:gd name="T7" fmla="*/ 875 h 969"/>
                      <a:gd name="T8" fmla="*/ 21 w 284"/>
                      <a:gd name="T9" fmla="*/ 922 h 969"/>
                      <a:gd name="T10" fmla="*/ 0 w 284"/>
                      <a:gd name="T11" fmla="*/ 969 h 969"/>
                      <a:gd name="T12" fmla="*/ 212 w 284"/>
                      <a:gd name="T13" fmla="*/ 194 h 969"/>
                      <a:gd name="T14" fmla="*/ 234 w 284"/>
                      <a:gd name="T15" fmla="*/ 147 h 969"/>
                      <a:gd name="T16" fmla="*/ 252 w 284"/>
                      <a:gd name="T17" fmla="*/ 99 h 969"/>
                      <a:gd name="T18" fmla="*/ 270 w 284"/>
                      <a:gd name="T19" fmla="*/ 50 h 969"/>
                      <a:gd name="T20" fmla="*/ 284 w 284"/>
                      <a:gd name="T21" fmla="*/ 0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4" h="969">
                        <a:moveTo>
                          <a:pt x="284" y="0"/>
                        </a:moveTo>
                        <a:lnTo>
                          <a:pt x="70" y="780"/>
                        </a:lnTo>
                        <a:lnTo>
                          <a:pt x="55" y="828"/>
                        </a:lnTo>
                        <a:lnTo>
                          <a:pt x="39" y="875"/>
                        </a:lnTo>
                        <a:lnTo>
                          <a:pt x="21" y="922"/>
                        </a:lnTo>
                        <a:lnTo>
                          <a:pt x="0" y="969"/>
                        </a:lnTo>
                        <a:lnTo>
                          <a:pt x="212" y="194"/>
                        </a:lnTo>
                        <a:lnTo>
                          <a:pt x="234" y="147"/>
                        </a:lnTo>
                        <a:lnTo>
                          <a:pt x="252" y="99"/>
                        </a:lnTo>
                        <a:lnTo>
                          <a:pt x="270" y="50"/>
                        </a:lnTo>
                        <a:lnTo>
                          <a:pt x="284" y="0"/>
                        </a:lnTo>
                        <a:close/>
                      </a:path>
                    </a:pathLst>
                  </a:custGeom>
                  <a:solidFill>
                    <a:srgbClr val="D6EC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15" name="Freeform 43"/>
                  <p:cNvSpPr>
                    <a:spLocks/>
                  </p:cNvSpPr>
                  <p:nvPr/>
                </p:nvSpPr>
                <p:spPr bwMode="auto">
                  <a:xfrm>
                    <a:off x="1555" y="3718"/>
                    <a:ext cx="22" cy="46"/>
                  </a:xfrm>
                  <a:custGeom>
                    <a:avLst/>
                    <a:gdLst>
                      <a:gd name="T0" fmla="*/ 311 w 311"/>
                      <a:gd name="T1" fmla="*/ 0 h 952"/>
                      <a:gd name="T2" fmla="*/ 99 w 311"/>
                      <a:gd name="T3" fmla="*/ 775 h 952"/>
                      <a:gd name="T4" fmla="*/ 78 w 311"/>
                      <a:gd name="T5" fmla="*/ 819 h 952"/>
                      <a:gd name="T6" fmla="*/ 53 w 311"/>
                      <a:gd name="T7" fmla="*/ 864 h 952"/>
                      <a:gd name="T8" fmla="*/ 27 w 311"/>
                      <a:gd name="T9" fmla="*/ 908 h 952"/>
                      <a:gd name="T10" fmla="*/ 0 w 311"/>
                      <a:gd name="T11" fmla="*/ 952 h 952"/>
                      <a:gd name="T12" fmla="*/ 210 w 311"/>
                      <a:gd name="T13" fmla="*/ 181 h 952"/>
                      <a:gd name="T14" fmla="*/ 238 w 311"/>
                      <a:gd name="T15" fmla="*/ 137 h 952"/>
                      <a:gd name="T16" fmla="*/ 264 w 311"/>
                      <a:gd name="T17" fmla="*/ 92 h 952"/>
                      <a:gd name="T18" fmla="*/ 289 w 311"/>
                      <a:gd name="T19" fmla="*/ 47 h 952"/>
                      <a:gd name="T20" fmla="*/ 311 w 311"/>
                      <a:gd name="T21" fmla="*/ 0 h 9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11" h="952">
                        <a:moveTo>
                          <a:pt x="311" y="0"/>
                        </a:moveTo>
                        <a:lnTo>
                          <a:pt x="99" y="775"/>
                        </a:lnTo>
                        <a:lnTo>
                          <a:pt x="78" y="819"/>
                        </a:lnTo>
                        <a:lnTo>
                          <a:pt x="53" y="864"/>
                        </a:lnTo>
                        <a:lnTo>
                          <a:pt x="27" y="908"/>
                        </a:lnTo>
                        <a:lnTo>
                          <a:pt x="0" y="952"/>
                        </a:lnTo>
                        <a:lnTo>
                          <a:pt x="210" y="181"/>
                        </a:lnTo>
                        <a:lnTo>
                          <a:pt x="238" y="137"/>
                        </a:lnTo>
                        <a:lnTo>
                          <a:pt x="264" y="92"/>
                        </a:lnTo>
                        <a:lnTo>
                          <a:pt x="289" y="47"/>
                        </a:lnTo>
                        <a:lnTo>
                          <a:pt x="311" y="0"/>
                        </a:lnTo>
                        <a:close/>
                      </a:path>
                    </a:pathLst>
                  </a:custGeom>
                  <a:solidFill>
                    <a:srgbClr val="D3E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16" name="Freeform 44"/>
                  <p:cNvSpPr>
                    <a:spLocks/>
                  </p:cNvSpPr>
                  <p:nvPr/>
                </p:nvSpPr>
                <p:spPr bwMode="auto">
                  <a:xfrm>
                    <a:off x="1546" y="3727"/>
                    <a:ext cx="24" cy="44"/>
                  </a:xfrm>
                  <a:custGeom>
                    <a:avLst/>
                    <a:gdLst>
                      <a:gd name="T0" fmla="*/ 338 w 338"/>
                      <a:gd name="T1" fmla="*/ 0 h 935"/>
                      <a:gd name="T2" fmla="*/ 128 w 338"/>
                      <a:gd name="T3" fmla="*/ 771 h 935"/>
                      <a:gd name="T4" fmla="*/ 99 w 338"/>
                      <a:gd name="T5" fmla="*/ 813 h 935"/>
                      <a:gd name="T6" fmla="*/ 68 w 338"/>
                      <a:gd name="T7" fmla="*/ 855 h 935"/>
                      <a:gd name="T8" fmla="*/ 35 w 338"/>
                      <a:gd name="T9" fmla="*/ 896 h 935"/>
                      <a:gd name="T10" fmla="*/ 0 w 338"/>
                      <a:gd name="T11" fmla="*/ 935 h 935"/>
                      <a:gd name="T12" fmla="*/ 207 w 338"/>
                      <a:gd name="T13" fmla="*/ 170 h 935"/>
                      <a:gd name="T14" fmla="*/ 242 w 338"/>
                      <a:gd name="T15" fmla="*/ 128 h 935"/>
                      <a:gd name="T16" fmla="*/ 275 w 338"/>
                      <a:gd name="T17" fmla="*/ 86 h 935"/>
                      <a:gd name="T18" fmla="*/ 307 w 338"/>
                      <a:gd name="T19" fmla="*/ 44 h 935"/>
                      <a:gd name="T20" fmla="*/ 338 w 338"/>
                      <a:gd name="T21" fmla="*/ 0 h 9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38" h="935">
                        <a:moveTo>
                          <a:pt x="338" y="0"/>
                        </a:moveTo>
                        <a:lnTo>
                          <a:pt x="128" y="771"/>
                        </a:lnTo>
                        <a:lnTo>
                          <a:pt x="99" y="813"/>
                        </a:lnTo>
                        <a:lnTo>
                          <a:pt x="68" y="855"/>
                        </a:lnTo>
                        <a:lnTo>
                          <a:pt x="35" y="896"/>
                        </a:lnTo>
                        <a:lnTo>
                          <a:pt x="0" y="935"/>
                        </a:lnTo>
                        <a:lnTo>
                          <a:pt x="207" y="170"/>
                        </a:lnTo>
                        <a:lnTo>
                          <a:pt x="242" y="128"/>
                        </a:lnTo>
                        <a:lnTo>
                          <a:pt x="275" y="86"/>
                        </a:lnTo>
                        <a:lnTo>
                          <a:pt x="307" y="44"/>
                        </a:lnTo>
                        <a:lnTo>
                          <a:pt x="338" y="0"/>
                        </a:lnTo>
                        <a:close/>
                      </a:path>
                    </a:pathLst>
                  </a:custGeom>
                  <a:solidFill>
                    <a:srgbClr val="CBE7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17" name="Freeform 45"/>
                  <p:cNvSpPr>
                    <a:spLocks/>
                  </p:cNvSpPr>
                  <p:nvPr/>
                </p:nvSpPr>
                <p:spPr bwMode="auto">
                  <a:xfrm>
                    <a:off x="1538" y="3735"/>
                    <a:ext cx="22" cy="42"/>
                  </a:xfrm>
                  <a:custGeom>
                    <a:avLst/>
                    <a:gdLst>
                      <a:gd name="T0" fmla="*/ 318 w 318"/>
                      <a:gd name="T1" fmla="*/ 0 h 881"/>
                      <a:gd name="T2" fmla="*/ 111 w 318"/>
                      <a:gd name="T3" fmla="*/ 765 h 881"/>
                      <a:gd name="T4" fmla="*/ 76 w 318"/>
                      <a:gd name="T5" fmla="*/ 805 h 881"/>
                      <a:gd name="T6" fmla="*/ 39 w 318"/>
                      <a:gd name="T7" fmla="*/ 843 h 881"/>
                      <a:gd name="T8" fmla="*/ 0 w 318"/>
                      <a:gd name="T9" fmla="*/ 881 h 881"/>
                      <a:gd name="T10" fmla="*/ 202 w 318"/>
                      <a:gd name="T11" fmla="*/ 117 h 881"/>
                      <a:gd name="T12" fmla="*/ 243 w 318"/>
                      <a:gd name="T13" fmla="*/ 79 h 881"/>
                      <a:gd name="T14" fmla="*/ 281 w 318"/>
                      <a:gd name="T15" fmla="*/ 39 h 881"/>
                      <a:gd name="T16" fmla="*/ 318 w 318"/>
                      <a:gd name="T17" fmla="*/ 0 h 8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18" h="881">
                        <a:moveTo>
                          <a:pt x="318" y="0"/>
                        </a:moveTo>
                        <a:lnTo>
                          <a:pt x="111" y="765"/>
                        </a:lnTo>
                        <a:lnTo>
                          <a:pt x="76" y="805"/>
                        </a:lnTo>
                        <a:lnTo>
                          <a:pt x="39" y="843"/>
                        </a:lnTo>
                        <a:lnTo>
                          <a:pt x="0" y="881"/>
                        </a:lnTo>
                        <a:lnTo>
                          <a:pt x="202" y="117"/>
                        </a:lnTo>
                        <a:lnTo>
                          <a:pt x="243" y="79"/>
                        </a:lnTo>
                        <a:lnTo>
                          <a:pt x="281" y="39"/>
                        </a:lnTo>
                        <a:lnTo>
                          <a:pt x="318" y="0"/>
                        </a:lnTo>
                        <a:close/>
                      </a:path>
                    </a:pathLst>
                  </a:custGeom>
                  <a:solidFill>
                    <a:srgbClr val="C0E2F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18" name="Freeform 46"/>
                  <p:cNvSpPr>
                    <a:spLocks/>
                  </p:cNvSpPr>
                  <p:nvPr/>
                </p:nvSpPr>
                <p:spPr bwMode="auto">
                  <a:xfrm>
                    <a:off x="1529" y="3740"/>
                    <a:ext cx="23" cy="42"/>
                  </a:xfrm>
                  <a:custGeom>
                    <a:avLst/>
                    <a:gdLst>
                      <a:gd name="T0" fmla="*/ 330 w 330"/>
                      <a:gd name="T1" fmla="*/ 0 h 871"/>
                      <a:gd name="T2" fmla="*/ 128 w 330"/>
                      <a:gd name="T3" fmla="*/ 764 h 871"/>
                      <a:gd name="T4" fmla="*/ 87 w 330"/>
                      <a:gd name="T5" fmla="*/ 800 h 871"/>
                      <a:gd name="T6" fmla="*/ 45 w 330"/>
                      <a:gd name="T7" fmla="*/ 836 h 871"/>
                      <a:gd name="T8" fmla="*/ 0 w 330"/>
                      <a:gd name="T9" fmla="*/ 871 h 871"/>
                      <a:gd name="T10" fmla="*/ 200 w 330"/>
                      <a:gd name="T11" fmla="*/ 111 h 871"/>
                      <a:gd name="T12" fmla="*/ 245 w 330"/>
                      <a:gd name="T13" fmla="*/ 74 h 871"/>
                      <a:gd name="T14" fmla="*/ 289 w 330"/>
                      <a:gd name="T15" fmla="*/ 38 h 871"/>
                      <a:gd name="T16" fmla="*/ 330 w 330"/>
                      <a:gd name="T17" fmla="*/ 0 h 8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30" h="871">
                        <a:moveTo>
                          <a:pt x="330" y="0"/>
                        </a:moveTo>
                        <a:lnTo>
                          <a:pt x="128" y="764"/>
                        </a:lnTo>
                        <a:lnTo>
                          <a:pt x="87" y="800"/>
                        </a:lnTo>
                        <a:lnTo>
                          <a:pt x="45" y="836"/>
                        </a:lnTo>
                        <a:lnTo>
                          <a:pt x="0" y="871"/>
                        </a:lnTo>
                        <a:lnTo>
                          <a:pt x="200" y="111"/>
                        </a:lnTo>
                        <a:lnTo>
                          <a:pt x="245" y="74"/>
                        </a:lnTo>
                        <a:lnTo>
                          <a:pt x="289" y="38"/>
                        </a:lnTo>
                        <a:lnTo>
                          <a:pt x="330" y="0"/>
                        </a:lnTo>
                        <a:close/>
                      </a:path>
                    </a:pathLst>
                  </a:custGeom>
                  <a:solidFill>
                    <a:srgbClr val="B9E0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19" name="Freeform 47"/>
                  <p:cNvSpPr>
                    <a:spLocks/>
                  </p:cNvSpPr>
                  <p:nvPr/>
                </p:nvSpPr>
                <p:spPr bwMode="auto">
                  <a:xfrm>
                    <a:off x="1614" y="3853"/>
                    <a:ext cx="23" cy="42"/>
                  </a:xfrm>
                  <a:custGeom>
                    <a:avLst/>
                    <a:gdLst>
                      <a:gd name="T0" fmla="*/ 317 w 317"/>
                      <a:gd name="T1" fmla="*/ 0 h 895"/>
                      <a:gd name="T2" fmla="*/ 79 w 317"/>
                      <a:gd name="T3" fmla="*/ 703 h 895"/>
                      <a:gd name="T4" fmla="*/ 42 w 317"/>
                      <a:gd name="T5" fmla="*/ 800 h 895"/>
                      <a:gd name="T6" fmla="*/ 0 w 317"/>
                      <a:gd name="T7" fmla="*/ 895 h 895"/>
                      <a:gd name="T8" fmla="*/ 236 w 317"/>
                      <a:gd name="T9" fmla="*/ 197 h 895"/>
                      <a:gd name="T10" fmla="*/ 279 w 317"/>
                      <a:gd name="T11" fmla="*/ 100 h 895"/>
                      <a:gd name="T12" fmla="*/ 317 w 317"/>
                      <a:gd name="T13" fmla="*/ 0 h 8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17" h="895">
                        <a:moveTo>
                          <a:pt x="317" y="0"/>
                        </a:moveTo>
                        <a:lnTo>
                          <a:pt x="79" y="703"/>
                        </a:lnTo>
                        <a:lnTo>
                          <a:pt x="42" y="800"/>
                        </a:lnTo>
                        <a:lnTo>
                          <a:pt x="0" y="895"/>
                        </a:lnTo>
                        <a:lnTo>
                          <a:pt x="236" y="197"/>
                        </a:lnTo>
                        <a:lnTo>
                          <a:pt x="279" y="100"/>
                        </a:lnTo>
                        <a:lnTo>
                          <a:pt x="317" y="0"/>
                        </a:lnTo>
                        <a:close/>
                      </a:path>
                    </a:pathLst>
                  </a:custGeom>
                  <a:solidFill>
                    <a:srgbClr val="D3E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0" name="Freeform 48"/>
                  <p:cNvSpPr>
                    <a:spLocks/>
                  </p:cNvSpPr>
                  <p:nvPr/>
                </p:nvSpPr>
                <p:spPr bwMode="auto">
                  <a:xfrm>
                    <a:off x="1607" y="3862"/>
                    <a:ext cx="24" cy="42"/>
                  </a:xfrm>
                  <a:custGeom>
                    <a:avLst/>
                    <a:gdLst>
                      <a:gd name="T0" fmla="*/ 334 w 334"/>
                      <a:gd name="T1" fmla="*/ 0 h 882"/>
                      <a:gd name="T2" fmla="*/ 98 w 334"/>
                      <a:gd name="T3" fmla="*/ 698 h 882"/>
                      <a:gd name="T4" fmla="*/ 51 w 334"/>
                      <a:gd name="T5" fmla="*/ 791 h 882"/>
                      <a:gd name="T6" fmla="*/ 0 w 334"/>
                      <a:gd name="T7" fmla="*/ 882 h 882"/>
                      <a:gd name="T8" fmla="*/ 234 w 334"/>
                      <a:gd name="T9" fmla="*/ 188 h 882"/>
                      <a:gd name="T10" fmla="*/ 286 w 334"/>
                      <a:gd name="T11" fmla="*/ 96 h 882"/>
                      <a:gd name="T12" fmla="*/ 334 w 334"/>
                      <a:gd name="T13" fmla="*/ 0 h 8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4" h="882">
                        <a:moveTo>
                          <a:pt x="334" y="0"/>
                        </a:moveTo>
                        <a:lnTo>
                          <a:pt x="98" y="698"/>
                        </a:lnTo>
                        <a:lnTo>
                          <a:pt x="51" y="791"/>
                        </a:lnTo>
                        <a:lnTo>
                          <a:pt x="0" y="882"/>
                        </a:lnTo>
                        <a:lnTo>
                          <a:pt x="234" y="188"/>
                        </a:lnTo>
                        <a:lnTo>
                          <a:pt x="286" y="96"/>
                        </a:lnTo>
                        <a:lnTo>
                          <a:pt x="334" y="0"/>
                        </a:lnTo>
                        <a:close/>
                      </a:path>
                    </a:pathLst>
                  </a:custGeom>
                  <a:solidFill>
                    <a:srgbClr val="D3E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1" name="Freeform 49"/>
                  <p:cNvSpPr>
                    <a:spLocks/>
                  </p:cNvSpPr>
                  <p:nvPr/>
                </p:nvSpPr>
                <p:spPr bwMode="auto">
                  <a:xfrm>
                    <a:off x="1599" y="3871"/>
                    <a:ext cx="25" cy="41"/>
                  </a:xfrm>
                  <a:custGeom>
                    <a:avLst/>
                    <a:gdLst>
                      <a:gd name="T0" fmla="*/ 348 w 348"/>
                      <a:gd name="T1" fmla="*/ 0 h 869"/>
                      <a:gd name="T2" fmla="*/ 114 w 348"/>
                      <a:gd name="T3" fmla="*/ 694 h 869"/>
                      <a:gd name="T4" fmla="*/ 60 w 348"/>
                      <a:gd name="T5" fmla="*/ 783 h 869"/>
                      <a:gd name="T6" fmla="*/ 0 w 348"/>
                      <a:gd name="T7" fmla="*/ 869 h 869"/>
                      <a:gd name="T8" fmla="*/ 230 w 348"/>
                      <a:gd name="T9" fmla="*/ 181 h 869"/>
                      <a:gd name="T10" fmla="*/ 291 w 348"/>
                      <a:gd name="T11" fmla="*/ 92 h 869"/>
                      <a:gd name="T12" fmla="*/ 348 w 348"/>
                      <a:gd name="T13" fmla="*/ 0 h 8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8" h="869">
                        <a:moveTo>
                          <a:pt x="348" y="0"/>
                        </a:moveTo>
                        <a:lnTo>
                          <a:pt x="114" y="694"/>
                        </a:lnTo>
                        <a:lnTo>
                          <a:pt x="60" y="783"/>
                        </a:lnTo>
                        <a:lnTo>
                          <a:pt x="0" y="869"/>
                        </a:lnTo>
                        <a:lnTo>
                          <a:pt x="230" y="181"/>
                        </a:lnTo>
                        <a:lnTo>
                          <a:pt x="291" y="92"/>
                        </a:lnTo>
                        <a:lnTo>
                          <a:pt x="348" y="0"/>
                        </a:lnTo>
                        <a:close/>
                      </a:path>
                    </a:pathLst>
                  </a:custGeom>
                  <a:solidFill>
                    <a:srgbClr val="CEE9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2" name="Freeform 50"/>
                  <p:cNvSpPr>
                    <a:spLocks/>
                  </p:cNvSpPr>
                  <p:nvPr/>
                </p:nvSpPr>
                <p:spPr bwMode="auto">
                  <a:xfrm>
                    <a:off x="1590" y="3880"/>
                    <a:ext cx="26" cy="40"/>
                  </a:xfrm>
                  <a:custGeom>
                    <a:avLst/>
                    <a:gdLst>
                      <a:gd name="T0" fmla="*/ 361 w 361"/>
                      <a:gd name="T1" fmla="*/ 0 h 854"/>
                      <a:gd name="T2" fmla="*/ 131 w 361"/>
                      <a:gd name="T3" fmla="*/ 688 h 854"/>
                      <a:gd name="T4" fmla="*/ 67 w 361"/>
                      <a:gd name="T5" fmla="*/ 771 h 854"/>
                      <a:gd name="T6" fmla="*/ 0 w 361"/>
                      <a:gd name="T7" fmla="*/ 854 h 854"/>
                      <a:gd name="T8" fmla="*/ 226 w 361"/>
                      <a:gd name="T9" fmla="*/ 169 h 854"/>
                      <a:gd name="T10" fmla="*/ 296 w 361"/>
                      <a:gd name="T11" fmla="*/ 85 h 854"/>
                      <a:gd name="T12" fmla="*/ 361 w 361"/>
                      <a:gd name="T13" fmla="*/ 0 h 8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61" h="854">
                        <a:moveTo>
                          <a:pt x="361" y="0"/>
                        </a:moveTo>
                        <a:lnTo>
                          <a:pt x="131" y="688"/>
                        </a:lnTo>
                        <a:lnTo>
                          <a:pt x="67" y="771"/>
                        </a:lnTo>
                        <a:lnTo>
                          <a:pt x="0" y="854"/>
                        </a:lnTo>
                        <a:lnTo>
                          <a:pt x="226" y="169"/>
                        </a:lnTo>
                        <a:lnTo>
                          <a:pt x="296" y="85"/>
                        </a:lnTo>
                        <a:lnTo>
                          <a:pt x="361" y="0"/>
                        </a:lnTo>
                        <a:close/>
                      </a:path>
                    </a:pathLst>
                  </a:custGeom>
                  <a:solidFill>
                    <a:srgbClr val="C6E5F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3" name="Freeform 51"/>
                  <p:cNvSpPr>
                    <a:spLocks/>
                  </p:cNvSpPr>
                  <p:nvPr/>
                </p:nvSpPr>
                <p:spPr bwMode="auto">
                  <a:xfrm>
                    <a:off x="1580" y="3888"/>
                    <a:ext cx="26" cy="40"/>
                  </a:xfrm>
                  <a:custGeom>
                    <a:avLst/>
                    <a:gdLst>
                      <a:gd name="T0" fmla="*/ 371 w 371"/>
                      <a:gd name="T1" fmla="*/ 0 h 841"/>
                      <a:gd name="T2" fmla="*/ 145 w 371"/>
                      <a:gd name="T3" fmla="*/ 685 h 841"/>
                      <a:gd name="T4" fmla="*/ 75 w 371"/>
                      <a:gd name="T5" fmla="*/ 764 h 841"/>
                      <a:gd name="T6" fmla="*/ 0 w 371"/>
                      <a:gd name="T7" fmla="*/ 841 h 841"/>
                      <a:gd name="T8" fmla="*/ 224 w 371"/>
                      <a:gd name="T9" fmla="*/ 161 h 841"/>
                      <a:gd name="T10" fmla="*/ 300 w 371"/>
                      <a:gd name="T11" fmla="*/ 82 h 841"/>
                      <a:gd name="T12" fmla="*/ 371 w 371"/>
                      <a:gd name="T13" fmla="*/ 0 h 8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71" h="841">
                        <a:moveTo>
                          <a:pt x="371" y="0"/>
                        </a:moveTo>
                        <a:lnTo>
                          <a:pt x="145" y="685"/>
                        </a:lnTo>
                        <a:lnTo>
                          <a:pt x="75" y="764"/>
                        </a:lnTo>
                        <a:lnTo>
                          <a:pt x="0" y="841"/>
                        </a:lnTo>
                        <a:lnTo>
                          <a:pt x="224" y="161"/>
                        </a:lnTo>
                        <a:lnTo>
                          <a:pt x="300" y="82"/>
                        </a:lnTo>
                        <a:lnTo>
                          <a:pt x="371" y="0"/>
                        </a:lnTo>
                        <a:close/>
                      </a:path>
                    </a:pathLst>
                  </a:custGeom>
                  <a:solidFill>
                    <a:srgbClr val="C0E2F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4" name="Freeform 52"/>
                  <p:cNvSpPr>
                    <a:spLocks/>
                  </p:cNvSpPr>
                  <p:nvPr/>
                </p:nvSpPr>
                <p:spPr bwMode="auto">
                  <a:xfrm>
                    <a:off x="1568" y="3895"/>
                    <a:ext cx="27" cy="40"/>
                  </a:xfrm>
                  <a:custGeom>
                    <a:avLst/>
                    <a:gdLst>
                      <a:gd name="T0" fmla="*/ 381 w 381"/>
                      <a:gd name="T1" fmla="*/ 0 h 826"/>
                      <a:gd name="T2" fmla="*/ 157 w 381"/>
                      <a:gd name="T3" fmla="*/ 680 h 826"/>
                      <a:gd name="T4" fmla="*/ 80 w 381"/>
                      <a:gd name="T5" fmla="*/ 754 h 826"/>
                      <a:gd name="T6" fmla="*/ 0 w 381"/>
                      <a:gd name="T7" fmla="*/ 826 h 826"/>
                      <a:gd name="T8" fmla="*/ 219 w 381"/>
                      <a:gd name="T9" fmla="*/ 150 h 826"/>
                      <a:gd name="T10" fmla="*/ 301 w 381"/>
                      <a:gd name="T11" fmla="*/ 76 h 826"/>
                      <a:gd name="T12" fmla="*/ 381 w 381"/>
                      <a:gd name="T13" fmla="*/ 0 h 8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1" h="826">
                        <a:moveTo>
                          <a:pt x="381" y="0"/>
                        </a:moveTo>
                        <a:lnTo>
                          <a:pt x="157" y="680"/>
                        </a:lnTo>
                        <a:lnTo>
                          <a:pt x="80" y="754"/>
                        </a:lnTo>
                        <a:lnTo>
                          <a:pt x="0" y="826"/>
                        </a:lnTo>
                        <a:lnTo>
                          <a:pt x="219" y="150"/>
                        </a:lnTo>
                        <a:lnTo>
                          <a:pt x="301" y="76"/>
                        </a:lnTo>
                        <a:lnTo>
                          <a:pt x="381" y="0"/>
                        </a:lnTo>
                        <a:close/>
                      </a:path>
                    </a:pathLst>
                  </a:custGeom>
                  <a:solidFill>
                    <a:srgbClr val="B9E0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5" name="Freeform 53"/>
                  <p:cNvSpPr>
                    <a:spLocks/>
                  </p:cNvSpPr>
                  <p:nvPr/>
                </p:nvSpPr>
                <p:spPr bwMode="auto">
                  <a:xfrm>
                    <a:off x="1562" y="3902"/>
                    <a:ext cx="22" cy="36"/>
                  </a:xfrm>
                  <a:custGeom>
                    <a:avLst/>
                    <a:gdLst>
                      <a:gd name="T0" fmla="*/ 301 w 301"/>
                      <a:gd name="T1" fmla="*/ 0 h 744"/>
                      <a:gd name="T2" fmla="*/ 82 w 301"/>
                      <a:gd name="T3" fmla="*/ 676 h 744"/>
                      <a:gd name="T4" fmla="*/ 0 w 301"/>
                      <a:gd name="T5" fmla="*/ 744 h 744"/>
                      <a:gd name="T6" fmla="*/ 216 w 301"/>
                      <a:gd name="T7" fmla="*/ 71 h 744"/>
                      <a:gd name="T8" fmla="*/ 301 w 301"/>
                      <a:gd name="T9" fmla="*/ 0 h 7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1" h="744">
                        <a:moveTo>
                          <a:pt x="301" y="0"/>
                        </a:moveTo>
                        <a:lnTo>
                          <a:pt x="82" y="676"/>
                        </a:lnTo>
                        <a:lnTo>
                          <a:pt x="0" y="744"/>
                        </a:lnTo>
                        <a:lnTo>
                          <a:pt x="216" y="71"/>
                        </a:lnTo>
                        <a:lnTo>
                          <a:pt x="301" y="0"/>
                        </a:lnTo>
                        <a:close/>
                      </a:path>
                    </a:pathLst>
                  </a:custGeom>
                  <a:solidFill>
                    <a:srgbClr val="B9E0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6" name="Freeform 54"/>
                  <p:cNvSpPr>
                    <a:spLocks/>
                  </p:cNvSpPr>
                  <p:nvPr/>
                </p:nvSpPr>
                <p:spPr bwMode="auto">
                  <a:xfrm>
                    <a:off x="1556" y="3906"/>
                    <a:ext cx="22" cy="35"/>
                  </a:xfrm>
                  <a:custGeom>
                    <a:avLst/>
                    <a:gdLst>
                      <a:gd name="T0" fmla="*/ 301 w 301"/>
                      <a:gd name="T1" fmla="*/ 0 h 740"/>
                      <a:gd name="T2" fmla="*/ 85 w 301"/>
                      <a:gd name="T3" fmla="*/ 673 h 740"/>
                      <a:gd name="T4" fmla="*/ 0 w 301"/>
                      <a:gd name="T5" fmla="*/ 740 h 740"/>
                      <a:gd name="T6" fmla="*/ 213 w 301"/>
                      <a:gd name="T7" fmla="*/ 68 h 740"/>
                      <a:gd name="T8" fmla="*/ 301 w 301"/>
                      <a:gd name="T9" fmla="*/ 0 h 7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1" h="740">
                        <a:moveTo>
                          <a:pt x="301" y="0"/>
                        </a:moveTo>
                        <a:lnTo>
                          <a:pt x="85" y="673"/>
                        </a:lnTo>
                        <a:lnTo>
                          <a:pt x="0" y="740"/>
                        </a:lnTo>
                        <a:lnTo>
                          <a:pt x="213" y="68"/>
                        </a:lnTo>
                        <a:lnTo>
                          <a:pt x="301" y="0"/>
                        </a:lnTo>
                        <a:close/>
                      </a:path>
                    </a:pathLst>
                  </a:custGeom>
                  <a:solidFill>
                    <a:srgbClr val="B7DE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7" name="Freeform 55"/>
                  <p:cNvSpPr>
                    <a:spLocks/>
                  </p:cNvSpPr>
                  <p:nvPr/>
                </p:nvSpPr>
                <p:spPr bwMode="auto">
                  <a:xfrm>
                    <a:off x="1550" y="3909"/>
                    <a:ext cx="22" cy="35"/>
                  </a:xfrm>
                  <a:custGeom>
                    <a:avLst/>
                    <a:gdLst>
                      <a:gd name="T0" fmla="*/ 301 w 301"/>
                      <a:gd name="T1" fmla="*/ 0 h 737"/>
                      <a:gd name="T2" fmla="*/ 88 w 301"/>
                      <a:gd name="T3" fmla="*/ 672 h 737"/>
                      <a:gd name="T4" fmla="*/ 0 w 301"/>
                      <a:gd name="T5" fmla="*/ 737 h 737"/>
                      <a:gd name="T6" fmla="*/ 211 w 301"/>
                      <a:gd name="T7" fmla="*/ 66 h 737"/>
                      <a:gd name="T8" fmla="*/ 301 w 301"/>
                      <a:gd name="T9" fmla="*/ 0 h 7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1" h="737">
                        <a:moveTo>
                          <a:pt x="301" y="0"/>
                        </a:moveTo>
                        <a:lnTo>
                          <a:pt x="88" y="672"/>
                        </a:lnTo>
                        <a:lnTo>
                          <a:pt x="0" y="737"/>
                        </a:lnTo>
                        <a:lnTo>
                          <a:pt x="211" y="66"/>
                        </a:lnTo>
                        <a:lnTo>
                          <a:pt x="301" y="0"/>
                        </a:lnTo>
                        <a:close/>
                      </a:path>
                    </a:pathLst>
                  </a:custGeom>
                  <a:solidFill>
                    <a:srgbClr val="B3DD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8" name="Freeform 56"/>
                  <p:cNvSpPr>
                    <a:spLocks/>
                  </p:cNvSpPr>
                  <p:nvPr/>
                </p:nvSpPr>
                <p:spPr bwMode="auto">
                  <a:xfrm>
                    <a:off x="1544" y="3912"/>
                    <a:ext cx="21" cy="35"/>
                  </a:xfrm>
                  <a:custGeom>
                    <a:avLst/>
                    <a:gdLst>
                      <a:gd name="T0" fmla="*/ 300 w 300"/>
                      <a:gd name="T1" fmla="*/ 0 h 731"/>
                      <a:gd name="T2" fmla="*/ 89 w 300"/>
                      <a:gd name="T3" fmla="*/ 671 h 731"/>
                      <a:gd name="T4" fmla="*/ 0 w 300"/>
                      <a:gd name="T5" fmla="*/ 731 h 731"/>
                      <a:gd name="T6" fmla="*/ 208 w 300"/>
                      <a:gd name="T7" fmla="*/ 62 h 731"/>
                      <a:gd name="T8" fmla="*/ 300 w 300"/>
                      <a:gd name="T9" fmla="*/ 0 h 7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0" h="731">
                        <a:moveTo>
                          <a:pt x="300" y="0"/>
                        </a:moveTo>
                        <a:lnTo>
                          <a:pt x="89" y="671"/>
                        </a:lnTo>
                        <a:lnTo>
                          <a:pt x="0" y="731"/>
                        </a:lnTo>
                        <a:lnTo>
                          <a:pt x="208" y="62"/>
                        </a:lnTo>
                        <a:lnTo>
                          <a:pt x="300" y="0"/>
                        </a:lnTo>
                        <a:close/>
                      </a:path>
                    </a:pathLst>
                  </a:custGeom>
                  <a:solidFill>
                    <a:srgbClr val="AFDB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29" name="Freeform 57"/>
                  <p:cNvSpPr>
                    <a:spLocks/>
                  </p:cNvSpPr>
                  <p:nvPr/>
                </p:nvSpPr>
                <p:spPr bwMode="auto">
                  <a:xfrm>
                    <a:off x="1537" y="3915"/>
                    <a:ext cx="22" cy="35"/>
                  </a:xfrm>
                  <a:custGeom>
                    <a:avLst/>
                    <a:gdLst>
                      <a:gd name="T0" fmla="*/ 300 w 300"/>
                      <a:gd name="T1" fmla="*/ 0 h 728"/>
                      <a:gd name="T2" fmla="*/ 92 w 300"/>
                      <a:gd name="T3" fmla="*/ 669 h 728"/>
                      <a:gd name="T4" fmla="*/ 0 w 300"/>
                      <a:gd name="T5" fmla="*/ 728 h 728"/>
                      <a:gd name="T6" fmla="*/ 206 w 300"/>
                      <a:gd name="T7" fmla="*/ 60 h 728"/>
                      <a:gd name="T8" fmla="*/ 300 w 300"/>
                      <a:gd name="T9" fmla="*/ 0 h 7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0" h="728">
                        <a:moveTo>
                          <a:pt x="300" y="0"/>
                        </a:moveTo>
                        <a:lnTo>
                          <a:pt x="92" y="669"/>
                        </a:lnTo>
                        <a:lnTo>
                          <a:pt x="0" y="728"/>
                        </a:lnTo>
                        <a:lnTo>
                          <a:pt x="206" y="60"/>
                        </a:lnTo>
                        <a:lnTo>
                          <a:pt x="300" y="0"/>
                        </a:lnTo>
                        <a:close/>
                      </a:path>
                    </a:pathLst>
                  </a:custGeom>
                  <a:solidFill>
                    <a:srgbClr val="ADDA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0" name="Freeform 58"/>
                  <p:cNvSpPr>
                    <a:spLocks/>
                  </p:cNvSpPr>
                  <p:nvPr/>
                </p:nvSpPr>
                <p:spPr bwMode="auto">
                  <a:xfrm>
                    <a:off x="1531" y="3918"/>
                    <a:ext cx="21" cy="34"/>
                  </a:xfrm>
                  <a:custGeom>
                    <a:avLst/>
                    <a:gdLst>
                      <a:gd name="T0" fmla="*/ 299 w 299"/>
                      <a:gd name="T1" fmla="*/ 0 h 723"/>
                      <a:gd name="T2" fmla="*/ 93 w 299"/>
                      <a:gd name="T3" fmla="*/ 668 h 723"/>
                      <a:gd name="T4" fmla="*/ 0 w 299"/>
                      <a:gd name="T5" fmla="*/ 723 h 723"/>
                      <a:gd name="T6" fmla="*/ 203 w 299"/>
                      <a:gd name="T7" fmla="*/ 57 h 723"/>
                      <a:gd name="T8" fmla="*/ 299 w 299"/>
                      <a:gd name="T9" fmla="*/ 0 h 7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9" h="723">
                        <a:moveTo>
                          <a:pt x="299" y="0"/>
                        </a:moveTo>
                        <a:lnTo>
                          <a:pt x="93" y="668"/>
                        </a:lnTo>
                        <a:lnTo>
                          <a:pt x="0" y="723"/>
                        </a:lnTo>
                        <a:lnTo>
                          <a:pt x="203" y="57"/>
                        </a:lnTo>
                        <a:lnTo>
                          <a:pt x="299" y="0"/>
                        </a:lnTo>
                        <a:close/>
                      </a:path>
                    </a:pathLst>
                  </a:custGeom>
                  <a:solidFill>
                    <a:srgbClr val="A6D7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1" name="Freeform 59"/>
                  <p:cNvSpPr>
                    <a:spLocks/>
                  </p:cNvSpPr>
                  <p:nvPr/>
                </p:nvSpPr>
                <p:spPr bwMode="auto">
                  <a:xfrm>
                    <a:off x="1524" y="3921"/>
                    <a:ext cx="21" cy="34"/>
                  </a:xfrm>
                  <a:custGeom>
                    <a:avLst/>
                    <a:gdLst>
                      <a:gd name="T0" fmla="*/ 298 w 298"/>
                      <a:gd name="T1" fmla="*/ 0 h 720"/>
                      <a:gd name="T2" fmla="*/ 95 w 298"/>
                      <a:gd name="T3" fmla="*/ 666 h 720"/>
                      <a:gd name="T4" fmla="*/ 0 w 298"/>
                      <a:gd name="T5" fmla="*/ 720 h 720"/>
                      <a:gd name="T6" fmla="*/ 200 w 298"/>
                      <a:gd name="T7" fmla="*/ 54 h 720"/>
                      <a:gd name="T8" fmla="*/ 298 w 298"/>
                      <a:gd name="T9" fmla="*/ 0 h 7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8" h="720">
                        <a:moveTo>
                          <a:pt x="298" y="0"/>
                        </a:moveTo>
                        <a:lnTo>
                          <a:pt x="95" y="666"/>
                        </a:lnTo>
                        <a:lnTo>
                          <a:pt x="0" y="720"/>
                        </a:lnTo>
                        <a:lnTo>
                          <a:pt x="200" y="54"/>
                        </a:lnTo>
                        <a:lnTo>
                          <a:pt x="298" y="0"/>
                        </a:lnTo>
                        <a:close/>
                      </a:path>
                    </a:pathLst>
                  </a:custGeom>
                  <a:solidFill>
                    <a:srgbClr val="A6D7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2" name="Freeform 60"/>
                  <p:cNvSpPr>
                    <a:spLocks/>
                  </p:cNvSpPr>
                  <p:nvPr/>
                </p:nvSpPr>
                <p:spPr bwMode="auto">
                  <a:xfrm>
                    <a:off x="1517" y="3923"/>
                    <a:ext cx="21" cy="34"/>
                  </a:xfrm>
                  <a:custGeom>
                    <a:avLst/>
                    <a:gdLst>
                      <a:gd name="T0" fmla="*/ 297 w 297"/>
                      <a:gd name="T1" fmla="*/ 0 h 715"/>
                      <a:gd name="T2" fmla="*/ 97 w 297"/>
                      <a:gd name="T3" fmla="*/ 666 h 715"/>
                      <a:gd name="T4" fmla="*/ 0 w 297"/>
                      <a:gd name="T5" fmla="*/ 715 h 715"/>
                      <a:gd name="T6" fmla="*/ 198 w 297"/>
                      <a:gd name="T7" fmla="*/ 51 h 715"/>
                      <a:gd name="T8" fmla="*/ 297 w 297"/>
                      <a:gd name="T9" fmla="*/ 0 h 7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7" h="715">
                        <a:moveTo>
                          <a:pt x="297" y="0"/>
                        </a:moveTo>
                        <a:lnTo>
                          <a:pt x="97" y="666"/>
                        </a:lnTo>
                        <a:lnTo>
                          <a:pt x="0" y="715"/>
                        </a:lnTo>
                        <a:lnTo>
                          <a:pt x="198" y="51"/>
                        </a:lnTo>
                        <a:lnTo>
                          <a:pt x="297" y="0"/>
                        </a:lnTo>
                        <a:close/>
                      </a:path>
                    </a:pathLst>
                  </a:custGeom>
                  <a:solidFill>
                    <a:srgbClr val="A0D4F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3" name="Freeform 61"/>
                  <p:cNvSpPr>
                    <a:spLocks/>
                  </p:cNvSpPr>
                  <p:nvPr/>
                </p:nvSpPr>
                <p:spPr bwMode="auto">
                  <a:xfrm>
                    <a:off x="1510" y="3926"/>
                    <a:ext cx="21" cy="34"/>
                  </a:xfrm>
                  <a:custGeom>
                    <a:avLst/>
                    <a:gdLst>
                      <a:gd name="T0" fmla="*/ 295 w 295"/>
                      <a:gd name="T1" fmla="*/ 0 h 711"/>
                      <a:gd name="T2" fmla="*/ 97 w 295"/>
                      <a:gd name="T3" fmla="*/ 664 h 711"/>
                      <a:gd name="T4" fmla="*/ 0 w 295"/>
                      <a:gd name="T5" fmla="*/ 711 h 711"/>
                      <a:gd name="T6" fmla="*/ 195 w 295"/>
                      <a:gd name="T7" fmla="*/ 49 h 711"/>
                      <a:gd name="T8" fmla="*/ 295 w 295"/>
                      <a:gd name="T9" fmla="*/ 0 h 7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5" h="711">
                        <a:moveTo>
                          <a:pt x="295" y="0"/>
                        </a:moveTo>
                        <a:lnTo>
                          <a:pt x="97" y="664"/>
                        </a:lnTo>
                        <a:lnTo>
                          <a:pt x="0" y="711"/>
                        </a:lnTo>
                        <a:lnTo>
                          <a:pt x="195" y="49"/>
                        </a:lnTo>
                        <a:lnTo>
                          <a:pt x="295" y="0"/>
                        </a:lnTo>
                        <a:close/>
                      </a:path>
                    </a:pathLst>
                  </a:custGeom>
                  <a:solidFill>
                    <a:srgbClr val="9ACEF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4" name="Freeform 62"/>
                  <p:cNvSpPr>
                    <a:spLocks/>
                  </p:cNvSpPr>
                  <p:nvPr/>
                </p:nvSpPr>
                <p:spPr bwMode="auto">
                  <a:xfrm>
                    <a:off x="1503" y="3928"/>
                    <a:ext cx="21" cy="34"/>
                  </a:xfrm>
                  <a:custGeom>
                    <a:avLst/>
                    <a:gdLst>
                      <a:gd name="T0" fmla="*/ 292 w 292"/>
                      <a:gd name="T1" fmla="*/ 0 h 706"/>
                      <a:gd name="T2" fmla="*/ 97 w 292"/>
                      <a:gd name="T3" fmla="*/ 662 h 706"/>
                      <a:gd name="T4" fmla="*/ 0 w 292"/>
                      <a:gd name="T5" fmla="*/ 706 h 706"/>
                      <a:gd name="T6" fmla="*/ 191 w 292"/>
                      <a:gd name="T7" fmla="*/ 45 h 706"/>
                      <a:gd name="T8" fmla="*/ 292 w 292"/>
                      <a:gd name="T9" fmla="*/ 0 h 7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2" h="706">
                        <a:moveTo>
                          <a:pt x="292" y="0"/>
                        </a:moveTo>
                        <a:lnTo>
                          <a:pt x="97" y="662"/>
                        </a:lnTo>
                        <a:lnTo>
                          <a:pt x="0" y="706"/>
                        </a:lnTo>
                        <a:lnTo>
                          <a:pt x="191" y="45"/>
                        </a:lnTo>
                        <a:lnTo>
                          <a:pt x="292" y="0"/>
                        </a:lnTo>
                        <a:close/>
                      </a:path>
                    </a:pathLst>
                  </a:custGeom>
                  <a:solidFill>
                    <a:srgbClr val="98C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5" name="Freeform 63"/>
                  <p:cNvSpPr>
                    <a:spLocks/>
                  </p:cNvSpPr>
                  <p:nvPr/>
                </p:nvSpPr>
                <p:spPr bwMode="auto">
                  <a:xfrm>
                    <a:off x="1496" y="3930"/>
                    <a:ext cx="21" cy="34"/>
                  </a:xfrm>
                  <a:custGeom>
                    <a:avLst/>
                    <a:gdLst>
                      <a:gd name="T0" fmla="*/ 291 w 291"/>
                      <a:gd name="T1" fmla="*/ 0 h 702"/>
                      <a:gd name="T2" fmla="*/ 100 w 291"/>
                      <a:gd name="T3" fmla="*/ 661 h 702"/>
                      <a:gd name="T4" fmla="*/ 0 w 291"/>
                      <a:gd name="T5" fmla="*/ 702 h 702"/>
                      <a:gd name="T6" fmla="*/ 189 w 291"/>
                      <a:gd name="T7" fmla="*/ 42 h 702"/>
                      <a:gd name="T8" fmla="*/ 291 w 291"/>
                      <a:gd name="T9" fmla="*/ 0 h 7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91" h="702">
                        <a:moveTo>
                          <a:pt x="291" y="0"/>
                        </a:moveTo>
                        <a:lnTo>
                          <a:pt x="100" y="661"/>
                        </a:lnTo>
                        <a:lnTo>
                          <a:pt x="0" y="702"/>
                        </a:lnTo>
                        <a:lnTo>
                          <a:pt x="189" y="42"/>
                        </a:lnTo>
                        <a:lnTo>
                          <a:pt x="291" y="0"/>
                        </a:lnTo>
                        <a:close/>
                      </a:path>
                    </a:pathLst>
                  </a:custGeom>
                  <a:solidFill>
                    <a:srgbClr val="9AC9E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6" name="Freeform 64"/>
                  <p:cNvSpPr>
                    <a:spLocks/>
                  </p:cNvSpPr>
                  <p:nvPr/>
                </p:nvSpPr>
                <p:spPr bwMode="auto">
                  <a:xfrm>
                    <a:off x="1482" y="3932"/>
                    <a:ext cx="27" cy="35"/>
                  </a:xfrm>
                  <a:custGeom>
                    <a:avLst/>
                    <a:gdLst>
                      <a:gd name="T0" fmla="*/ 388 w 388"/>
                      <a:gd name="T1" fmla="*/ 0 h 732"/>
                      <a:gd name="T2" fmla="*/ 199 w 388"/>
                      <a:gd name="T3" fmla="*/ 660 h 732"/>
                      <a:gd name="T4" fmla="*/ 100 w 388"/>
                      <a:gd name="T5" fmla="*/ 697 h 732"/>
                      <a:gd name="T6" fmla="*/ 0 w 388"/>
                      <a:gd name="T7" fmla="*/ 732 h 732"/>
                      <a:gd name="T8" fmla="*/ 183 w 388"/>
                      <a:gd name="T9" fmla="*/ 73 h 732"/>
                      <a:gd name="T10" fmla="*/ 286 w 388"/>
                      <a:gd name="T11" fmla="*/ 38 h 732"/>
                      <a:gd name="T12" fmla="*/ 388 w 388"/>
                      <a:gd name="T13" fmla="*/ 0 h 7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8" h="732">
                        <a:moveTo>
                          <a:pt x="388" y="0"/>
                        </a:moveTo>
                        <a:lnTo>
                          <a:pt x="199" y="660"/>
                        </a:lnTo>
                        <a:lnTo>
                          <a:pt x="100" y="697"/>
                        </a:lnTo>
                        <a:lnTo>
                          <a:pt x="0" y="732"/>
                        </a:lnTo>
                        <a:lnTo>
                          <a:pt x="183" y="73"/>
                        </a:lnTo>
                        <a:lnTo>
                          <a:pt x="286" y="38"/>
                        </a:lnTo>
                        <a:lnTo>
                          <a:pt x="388" y="0"/>
                        </a:lnTo>
                        <a:close/>
                      </a:path>
                    </a:pathLst>
                  </a:custGeom>
                  <a:solidFill>
                    <a:srgbClr val="8EB7D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7" name="Freeform 65"/>
                  <p:cNvSpPr>
                    <a:spLocks/>
                  </p:cNvSpPr>
                  <p:nvPr/>
                </p:nvSpPr>
                <p:spPr bwMode="auto">
                  <a:xfrm>
                    <a:off x="1467" y="3936"/>
                    <a:ext cx="28" cy="34"/>
                  </a:xfrm>
                  <a:custGeom>
                    <a:avLst/>
                    <a:gdLst>
                      <a:gd name="T0" fmla="*/ 385 w 385"/>
                      <a:gd name="T1" fmla="*/ 0 h 716"/>
                      <a:gd name="T2" fmla="*/ 202 w 385"/>
                      <a:gd name="T3" fmla="*/ 659 h 716"/>
                      <a:gd name="T4" fmla="*/ 168 w 385"/>
                      <a:gd name="T5" fmla="*/ 669 h 716"/>
                      <a:gd name="T6" fmla="*/ 134 w 385"/>
                      <a:gd name="T7" fmla="*/ 679 h 716"/>
                      <a:gd name="T8" fmla="*/ 102 w 385"/>
                      <a:gd name="T9" fmla="*/ 689 h 716"/>
                      <a:gd name="T10" fmla="*/ 68 w 385"/>
                      <a:gd name="T11" fmla="*/ 698 h 716"/>
                      <a:gd name="T12" fmla="*/ 34 w 385"/>
                      <a:gd name="T13" fmla="*/ 708 h 716"/>
                      <a:gd name="T14" fmla="*/ 0 w 385"/>
                      <a:gd name="T15" fmla="*/ 716 h 716"/>
                      <a:gd name="T16" fmla="*/ 177 w 385"/>
                      <a:gd name="T17" fmla="*/ 60 h 716"/>
                      <a:gd name="T18" fmla="*/ 212 w 385"/>
                      <a:gd name="T19" fmla="*/ 50 h 716"/>
                      <a:gd name="T20" fmla="*/ 247 w 385"/>
                      <a:gd name="T21" fmla="*/ 41 h 716"/>
                      <a:gd name="T22" fmla="*/ 281 w 385"/>
                      <a:gd name="T23" fmla="*/ 32 h 716"/>
                      <a:gd name="T24" fmla="*/ 316 w 385"/>
                      <a:gd name="T25" fmla="*/ 21 h 716"/>
                      <a:gd name="T26" fmla="*/ 351 w 385"/>
                      <a:gd name="T27" fmla="*/ 12 h 716"/>
                      <a:gd name="T28" fmla="*/ 385 w 385"/>
                      <a:gd name="T29" fmla="*/ 0 h 7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85" h="716">
                        <a:moveTo>
                          <a:pt x="385" y="0"/>
                        </a:moveTo>
                        <a:lnTo>
                          <a:pt x="202" y="659"/>
                        </a:lnTo>
                        <a:lnTo>
                          <a:pt x="168" y="669"/>
                        </a:lnTo>
                        <a:lnTo>
                          <a:pt x="134" y="679"/>
                        </a:lnTo>
                        <a:lnTo>
                          <a:pt x="102" y="689"/>
                        </a:lnTo>
                        <a:lnTo>
                          <a:pt x="68" y="698"/>
                        </a:lnTo>
                        <a:lnTo>
                          <a:pt x="34" y="708"/>
                        </a:lnTo>
                        <a:lnTo>
                          <a:pt x="0" y="716"/>
                        </a:lnTo>
                        <a:lnTo>
                          <a:pt x="177" y="60"/>
                        </a:lnTo>
                        <a:lnTo>
                          <a:pt x="212" y="50"/>
                        </a:lnTo>
                        <a:lnTo>
                          <a:pt x="247" y="41"/>
                        </a:lnTo>
                        <a:lnTo>
                          <a:pt x="281" y="32"/>
                        </a:lnTo>
                        <a:lnTo>
                          <a:pt x="316" y="21"/>
                        </a:lnTo>
                        <a:lnTo>
                          <a:pt x="351" y="12"/>
                        </a:lnTo>
                        <a:lnTo>
                          <a:pt x="385" y="0"/>
                        </a:lnTo>
                        <a:close/>
                      </a:path>
                    </a:pathLst>
                  </a:custGeom>
                  <a:solidFill>
                    <a:srgbClr val="84A8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8" name="Freeform 66"/>
                  <p:cNvSpPr>
                    <a:spLocks/>
                  </p:cNvSpPr>
                  <p:nvPr/>
                </p:nvSpPr>
                <p:spPr bwMode="auto">
                  <a:xfrm>
                    <a:off x="1453" y="3939"/>
                    <a:ext cx="27" cy="33"/>
                  </a:xfrm>
                  <a:custGeom>
                    <a:avLst/>
                    <a:gdLst>
                      <a:gd name="T0" fmla="*/ 379 w 379"/>
                      <a:gd name="T1" fmla="*/ 0 h 702"/>
                      <a:gd name="T2" fmla="*/ 202 w 379"/>
                      <a:gd name="T3" fmla="*/ 656 h 702"/>
                      <a:gd name="T4" fmla="*/ 169 w 379"/>
                      <a:gd name="T5" fmla="*/ 664 h 702"/>
                      <a:gd name="T6" fmla="*/ 135 w 379"/>
                      <a:gd name="T7" fmla="*/ 673 h 702"/>
                      <a:gd name="T8" fmla="*/ 102 w 379"/>
                      <a:gd name="T9" fmla="*/ 680 h 702"/>
                      <a:gd name="T10" fmla="*/ 68 w 379"/>
                      <a:gd name="T11" fmla="*/ 688 h 702"/>
                      <a:gd name="T12" fmla="*/ 34 w 379"/>
                      <a:gd name="T13" fmla="*/ 694 h 702"/>
                      <a:gd name="T14" fmla="*/ 0 w 379"/>
                      <a:gd name="T15" fmla="*/ 702 h 702"/>
                      <a:gd name="T16" fmla="*/ 172 w 379"/>
                      <a:gd name="T17" fmla="*/ 46 h 702"/>
                      <a:gd name="T18" fmla="*/ 207 w 379"/>
                      <a:gd name="T19" fmla="*/ 39 h 702"/>
                      <a:gd name="T20" fmla="*/ 241 w 379"/>
                      <a:gd name="T21" fmla="*/ 32 h 702"/>
                      <a:gd name="T22" fmla="*/ 276 w 379"/>
                      <a:gd name="T23" fmla="*/ 24 h 702"/>
                      <a:gd name="T24" fmla="*/ 311 w 379"/>
                      <a:gd name="T25" fmla="*/ 17 h 702"/>
                      <a:gd name="T26" fmla="*/ 346 w 379"/>
                      <a:gd name="T27" fmla="*/ 8 h 702"/>
                      <a:gd name="T28" fmla="*/ 379 w 379"/>
                      <a:gd name="T29" fmla="*/ 0 h 7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79" h="702">
                        <a:moveTo>
                          <a:pt x="379" y="0"/>
                        </a:moveTo>
                        <a:lnTo>
                          <a:pt x="202" y="656"/>
                        </a:lnTo>
                        <a:lnTo>
                          <a:pt x="169" y="664"/>
                        </a:lnTo>
                        <a:lnTo>
                          <a:pt x="135" y="673"/>
                        </a:lnTo>
                        <a:lnTo>
                          <a:pt x="102" y="680"/>
                        </a:lnTo>
                        <a:lnTo>
                          <a:pt x="68" y="688"/>
                        </a:lnTo>
                        <a:lnTo>
                          <a:pt x="34" y="694"/>
                        </a:lnTo>
                        <a:lnTo>
                          <a:pt x="0" y="702"/>
                        </a:lnTo>
                        <a:lnTo>
                          <a:pt x="172" y="46"/>
                        </a:lnTo>
                        <a:lnTo>
                          <a:pt x="207" y="39"/>
                        </a:lnTo>
                        <a:lnTo>
                          <a:pt x="241" y="32"/>
                        </a:lnTo>
                        <a:lnTo>
                          <a:pt x="276" y="24"/>
                        </a:lnTo>
                        <a:lnTo>
                          <a:pt x="311" y="17"/>
                        </a:lnTo>
                        <a:lnTo>
                          <a:pt x="346" y="8"/>
                        </a:lnTo>
                        <a:lnTo>
                          <a:pt x="379" y="0"/>
                        </a:lnTo>
                        <a:close/>
                      </a:path>
                    </a:pathLst>
                  </a:custGeom>
                  <a:solidFill>
                    <a:srgbClr val="7F9EB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39" name="Freeform 67"/>
                  <p:cNvSpPr>
                    <a:spLocks/>
                  </p:cNvSpPr>
                  <p:nvPr/>
                </p:nvSpPr>
                <p:spPr bwMode="auto">
                  <a:xfrm>
                    <a:off x="1438" y="3941"/>
                    <a:ext cx="27" cy="33"/>
                  </a:xfrm>
                  <a:custGeom>
                    <a:avLst/>
                    <a:gdLst>
                      <a:gd name="T0" fmla="*/ 375 w 375"/>
                      <a:gd name="T1" fmla="*/ 0 h 689"/>
                      <a:gd name="T2" fmla="*/ 203 w 375"/>
                      <a:gd name="T3" fmla="*/ 656 h 689"/>
                      <a:gd name="T4" fmla="*/ 169 w 375"/>
                      <a:gd name="T5" fmla="*/ 662 h 689"/>
                      <a:gd name="T6" fmla="*/ 135 w 375"/>
                      <a:gd name="T7" fmla="*/ 668 h 689"/>
                      <a:gd name="T8" fmla="*/ 102 w 375"/>
                      <a:gd name="T9" fmla="*/ 673 h 689"/>
                      <a:gd name="T10" fmla="*/ 68 w 375"/>
                      <a:gd name="T11" fmla="*/ 680 h 689"/>
                      <a:gd name="T12" fmla="*/ 34 w 375"/>
                      <a:gd name="T13" fmla="*/ 685 h 689"/>
                      <a:gd name="T14" fmla="*/ 0 w 375"/>
                      <a:gd name="T15" fmla="*/ 689 h 689"/>
                      <a:gd name="T16" fmla="*/ 165 w 375"/>
                      <a:gd name="T17" fmla="*/ 34 h 689"/>
                      <a:gd name="T18" fmla="*/ 200 w 375"/>
                      <a:gd name="T19" fmla="*/ 30 h 689"/>
                      <a:gd name="T20" fmla="*/ 236 w 375"/>
                      <a:gd name="T21" fmla="*/ 25 h 689"/>
                      <a:gd name="T22" fmla="*/ 271 w 375"/>
                      <a:gd name="T23" fmla="*/ 18 h 689"/>
                      <a:gd name="T24" fmla="*/ 306 w 375"/>
                      <a:gd name="T25" fmla="*/ 13 h 689"/>
                      <a:gd name="T26" fmla="*/ 340 w 375"/>
                      <a:gd name="T27" fmla="*/ 7 h 689"/>
                      <a:gd name="T28" fmla="*/ 375 w 375"/>
                      <a:gd name="T29" fmla="*/ 0 h 6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75" h="689">
                        <a:moveTo>
                          <a:pt x="375" y="0"/>
                        </a:moveTo>
                        <a:lnTo>
                          <a:pt x="203" y="656"/>
                        </a:lnTo>
                        <a:lnTo>
                          <a:pt x="169" y="662"/>
                        </a:lnTo>
                        <a:lnTo>
                          <a:pt x="135" y="668"/>
                        </a:lnTo>
                        <a:lnTo>
                          <a:pt x="102" y="673"/>
                        </a:lnTo>
                        <a:lnTo>
                          <a:pt x="68" y="680"/>
                        </a:lnTo>
                        <a:lnTo>
                          <a:pt x="34" y="685"/>
                        </a:lnTo>
                        <a:lnTo>
                          <a:pt x="0" y="689"/>
                        </a:lnTo>
                        <a:lnTo>
                          <a:pt x="165" y="34"/>
                        </a:lnTo>
                        <a:lnTo>
                          <a:pt x="200" y="30"/>
                        </a:lnTo>
                        <a:lnTo>
                          <a:pt x="236" y="25"/>
                        </a:lnTo>
                        <a:lnTo>
                          <a:pt x="271" y="18"/>
                        </a:lnTo>
                        <a:lnTo>
                          <a:pt x="306" y="13"/>
                        </a:lnTo>
                        <a:lnTo>
                          <a:pt x="340" y="7"/>
                        </a:lnTo>
                        <a:lnTo>
                          <a:pt x="375" y="0"/>
                        </a:lnTo>
                        <a:close/>
                      </a:path>
                    </a:pathLst>
                  </a:custGeom>
                  <a:solidFill>
                    <a:srgbClr val="778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0" name="Freeform 68"/>
                  <p:cNvSpPr>
                    <a:spLocks/>
                  </p:cNvSpPr>
                  <p:nvPr/>
                </p:nvSpPr>
                <p:spPr bwMode="auto">
                  <a:xfrm>
                    <a:off x="1423" y="3942"/>
                    <a:ext cx="27" cy="33"/>
                  </a:xfrm>
                  <a:custGeom>
                    <a:avLst/>
                    <a:gdLst>
                      <a:gd name="T0" fmla="*/ 371 w 371"/>
                      <a:gd name="T1" fmla="*/ 0 h 677"/>
                      <a:gd name="T2" fmla="*/ 206 w 371"/>
                      <a:gd name="T3" fmla="*/ 655 h 677"/>
                      <a:gd name="T4" fmla="*/ 171 w 371"/>
                      <a:gd name="T5" fmla="*/ 659 h 677"/>
                      <a:gd name="T6" fmla="*/ 137 w 371"/>
                      <a:gd name="T7" fmla="*/ 663 h 677"/>
                      <a:gd name="T8" fmla="*/ 103 w 371"/>
                      <a:gd name="T9" fmla="*/ 668 h 677"/>
                      <a:gd name="T10" fmla="*/ 69 w 371"/>
                      <a:gd name="T11" fmla="*/ 671 h 677"/>
                      <a:gd name="T12" fmla="*/ 34 w 371"/>
                      <a:gd name="T13" fmla="*/ 674 h 677"/>
                      <a:gd name="T14" fmla="*/ 0 w 371"/>
                      <a:gd name="T15" fmla="*/ 677 h 677"/>
                      <a:gd name="T16" fmla="*/ 159 w 371"/>
                      <a:gd name="T17" fmla="*/ 23 h 677"/>
                      <a:gd name="T18" fmla="*/ 195 w 371"/>
                      <a:gd name="T19" fmla="*/ 20 h 677"/>
                      <a:gd name="T20" fmla="*/ 231 w 371"/>
                      <a:gd name="T21" fmla="*/ 17 h 677"/>
                      <a:gd name="T22" fmla="*/ 265 w 371"/>
                      <a:gd name="T23" fmla="*/ 14 h 677"/>
                      <a:gd name="T24" fmla="*/ 301 w 371"/>
                      <a:gd name="T25" fmla="*/ 9 h 677"/>
                      <a:gd name="T26" fmla="*/ 336 w 371"/>
                      <a:gd name="T27" fmla="*/ 5 h 677"/>
                      <a:gd name="T28" fmla="*/ 371 w 371"/>
                      <a:gd name="T29" fmla="*/ 0 h 6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71" h="677">
                        <a:moveTo>
                          <a:pt x="371" y="0"/>
                        </a:moveTo>
                        <a:lnTo>
                          <a:pt x="206" y="655"/>
                        </a:lnTo>
                        <a:lnTo>
                          <a:pt x="171" y="659"/>
                        </a:lnTo>
                        <a:lnTo>
                          <a:pt x="137" y="663"/>
                        </a:lnTo>
                        <a:lnTo>
                          <a:pt x="103" y="668"/>
                        </a:lnTo>
                        <a:lnTo>
                          <a:pt x="69" y="671"/>
                        </a:lnTo>
                        <a:lnTo>
                          <a:pt x="34" y="674"/>
                        </a:lnTo>
                        <a:lnTo>
                          <a:pt x="0" y="677"/>
                        </a:lnTo>
                        <a:lnTo>
                          <a:pt x="159" y="23"/>
                        </a:lnTo>
                        <a:lnTo>
                          <a:pt x="195" y="20"/>
                        </a:lnTo>
                        <a:lnTo>
                          <a:pt x="231" y="17"/>
                        </a:lnTo>
                        <a:lnTo>
                          <a:pt x="265" y="14"/>
                        </a:lnTo>
                        <a:lnTo>
                          <a:pt x="301" y="9"/>
                        </a:lnTo>
                        <a:lnTo>
                          <a:pt x="336" y="5"/>
                        </a:lnTo>
                        <a:lnTo>
                          <a:pt x="371" y="0"/>
                        </a:lnTo>
                        <a:close/>
                      </a:path>
                    </a:pathLst>
                  </a:custGeom>
                  <a:solidFill>
                    <a:srgbClr val="7386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1" name="Freeform 69"/>
                  <p:cNvSpPr>
                    <a:spLocks/>
                  </p:cNvSpPr>
                  <p:nvPr/>
                </p:nvSpPr>
                <p:spPr bwMode="auto">
                  <a:xfrm>
                    <a:off x="1409" y="3943"/>
                    <a:ext cx="26" cy="32"/>
                  </a:xfrm>
                  <a:custGeom>
                    <a:avLst/>
                    <a:gdLst>
                      <a:gd name="T0" fmla="*/ 368 w 368"/>
                      <a:gd name="T1" fmla="*/ 0 h 663"/>
                      <a:gd name="T2" fmla="*/ 209 w 368"/>
                      <a:gd name="T3" fmla="*/ 654 h 663"/>
                      <a:gd name="T4" fmla="*/ 174 w 368"/>
                      <a:gd name="T5" fmla="*/ 656 h 663"/>
                      <a:gd name="T6" fmla="*/ 139 w 368"/>
                      <a:gd name="T7" fmla="*/ 658 h 663"/>
                      <a:gd name="T8" fmla="*/ 104 w 368"/>
                      <a:gd name="T9" fmla="*/ 660 h 663"/>
                      <a:gd name="T10" fmla="*/ 69 w 368"/>
                      <a:gd name="T11" fmla="*/ 661 h 663"/>
                      <a:gd name="T12" fmla="*/ 35 w 368"/>
                      <a:gd name="T13" fmla="*/ 662 h 663"/>
                      <a:gd name="T14" fmla="*/ 0 w 368"/>
                      <a:gd name="T15" fmla="*/ 663 h 663"/>
                      <a:gd name="T16" fmla="*/ 152 w 368"/>
                      <a:gd name="T17" fmla="*/ 9 h 663"/>
                      <a:gd name="T18" fmla="*/ 189 w 368"/>
                      <a:gd name="T19" fmla="*/ 8 h 663"/>
                      <a:gd name="T20" fmla="*/ 225 w 368"/>
                      <a:gd name="T21" fmla="*/ 7 h 663"/>
                      <a:gd name="T22" fmla="*/ 261 w 368"/>
                      <a:gd name="T23" fmla="*/ 6 h 663"/>
                      <a:gd name="T24" fmla="*/ 297 w 368"/>
                      <a:gd name="T25" fmla="*/ 4 h 663"/>
                      <a:gd name="T26" fmla="*/ 333 w 368"/>
                      <a:gd name="T27" fmla="*/ 2 h 663"/>
                      <a:gd name="T28" fmla="*/ 368 w 368"/>
                      <a:gd name="T29" fmla="*/ 0 h 6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68" h="663">
                        <a:moveTo>
                          <a:pt x="368" y="0"/>
                        </a:moveTo>
                        <a:lnTo>
                          <a:pt x="209" y="654"/>
                        </a:lnTo>
                        <a:lnTo>
                          <a:pt x="174" y="656"/>
                        </a:lnTo>
                        <a:lnTo>
                          <a:pt x="139" y="658"/>
                        </a:lnTo>
                        <a:lnTo>
                          <a:pt x="104" y="660"/>
                        </a:lnTo>
                        <a:lnTo>
                          <a:pt x="69" y="661"/>
                        </a:lnTo>
                        <a:lnTo>
                          <a:pt x="35" y="662"/>
                        </a:lnTo>
                        <a:lnTo>
                          <a:pt x="0" y="663"/>
                        </a:lnTo>
                        <a:lnTo>
                          <a:pt x="152" y="9"/>
                        </a:lnTo>
                        <a:lnTo>
                          <a:pt x="189" y="8"/>
                        </a:lnTo>
                        <a:lnTo>
                          <a:pt x="225" y="7"/>
                        </a:lnTo>
                        <a:lnTo>
                          <a:pt x="261" y="6"/>
                        </a:lnTo>
                        <a:lnTo>
                          <a:pt x="297" y="4"/>
                        </a:lnTo>
                        <a:lnTo>
                          <a:pt x="333" y="2"/>
                        </a:lnTo>
                        <a:lnTo>
                          <a:pt x="368" y="0"/>
                        </a:lnTo>
                        <a:close/>
                      </a:path>
                    </a:pathLst>
                  </a:custGeom>
                  <a:solidFill>
                    <a:srgbClr val="6D7A8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2" name="Freeform 70"/>
                  <p:cNvSpPr>
                    <a:spLocks/>
                  </p:cNvSpPr>
                  <p:nvPr/>
                </p:nvSpPr>
                <p:spPr bwMode="auto">
                  <a:xfrm>
                    <a:off x="1403" y="3944"/>
                    <a:ext cx="16" cy="31"/>
                  </a:xfrm>
                  <a:custGeom>
                    <a:avLst/>
                    <a:gdLst>
                      <a:gd name="T0" fmla="*/ 223 w 223"/>
                      <a:gd name="T1" fmla="*/ 0 h 654"/>
                      <a:gd name="T2" fmla="*/ 71 w 223"/>
                      <a:gd name="T3" fmla="*/ 654 h 654"/>
                      <a:gd name="T4" fmla="*/ 35 w 223"/>
                      <a:gd name="T5" fmla="*/ 654 h 654"/>
                      <a:gd name="T6" fmla="*/ 0 w 223"/>
                      <a:gd name="T7" fmla="*/ 654 h 654"/>
                      <a:gd name="T8" fmla="*/ 152 w 223"/>
                      <a:gd name="T9" fmla="*/ 0 h 654"/>
                      <a:gd name="T10" fmla="*/ 188 w 223"/>
                      <a:gd name="T11" fmla="*/ 0 h 654"/>
                      <a:gd name="T12" fmla="*/ 223 w 223"/>
                      <a:gd name="T13" fmla="*/ 0 h 6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3" h="654">
                        <a:moveTo>
                          <a:pt x="223" y="0"/>
                        </a:moveTo>
                        <a:lnTo>
                          <a:pt x="71" y="654"/>
                        </a:lnTo>
                        <a:lnTo>
                          <a:pt x="35" y="654"/>
                        </a:lnTo>
                        <a:lnTo>
                          <a:pt x="0" y="654"/>
                        </a:lnTo>
                        <a:lnTo>
                          <a:pt x="152" y="0"/>
                        </a:lnTo>
                        <a:lnTo>
                          <a:pt x="188" y="0"/>
                        </a:lnTo>
                        <a:lnTo>
                          <a:pt x="223" y="0"/>
                        </a:lnTo>
                        <a:close/>
                      </a:path>
                    </a:pathLst>
                  </a:custGeom>
                  <a:solidFill>
                    <a:srgbClr val="6872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3" name="Freeform 71"/>
                  <p:cNvSpPr>
                    <a:spLocks/>
                  </p:cNvSpPr>
                  <p:nvPr/>
                </p:nvSpPr>
                <p:spPr bwMode="auto">
                  <a:xfrm>
                    <a:off x="1398" y="3948"/>
                    <a:ext cx="15" cy="40"/>
                  </a:xfrm>
                  <a:custGeom>
                    <a:avLst/>
                    <a:gdLst>
                      <a:gd name="T0" fmla="*/ 201 w 201"/>
                      <a:gd name="T1" fmla="*/ 0 h 832"/>
                      <a:gd name="T2" fmla="*/ 50 w 201"/>
                      <a:gd name="T3" fmla="*/ 652 h 832"/>
                      <a:gd name="T4" fmla="*/ 27 w 201"/>
                      <a:gd name="T5" fmla="*/ 743 h 832"/>
                      <a:gd name="T6" fmla="*/ 0 w 201"/>
                      <a:gd name="T7" fmla="*/ 832 h 832"/>
                      <a:gd name="T8" fmla="*/ 150 w 201"/>
                      <a:gd name="T9" fmla="*/ 185 h 832"/>
                      <a:gd name="T10" fmla="*/ 177 w 201"/>
                      <a:gd name="T11" fmla="*/ 94 h 832"/>
                      <a:gd name="T12" fmla="*/ 201 w 201"/>
                      <a:gd name="T13" fmla="*/ 0 h 8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1" h="832">
                        <a:moveTo>
                          <a:pt x="201" y="0"/>
                        </a:moveTo>
                        <a:lnTo>
                          <a:pt x="50" y="652"/>
                        </a:lnTo>
                        <a:lnTo>
                          <a:pt x="27" y="743"/>
                        </a:lnTo>
                        <a:lnTo>
                          <a:pt x="0" y="832"/>
                        </a:lnTo>
                        <a:lnTo>
                          <a:pt x="150" y="185"/>
                        </a:lnTo>
                        <a:lnTo>
                          <a:pt x="177" y="94"/>
                        </a:lnTo>
                        <a:lnTo>
                          <a:pt x="201" y="0"/>
                        </a:lnTo>
                        <a:close/>
                      </a:path>
                    </a:pathLst>
                  </a:custGeom>
                  <a:solidFill>
                    <a:srgbClr val="D6EC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4" name="Freeform 72"/>
                  <p:cNvSpPr>
                    <a:spLocks/>
                  </p:cNvSpPr>
                  <p:nvPr/>
                </p:nvSpPr>
                <p:spPr bwMode="auto">
                  <a:xfrm>
                    <a:off x="1394" y="3957"/>
                    <a:ext cx="15" cy="39"/>
                  </a:xfrm>
                  <a:custGeom>
                    <a:avLst/>
                    <a:gdLst>
                      <a:gd name="T0" fmla="*/ 210 w 210"/>
                      <a:gd name="T1" fmla="*/ 0 h 821"/>
                      <a:gd name="T2" fmla="*/ 60 w 210"/>
                      <a:gd name="T3" fmla="*/ 647 h 821"/>
                      <a:gd name="T4" fmla="*/ 31 w 210"/>
                      <a:gd name="T5" fmla="*/ 735 h 821"/>
                      <a:gd name="T6" fmla="*/ 0 w 210"/>
                      <a:gd name="T7" fmla="*/ 821 h 821"/>
                      <a:gd name="T8" fmla="*/ 147 w 210"/>
                      <a:gd name="T9" fmla="*/ 179 h 821"/>
                      <a:gd name="T10" fmla="*/ 180 w 210"/>
                      <a:gd name="T11" fmla="*/ 90 h 821"/>
                      <a:gd name="T12" fmla="*/ 210 w 210"/>
                      <a:gd name="T13" fmla="*/ 0 h 8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0" h="821">
                        <a:moveTo>
                          <a:pt x="210" y="0"/>
                        </a:moveTo>
                        <a:lnTo>
                          <a:pt x="60" y="647"/>
                        </a:lnTo>
                        <a:lnTo>
                          <a:pt x="31" y="735"/>
                        </a:lnTo>
                        <a:lnTo>
                          <a:pt x="0" y="821"/>
                        </a:lnTo>
                        <a:lnTo>
                          <a:pt x="147" y="179"/>
                        </a:lnTo>
                        <a:lnTo>
                          <a:pt x="180" y="90"/>
                        </a:lnTo>
                        <a:lnTo>
                          <a:pt x="210" y="0"/>
                        </a:lnTo>
                        <a:close/>
                      </a:path>
                    </a:pathLst>
                  </a:custGeom>
                  <a:solidFill>
                    <a:srgbClr val="D6EC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5" name="Freeform 73"/>
                  <p:cNvSpPr>
                    <a:spLocks/>
                  </p:cNvSpPr>
                  <p:nvPr/>
                </p:nvSpPr>
                <p:spPr bwMode="auto">
                  <a:xfrm>
                    <a:off x="1389" y="3966"/>
                    <a:ext cx="16" cy="38"/>
                  </a:xfrm>
                  <a:custGeom>
                    <a:avLst/>
                    <a:gdLst>
                      <a:gd name="T0" fmla="*/ 219 w 219"/>
                      <a:gd name="T1" fmla="*/ 0 h 810"/>
                      <a:gd name="T2" fmla="*/ 72 w 219"/>
                      <a:gd name="T3" fmla="*/ 642 h 810"/>
                      <a:gd name="T4" fmla="*/ 37 w 219"/>
                      <a:gd name="T5" fmla="*/ 726 h 810"/>
                      <a:gd name="T6" fmla="*/ 0 w 219"/>
                      <a:gd name="T7" fmla="*/ 810 h 810"/>
                      <a:gd name="T8" fmla="*/ 146 w 219"/>
                      <a:gd name="T9" fmla="*/ 172 h 810"/>
                      <a:gd name="T10" fmla="*/ 183 w 219"/>
                      <a:gd name="T11" fmla="*/ 87 h 810"/>
                      <a:gd name="T12" fmla="*/ 219 w 219"/>
                      <a:gd name="T13" fmla="*/ 0 h 8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9" h="810">
                        <a:moveTo>
                          <a:pt x="219" y="0"/>
                        </a:moveTo>
                        <a:lnTo>
                          <a:pt x="72" y="642"/>
                        </a:lnTo>
                        <a:lnTo>
                          <a:pt x="37" y="726"/>
                        </a:lnTo>
                        <a:lnTo>
                          <a:pt x="0" y="810"/>
                        </a:lnTo>
                        <a:lnTo>
                          <a:pt x="146" y="172"/>
                        </a:lnTo>
                        <a:lnTo>
                          <a:pt x="183" y="87"/>
                        </a:lnTo>
                        <a:lnTo>
                          <a:pt x="219" y="0"/>
                        </a:lnTo>
                        <a:close/>
                      </a:path>
                    </a:pathLst>
                  </a:custGeom>
                  <a:solidFill>
                    <a:srgbClr val="D6EC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6" name="Freeform 74"/>
                  <p:cNvSpPr>
                    <a:spLocks/>
                  </p:cNvSpPr>
                  <p:nvPr/>
                </p:nvSpPr>
                <p:spPr bwMode="auto">
                  <a:xfrm>
                    <a:off x="1383" y="3974"/>
                    <a:ext cx="16" cy="38"/>
                  </a:xfrm>
                  <a:custGeom>
                    <a:avLst/>
                    <a:gdLst>
                      <a:gd name="T0" fmla="*/ 226 w 226"/>
                      <a:gd name="T1" fmla="*/ 0 h 800"/>
                      <a:gd name="T2" fmla="*/ 80 w 226"/>
                      <a:gd name="T3" fmla="*/ 638 h 800"/>
                      <a:gd name="T4" fmla="*/ 41 w 226"/>
                      <a:gd name="T5" fmla="*/ 720 h 800"/>
                      <a:gd name="T6" fmla="*/ 0 w 226"/>
                      <a:gd name="T7" fmla="*/ 800 h 800"/>
                      <a:gd name="T8" fmla="*/ 143 w 226"/>
                      <a:gd name="T9" fmla="*/ 167 h 800"/>
                      <a:gd name="T10" fmla="*/ 185 w 226"/>
                      <a:gd name="T11" fmla="*/ 84 h 800"/>
                      <a:gd name="T12" fmla="*/ 226 w 226"/>
                      <a:gd name="T13" fmla="*/ 0 h 8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26" h="800">
                        <a:moveTo>
                          <a:pt x="226" y="0"/>
                        </a:moveTo>
                        <a:lnTo>
                          <a:pt x="80" y="638"/>
                        </a:lnTo>
                        <a:lnTo>
                          <a:pt x="41" y="720"/>
                        </a:lnTo>
                        <a:lnTo>
                          <a:pt x="0" y="800"/>
                        </a:lnTo>
                        <a:lnTo>
                          <a:pt x="143" y="167"/>
                        </a:lnTo>
                        <a:lnTo>
                          <a:pt x="185" y="84"/>
                        </a:lnTo>
                        <a:lnTo>
                          <a:pt x="226" y="0"/>
                        </a:lnTo>
                        <a:close/>
                      </a:path>
                    </a:pathLst>
                  </a:custGeom>
                  <a:solidFill>
                    <a:srgbClr val="D3EB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7" name="Freeform 75"/>
                  <p:cNvSpPr>
                    <a:spLocks/>
                  </p:cNvSpPr>
                  <p:nvPr/>
                </p:nvSpPr>
                <p:spPr bwMode="auto">
                  <a:xfrm>
                    <a:off x="1377" y="3982"/>
                    <a:ext cx="16" cy="37"/>
                  </a:xfrm>
                  <a:custGeom>
                    <a:avLst/>
                    <a:gdLst>
                      <a:gd name="T0" fmla="*/ 233 w 233"/>
                      <a:gd name="T1" fmla="*/ 0 h 788"/>
                      <a:gd name="T2" fmla="*/ 90 w 233"/>
                      <a:gd name="T3" fmla="*/ 633 h 788"/>
                      <a:gd name="T4" fmla="*/ 46 w 233"/>
                      <a:gd name="T5" fmla="*/ 711 h 788"/>
                      <a:gd name="T6" fmla="*/ 0 w 233"/>
                      <a:gd name="T7" fmla="*/ 788 h 788"/>
                      <a:gd name="T8" fmla="*/ 140 w 233"/>
                      <a:gd name="T9" fmla="*/ 159 h 788"/>
                      <a:gd name="T10" fmla="*/ 187 w 233"/>
                      <a:gd name="T11" fmla="*/ 80 h 788"/>
                      <a:gd name="T12" fmla="*/ 233 w 233"/>
                      <a:gd name="T13" fmla="*/ 0 h 7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3" h="788">
                        <a:moveTo>
                          <a:pt x="233" y="0"/>
                        </a:moveTo>
                        <a:lnTo>
                          <a:pt x="90" y="633"/>
                        </a:lnTo>
                        <a:lnTo>
                          <a:pt x="46" y="711"/>
                        </a:lnTo>
                        <a:lnTo>
                          <a:pt x="0" y="788"/>
                        </a:lnTo>
                        <a:lnTo>
                          <a:pt x="140" y="159"/>
                        </a:lnTo>
                        <a:lnTo>
                          <a:pt x="187" y="80"/>
                        </a:lnTo>
                        <a:lnTo>
                          <a:pt x="233" y="0"/>
                        </a:lnTo>
                        <a:close/>
                      </a:path>
                    </a:pathLst>
                  </a:custGeom>
                  <a:solidFill>
                    <a:srgbClr val="CEE9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8" name="Freeform 76"/>
                  <p:cNvSpPr>
                    <a:spLocks/>
                  </p:cNvSpPr>
                  <p:nvPr/>
                </p:nvSpPr>
                <p:spPr bwMode="auto">
                  <a:xfrm>
                    <a:off x="1370" y="3989"/>
                    <a:ext cx="17" cy="38"/>
                  </a:xfrm>
                  <a:custGeom>
                    <a:avLst/>
                    <a:gdLst>
                      <a:gd name="T0" fmla="*/ 240 w 240"/>
                      <a:gd name="T1" fmla="*/ 0 h 780"/>
                      <a:gd name="T2" fmla="*/ 100 w 240"/>
                      <a:gd name="T3" fmla="*/ 629 h 780"/>
                      <a:gd name="T4" fmla="*/ 51 w 240"/>
                      <a:gd name="T5" fmla="*/ 705 h 780"/>
                      <a:gd name="T6" fmla="*/ 0 w 240"/>
                      <a:gd name="T7" fmla="*/ 780 h 780"/>
                      <a:gd name="T8" fmla="*/ 139 w 240"/>
                      <a:gd name="T9" fmla="*/ 154 h 780"/>
                      <a:gd name="T10" fmla="*/ 191 w 240"/>
                      <a:gd name="T11" fmla="*/ 78 h 780"/>
                      <a:gd name="T12" fmla="*/ 240 w 240"/>
                      <a:gd name="T13" fmla="*/ 0 h 7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0" h="780">
                        <a:moveTo>
                          <a:pt x="240" y="0"/>
                        </a:moveTo>
                        <a:lnTo>
                          <a:pt x="100" y="629"/>
                        </a:lnTo>
                        <a:lnTo>
                          <a:pt x="51" y="705"/>
                        </a:lnTo>
                        <a:lnTo>
                          <a:pt x="0" y="780"/>
                        </a:lnTo>
                        <a:lnTo>
                          <a:pt x="139" y="154"/>
                        </a:lnTo>
                        <a:lnTo>
                          <a:pt x="191" y="78"/>
                        </a:lnTo>
                        <a:lnTo>
                          <a:pt x="240" y="0"/>
                        </a:lnTo>
                        <a:close/>
                      </a:path>
                    </a:pathLst>
                  </a:custGeom>
                  <a:solidFill>
                    <a:srgbClr val="CEE9F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49" name="Freeform 77"/>
                  <p:cNvSpPr>
                    <a:spLocks/>
                  </p:cNvSpPr>
                  <p:nvPr/>
                </p:nvSpPr>
                <p:spPr bwMode="auto">
                  <a:xfrm>
                    <a:off x="1362" y="3997"/>
                    <a:ext cx="18" cy="36"/>
                  </a:xfrm>
                  <a:custGeom>
                    <a:avLst/>
                    <a:gdLst>
                      <a:gd name="T0" fmla="*/ 247 w 247"/>
                      <a:gd name="T1" fmla="*/ 0 h 770"/>
                      <a:gd name="T2" fmla="*/ 108 w 247"/>
                      <a:gd name="T3" fmla="*/ 626 h 770"/>
                      <a:gd name="T4" fmla="*/ 56 w 247"/>
                      <a:gd name="T5" fmla="*/ 698 h 770"/>
                      <a:gd name="T6" fmla="*/ 0 w 247"/>
                      <a:gd name="T7" fmla="*/ 770 h 770"/>
                      <a:gd name="T8" fmla="*/ 136 w 247"/>
                      <a:gd name="T9" fmla="*/ 148 h 770"/>
                      <a:gd name="T10" fmla="*/ 192 w 247"/>
                      <a:gd name="T11" fmla="*/ 75 h 770"/>
                      <a:gd name="T12" fmla="*/ 247 w 247"/>
                      <a:gd name="T13" fmla="*/ 0 h 7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7" h="770">
                        <a:moveTo>
                          <a:pt x="247" y="0"/>
                        </a:moveTo>
                        <a:lnTo>
                          <a:pt x="108" y="626"/>
                        </a:lnTo>
                        <a:lnTo>
                          <a:pt x="56" y="698"/>
                        </a:lnTo>
                        <a:lnTo>
                          <a:pt x="0" y="770"/>
                        </a:lnTo>
                        <a:lnTo>
                          <a:pt x="136" y="148"/>
                        </a:lnTo>
                        <a:lnTo>
                          <a:pt x="192" y="75"/>
                        </a:lnTo>
                        <a:lnTo>
                          <a:pt x="247" y="0"/>
                        </a:lnTo>
                        <a:close/>
                      </a:path>
                    </a:pathLst>
                  </a:custGeom>
                  <a:solidFill>
                    <a:srgbClr val="C6E5F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0" name="Freeform 78"/>
                  <p:cNvSpPr>
                    <a:spLocks/>
                  </p:cNvSpPr>
                  <p:nvPr/>
                </p:nvSpPr>
                <p:spPr bwMode="auto">
                  <a:xfrm>
                    <a:off x="1354" y="4004"/>
                    <a:ext cx="18" cy="36"/>
                  </a:xfrm>
                  <a:custGeom>
                    <a:avLst/>
                    <a:gdLst>
                      <a:gd name="T0" fmla="*/ 250 w 250"/>
                      <a:gd name="T1" fmla="*/ 0 h 761"/>
                      <a:gd name="T2" fmla="*/ 114 w 250"/>
                      <a:gd name="T3" fmla="*/ 622 h 761"/>
                      <a:gd name="T4" fmla="*/ 58 w 250"/>
                      <a:gd name="T5" fmla="*/ 692 h 761"/>
                      <a:gd name="T6" fmla="*/ 0 w 250"/>
                      <a:gd name="T7" fmla="*/ 761 h 761"/>
                      <a:gd name="T8" fmla="*/ 131 w 250"/>
                      <a:gd name="T9" fmla="*/ 143 h 761"/>
                      <a:gd name="T10" fmla="*/ 191 w 250"/>
                      <a:gd name="T11" fmla="*/ 72 h 761"/>
                      <a:gd name="T12" fmla="*/ 250 w 250"/>
                      <a:gd name="T13" fmla="*/ 0 h 7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0" h="761">
                        <a:moveTo>
                          <a:pt x="250" y="0"/>
                        </a:moveTo>
                        <a:lnTo>
                          <a:pt x="114" y="622"/>
                        </a:lnTo>
                        <a:lnTo>
                          <a:pt x="58" y="692"/>
                        </a:lnTo>
                        <a:lnTo>
                          <a:pt x="0" y="761"/>
                        </a:lnTo>
                        <a:lnTo>
                          <a:pt x="131" y="143"/>
                        </a:lnTo>
                        <a:lnTo>
                          <a:pt x="191" y="72"/>
                        </a:lnTo>
                        <a:lnTo>
                          <a:pt x="250" y="0"/>
                        </a:lnTo>
                        <a:close/>
                      </a:path>
                    </a:pathLst>
                  </a:custGeom>
                  <a:solidFill>
                    <a:srgbClr val="C6E5F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1" name="Freeform 79"/>
                  <p:cNvSpPr>
                    <a:spLocks/>
                  </p:cNvSpPr>
                  <p:nvPr/>
                </p:nvSpPr>
                <p:spPr bwMode="auto">
                  <a:xfrm>
                    <a:off x="1345" y="4011"/>
                    <a:ext cx="18" cy="35"/>
                  </a:xfrm>
                  <a:custGeom>
                    <a:avLst/>
                    <a:gdLst>
                      <a:gd name="T0" fmla="*/ 254 w 254"/>
                      <a:gd name="T1" fmla="*/ 0 h 750"/>
                      <a:gd name="T2" fmla="*/ 123 w 254"/>
                      <a:gd name="T3" fmla="*/ 618 h 750"/>
                      <a:gd name="T4" fmla="*/ 62 w 254"/>
                      <a:gd name="T5" fmla="*/ 684 h 750"/>
                      <a:gd name="T6" fmla="*/ 0 w 254"/>
                      <a:gd name="T7" fmla="*/ 750 h 750"/>
                      <a:gd name="T8" fmla="*/ 128 w 254"/>
                      <a:gd name="T9" fmla="*/ 136 h 750"/>
                      <a:gd name="T10" fmla="*/ 191 w 254"/>
                      <a:gd name="T11" fmla="*/ 69 h 750"/>
                      <a:gd name="T12" fmla="*/ 254 w 254"/>
                      <a:gd name="T13" fmla="*/ 0 h 7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4" h="750">
                        <a:moveTo>
                          <a:pt x="254" y="0"/>
                        </a:moveTo>
                        <a:lnTo>
                          <a:pt x="123" y="618"/>
                        </a:lnTo>
                        <a:lnTo>
                          <a:pt x="62" y="684"/>
                        </a:lnTo>
                        <a:lnTo>
                          <a:pt x="0" y="750"/>
                        </a:lnTo>
                        <a:lnTo>
                          <a:pt x="128" y="136"/>
                        </a:lnTo>
                        <a:lnTo>
                          <a:pt x="191" y="69"/>
                        </a:lnTo>
                        <a:lnTo>
                          <a:pt x="254" y="0"/>
                        </a:lnTo>
                        <a:close/>
                      </a:path>
                    </a:pathLst>
                  </a:custGeom>
                  <a:solidFill>
                    <a:srgbClr val="C0E2F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2" name="Freeform 80"/>
                  <p:cNvSpPr>
                    <a:spLocks/>
                  </p:cNvSpPr>
                  <p:nvPr/>
                </p:nvSpPr>
                <p:spPr bwMode="auto">
                  <a:xfrm>
                    <a:off x="1336" y="4017"/>
                    <a:ext cx="18" cy="35"/>
                  </a:xfrm>
                  <a:custGeom>
                    <a:avLst/>
                    <a:gdLst>
                      <a:gd name="T0" fmla="*/ 259 w 259"/>
                      <a:gd name="T1" fmla="*/ 0 h 741"/>
                      <a:gd name="T2" fmla="*/ 131 w 259"/>
                      <a:gd name="T3" fmla="*/ 614 h 741"/>
                      <a:gd name="T4" fmla="*/ 66 w 259"/>
                      <a:gd name="T5" fmla="*/ 678 h 741"/>
                      <a:gd name="T6" fmla="*/ 0 w 259"/>
                      <a:gd name="T7" fmla="*/ 741 h 741"/>
                      <a:gd name="T8" fmla="*/ 124 w 259"/>
                      <a:gd name="T9" fmla="*/ 131 h 741"/>
                      <a:gd name="T10" fmla="*/ 192 w 259"/>
                      <a:gd name="T11" fmla="*/ 66 h 741"/>
                      <a:gd name="T12" fmla="*/ 259 w 259"/>
                      <a:gd name="T13" fmla="*/ 0 h 7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9" h="741">
                        <a:moveTo>
                          <a:pt x="259" y="0"/>
                        </a:moveTo>
                        <a:lnTo>
                          <a:pt x="131" y="614"/>
                        </a:lnTo>
                        <a:lnTo>
                          <a:pt x="66" y="678"/>
                        </a:lnTo>
                        <a:lnTo>
                          <a:pt x="0" y="741"/>
                        </a:lnTo>
                        <a:lnTo>
                          <a:pt x="124" y="131"/>
                        </a:lnTo>
                        <a:lnTo>
                          <a:pt x="192" y="66"/>
                        </a:lnTo>
                        <a:lnTo>
                          <a:pt x="259" y="0"/>
                        </a:lnTo>
                        <a:close/>
                      </a:path>
                    </a:pathLst>
                  </a:custGeom>
                  <a:solidFill>
                    <a:srgbClr val="BDE1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3" name="Freeform 81"/>
                  <p:cNvSpPr>
                    <a:spLocks/>
                  </p:cNvSpPr>
                  <p:nvPr/>
                </p:nvSpPr>
                <p:spPr bwMode="auto">
                  <a:xfrm>
                    <a:off x="1326" y="4023"/>
                    <a:ext cx="19" cy="35"/>
                  </a:xfrm>
                  <a:custGeom>
                    <a:avLst/>
                    <a:gdLst>
                      <a:gd name="T0" fmla="*/ 261 w 261"/>
                      <a:gd name="T1" fmla="*/ 0 h 731"/>
                      <a:gd name="T2" fmla="*/ 137 w 261"/>
                      <a:gd name="T3" fmla="*/ 610 h 731"/>
                      <a:gd name="T4" fmla="*/ 70 w 261"/>
                      <a:gd name="T5" fmla="*/ 671 h 731"/>
                      <a:gd name="T6" fmla="*/ 0 w 261"/>
                      <a:gd name="T7" fmla="*/ 731 h 731"/>
                      <a:gd name="T8" fmla="*/ 120 w 261"/>
                      <a:gd name="T9" fmla="*/ 124 h 731"/>
                      <a:gd name="T10" fmla="*/ 192 w 261"/>
                      <a:gd name="T11" fmla="*/ 62 h 731"/>
                      <a:gd name="T12" fmla="*/ 261 w 261"/>
                      <a:gd name="T13" fmla="*/ 0 h 7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1" h="731">
                        <a:moveTo>
                          <a:pt x="261" y="0"/>
                        </a:moveTo>
                        <a:lnTo>
                          <a:pt x="137" y="610"/>
                        </a:lnTo>
                        <a:lnTo>
                          <a:pt x="70" y="671"/>
                        </a:lnTo>
                        <a:lnTo>
                          <a:pt x="0" y="731"/>
                        </a:lnTo>
                        <a:lnTo>
                          <a:pt x="120" y="124"/>
                        </a:lnTo>
                        <a:lnTo>
                          <a:pt x="192" y="62"/>
                        </a:lnTo>
                        <a:lnTo>
                          <a:pt x="261" y="0"/>
                        </a:lnTo>
                        <a:close/>
                      </a:path>
                    </a:pathLst>
                  </a:custGeom>
                  <a:solidFill>
                    <a:srgbClr val="B9E0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4" name="Freeform 82"/>
                  <p:cNvSpPr>
                    <a:spLocks/>
                  </p:cNvSpPr>
                  <p:nvPr/>
                </p:nvSpPr>
                <p:spPr bwMode="auto">
                  <a:xfrm>
                    <a:off x="1316" y="4029"/>
                    <a:ext cx="18" cy="35"/>
                  </a:xfrm>
                  <a:custGeom>
                    <a:avLst/>
                    <a:gdLst>
                      <a:gd name="T0" fmla="*/ 264 w 264"/>
                      <a:gd name="T1" fmla="*/ 0 h 722"/>
                      <a:gd name="T2" fmla="*/ 144 w 264"/>
                      <a:gd name="T3" fmla="*/ 607 h 722"/>
                      <a:gd name="T4" fmla="*/ 73 w 264"/>
                      <a:gd name="T5" fmla="*/ 665 h 722"/>
                      <a:gd name="T6" fmla="*/ 0 w 264"/>
                      <a:gd name="T7" fmla="*/ 722 h 722"/>
                      <a:gd name="T8" fmla="*/ 116 w 264"/>
                      <a:gd name="T9" fmla="*/ 118 h 722"/>
                      <a:gd name="T10" fmla="*/ 191 w 264"/>
                      <a:gd name="T11" fmla="*/ 60 h 722"/>
                      <a:gd name="T12" fmla="*/ 264 w 264"/>
                      <a:gd name="T13" fmla="*/ 0 h 7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4" h="722">
                        <a:moveTo>
                          <a:pt x="264" y="0"/>
                        </a:moveTo>
                        <a:lnTo>
                          <a:pt x="144" y="607"/>
                        </a:lnTo>
                        <a:lnTo>
                          <a:pt x="73" y="665"/>
                        </a:lnTo>
                        <a:lnTo>
                          <a:pt x="0" y="722"/>
                        </a:lnTo>
                        <a:lnTo>
                          <a:pt x="116" y="118"/>
                        </a:lnTo>
                        <a:lnTo>
                          <a:pt x="191" y="60"/>
                        </a:lnTo>
                        <a:lnTo>
                          <a:pt x="264" y="0"/>
                        </a:lnTo>
                        <a:close/>
                      </a:path>
                    </a:pathLst>
                  </a:custGeom>
                  <a:solidFill>
                    <a:srgbClr val="B7DE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5" name="Freeform 83"/>
                  <p:cNvSpPr>
                    <a:spLocks/>
                  </p:cNvSpPr>
                  <p:nvPr/>
                </p:nvSpPr>
                <p:spPr bwMode="auto">
                  <a:xfrm>
                    <a:off x="1305" y="4035"/>
                    <a:ext cx="19" cy="34"/>
                  </a:xfrm>
                  <a:custGeom>
                    <a:avLst/>
                    <a:gdLst>
                      <a:gd name="T0" fmla="*/ 265 w 265"/>
                      <a:gd name="T1" fmla="*/ 0 h 715"/>
                      <a:gd name="T2" fmla="*/ 149 w 265"/>
                      <a:gd name="T3" fmla="*/ 604 h 715"/>
                      <a:gd name="T4" fmla="*/ 75 w 265"/>
                      <a:gd name="T5" fmla="*/ 661 h 715"/>
                      <a:gd name="T6" fmla="*/ 0 w 265"/>
                      <a:gd name="T7" fmla="*/ 715 h 715"/>
                      <a:gd name="T8" fmla="*/ 111 w 265"/>
                      <a:gd name="T9" fmla="*/ 113 h 715"/>
                      <a:gd name="T10" fmla="*/ 189 w 265"/>
                      <a:gd name="T11" fmla="*/ 58 h 715"/>
                      <a:gd name="T12" fmla="*/ 265 w 265"/>
                      <a:gd name="T13" fmla="*/ 0 h 7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5" h="715">
                        <a:moveTo>
                          <a:pt x="265" y="0"/>
                        </a:moveTo>
                        <a:lnTo>
                          <a:pt x="149" y="604"/>
                        </a:lnTo>
                        <a:lnTo>
                          <a:pt x="75" y="661"/>
                        </a:lnTo>
                        <a:lnTo>
                          <a:pt x="0" y="715"/>
                        </a:lnTo>
                        <a:lnTo>
                          <a:pt x="111" y="113"/>
                        </a:lnTo>
                        <a:lnTo>
                          <a:pt x="189" y="58"/>
                        </a:lnTo>
                        <a:lnTo>
                          <a:pt x="265" y="0"/>
                        </a:lnTo>
                        <a:close/>
                      </a:path>
                    </a:pathLst>
                  </a:custGeom>
                  <a:solidFill>
                    <a:srgbClr val="B3DDF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6" name="Freeform 84"/>
                  <p:cNvSpPr>
                    <a:spLocks/>
                  </p:cNvSpPr>
                  <p:nvPr/>
                </p:nvSpPr>
                <p:spPr bwMode="auto">
                  <a:xfrm>
                    <a:off x="1294" y="4040"/>
                    <a:ext cx="19" cy="34"/>
                  </a:xfrm>
                  <a:custGeom>
                    <a:avLst/>
                    <a:gdLst>
                      <a:gd name="T0" fmla="*/ 266 w 266"/>
                      <a:gd name="T1" fmla="*/ 0 h 706"/>
                      <a:gd name="T2" fmla="*/ 155 w 266"/>
                      <a:gd name="T3" fmla="*/ 602 h 706"/>
                      <a:gd name="T4" fmla="*/ 78 w 266"/>
                      <a:gd name="T5" fmla="*/ 654 h 706"/>
                      <a:gd name="T6" fmla="*/ 0 w 266"/>
                      <a:gd name="T7" fmla="*/ 706 h 706"/>
                      <a:gd name="T8" fmla="*/ 107 w 266"/>
                      <a:gd name="T9" fmla="*/ 107 h 706"/>
                      <a:gd name="T10" fmla="*/ 187 w 266"/>
                      <a:gd name="T11" fmla="*/ 54 h 706"/>
                      <a:gd name="T12" fmla="*/ 266 w 266"/>
                      <a:gd name="T13" fmla="*/ 0 h 7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6" h="706">
                        <a:moveTo>
                          <a:pt x="266" y="0"/>
                        </a:moveTo>
                        <a:lnTo>
                          <a:pt x="155" y="602"/>
                        </a:lnTo>
                        <a:lnTo>
                          <a:pt x="78" y="654"/>
                        </a:lnTo>
                        <a:lnTo>
                          <a:pt x="0" y="706"/>
                        </a:lnTo>
                        <a:lnTo>
                          <a:pt x="107" y="107"/>
                        </a:lnTo>
                        <a:lnTo>
                          <a:pt x="187" y="54"/>
                        </a:lnTo>
                        <a:lnTo>
                          <a:pt x="266" y="0"/>
                        </a:lnTo>
                        <a:close/>
                      </a:path>
                    </a:pathLst>
                  </a:custGeom>
                  <a:solidFill>
                    <a:srgbClr val="ADDA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7" name="Freeform 85"/>
                  <p:cNvSpPr>
                    <a:spLocks/>
                  </p:cNvSpPr>
                  <p:nvPr/>
                </p:nvSpPr>
                <p:spPr bwMode="auto">
                  <a:xfrm>
                    <a:off x="1282" y="4045"/>
                    <a:ext cx="20" cy="34"/>
                  </a:xfrm>
                  <a:custGeom>
                    <a:avLst/>
                    <a:gdLst>
                      <a:gd name="T0" fmla="*/ 267 w 267"/>
                      <a:gd name="T1" fmla="*/ 0 h 698"/>
                      <a:gd name="T2" fmla="*/ 160 w 267"/>
                      <a:gd name="T3" fmla="*/ 599 h 698"/>
                      <a:gd name="T4" fmla="*/ 81 w 267"/>
                      <a:gd name="T5" fmla="*/ 649 h 698"/>
                      <a:gd name="T6" fmla="*/ 0 w 267"/>
                      <a:gd name="T7" fmla="*/ 698 h 698"/>
                      <a:gd name="T8" fmla="*/ 102 w 267"/>
                      <a:gd name="T9" fmla="*/ 102 h 698"/>
                      <a:gd name="T10" fmla="*/ 185 w 267"/>
                      <a:gd name="T11" fmla="*/ 52 h 698"/>
                      <a:gd name="T12" fmla="*/ 267 w 267"/>
                      <a:gd name="T13" fmla="*/ 0 h 6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7" h="698">
                        <a:moveTo>
                          <a:pt x="267" y="0"/>
                        </a:moveTo>
                        <a:lnTo>
                          <a:pt x="160" y="599"/>
                        </a:lnTo>
                        <a:lnTo>
                          <a:pt x="81" y="649"/>
                        </a:lnTo>
                        <a:lnTo>
                          <a:pt x="0" y="698"/>
                        </a:lnTo>
                        <a:lnTo>
                          <a:pt x="102" y="102"/>
                        </a:lnTo>
                        <a:lnTo>
                          <a:pt x="185" y="52"/>
                        </a:lnTo>
                        <a:lnTo>
                          <a:pt x="267" y="0"/>
                        </a:lnTo>
                        <a:close/>
                      </a:path>
                    </a:pathLst>
                  </a:custGeom>
                  <a:solidFill>
                    <a:srgbClr val="A9D8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8" name="Freeform 86"/>
                  <p:cNvSpPr>
                    <a:spLocks/>
                  </p:cNvSpPr>
                  <p:nvPr/>
                </p:nvSpPr>
                <p:spPr bwMode="auto">
                  <a:xfrm>
                    <a:off x="1277" y="4050"/>
                    <a:ext cx="13" cy="31"/>
                  </a:xfrm>
                  <a:custGeom>
                    <a:avLst/>
                    <a:gdLst>
                      <a:gd name="T0" fmla="*/ 184 w 184"/>
                      <a:gd name="T1" fmla="*/ 0 h 643"/>
                      <a:gd name="T2" fmla="*/ 82 w 184"/>
                      <a:gd name="T3" fmla="*/ 596 h 643"/>
                      <a:gd name="T4" fmla="*/ 0 w 184"/>
                      <a:gd name="T5" fmla="*/ 643 h 643"/>
                      <a:gd name="T6" fmla="*/ 100 w 184"/>
                      <a:gd name="T7" fmla="*/ 48 h 643"/>
                      <a:gd name="T8" fmla="*/ 184 w 184"/>
                      <a:gd name="T9" fmla="*/ 0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4" h="643">
                        <a:moveTo>
                          <a:pt x="184" y="0"/>
                        </a:moveTo>
                        <a:lnTo>
                          <a:pt x="82" y="596"/>
                        </a:lnTo>
                        <a:lnTo>
                          <a:pt x="0" y="643"/>
                        </a:lnTo>
                        <a:lnTo>
                          <a:pt x="100" y="48"/>
                        </a:lnTo>
                        <a:lnTo>
                          <a:pt x="184" y="0"/>
                        </a:lnTo>
                        <a:close/>
                      </a:path>
                    </a:pathLst>
                  </a:custGeom>
                  <a:solidFill>
                    <a:srgbClr val="A6D7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59" name="Freeform 87"/>
                  <p:cNvSpPr>
                    <a:spLocks/>
                  </p:cNvSpPr>
                  <p:nvPr/>
                </p:nvSpPr>
                <p:spPr bwMode="auto">
                  <a:xfrm>
                    <a:off x="1264" y="4053"/>
                    <a:ext cx="20" cy="32"/>
                  </a:xfrm>
                  <a:custGeom>
                    <a:avLst/>
                    <a:gdLst>
                      <a:gd name="T0" fmla="*/ 272 w 272"/>
                      <a:gd name="T1" fmla="*/ 0 h 683"/>
                      <a:gd name="T2" fmla="*/ 172 w 272"/>
                      <a:gd name="T3" fmla="*/ 595 h 683"/>
                      <a:gd name="T4" fmla="*/ 144 w 272"/>
                      <a:gd name="T5" fmla="*/ 610 h 683"/>
                      <a:gd name="T6" fmla="*/ 115 w 272"/>
                      <a:gd name="T7" fmla="*/ 625 h 683"/>
                      <a:gd name="T8" fmla="*/ 87 w 272"/>
                      <a:gd name="T9" fmla="*/ 639 h 683"/>
                      <a:gd name="T10" fmla="*/ 58 w 272"/>
                      <a:gd name="T11" fmla="*/ 654 h 683"/>
                      <a:gd name="T12" fmla="*/ 29 w 272"/>
                      <a:gd name="T13" fmla="*/ 669 h 683"/>
                      <a:gd name="T14" fmla="*/ 0 w 272"/>
                      <a:gd name="T15" fmla="*/ 683 h 683"/>
                      <a:gd name="T16" fmla="*/ 96 w 272"/>
                      <a:gd name="T17" fmla="*/ 91 h 683"/>
                      <a:gd name="T18" fmla="*/ 125 w 272"/>
                      <a:gd name="T19" fmla="*/ 76 h 683"/>
                      <a:gd name="T20" fmla="*/ 154 w 272"/>
                      <a:gd name="T21" fmla="*/ 61 h 683"/>
                      <a:gd name="T22" fmla="*/ 184 w 272"/>
                      <a:gd name="T23" fmla="*/ 47 h 683"/>
                      <a:gd name="T24" fmla="*/ 214 w 272"/>
                      <a:gd name="T25" fmla="*/ 31 h 683"/>
                      <a:gd name="T26" fmla="*/ 242 w 272"/>
                      <a:gd name="T27" fmla="*/ 16 h 683"/>
                      <a:gd name="T28" fmla="*/ 272 w 272"/>
                      <a:gd name="T29" fmla="*/ 0 h 6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72" h="683">
                        <a:moveTo>
                          <a:pt x="272" y="0"/>
                        </a:moveTo>
                        <a:lnTo>
                          <a:pt x="172" y="595"/>
                        </a:lnTo>
                        <a:lnTo>
                          <a:pt x="144" y="610"/>
                        </a:lnTo>
                        <a:lnTo>
                          <a:pt x="115" y="625"/>
                        </a:lnTo>
                        <a:lnTo>
                          <a:pt x="87" y="639"/>
                        </a:lnTo>
                        <a:lnTo>
                          <a:pt x="58" y="654"/>
                        </a:lnTo>
                        <a:lnTo>
                          <a:pt x="29" y="669"/>
                        </a:lnTo>
                        <a:lnTo>
                          <a:pt x="0" y="683"/>
                        </a:lnTo>
                        <a:lnTo>
                          <a:pt x="96" y="91"/>
                        </a:lnTo>
                        <a:lnTo>
                          <a:pt x="125" y="76"/>
                        </a:lnTo>
                        <a:lnTo>
                          <a:pt x="154" y="61"/>
                        </a:lnTo>
                        <a:lnTo>
                          <a:pt x="184" y="47"/>
                        </a:lnTo>
                        <a:lnTo>
                          <a:pt x="214" y="31"/>
                        </a:lnTo>
                        <a:lnTo>
                          <a:pt x="242" y="16"/>
                        </a:lnTo>
                        <a:lnTo>
                          <a:pt x="272" y="0"/>
                        </a:lnTo>
                        <a:close/>
                      </a:path>
                    </a:pathLst>
                  </a:custGeom>
                  <a:solidFill>
                    <a:srgbClr val="A0D4F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0" name="Freeform 88"/>
                  <p:cNvSpPr>
                    <a:spLocks/>
                  </p:cNvSpPr>
                  <p:nvPr/>
                </p:nvSpPr>
                <p:spPr bwMode="auto">
                  <a:xfrm>
                    <a:off x="1252" y="4057"/>
                    <a:ext cx="19" cy="32"/>
                  </a:xfrm>
                  <a:custGeom>
                    <a:avLst/>
                    <a:gdLst>
                      <a:gd name="T0" fmla="*/ 270 w 270"/>
                      <a:gd name="T1" fmla="*/ 0 h 674"/>
                      <a:gd name="T2" fmla="*/ 174 w 270"/>
                      <a:gd name="T3" fmla="*/ 592 h 674"/>
                      <a:gd name="T4" fmla="*/ 146 w 270"/>
                      <a:gd name="T5" fmla="*/ 606 h 674"/>
                      <a:gd name="T6" fmla="*/ 116 w 270"/>
                      <a:gd name="T7" fmla="*/ 620 h 674"/>
                      <a:gd name="T8" fmla="*/ 87 w 270"/>
                      <a:gd name="T9" fmla="*/ 634 h 674"/>
                      <a:gd name="T10" fmla="*/ 59 w 270"/>
                      <a:gd name="T11" fmla="*/ 647 h 674"/>
                      <a:gd name="T12" fmla="*/ 29 w 270"/>
                      <a:gd name="T13" fmla="*/ 661 h 674"/>
                      <a:gd name="T14" fmla="*/ 0 w 270"/>
                      <a:gd name="T15" fmla="*/ 674 h 674"/>
                      <a:gd name="T16" fmla="*/ 90 w 270"/>
                      <a:gd name="T17" fmla="*/ 85 h 674"/>
                      <a:gd name="T18" fmla="*/ 120 w 270"/>
                      <a:gd name="T19" fmla="*/ 70 h 674"/>
                      <a:gd name="T20" fmla="*/ 150 w 270"/>
                      <a:gd name="T21" fmla="*/ 57 h 674"/>
                      <a:gd name="T22" fmla="*/ 180 w 270"/>
                      <a:gd name="T23" fmla="*/ 43 h 674"/>
                      <a:gd name="T24" fmla="*/ 210 w 270"/>
                      <a:gd name="T25" fmla="*/ 29 h 674"/>
                      <a:gd name="T26" fmla="*/ 240 w 270"/>
                      <a:gd name="T27" fmla="*/ 14 h 674"/>
                      <a:gd name="T28" fmla="*/ 270 w 270"/>
                      <a:gd name="T29" fmla="*/ 0 h 6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70" h="674">
                        <a:moveTo>
                          <a:pt x="270" y="0"/>
                        </a:moveTo>
                        <a:lnTo>
                          <a:pt x="174" y="592"/>
                        </a:lnTo>
                        <a:lnTo>
                          <a:pt x="146" y="606"/>
                        </a:lnTo>
                        <a:lnTo>
                          <a:pt x="116" y="620"/>
                        </a:lnTo>
                        <a:lnTo>
                          <a:pt x="87" y="634"/>
                        </a:lnTo>
                        <a:lnTo>
                          <a:pt x="59" y="647"/>
                        </a:lnTo>
                        <a:lnTo>
                          <a:pt x="29" y="661"/>
                        </a:lnTo>
                        <a:lnTo>
                          <a:pt x="0" y="674"/>
                        </a:lnTo>
                        <a:lnTo>
                          <a:pt x="90" y="85"/>
                        </a:lnTo>
                        <a:lnTo>
                          <a:pt x="120" y="70"/>
                        </a:lnTo>
                        <a:lnTo>
                          <a:pt x="150" y="57"/>
                        </a:lnTo>
                        <a:lnTo>
                          <a:pt x="180" y="43"/>
                        </a:lnTo>
                        <a:lnTo>
                          <a:pt x="210" y="29"/>
                        </a:lnTo>
                        <a:lnTo>
                          <a:pt x="240" y="14"/>
                        </a:lnTo>
                        <a:lnTo>
                          <a:pt x="270" y="0"/>
                        </a:lnTo>
                        <a:close/>
                      </a:path>
                    </a:pathLst>
                  </a:custGeom>
                  <a:solidFill>
                    <a:srgbClr val="9ACEF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1" name="Freeform 89"/>
                  <p:cNvSpPr>
                    <a:spLocks/>
                  </p:cNvSpPr>
                  <p:nvPr/>
                </p:nvSpPr>
                <p:spPr bwMode="auto">
                  <a:xfrm>
                    <a:off x="1243" y="4061"/>
                    <a:ext cx="15" cy="31"/>
                  </a:xfrm>
                  <a:custGeom>
                    <a:avLst/>
                    <a:gdLst>
                      <a:gd name="T0" fmla="*/ 208 w 208"/>
                      <a:gd name="T1" fmla="*/ 0 h 643"/>
                      <a:gd name="T2" fmla="*/ 118 w 208"/>
                      <a:gd name="T3" fmla="*/ 589 h 643"/>
                      <a:gd name="T4" fmla="*/ 88 w 208"/>
                      <a:gd name="T5" fmla="*/ 603 h 643"/>
                      <a:gd name="T6" fmla="*/ 60 w 208"/>
                      <a:gd name="T7" fmla="*/ 617 h 643"/>
                      <a:gd name="T8" fmla="*/ 30 w 208"/>
                      <a:gd name="T9" fmla="*/ 630 h 643"/>
                      <a:gd name="T10" fmla="*/ 0 w 208"/>
                      <a:gd name="T11" fmla="*/ 643 h 643"/>
                      <a:gd name="T12" fmla="*/ 86 w 208"/>
                      <a:gd name="T13" fmla="*/ 54 h 643"/>
                      <a:gd name="T14" fmla="*/ 117 w 208"/>
                      <a:gd name="T15" fmla="*/ 41 h 643"/>
                      <a:gd name="T16" fmla="*/ 148 w 208"/>
                      <a:gd name="T17" fmla="*/ 27 h 643"/>
                      <a:gd name="T18" fmla="*/ 178 w 208"/>
                      <a:gd name="T19" fmla="*/ 14 h 643"/>
                      <a:gd name="T20" fmla="*/ 208 w 208"/>
                      <a:gd name="T21" fmla="*/ 0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43">
                        <a:moveTo>
                          <a:pt x="208" y="0"/>
                        </a:moveTo>
                        <a:lnTo>
                          <a:pt x="118" y="589"/>
                        </a:lnTo>
                        <a:lnTo>
                          <a:pt x="88" y="603"/>
                        </a:lnTo>
                        <a:lnTo>
                          <a:pt x="60" y="617"/>
                        </a:lnTo>
                        <a:lnTo>
                          <a:pt x="30" y="630"/>
                        </a:lnTo>
                        <a:lnTo>
                          <a:pt x="0" y="643"/>
                        </a:lnTo>
                        <a:lnTo>
                          <a:pt x="86" y="54"/>
                        </a:lnTo>
                        <a:lnTo>
                          <a:pt x="117" y="41"/>
                        </a:lnTo>
                        <a:lnTo>
                          <a:pt x="148" y="27"/>
                        </a:lnTo>
                        <a:lnTo>
                          <a:pt x="178" y="14"/>
                        </a:lnTo>
                        <a:lnTo>
                          <a:pt x="208" y="0"/>
                        </a:lnTo>
                        <a:close/>
                      </a:path>
                    </a:pathLst>
                  </a:custGeom>
                  <a:solidFill>
                    <a:srgbClr val="98C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2" name="Freeform 90"/>
                  <p:cNvSpPr>
                    <a:spLocks/>
                  </p:cNvSpPr>
                  <p:nvPr/>
                </p:nvSpPr>
                <p:spPr bwMode="auto">
                  <a:xfrm>
                    <a:off x="1229" y="4063"/>
                    <a:ext cx="21" cy="32"/>
                  </a:xfrm>
                  <a:custGeom>
                    <a:avLst/>
                    <a:gdLst>
                      <a:gd name="T0" fmla="*/ 284 w 284"/>
                      <a:gd name="T1" fmla="*/ 0 h 662"/>
                      <a:gd name="T2" fmla="*/ 198 w 284"/>
                      <a:gd name="T3" fmla="*/ 589 h 662"/>
                      <a:gd name="T4" fmla="*/ 132 w 284"/>
                      <a:gd name="T5" fmla="*/ 615 h 662"/>
                      <a:gd name="T6" fmla="*/ 66 w 284"/>
                      <a:gd name="T7" fmla="*/ 639 h 662"/>
                      <a:gd name="T8" fmla="*/ 0 w 284"/>
                      <a:gd name="T9" fmla="*/ 662 h 662"/>
                      <a:gd name="T10" fmla="*/ 80 w 284"/>
                      <a:gd name="T11" fmla="*/ 76 h 662"/>
                      <a:gd name="T12" fmla="*/ 149 w 284"/>
                      <a:gd name="T13" fmla="*/ 52 h 662"/>
                      <a:gd name="T14" fmla="*/ 217 w 284"/>
                      <a:gd name="T15" fmla="*/ 26 h 662"/>
                      <a:gd name="T16" fmla="*/ 284 w 284"/>
                      <a:gd name="T17" fmla="*/ 0 h 6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4" h="662">
                        <a:moveTo>
                          <a:pt x="284" y="0"/>
                        </a:moveTo>
                        <a:lnTo>
                          <a:pt x="198" y="589"/>
                        </a:lnTo>
                        <a:lnTo>
                          <a:pt x="132" y="615"/>
                        </a:lnTo>
                        <a:lnTo>
                          <a:pt x="66" y="639"/>
                        </a:lnTo>
                        <a:lnTo>
                          <a:pt x="0" y="662"/>
                        </a:lnTo>
                        <a:lnTo>
                          <a:pt x="80" y="76"/>
                        </a:lnTo>
                        <a:lnTo>
                          <a:pt x="149" y="52"/>
                        </a:lnTo>
                        <a:lnTo>
                          <a:pt x="217" y="26"/>
                        </a:lnTo>
                        <a:lnTo>
                          <a:pt x="284" y="0"/>
                        </a:lnTo>
                        <a:close/>
                      </a:path>
                    </a:pathLst>
                  </a:custGeom>
                  <a:solidFill>
                    <a:srgbClr val="91BBD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3" name="Freeform 91"/>
                  <p:cNvSpPr>
                    <a:spLocks/>
                  </p:cNvSpPr>
                  <p:nvPr/>
                </p:nvSpPr>
                <p:spPr bwMode="auto">
                  <a:xfrm>
                    <a:off x="1215" y="4067"/>
                    <a:ext cx="20" cy="31"/>
                  </a:xfrm>
                  <a:custGeom>
                    <a:avLst/>
                    <a:gdLst>
                      <a:gd name="T0" fmla="*/ 277 w 277"/>
                      <a:gd name="T1" fmla="*/ 0 h 653"/>
                      <a:gd name="T2" fmla="*/ 197 w 277"/>
                      <a:gd name="T3" fmla="*/ 586 h 653"/>
                      <a:gd name="T4" fmla="*/ 132 w 277"/>
                      <a:gd name="T5" fmla="*/ 609 h 653"/>
                      <a:gd name="T6" fmla="*/ 66 w 277"/>
                      <a:gd name="T7" fmla="*/ 631 h 653"/>
                      <a:gd name="T8" fmla="*/ 0 w 277"/>
                      <a:gd name="T9" fmla="*/ 653 h 653"/>
                      <a:gd name="T10" fmla="*/ 75 w 277"/>
                      <a:gd name="T11" fmla="*/ 68 h 653"/>
                      <a:gd name="T12" fmla="*/ 142 w 277"/>
                      <a:gd name="T13" fmla="*/ 46 h 653"/>
                      <a:gd name="T14" fmla="*/ 210 w 277"/>
                      <a:gd name="T15" fmla="*/ 24 h 653"/>
                      <a:gd name="T16" fmla="*/ 277 w 277"/>
                      <a:gd name="T17" fmla="*/ 0 h 6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7" h="653">
                        <a:moveTo>
                          <a:pt x="277" y="0"/>
                        </a:moveTo>
                        <a:lnTo>
                          <a:pt x="197" y="586"/>
                        </a:lnTo>
                        <a:lnTo>
                          <a:pt x="132" y="609"/>
                        </a:lnTo>
                        <a:lnTo>
                          <a:pt x="66" y="631"/>
                        </a:lnTo>
                        <a:lnTo>
                          <a:pt x="0" y="653"/>
                        </a:lnTo>
                        <a:lnTo>
                          <a:pt x="75" y="68"/>
                        </a:lnTo>
                        <a:lnTo>
                          <a:pt x="142" y="46"/>
                        </a:lnTo>
                        <a:lnTo>
                          <a:pt x="210" y="24"/>
                        </a:lnTo>
                        <a:lnTo>
                          <a:pt x="277" y="0"/>
                        </a:lnTo>
                        <a:close/>
                      </a:path>
                    </a:pathLst>
                  </a:custGeom>
                  <a:solidFill>
                    <a:srgbClr val="8BB2C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4" name="Freeform 92"/>
                  <p:cNvSpPr>
                    <a:spLocks/>
                  </p:cNvSpPr>
                  <p:nvPr/>
                </p:nvSpPr>
                <p:spPr bwMode="auto">
                  <a:xfrm>
                    <a:off x="1201" y="4070"/>
                    <a:ext cx="20" cy="31"/>
                  </a:xfrm>
                  <a:custGeom>
                    <a:avLst/>
                    <a:gdLst>
                      <a:gd name="T0" fmla="*/ 272 w 272"/>
                      <a:gd name="T1" fmla="*/ 0 h 642"/>
                      <a:gd name="T2" fmla="*/ 197 w 272"/>
                      <a:gd name="T3" fmla="*/ 585 h 642"/>
                      <a:gd name="T4" fmla="*/ 132 w 272"/>
                      <a:gd name="T5" fmla="*/ 605 h 642"/>
                      <a:gd name="T6" fmla="*/ 66 w 272"/>
                      <a:gd name="T7" fmla="*/ 624 h 642"/>
                      <a:gd name="T8" fmla="*/ 0 w 272"/>
                      <a:gd name="T9" fmla="*/ 642 h 642"/>
                      <a:gd name="T10" fmla="*/ 69 w 272"/>
                      <a:gd name="T11" fmla="*/ 59 h 642"/>
                      <a:gd name="T12" fmla="*/ 137 w 272"/>
                      <a:gd name="T13" fmla="*/ 40 h 642"/>
                      <a:gd name="T14" fmla="*/ 205 w 272"/>
                      <a:gd name="T15" fmla="*/ 21 h 642"/>
                      <a:gd name="T16" fmla="*/ 272 w 272"/>
                      <a:gd name="T17" fmla="*/ 0 h 6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2" h="642">
                        <a:moveTo>
                          <a:pt x="272" y="0"/>
                        </a:moveTo>
                        <a:lnTo>
                          <a:pt x="197" y="585"/>
                        </a:lnTo>
                        <a:lnTo>
                          <a:pt x="132" y="605"/>
                        </a:lnTo>
                        <a:lnTo>
                          <a:pt x="66" y="624"/>
                        </a:lnTo>
                        <a:lnTo>
                          <a:pt x="0" y="642"/>
                        </a:lnTo>
                        <a:lnTo>
                          <a:pt x="69" y="59"/>
                        </a:lnTo>
                        <a:lnTo>
                          <a:pt x="137" y="40"/>
                        </a:lnTo>
                        <a:lnTo>
                          <a:pt x="205" y="21"/>
                        </a:lnTo>
                        <a:lnTo>
                          <a:pt x="272" y="0"/>
                        </a:lnTo>
                        <a:close/>
                      </a:path>
                    </a:pathLst>
                  </a:custGeom>
                  <a:solidFill>
                    <a:srgbClr val="84A8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5" name="Freeform 93"/>
                  <p:cNvSpPr>
                    <a:spLocks/>
                  </p:cNvSpPr>
                  <p:nvPr/>
                </p:nvSpPr>
                <p:spPr bwMode="auto">
                  <a:xfrm>
                    <a:off x="1187" y="4073"/>
                    <a:ext cx="19" cy="30"/>
                  </a:xfrm>
                  <a:custGeom>
                    <a:avLst/>
                    <a:gdLst>
                      <a:gd name="T0" fmla="*/ 265 w 265"/>
                      <a:gd name="T1" fmla="*/ 0 h 633"/>
                      <a:gd name="T2" fmla="*/ 196 w 265"/>
                      <a:gd name="T3" fmla="*/ 583 h 633"/>
                      <a:gd name="T4" fmla="*/ 131 w 265"/>
                      <a:gd name="T5" fmla="*/ 601 h 633"/>
                      <a:gd name="T6" fmla="*/ 65 w 265"/>
                      <a:gd name="T7" fmla="*/ 618 h 633"/>
                      <a:gd name="T8" fmla="*/ 0 w 265"/>
                      <a:gd name="T9" fmla="*/ 633 h 633"/>
                      <a:gd name="T10" fmla="*/ 63 w 265"/>
                      <a:gd name="T11" fmla="*/ 51 h 633"/>
                      <a:gd name="T12" fmla="*/ 131 w 265"/>
                      <a:gd name="T13" fmla="*/ 36 h 633"/>
                      <a:gd name="T14" fmla="*/ 199 w 265"/>
                      <a:gd name="T15" fmla="*/ 18 h 633"/>
                      <a:gd name="T16" fmla="*/ 265 w 265"/>
                      <a:gd name="T17" fmla="*/ 0 h 6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5" h="633">
                        <a:moveTo>
                          <a:pt x="265" y="0"/>
                        </a:moveTo>
                        <a:lnTo>
                          <a:pt x="196" y="583"/>
                        </a:lnTo>
                        <a:lnTo>
                          <a:pt x="131" y="601"/>
                        </a:lnTo>
                        <a:lnTo>
                          <a:pt x="65" y="618"/>
                        </a:lnTo>
                        <a:lnTo>
                          <a:pt x="0" y="633"/>
                        </a:lnTo>
                        <a:lnTo>
                          <a:pt x="63" y="51"/>
                        </a:lnTo>
                        <a:lnTo>
                          <a:pt x="131" y="36"/>
                        </a:lnTo>
                        <a:lnTo>
                          <a:pt x="199" y="18"/>
                        </a:lnTo>
                        <a:lnTo>
                          <a:pt x="265" y="0"/>
                        </a:lnTo>
                        <a:close/>
                      </a:path>
                    </a:pathLst>
                  </a:custGeom>
                  <a:solidFill>
                    <a:srgbClr val="83A3B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6" name="Freeform 94"/>
                  <p:cNvSpPr>
                    <a:spLocks/>
                  </p:cNvSpPr>
                  <p:nvPr/>
                </p:nvSpPr>
                <p:spPr bwMode="auto">
                  <a:xfrm>
                    <a:off x="1173" y="4076"/>
                    <a:ext cx="19" cy="29"/>
                  </a:xfrm>
                  <a:custGeom>
                    <a:avLst/>
                    <a:gdLst>
                      <a:gd name="T0" fmla="*/ 260 w 260"/>
                      <a:gd name="T1" fmla="*/ 0 h 625"/>
                      <a:gd name="T2" fmla="*/ 197 w 260"/>
                      <a:gd name="T3" fmla="*/ 582 h 625"/>
                      <a:gd name="T4" fmla="*/ 131 w 260"/>
                      <a:gd name="T5" fmla="*/ 597 h 625"/>
                      <a:gd name="T6" fmla="*/ 65 w 260"/>
                      <a:gd name="T7" fmla="*/ 612 h 625"/>
                      <a:gd name="T8" fmla="*/ 0 w 260"/>
                      <a:gd name="T9" fmla="*/ 625 h 625"/>
                      <a:gd name="T10" fmla="*/ 57 w 260"/>
                      <a:gd name="T11" fmla="*/ 44 h 625"/>
                      <a:gd name="T12" fmla="*/ 125 w 260"/>
                      <a:gd name="T13" fmla="*/ 30 h 625"/>
                      <a:gd name="T14" fmla="*/ 192 w 260"/>
                      <a:gd name="T15" fmla="*/ 16 h 625"/>
                      <a:gd name="T16" fmla="*/ 260 w 260"/>
                      <a:gd name="T17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60" h="625">
                        <a:moveTo>
                          <a:pt x="260" y="0"/>
                        </a:moveTo>
                        <a:lnTo>
                          <a:pt x="197" y="582"/>
                        </a:lnTo>
                        <a:lnTo>
                          <a:pt x="131" y="597"/>
                        </a:lnTo>
                        <a:lnTo>
                          <a:pt x="65" y="612"/>
                        </a:lnTo>
                        <a:lnTo>
                          <a:pt x="0" y="625"/>
                        </a:lnTo>
                        <a:lnTo>
                          <a:pt x="57" y="44"/>
                        </a:lnTo>
                        <a:lnTo>
                          <a:pt x="125" y="30"/>
                        </a:lnTo>
                        <a:lnTo>
                          <a:pt x="192" y="16"/>
                        </a:lnTo>
                        <a:lnTo>
                          <a:pt x="260" y="0"/>
                        </a:lnTo>
                        <a:close/>
                      </a:path>
                    </a:pathLst>
                  </a:custGeom>
                  <a:solidFill>
                    <a:srgbClr val="7D9AA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7" name="Freeform 95"/>
                  <p:cNvSpPr>
                    <a:spLocks/>
                  </p:cNvSpPr>
                  <p:nvPr/>
                </p:nvSpPr>
                <p:spPr bwMode="auto">
                  <a:xfrm>
                    <a:off x="1159" y="4078"/>
                    <a:ext cx="18" cy="29"/>
                  </a:xfrm>
                  <a:custGeom>
                    <a:avLst/>
                    <a:gdLst>
                      <a:gd name="T0" fmla="*/ 256 w 256"/>
                      <a:gd name="T1" fmla="*/ 0 h 615"/>
                      <a:gd name="T2" fmla="*/ 199 w 256"/>
                      <a:gd name="T3" fmla="*/ 581 h 615"/>
                      <a:gd name="T4" fmla="*/ 132 w 256"/>
                      <a:gd name="T5" fmla="*/ 593 h 615"/>
                      <a:gd name="T6" fmla="*/ 66 w 256"/>
                      <a:gd name="T7" fmla="*/ 604 h 615"/>
                      <a:gd name="T8" fmla="*/ 0 w 256"/>
                      <a:gd name="T9" fmla="*/ 615 h 615"/>
                      <a:gd name="T10" fmla="*/ 51 w 256"/>
                      <a:gd name="T11" fmla="*/ 35 h 615"/>
                      <a:gd name="T12" fmla="*/ 120 w 256"/>
                      <a:gd name="T13" fmla="*/ 24 h 615"/>
                      <a:gd name="T14" fmla="*/ 187 w 256"/>
                      <a:gd name="T15" fmla="*/ 12 h 615"/>
                      <a:gd name="T16" fmla="*/ 256 w 256"/>
                      <a:gd name="T17" fmla="*/ 0 h 6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6" h="615">
                        <a:moveTo>
                          <a:pt x="256" y="0"/>
                        </a:moveTo>
                        <a:lnTo>
                          <a:pt x="199" y="581"/>
                        </a:lnTo>
                        <a:lnTo>
                          <a:pt x="132" y="593"/>
                        </a:lnTo>
                        <a:lnTo>
                          <a:pt x="66" y="604"/>
                        </a:lnTo>
                        <a:lnTo>
                          <a:pt x="0" y="615"/>
                        </a:lnTo>
                        <a:lnTo>
                          <a:pt x="51" y="35"/>
                        </a:lnTo>
                        <a:lnTo>
                          <a:pt x="120" y="24"/>
                        </a:lnTo>
                        <a:lnTo>
                          <a:pt x="187" y="12"/>
                        </a:lnTo>
                        <a:lnTo>
                          <a:pt x="256" y="0"/>
                        </a:lnTo>
                        <a:close/>
                      </a:path>
                    </a:pathLst>
                  </a:custGeom>
                  <a:solidFill>
                    <a:srgbClr val="7992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8" name="Freeform 96"/>
                  <p:cNvSpPr>
                    <a:spLocks/>
                  </p:cNvSpPr>
                  <p:nvPr/>
                </p:nvSpPr>
                <p:spPr bwMode="auto">
                  <a:xfrm>
                    <a:off x="1145" y="4079"/>
                    <a:ext cx="18" cy="29"/>
                  </a:xfrm>
                  <a:custGeom>
                    <a:avLst/>
                    <a:gdLst>
                      <a:gd name="T0" fmla="*/ 251 w 251"/>
                      <a:gd name="T1" fmla="*/ 0 h 607"/>
                      <a:gd name="T2" fmla="*/ 200 w 251"/>
                      <a:gd name="T3" fmla="*/ 580 h 607"/>
                      <a:gd name="T4" fmla="*/ 133 w 251"/>
                      <a:gd name="T5" fmla="*/ 590 h 607"/>
                      <a:gd name="T6" fmla="*/ 66 w 251"/>
                      <a:gd name="T7" fmla="*/ 599 h 607"/>
                      <a:gd name="T8" fmla="*/ 0 w 251"/>
                      <a:gd name="T9" fmla="*/ 607 h 607"/>
                      <a:gd name="T10" fmla="*/ 45 w 251"/>
                      <a:gd name="T11" fmla="*/ 27 h 607"/>
                      <a:gd name="T12" fmla="*/ 114 w 251"/>
                      <a:gd name="T13" fmla="*/ 19 h 607"/>
                      <a:gd name="T14" fmla="*/ 182 w 251"/>
                      <a:gd name="T15" fmla="*/ 10 h 607"/>
                      <a:gd name="T16" fmla="*/ 251 w 251"/>
                      <a:gd name="T17" fmla="*/ 0 h 6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1" h="607">
                        <a:moveTo>
                          <a:pt x="251" y="0"/>
                        </a:moveTo>
                        <a:lnTo>
                          <a:pt x="200" y="580"/>
                        </a:lnTo>
                        <a:lnTo>
                          <a:pt x="133" y="590"/>
                        </a:lnTo>
                        <a:lnTo>
                          <a:pt x="66" y="599"/>
                        </a:lnTo>
                        <a:lnTo>
                          <a:pt x="0" y="607"/>
                        </a:lnTo>
                        <a:lnTo>
                          <a:pt x="45" y="27"/>
                        </a:lnTo>
                        <a:lnTo>
                          <a:pt x="114" y="19"/>
                        </a:lnTo>
                        <a:lnTo>
                          <a:pt x="182" y="10"/>
                        </a:lnTo>
                        <a:lnTo>
                          <a:pt x="251" y="0"/>
                        </a:lnTo>
                        <a:close/>
                      </a:path>
                    </a:pathLst>
                  </a:custGeom>
                  <a:solidFill>
                    <a:srgbClr val="758B9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69" name="Freeform 97"/>
                  <p:cNvSpPr>
                    <a:spLocks/>
                  </p:cNvSpPr>
                  <p:nvPr/>
                </p:nvSpPr>
                <p:spPr bwMode="auto">
                  <a:xfrm>
                    <a:off x="1130" y="4081"/>
                    <a:ext cx="18" cy="28"/>
                  </a:xfrm>
                  <a:custGeom>
                    <a:avLst/>
                    <a:gdLst>
                      <a:gd name="T0" fmla="*/ 248 w 248"/>
                      <a:gd name="T1" fmla="*/ 0 h 599"/>
                      <a:gd name="T2" fmla="*/ 203 w 248"/>
                      <a:gd name="T3" fmla="*/ 580 h 599"/>
                      <a:gd name="T4" fmla="*/ 135 w 248"/>
                      <a:gd name="T5" fmla="*/ 588 h 599"/>
                      <a:gd name="T6" fmla="*/ 67 w 248"/>
                      <a:gd name="T7" fmla="*/ 594 h 599"/>
                      <a:gd name="T8" fmla="*/ 0 w 248"/>
                      <a:gd name="T9" fmla="*/ 599 h 599"/>
                      <a:gd name="T10" fmla="*/ 39 w 248"/>
                      <a:gd name="T11" fmla="*/ 20 h 599"/>
                      <a:gd name="T12" fmla="*/ 108 w 248"/>
                      <a:gd name="T13" fmla="*/ 15 h 599"/>
                      <a:gd name="T14" fmla="*/ 178 w 248"/>
                      <a:gd name="T15" fmla="*/ 8 h 599"/>
                      <a:gd name="T16" fmla="*/ 248 w 248"/>
                      <a:gd name="T17" fmla="*/ 0 h 5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8" h="599">
                        <a:moveTo>
                          <a:pt x="248" y="0"/>
                        </a:moveTo>
                        <a:lnTo>
                          <a:pt x="203" y="580"/>
                        </a:lnTo>
                        <a:lnTo>
                          <a:pt x="135" y="588"/>
                        </a:lnTo>
                        <a:lnTo>
                          <a:pt x="67" y="594"/>
                        </a:lnTo>
                        <a:lnTo>
                          <a:pt x="0" y="599"/>
                        </a:lnTo>
                        <a:lnTo>
                          <a:pt x="39" y="20"/>
                        </a:lnTo>
                        <a:lnTo>
                          <a:pt x="108" y="15"/>
                        </a:lnTo>
                        <a:lnTo>
                          <a:pt x="178" y="8"/>
                        </a:lnTo>
                        <a:lnTo>
                          <a:pt x="248" y="0"/>
                        </a:lnTo>
                        <a:close/>
                      </a:path>
                    </a:pathLst>
                  </a:custGeom>
                  <a:solidFill>
                    <a:srgbClr val="7386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0" name="Freeform 98"/>
                  <p:cNvSpPr>
                    <a:spLocks/>
                  </p:cNvSpPr>
                  <p:nvPr/>
                </p:nvSpPr>
                <p:spPr bwMode="auto">
                  <a:xfrm>
                    <a:off x="1115" y="4082"/>
                    <a:ext cx="18" cy="28"/>
                  </a:xfrm>
                  <a:custGeom>
                    <a:avLst/>
                    <a:gdLst>
                      <a:gd name="T0" fmla="*/ 245 w 245"/>
                      <a:gd name="T1" fmla="*/ 0 h 592"/>
                      <a:gd name="T2" fmla="*/ 206 w 245"/>
                      <a:gd name="T3" fmla="*/ 579 h 592"/>
                      <a:gd name="T4" fmla="*/ 137 w 245"/>
                      <a:gd name="T5" fmla="*/ 585 h 592"/>
                      <a:gd name="T6" fmla="*/ 68 w 245"/>
                      <a:gd name="T7" fmla="*/ 589 h 592"/>
                      <a:gd name="T8" fmla="*/ 0 w 245"/>
                      <a:gd name="T9" fmla="*/ 592 h 592"/>
                      <a:gd name="T10" fmla="*/ 32 w 245"/>
                      <a:gd name="T11" fmla="*/ 13 h 592"/>
                      <a:gd name="T12" fmla="*/ 104 w 245"/>
                      <a:gd name="T13" fmla="*/ 10 h 592"/>
                      <a:gd name="T14" fmla="*/ 174 w 245"/>
                      <a:gd name="T15" fmla="*/ 5 h 592"/>
                      <a:gd name="T16" fmla="*/ 245 w 245"/>
                      <a:gd name="T17" fmla="*/ 0 h 5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5" h="592">
                        <a:moveTo>
                          <a:pt x="245" y="0"/>
                        </a:moveTo>
                        <a:lnTo>
                          <a:pt x="206" y="579"/>
                        </a:lnTo>
                        <a:lnTo>
                          <a:pt x="137" y="585"/>
                        </a:lnTo>
                        <a:lnTo>
                          <a:pt x="68" y="589"/>
                        </a:lnTo>
                        <a:lnTo>
                          <a:pt x="0" y="592"/>
                        </a:lnTo>
                        <a:lnTo>
                          <a:pt x="32" y="13"/>
                        </a:lnTo>
                        <a:lnTo>
                          <a:pt x="104" y="10"/>
                        </a:lnTo>
                        <a:lnTo>
                          <a:pt x="174" y="5"/>
                        </a:lnTo>
                        <a:lnTo>
                          <a:pt x="245" y="0"/>
                        </a:lnTo>
                        <a:close/>
                      </a:path>
                    </a:pathLst>
                  </a:custGeom>
                  <a:solidFill>
                    <a:srgbClr val="6F7F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1" name="Freeform 99"/>
                  <p:cNvSpPr>
                    <a:spLocks/>
                  </p:cNvSpPr>
                  <p:nvPr/>
                </p:nvSpPr>
                <p:spPr bwMode="auto">
                  <a:xfrm>
                    <a:off x="1100" y="4082"/>
                    <a:ext cx="18" cy="28"/>
                  </a:xfrm>
                  <a:custGeom>
                    <a:avLst/>
                    <a:gdLst>
                      <a:gd name="T0" fmla="*/ 243 w 243"/>
                      <a:gd name="T1" fmla="*/ 0 h 584"/>
                      <a:gd name="T2" fmla="*/ 211 w 243"/>
                      <a:gd name="T3" fmla="*/ 579 h 584"/>
                      <a:gd name="T4" fmla="*/ 141 w 243"/>
                      <a:gd name="T5" fmla="*/ 581 h 584"/>
                      <a:gd name="T6" fmla="*/ 71 w 243"/>
                      <a:gd name="T7" fmla="*/ 583 h 584"/>
                      <a:gd name="T8" fmla="*/ 0 w 243"/>
                      <a:gd name="T9" fmla="*/ 584 h 584"/>
                      <a:gd name="T10" fmla="*/ 28 w 243"/>
                      <a:gd name="T11" fmla="*/ 5 h 584"/>
                      <a:gd name="T12" fmla="*/ 100 w 243"/>
                      <a:gd name="T13" fmla="*/ 5 h 584"/>
                      <a:gd name="T14" fmla="*/ 172 w 243"/>
                      <a:gd name="T15" fmla="*/ 3 h 584"/>
                      <a:gd name="T16" fmla="*/ 243 w 243"/>
                      <a:gd name="T17" fmla="*/ 0 h 5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3" h="584">
                        <a:moveTo>
                          <a:pt x="243" y="0"/>
                        </a:moveTo>
                        <a:lnTo>
                          <a:pt x="211" y="579"/>
                        </a:lnTo>
                        <a:lnTo>
                          <a:pt x="141" y="581"/>
                        </a:lnTo>
                        <a:lnTo>
                          <a:pt x="71" y="583"/>
                        </a:lnTo>
                        <a:lnTo>
                          <a:pt x="0" y="584"/>
                        </a:lnTo>
                        <a:lnTo>
                          <a:pt x="28" y="5"/>
                        </a:lnTo>
                        <a:lnTo>
                          <a:pt x="100" y="5"/>
                        </a:lnTo>
                        <a:lnTo>
                          <a:pt x="172" y="3"/>
                        </a:lnTo>
                        <a:lnTo>
                          <a:pt x="243" y="0"/>
                        </a:lnTo>
                        <a:close/>
                      </a:path>
                    </a:pathLst>
                  </a:custGeom>
                  <a:solidFill>
                    <a:srgbClr val="6B788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2" name="Freeform 100"/>
                  <p:cNvSpPr>
                    <a:spLocks/>
                  </p:cNvSpPr>
                  <p:nvPr/>
                </p:nvSpPr>
                <p:spPr bwMode="auto">
                  <a:xfrm>
                    <a:off x="1090" y="4082"/>
                    <a:ext cx="12" cy="28"/>
                  </a:xfrm>
                  <a:custGeom>
                    <a:avLst/>
                    <a:gdLst>
                      <a:gd name="T0" fmla="*/ 169 w 169"/>
                      <a:gd name="T1" fmla="*/ 0 h 579"/>
                      <a:gd name="T2" fmla="*/ 141 w 169"/>
                      <a:gd name="T3" fmla="*/ 579 h 579"/>
                      <a:gd name="T4" fmla="*/ 71 w 169"/>
                      <a:gd name="T5" fmla="*/ 579 h 579"/>
                      <a:gd name="T6" fmla="*/ 0 w 169"/>
                      <a:gd name="T7" fmla="*/ 578 h 579"/>
                      <a:gd name="T8" fmla="*/ 22 w 169"/>
                      <a:gd name="T9" fmla="*/ 0 h 579"/>
                      <a:gd name="T10" fmla="*/ 96 w 169"/>
                      <a:gd name="T11" fmla="*/ 1 h 579"/>
                      <a:gd name="T12" fmla="*/ 169 w 169"/>
                      <a:gd name="T13" fmla="*/ 0 h 5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9" h="579">
                        <a:moveTo>
                          <a:pt x="169" y="0"/>
                        </a:moveTo>
                        <a:lnTo>
                          <a:pt x="141" y="579"/>
                        </a:lnTo>
                        <a:lnTo>
                          <a:pt x="71" y="579"/>
                        </a:lnTo>
                        <a:lnTo>
                          <a:pt x="0" y="578"/>
                        </a:lnTo>
                        <a:lnTo>
                          <a:pt x="22" y="0"/>
                        </a:lnTo>
                        <a:lnTo>
                          <a:pt x="96" y="1"/>
                        </a:lnTo>
                        <a:lnTo>
                          <a:pt x="169" y="0"/>
                        </a:lnTo>
                        <a:close/>
                      </a:path>
                    </a:pathLst>
                  </a:custGeom>
                  <a:solidFill>
                    <a:srgbClr val="6671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3" name="Freeform 101"/>
                  <p:cNvSpPr>
                    <a:spLocks/>
                  </p:cNvSpPr>
                  <p:nvPr/>
                </p:nvSpPr>
                <p:spPr bwMode="auto">
                  <a:xfrm>
                    <a:off x="1062" y="4081"/>
                    <a:ext cx="30" cy="29"/>
                  </a:xfrm>
                  <a:custGeom>
                    <a:avLst/>
                    <a:gdLst>
                      <a:gd name="T0" fmla="*/ 412 w 412"/>
                      <a:gd name="T1" fmla="*/ 29 h 607"/>
                      <a:gd name="T2" fmla="*/ 390 w 412"/>
                      <a:gd name="T3" fmla="*/ 607 h 607"/>
                      <a:gd name="T4" fmla="*/ 0 w 412"/>
                      <a:gd name="T5" fmla="*/ 579 h 607"/>
                      <a:gd name="T6" fmla="*/ 11 w 412"/>
                      <a:gd name="T7" fmla="*/ 0 h 607"/>
                      <a:gd name="T8" fmla="*/ 412 w 412"/>
                      <a:gd name="T9" fmla="*/ 29 h 6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12" h="607">
                        <a:moveTo>
                          <a:pt x="412" y="29"/>
                        </a:moveTo>
                        <a:lnTo>
                          <a:pt x="390" y="607"/>
                        </a:lnTo>
                        <a:lnTo>
                          <a:pt x="0" y="579"/>
                        </a:lnTo>
                        <a:lnTo>
                          <a:pt x="11" y="0"/>
                        </a:lnTo>
                        <a:lnTo>
                          <a:pt x="412" y="29"/>
                        </a:lnTo>
                        <a:close/>
                      </a:path>
                    </a:pathLst>
                  </a:custGeom>
                  <a:solidFill>
                    <a:srgbClr val="5C63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4" name="Freeform 102"/>
                  <p:cNvSpPr>
                    <a:spLocks/>
                  </p:cNvSpPr>
                  <p:nvPr/>
                </p:nvSpPr>
                <p:spPr bwMode="auto">
                  <a:xfrm>
                    <a:off x="1048" y="4080"/>
                    <a:ext cx="15" cy="29"/>
                  </a:xfrm>
                  <a:custGeom>
                    <a:avLst/>
                    <a:gdLst>
                      <a:gd name="T0" fmla="*/ 208 w 208"/>
                      <a:gd name="T1" fmla="*/ 30 h 609"/>
                      <a:gd name="T2" fmla="*/ 197 w 208"/>
                      <a:gd name="T3" fmla="*/ 609 h 609"/>
                      <a:gd name="T4" fmla="*/ 99 w 208"/>
                      <a:gd name="T5" fmla="*/ 595 h 609"/>
                      <a:gd name="T6" fmla="*/ 0 w 208"/>
                      <a:gd name="T7" fmla="*/ 581 h 609"/>
                      <a:gd name="T8" fmla="*/ 6 w 208"/>
                      <a:gd name="T9" fmla="*/ 0 h 609"/>
                      <a:gd name="T10" fmla="*/ 107 w 208"/>
                      <a:gd name="T11" fmla="*/ 16 h 609"/>
                      <a:gd name="T12" fmla="*/ 208 w 208"/>
                      <a:gd name="T13" fmla="*/ 30 h 6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8" h="609">
                        <a:moveTo>
                          <a:pt x="208" y="30"/>
                        </a:moveTo>
                        <a:lnTo>
                          <a:pt x="197" y="609"/>
                        </a:lnTo>
                        <a:lnTo>
                          <a:pt x="99" y="595"/>
                        </a:lnTo>
                        <a:lnTo>
                          <a:pt x="0" y="581"/>
                        </a:lnTo>
                        <a:lnTo>
                          <a:pt x="6" y="0"/>
                        </a:lnTo>
                        <a:lnTo>
                          <a:pt x="107" y="16"/>
                        </a:lnTo>
                        <a:lnTo>
                          <a:pt x="208" y="30"/>
                        </a:lnTo>
                        <a:close/>
                      </a:path>
                    </a:pathLst>
                  </a:custGeom>
                  <a:solidFill>
                    <a:srgbClr val="5052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5" name="Freeform 103"/>
                  <p:cNvSpPr>
                    <a:spLocks/>
                  </p:cNvSpPr>
                  <p:nvPr/>
                </p:nvSpPr>
                <p:spPr bwMode="auto">
                  <a:xfrm>
                    <a:off x="1034" y="4078"/>
                    <a:ext cx="15" cy="29"/>
                  </a:xfrm>
                  <a:custGeom>
                    <a:avLst/>
                    <a:gdLst>
                      <a:gd name="T0" fmla="*/ 202 w 202"/>
                      <a:gd name="T1" fmla="*/ 37 h 618"/>
                      <a:gd name="T2" fmla="*/ 196 w 202"/>
                      <a:gd name="T3" fmla="*/ 618 h 618"/>
                      <a:gd name="T4" fmla="*/ 99 w 202"/>
                      <a:gd name="T5" fmla="*/ 600 h 618"/>
                      <a:gd name="T6" fmla="*/ 0 w 202"/>
                      <a:gd name="T7" fmla="*/ 581 h 618"/>
                      <a:gd name="T8" fmla="*/ 0 w 202"/>
                      <a:gd name="T9" fmla="*/ 0 h 618"/>
                      <a:gd name="T10" fmla="*/ 101 w 202"/>
                      <a:gd name="T11" fmla="*/ 19 h 618"/>
                      <a:gd name="T12" fmla="*/ 202 w 202"/>
                      <a:gd name="T13" fmla="*/ 37 h 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2" h="618">
                        <a:moveTo>
                          <a:pt x="202" y="37"/>
                        </a:moveTo>
                        <a:lnTo>
                          <a:pt x="196" y="618"/>
                        </a:lnTo>
                        <a:lnTo>
                          <a:pt x="99" y="600"/>
                        </a:lnTo>
                        <a:lnTo>
                          <a:pt x="0" y="581"/>
                        </a:lnTo>
                        <a:lnTo>
                          <a:pt x="0" y="0"/>
                        </a:lnTo>
                        <a:lnTo>
                          <a:pt x="101" y="19"/>
                        </a:lnTo>
                        <a:lnTo>
                          <a:pt x="202" y="37"/>
                        </a:lnTo>
                        <a:close/>
                      </a:path>
                    </a:pathLst>
                  </a:custGeom>
                  <a:solidFill>
                    <a:srgbClr val="49494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6" name="Freeform 104"/>
                  <p:cNvSpPr>
                    <a:spLocks/>
                  </p:cNvSpPr>
                  <p:nvPr/>
                </p:nvSpPr>
                <p:spPr bwMode="auto">
                  <a:xfrm>
                    <a:off x="1020" y="4076"/>
                    <a:ext cx="14" cy="30"/>
                  </a:xfrm>
                  <a:custGeom>
                    <a:avLst/>
                    <a:gdLst>
                      <a:gd name="T0" fmla="*/ 201 w 201"/>
                      <a:gd name="T1" fmla="*/ 45 h 626"/>
                      <a:gd name="T2" fmla="*/ 201 w 201"/>
                      <a:gd name="T3" fmla="*/ 626 h 626"/>
                      <a:gd name="T4" fmla="*/ 104 w 201"/>
                      <a:gd name="T5" fmla="*/ 605 h 626"/>
                      <a:gd name="T6" fmla="*/ 8 w 201"/>
                      <a:gd name="T7" fmla="*/ 584 h 626"/>
                      <a:gd name="T8" fmla="*/ 0 w 201"/>
                      <a:gd name="T9" fmla="*/ 0 h 626"/>
                      <a:gd name="T10" fmla="*/ 101 w 201"/>
                      <a:gd name="T11" fmla="*/ 24 h 626"/>
                      <a:gd name="T12" fmla="*/ 201 w 201"/>
                      <a:gd name="T13" fmla="*/ 45 h 6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1" h="626">
                        <a:moveTo>
                          <a:pt x="201" y="45"/>
                        </a:moveTo>
                        <a:lnTo>
                          <a:pt x="201" y="626"/>
                        </a:lnTo>
                        <a:lnTo>
                          <a:pt x="104" y="605"/>
                        </a:lnTo>
                        <a:lnTo>
                          <a:pt x="8" y="584"/>
                        </a:lnTo>
                        <a:lnTo>
                          <a:pt x="0" y="0"/>
                        </a:lnTo>
                        <a:lnTo>
                          <a:pt x="101" y="24"/>
                        </a:lnTo>
                        <a:lnTo>
                          <a:pt x="201" y="45"/>
                        </a:lnTo>
                        <a:close/>
                      </a:path>
                    </a:pathLst>
                  </a:custGeom>
                  <a:solidFill>
                    <a:srgbClr val="4140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7" name="Freeform 105"/>
                  <p:cNvSpPr>
                    <a:spLocks/>
                  </p:cNvSpPr>
                  <p:nvPr/>
                </p:nvSpPr>
                <p:spPr bwMode="auto">
                  <a:xfrm>
                    <a:off x="1006" y="4073"/>
                    <a:ext cx="14" cy="31"/>
                  </a:xfrm>
                  <a:custGeom>
                    <a:avLst/>
                    <a:gdLst>
                      <a:gd name="T0" fmla="*/ 198 w 206"/>
                      <a:gd name="T1" fmla="*/ 51 h 635"/>
                      <a:gd name="T2" fmla="*/ 206 w 206"/>
                      <a:gd name="T3" fmla="*/ 635 h 635"/>
                      <a:gd name="T4" fmla="*/ 108 w 206"/>
                      <a:gd name="T5" fmla="*/ 610 h 635"/>
                      <a:gd name="T6" fmla="*/ 13 w 206"/>
                      <a:gd name="T7" fmla="*/ 584 h 635"/>
                      <a:gd name="T8" fmla="*/ 0 w 206"/>
                      <a:gd name="T9" fmla="*/ 0 h 635"/>
                      <a:gd name="T10" fmla="*/ 99 w 206"/>
                      <a:gd name="T11" fmla="*/ 26 h 635"/>
                      <a:gd name="T12" fmla="*/ 198 w 206"/>
                      <a:gd name="T13" fmla="*/ 51 h 6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6" h="635">
                        <a:moveTo>
                          <a:pt x="198" y="51"/>
                        </a:moveTo>
                        <a:lnTo>
                          <a:pt x="206" y="635"/>
                        </a:lnTo>
                        <a:lnTo>
                          <a:pt x="108" y="610"/>
                        </a:lnTo>
                        <a:lnTo>
                          <a:pt x="13" y="584"/>
                        </a:lnTo>
                        <a:lnTo>
                          <a:pt x="0" y="0"/>
                        </a:lnTo>
                        <a:lnTo>
                          <a:pt x="99" y="26"/>
                        </a:lnTo>
                        <a:lnTo>
                          <a:pt x="198" y="51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8" name="Freeform 106"/>
                  <p:cNvSpPr>
                    <a:spLocks/>
                  </p:cNvSpPr>
                  <p:nvPr/>
                </p:nvSpPr>
                <p:spPr bwMode="auto">
                  <a:xfrm>
                    <a:off x="992" y="4070"/>
                    <a:ext cx="15" cy="31"/>
                  </a:xfrm>
                  <a:custGeom>
                    <a:avLst/>
                    <a:gdLst>
                      <a:gd name="T0" fmla="*/ 194 w 207"/>
                      <a:gd name="T1" fmla="*/ 60 h 644"/>
                      <a:gd name="T2" fmla="*/ 207 w 207"/>
                      <a:gd name="T3" fmla="*/ 644 h 644"/>
                      <a:gd name="T4" fmla="*/ 111 w 207"/>
                      <a:gd name="T5" fmla="*/ 615 h 644"/>
                      <a:gd name="T6" fmla="*/ 17 w 207"/>
                      <a:gd name="T7" fmla="*/ 586 h 644"/>
                      <a:gd name="T8" fmla="*/ 0 w 207"/>
                      <a:gd name="T9" fmla="*/ 0 h 644"/>
                      <a:gd name="T10" fmla="*/ 97 w 207"/>
                      <a:gd name="T11" fmla="*/ 31 h 644"/>
                      <a:gd name="T12" fmla="*/ 194 w 207"/>
                      <a:gd name="T13" fmla="*/ 60 h 6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7" h="644">
                        <a:moveTo>
                          <a:pt x="194" y="60"/>
                        </a:moveTo>
                        <a:lnTo>
                          <a:pt x="207" y="644"/>
                        </a:lnTo>
                        <a:lnTo>
                          <a:pt x="111" y="615"/>
                        </a:lnTo>
                        <a:lnTo>
                          <a:pt x="17" y="586"/>
                        </a:lnTo>
                        <a:lnTo>
                          <a:pt x="0" y="0"/>
                        </a:lnTo>
                        <a:lnTo>
                          <a:pt x="97" y="31"/>
                        </a:lnTo>
                        <a:lnTo>
                          <a:pt x="194" y="60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79" name="Freeform 107"/>
                  <p:cNvSpPr>
                    <a:spLocks/>
                  </p:cNvSpPr>
                  <p:nvPr/>
                </p:nvSpPr>
                <p:spPr bwMode="auto">
                  <a:xfrm>
                    <a:off x="978" y="4067"/>
                    <a:ext cx="15" cy="31"/>
                  </a:xfrm>
                  <a:custGeom>
                    <a:avLst/>
                    <a:gdLst>
                      <a:gd name="T0" fmla="*/ 193 w 210"/>
                      <a:gd name="T1" fmla="*/ 68 h 654"/>
                      <a:gd name="T2" fmla="*/ 210 w 210"/>
                      <a:gd name="T3" fmla="*/ 654 h 654"/>
                      <a:gd name="T4" fmla="*/ 117 w 210"/>
                      <a:gd name="T5" fmla="*/ 622 h 654"/>
                      <a:gd name="T6" fmla="*/ 23 w 210"/>
                      <a:gd name="T7" fmla="*/ 588 h 654"/>
                      <a:gd name="T8" fmla="*/ 0 w 210"/>
                      <a:gd name="T9" fmla="*/ 0 h 654"/>
                      <a:gd name="T10" fmla="*/ 96 w 210"/>
                      <a:gd name="T11" fmla="*/ 36 h 654"/>
                      <a:gd name="T12" fmla="*/ 193 w 210"/>
                      <a:gd name="T13" fmla="*/ 68 h 6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0" h="654">
                        <a:moveTo>
                          <a:pt x="193" y="68"/>
                        </a:moveTo>
                        <a:lnTo>
                          <a:pt x="210" y="654"/>
                        </a:lnTo>
                        <a:lnTo>
                          <a:pt x="117" y="622"/>
                        </a:lnTo>
                        <a:lnTo>
                          <a:pt x="23" y="588"/>
                        </a:lnTo>
                        <a:lnTo>
                          <a:pt x="0" y="0"/>
                        </a:lnTo>
                        <a:lnTo>
                          <a:pt x="96" y="36"/>
                        </a:lnTo>
                        <a:lnTo>
                          <a:pt x="193" y="68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0" name="Freeform 108"/>
                  <p:cNvSpPr>
                    <a:spLocks/>
                  </p:cNvSpPr>
                  <p:nvPr/>
                </p:nvSpPr>
                <p:spPr bwMode="auto">
                  <a:xfrm>
                    <a:off x="965" y="4064"/>
                    <a:ext cx="15" cy="31"/>
                  </a:xfrm>
                  <a:custGeom>
                    <a:avLst/>
                    <a:gdLst>
                      <a:gd name="T0" fmla="*/ 188 w 211"/>
                      <a:gd name="T1" fmla="*/ 76 h 664"/>
                      <a:gd name="T2" fmla="*/ 211 w 211"/>
                      <a:gd name="T3" fmla="*/ 664 h 664"/>
                      <a:gd name="T4" fmla="*/ 120 w 211"/>
                      <a:gd name="T5" fmla="*/ 628 h 664"/>
                      <a:gd name="T6" fmla="*/ 29 w 211"/>
                      <a:gd name="T7" fmla="*/ 590 h 664"/>
                      <a:gd name="T8" fmla="*/ 0 w 211"/>
                      <a:gd name="T9" fmla="*/ 0 h 664"/>
                      <a:gd name="T10" fmla="*/ 94 w 211"/>
                      <a:gd name="T11" fmla="*/ 40 h 664"/>
                      <a:gd name="T12" fmla="*/ 188 w 211"/>
                      <a:gd name="T13" fmla="*/ 76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1" h="664">
                        <a:moveTo>
                          <a:pt x="188" y="76"/>
                        </a:moveTo>
                        <a:lnTo>
                          <a:pt x="211" y="664"/>
                        </a:lnTo>
                        <a:lnTo>
                          <a:pt x="120" y="628"/>
                        </a:lnTo>
                        <a:lnTo>
                          <a:pt x="29" y="590"/>
                        </a:lnTo>
                        <a:lnTo>
                          <a:pt x="0" y="0"/>
                        </a:lnTo>
                        <a:lnTo>
                          <a:pt x="94" y="40"/>
                        </a:lnTo>
                        <a:lnTo>
                          <a:pt x="188" y="76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1" name="Freeform 109"/>
                  <p:cNvSpPr>
                    <a:spLocks/>
                  </p:cNvSpPr>
                  <p:nvPr/>
                </p:nvSpPr>
                <p:spPr bwMode="auto">
                  <a:xfrm>
                    <a:off x="952" y="4060"/>
                    <a:ext cx="15" cy="32"/>
                  </a:xfrm>
                  <a:custGeom>
                    <a:avLst/>
                    <a:gdLst>
                      <a:gd name="T0" fmla="*/ 183 w 212"/>
                      <a:gd name="T1" fmla="*/ 84 h 674"/>
                      <a:gd name="T2" fmla="*/ 212 w 212"/>
                      <a:gd name="T3" fmla="*/ 674 h 674"/>
                      <a:gd name="T4" fmla="*/ 123 w 212"/>
                      <a:gd name="T5" fmla="*/ 634 h 674"/>
                      <a:gd name="T6" fmla="*/ 33 w 212"/>
                      <a:gd name="T7" fmla="*/ 591 h 674"/>
                      <a:gd name="T8" fmla="*/ 0 w 212"/>
                      <a:gd name="T9" fmla="*/ 0 h 674"/>
                      <a:gd name="T10" fmla="*/ 91 w 212"/>
                      <a:gd name="T11" fmla="*/ 43 h 674"/>
                      <a:gd name="T12" fmla="*/ 183 w 212"/>
                      <a:gd name="T13" fmla="*/ 84 h 6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2" h="674">
                        <a:moveTo>
                          <a:pt x="183" y="84"/>
                        </a:moveTo>
                        <a:lnTo>
                          <a:pt x="212" y="674"/>
                        </a:lnTo>
                        <a:lnTo>
                          <a:pt x="123" y="634"/>
                        </a:lnTo>
                        <a:lnTo>
                          <a:pt x="33" y="591"/>
                        </a:lnTo>
                        <a:lnTo>
                          <a:pt x="0" y="0"/>
                        </a:lnTo>
                        <a:lnTo>
                          <a:pt x="91" y="43"/>
                        </a:lnTo>
                        <a:lnTo>
                          <a:pt x="183" y="84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2" name="Freeform 110"/>
                  <p:cNvSpPr>
                    <a:spLocks/>
                  </p:cNvSpPr>
                  <p:nvPr/>
                </p:nvSpPr>
                <p:spPr bwMode="auto">
                  <a:xfrm>
                    <a:off x="939" y="4055"/>
                    <a:ext cx="15" cy="33"/>
                  </a:xfrm>
                  <a:custGeom>
                    <a:avLst/>
                    <a:gdLst>
                      <a:gd name="T0" fmla="*/ 179 w 212"/>
                      <a:gd name="T1" fmla="*/ 95 h 686"/>
                      <a:gd name="T2" fmla="*/ 212 w 212"/>
                      <a:gd name="T3" fmla="*/ 686 h 686"/>
                      <a:gd name="T4" fmla="*/ 125 w 212"/>
                      <a:gd name="T5" fmla="*/ 642 h 686"/>
                      <a:gd name="T6" fmla="*/ 39 w 212"/>
                      <a:gd name="T7" fmla="*/ 595 h 686"/>
                      <a:gd name="T8" fmla="*/ 0 w 212"/>
                      <a:gd name="T9" fmla="*/ 0 h 686"/>
                      <a:gd name="T10" fmla="*/ 89 w 212"/>
                      <a:gd name="T11" fmla="*/ 48 h 686"/>
                      <a:gd name="T12" fmla="*/ 179 w 212"/>
                      <a:gd name="T13" fmla="*/ 95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2" h="686">
                        <a:moveTo>
                          <a:pt x="179" y="95"/>
                        </a:moveTo>
                        <a:lnTo>
                          <a:pt x="212" y="686"/>
                        </a:lnTo>
                        <a:lnTo>
                          <a:pt x="125" y="642"/>
                        </a:lnTo>
                        <a:lnTo>
                          <a:pt x="39" y="595"/>
                        </a:lnTo>
                        <a:lnTo>
                          <a:pt x="0" y="0"/>
                        </a:lnTo>
                        <a:lnTo>
                          <a:pt x="89" y="48"/>
                        </a:lnTo>
                        <a:lnTo>
                          <a:pt x="179" y="95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3" name="Freeform 111"/>
                  <p:cNvSpPr>
                    <a:spLocks/>
                  </p:cNvSpPr>
                  <p:nvPr/>
                </p:nvSpPr>
                <p:spPr bwMode="auto">
                  <a:xfrm>
                    <a:off x="927" y="4050"/>
                    <a:ext cx="15" cy="33"/>
                  </a:xfrm>
                  <a:custGeom>
                    <a:avLst/>
                    <a:gdLst>
                      <a:gd name="T0" fmla="*/ 172 w 211"/>
                      <a:gd name="T1" fmla="*/ 103 h 698"/>
                      <a:gd name="T2" fmla="*/ 211 w 211"/>
                      <a:gd name="T3" fmla="*/ 698 h 698"/>
                      <a:gd name="T4" fmla="*/ 127 w 211"/>
                      <a:gd name="T5" fmla="*/ 649 h 698"/>
                      <a:gd name="T6" fmla="*/ 44 w 211"/>
                      <a:gd name="T7" fmla="*/ 598 h 698"/>
                      <a:gd name="T8" fmla="*/ 0 w 211"/>
                      <a:gd name="T9" fmla="*/ 0 h 698"/>
                      <a:gd name="T10" fmla="*/ 86 w 211"/>
                      <a:gd name="T11" fmla="*/ 53 h 698"/>
                      <a:gd name="T12" fmla="*/ 172 w 211"/>
                      <a:gd name="T13" fmla="*/ 103 h 6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1" h="698">
                        <a:moveTo>
                          <a:pt x="172" y="103"/>
                        </a:moveTo>
                        <a:lnTo>
                          <a:pt x="211" y="698"/>
                        </a:lnTo>
                        <a:lnTo>
                          <a:pt x="127" y="649"/>
                        </a:lnTo>
                        <a:lnTo>
                          <a:pt x="44" y="598"/>
                        </a:lnTo>
                        <a:lnTo>
                          <a:pt x="0" y="0"/>
                        </a:lnTo>
                        <a:lnTo>
                          <a:pt x="86" y="53"/>
                        </a:lnTo>
                        <a:lnTo>
                          <a:pt x="172" y="103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4" name="Freeform 112"/>
                  <p:cNvSpPr>
                    <a:spLocks/>
                  </p:cNvSpPr>
                  <p:nvPr/>
                </p:nvSpPr>
                <p:spPr bwMode="auto">
                  <a:xfrm>
                    <a:off x="915" y="4045"/>
                    <a:ext cx="15" cy="34"/>
                  </a:xfrm>
                  <a:custGeom>
                    <a:avLst/>
                    <a:gdLst>
                      <a:gd name="T0" fmla="*/ 166 w 210"/>
                      <a:gd name="T1" fmla="*/ 112 h 710"/>
                      <a:gd name="T2" fmla="*/ 210 w 210"/>
                      <a:gd name="T3" fmla="*/ 710 h 710"/>
                      <a:gd name="T4" fmla="*/ 129 w 210"/>
                      <a:gd name="T5" fmla="*/ 656 h 710"/>
                      <a:gd name="T6" fmla="*/ 49 w 210"/>
                      <a:gd name="T7" fmla="*/ 599 h 710"/>
                      <a:gd name="T8" fmla="*/ 0 w 210"/>
                      <a:gd name="T9" fmla="*/ 0 h 710"/>
                      <a:gd name="T10" fmla="*/ 82 w 210"/>
                      <a:gd name="T11" fmla="*/ 57 h 710"/>
                      <a:gd name="T12" fmla="*/ 166 w 210"/>
                      <a:gd name="T13" fmla="*/ 112 h 7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0" h="710">
                        <a:moveTo>
                          <a:pt x="166" y="112"/>
                        </a:moveTo>
                        <a:lnTo>
                          <a:pt x="210" y="710"/>
                        </a:lnTo>
                        <a:lnTo>
                          <a:pt x="129" y="656"/>
                        </a:lnTo>
                        <a:lnTo>
                          <a:pt x="49" y="599"/>
                        </a:lnTo>
                        <a:lnTo>
                          <a:pt x="0" y="0"/>
                        </a:lnTo>
                        <a:lnTo>
                          <a:pt x="82" y="57"/>
                        </a:lnTo>
                        <a:lnTo>
                          <a:pt x="166" y="112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5" name="Freeform 113"/>
                  <p:cNvSpPr>
                    <a:spLocks/>
                  </p:cNvSpPr>
                  <p:nvPr/>
                </p:nvSpPr>
                <p:spPr bwMode="auto">
                  <a:xfrm>
                    <a:off x="903" y="4039"/>
                    <a:ext cx="15" cy="34"/>
                  </a:xfrm>
                  <a:custGeom>
                    <a:avLst/>
                    <a:gdLst>
                      <a:gd name="T0" fmla="*/ 159 w 208"/>
                      <a:gd name="T1" fmla="*/ 123 h 722"/>
                      <a:gd name="T2" fmla="*/ 208 w 208"/>
                      <a:gd name="T3" fmla="*/ 722 h 722"/>
                      <a:gd name="T4" fmla="*/ 130 w 208"/>
                      <a:gd name="T5" fmla="*/ 664 h 722"/>
                      <a:gd name="T6" fmla="*/ 53 w 208"/>
                      <a:gd name="T7" fmla="*/ 604 h 722"/>
                      <a:gd name="T8" fmla="*/ 0 w 208"/>
                      <a:gd name="T9" fmla="*/ 0 h 722"/>
                      <a:gd name="T10" fmla="*/ 79 w 208"/>
                      <a:gd name="T11" fmla="*/ 62 h 722"/>
                      <a:gd name="T12" fmla="*/ 159 w 208"/>
                      <a:gd name="T13" fmla="*/ 123 h 7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8" h="722">
                        <a:moveTo>
                          <a:pt x="159" y="123"/>
                        </a:moveTo>
                        <a:lnTo>
                          <a:pt x="208" y="722"/>
                        </a:lnTo>
                        <a:lnTo>
                          <a:pt x="130" y="664"/>
                        </a:lnTo>
                        <a:lnTo>
                          <a:pt x="53" y="604"/>
                        </a:lnTo>
                        <a:lnTo>
                          <a:pt x="0" y="0"/>
                        </a:lnTo>
                        <a:lnTo>
                          <a:pt x="79" y="62"/>
                        </a:lnTo>
                        <a:lnTo>
                          <a:pt x="159" y="123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6" name="Freeform 114"/>
                  <p:cNvSpPr>
                    <a:spLocks/>
                  </p:cNvSpPr>
                  <p:nvPr/>
                </p:nvSpPr>
                <p:spPr bwMode="auto">
                  <a:xfrm>
                    <a:off x="893" y="4033"/>
                    <a:ext cx="14" cy="35"/>
                  </a:xfrm>
                  <a:custGeom>
                    <a:avLst/>
                    <a:gdLst>
                      <a:gd name="T0" fmla="*/ 152 w 205"/>
                      <a:gd name="T1" fmla="*/ 133 h 737"/>
                      <a:gd name="T2" fmla="*/ 205 w 205"/>
                      <a:gd name="T3" fmla="*/ 737 h 737"/>
                      <a:gd name="T4" fmla="*/ 130 w 205"/>
                      <a:gd name="T5" fmla="*/ 673 h 737"/>
                      <a:gd name="T6" fmla="*/ 57 w 205"/>
                      <a:gd name="T7" fmla="*/ 608 h 737"/>
                      <a:gd name="T8" fmla="*/ 0 w 205"/>
                      <a:gd name="T9" fmla="*/ 0 h 737"/>
                      <a:gd name="T10" fmla="*/ 75 w 205"/>
                      <a:gd name="T11" fmla="*/ 68 h 737"/>
                      <a:gd name="T12" fmla="*/ 152 w 205"/>
                      <a:gd name="T13" fmla="*/ 133 h 7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5" h="737">
                        <a:moveTo>
                          <a:pt x="152" y="133"/>
                        </a:moveTo>
                        <a:lnTo>
                          <a:pt x="205" y="737"/>
                        </a:lnTo>
                        <a:lnTo>
                          <a:pt x="130" y="673"/>
                        </a:lnTo>
                        <a:lnTo>
                          <a:pt x="57" y="608"/>
                        </a:lnTo>
                        <a:lnTo>
                          <a:pt x="0" y="0"/>
                        </a:lnTo>
                        <a:lnTo>
                          <a:pt x="75" y="68"/>
                        </a:lnTo>
                        <a:lnTo>
                          <a:pt x="152" y="133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7" name="Freeform 115"/>
                  <p:cNvSpPr>
                    <a:spLocks/>
                  </p:cNvSpPr>
                  <p:nvPr/>
                </p:nvSpPr>
                <p:spPr bwMode="auto">
                  <a:xfrm>
                    <a:off x="882" y="4026"/>
                    <a:ext cx="15" cy="36"/>
                  </a:xfrm>
                  <a:custGeom>
                    <a:avLst/>
                    <a:gdLst>
                      <a:gd name="T0" fmla="*/ 144 w 201"/>
                      <a:gd name="T1" fmla="*/ 143 h 751"/>
                      <a:gd name="T2" fmla="*/ 201 w 201"/>
                      <a:gd name="T3" fmla="*/ 751 h 751"/>
                      <a:gd name="T4" fmla="*/ 132 w 201"/>
                      <a:gd name="T5" fmla="*/ 682 h 751"/>
                      <a:gd name="T6" fmla="*/ 63 w 201"/>
                      <a:gd name="T7" fmla="*/ 611 h 751"/>
                      <a:gd name="T8" fmla="*/ 0 w 201"/>
                      <a:gd name="T9" fmla="*/ 0 h 751"/>
                      <a:gd name="T10" fmla="*/ 71 w 201"/>
                      <a:gd name="T11" fmla="*/ 73 h 751"/>
                      <a:gd name="T12" fmla="*/ 144 w 201"/>
                      <a:gd name="T13" fmla="*/ 143 h 7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1" h="751">
                        <a:moveTo>
                          <a:pt x="144" y="143"/>
                        </a:moveTo>
                        <a:lnTo>
                          <a:pt x="201" y="751"/>
                        </a:lnTo>
                        <a:lnTo>
                          <a:pt x="132" y="682"/>
                        </a:lnTo>
                        <a:lnTo>
                          <a:pt x="63" y="611"/>
                        </a:lnTo>
                        <a:lnTo>
                          <a:pt x="0" y="0"/>
                        </a:lnTo>
                        <a:lnTo>
                          <a:pt x="71" y="73"/>
                        </a:lnTo>
                        <a:lnTo>
                          <a:pt x="144" y="143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8" name="Freeform 116"/>
                  <p:cNvSpPr>
                    <a:spLocks/>
                  </p:cNvSpPr>
                  <p:nvPr/>
                </p:nvSpPr>
                <p:spPr bwMode="auto">
                  <a:xfrm>
                    <a:off x="873" y="4019"/>
                    <a:ext cx="14" cy="36"/>
                  </a:xfrm>
                  <a:custGeom>
                    <a:avLst/>
                    <a:gdLst>
                      <a:gd name="T0" fmla="*/ 134 w 197"/>
                      <a:gd name="T1" fmla="*/ 153 h 764"/>
                      <a:gd name="T2" fmla="*/ 197 w 197"/>
                      <a:gd name="T3" fmla="*/ 764 h 764"/>
                      <a:gd name="T4" fmla="*/ 130 w 197"/>
                      <a:gd name="T5" fmla="*/ 691 h 764"/>
                      <a:gd name="T6" fmla="*/ 66 w 197"/>
                      <a:gd name="T7" fmla="*/ 615 h 764"/>
                      <a:gd name="T8" fmla="*/ 0 w 197"/>
                      <a:gd name="T9" fmla="*/ 0 h 764"/>
                      <a:gd name="T10" fmla="*/ 67 w 197"/>
                      <a:gd name="T11" fmla="*/ 78 h 764"/>
                      <a:gd name="T12" fmla="*/ 134 w 197"/>
                      <a:gd name="T13" fmla="*/ 153 h 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7" h="764">
                        <a:moveTo>
                          <a:pt x="134" y="153"/>
                        </a:moveTo>
                        <a:lnTo>
                          <a:pt x="197" y="764"/>
                        </a:lnTo>
                        <a:lnTo>
                          <a:pt x="130" y="691"/>
                        </a:lnTo>
                        <a:lnTo>
                          <a:pt x="66" y="615"/>
                        </a:lnTo>
                        <a:lnTo>
                          <a:pt x="0" y="0"/>
                        </a:lnTo>
                        <a:lnTo>
                          <a:pt x="67" y="78"/>
                        </a:lnTo>
                        <a:lnTo>
                          <a:pt x="134" y="153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89" name="Freeform 117"/>
                  <p:cNvSpPr>
                    <a:spLocks/>
                  </p:cNvSpPr>
                  <p:nvPr/>
                </p:nvSpPr>
                <p:spPr bwMode="auto">
                  <a:xfrm>
                    <a:off x="864" y="4011"/>
                    <a:ext cx="13" cy="37"/>
                  </a:xfrm>
                  <a:custGeom>
                    <a:avLst/>
                    <a:gdLst>
                      <a:gd name="T0" fmla="*/ 125 w 191"/>
                      <a:gd name="T1" fmla="*/ 165 h 780"/>
                      <a:gd name="T2" fmla="*/ 191 w 191"/>
                      <a:gd name="T3" fmla="*/ 780 h 780"/>
                      <a:gd name="T4" fmla="*/ 129 w 191"/>
                      <a:gd name="T5" fmla="*/ 701 h 780"/>
                      <a:gd name="T6" fmla="*/ 70 w 191"/>
                      <a:gd name="T7" fmla="*/ 620 h 780"/>
                      <a:gd name="T8" fmla="*/ 0 w 191"/>
                      <a:gd name="T9" fmla="*/ 0 h 780"/>
                      <a:gd name="T10" fmla="*/ 62 w 191"/>
                      <a:gd name="T11" fmla="*/ 83 h 780"/>
                      <a:gd name="T12" fmla="*/ 125 w 191"/>
                      <a:gd name="T13" fmla="*/ 165 h 7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1" h="780">
                        <a:moveTo>
                          <a:pt x="125" y="165"/>
                        </a:moveTo>
                        <a:lnTo>
                          <a:pt x="191" y="780"/>
                        </a:lnTo>
                        <a:lnTo>
                          <a:pt x="129" y="701"/>
                        </a:lnTo>
                        <a:lnTo>
                          <a:pt x="70" y="620"/>
                        </a:lnTo>
                        <a:lnTo>
                          <a:pt x="0" y="0"/>
                        </a:lnTo>
                        <a:lnTo>
                          <a:pt x="62" y="83"/>
                        </a:lnTo>
                        <a:lnTo>
                          <a:pt x="125" y="165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0" name="Freeform 118"/>
                  <p:cNvSpPr>
                    <a:spLocks/>
                  </p:cNvSpPr>
                  <p:nvPr/>
                </p:nvSpPr>
                <p:spPr bwMode="auto">
                  <a:xfrm>
                    <a:off x="851" y="4010"/>
                    <a:ext cx="18" cy="30"/>
                  </a:xfrm>
                  <a:custGeom>
                    <a:avLst/>
                    <a:gdLst>
                      <a:gd name="T0" fmla="*/ 180 w 250"/>
                      <a:gd name="T1" fmla="*/ 23 h 643"/>
                      <a:gd name="T2" fmla="*/ 250 w 250"/>
                      <a:gd name="T3" fmla="*/ 643 h 643"/>
                      <a:gd name="T4" fmla="*/ 162 w 250"/>
                      <a:gd name="T5" fmla="*/ 632 h 643"/>
                      <a:gd name="T6" fmla="*/ 73 w 250"/>
                      <a:gd name="T7" fmla="*/ 621 h 643"/>
                      <a:gd name="T8" fmla="*/ 0 w 250"/>
                      <a:gd name="T9" fmla="*/ 0 h 643"/>
                      <a:gd name="T10" fmla="*/ 90 w 250"/>
                      <a:gd name="T11" fmla="*/ 13 h 643"/>
                      <a:gd name="T12" fmla="*/ 180 w 250"/>
                      <a:gd name="T13" fmla="*/ 23 h 6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0" h="643">
                        <a:moveTo>
                          <a:pt x="180" y="23"/>
                        </a:moveTo>
                        <a:lnTo>
                          <a:pt x="250" y="643"/>
                        </a:lnTo>
                        <a:lnTo>
                          <a:pt x="162" y="632"/>
                        </a:lnTo>
                        <a:lnTo>
                          <a:pt x="73" y="621"/>
                        </a:lnTo>
                        <a:lnTo>
                          <a:pt x="0" y="0"/>
                        </a:lnTo>
                        <a:lnTo>
                          <a:pt x="90" y="13"/>
                        </a:lnTo>
                        <a:lnTo>
                          <a:pt x="180" y="23"/>
                        </a:lnTo>
                        <a:close/>
                      </a:path>
                    </a:pathLst>
                  </a:custGeom>
                  <a:solidFill>
                    <a:srgbClr val="53565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1" name="Freeform 119"/>
                  <p:cNvSpPr>
                    <a:spLocks/>
                  </p:cNvSpPr>
                  <p:nvPr/>
                </p:nvSpPr>
                <p:spPr bwMode="auto">
                  <a:xfrm>
                    <a:off x="838" y="4008"/>
                    <a:ext cx="18" cy="31"/>
                  </a:xfrm>
                  <a:custGeom>
                    <a:avLst/>
                    <a:gdLst>
                      <a:gd name="T0" fmla="*/ 181 w 254"/>
                      <a:gd name="T1" fmla="*/ 29 h 650"/>
                      <a:gd name="T2" fmla="*/ 254 w 254"/>
                      <a:gd name="T3" fmla="*/ 650 h 650"/>
                      <a:gd name="T4" fmla="*/ 167 w 254"/>
                      <a:gd name="T5" fmla="*/ 636 h 650"/>
                      <a:gd name="T6" fmla="*/ 80 w 254"/>
                      <a:gd name="T7" fmla="*/ 621 h 650"/>
                      <a:gd name="T8" fmla="*/ 0 w 254"/>
                      <a:gd name="T9" fmla="*/ 0 h 650"/>
                      <a:gd name="T10" fmla="*/ 90 w 254"/>
                      <a:gd name="T11" fmla="*/ 16 h 650"/>
                      <a:gd name="T12" fmla="*/ 181 w 254"/>
                      <a:gd name="T13" fmla="*/ 29 h 6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4" h="650">
                        <a:moveTo>
                          <a:pt x="181" y="29"/>
                        </a:moveTo>
                        <a:lnTo>
                          <a:pt x="254" y="650"/>
                        </a:lnTo>
                        <a:lnTo>
                          <a:pt x="167" y="636"/>
                        </a:lnTo>
                        <a:lnTo>
                          <a:pt x="80" y="621"/>
                        </a:lnTo>
                        <a:lnTo>
                          <a:pt x="0" y="0"/>
                        </a:lnTo>
                        <a:lnTo>
                          <a:pt x="90" y="16"/>
                        </a:lnTo>
                        <a:lnTo>
                          <a:pt x="181" y="29"/>
                        </a:lnTo>
                        <a:close/>
                      </a:path>
                    </a:pathLst>
                  </a:custGeom>
                  <a:solidFill>
                    <a:srgbClr val="4C4D4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2" name="Freeform 120"/>
                  <p:cNvSpPr>
                    <a:spLocks/>
                  </p:cNvSpPr>
                  <p:nvPr/>
                </p:nvSpPr>
                <p:spPr bwMode="auto">
                  <a:xfrm>
                    <a:off x="825" y="4007"/>
                    <a:ext cx="19" cy="31"/>
                  </a:xfrm>
                  <a:custGeom>
                    <a:avLst/>
                    <a:gdLst>
                      <a:gd name="T0" fmla="*/ 178 w 258"/>
                      <a:gd name="T1" fmla="*/ 35 h 656"/>
                      <a:gd name="T2" fmla="*/ 258 w 258"/>
                      <a:gd name="T3" fmla="*/ 656 h 656"/>
                      <a:gd name="T4" fmla="*/ 171 w 258"/>
                      <a:gd name="T5" fmla="*/ 639 h 656"/>
                      <a:gd name="T6" fmla="*/ 85 w 258"/>
                      <a:gd name="T7" fmla="*/ 621 h 656"/>
                      <a:gd name="T8" fmla="*/ 0 w 258"/>
                      <a:gd name="T9" fmla="*/ 0 h 656"/>
                      <a:gd name="T10" fmla="*/ 89 w 258"/>
                      <a:gd name="T11" fmla="*/ 18 h 656"/>
                      <a:gd name="T12" fmla="*/ 178 w 258"/>
                      <a:gd name="T13" fmla="*/ 35 h 6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8" h="656">
                        <a:moveTo>
                          <a:pt x="178" y="35"/>
                        </a:moveTo>
                        <a:lnTo>
                          <a:pt x="258" y="656"/>
                        </a:lnTo>
                        <a:lnTo>
                          <a:pt x="171" y="639"/>
                        </a:lnTo>
                        <a:lnTo>
                          <a:pt x="85" y="621"/>
                        </a:lnTo>
                        <a:lnTo>
                          <a:pt x="0" y="0"/>
                        </a:lnTo>
                        <a:lnTo>
                          <a:pt x="89" y="18"/>
                        </a:lnTo>
                        <a:lnTo>
                          <a:pt x="178" y="35"/>
                        </a:lnTo>
                        <a:close/>
                      </a:path>
                    </a:pathLst>
                  </a:custGeom>
                  <a:solidFill>
                    <a:srgbClr val="4544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3" name="Freeform 121"/>
                  <p:cNvSpPr>
                    <a:spLocks/>
                  </p:cNvSpPr>
                  <p:nvPr/>
                </p:nvSpPr>
                <p:spPr bwMode="auto">
                  <a:xfrm>
                    <a:off x="813" y="4004"/>
                    <a:ext cx="18" cy="32"/>
                  </a:xfrm>
                  <a:custGeom>
                    <a:avLst/>
                    <a:gdLst>
                      <a:gd name="T0" fmla="*/ 177 w 262"/>
                      <a:gd name="T1" fmla="*/ 44 h 665"/>
                      <a:gd name="T2" fmla="*/ 262 w 262"/>
                      <a:gd name="T3" fmla="*/ 665 h 665"/>
                      <a:gd name="T4" fmla="*/ 176 w 262"/>
                      <a:gd name="T5" fmla="*/ 646 h 665"/>
                      <a:gd name="T6" fmla="*/ 89 w 262"/>
                      <a:gd name="T7" fmla="*/ 624 h 665"/>
                      <a:gd name="T8" fmla="*/ 0 w 262"/>
                      <a:gd name="T9" fmla="*/ 0 h 665"/>
                      <a:gd name="T10" fmla="*/ 88 w 262"/>
                      <a:gd name="T11" fmla="*/ 23 h 665"/>
                      <a:gd name="T12" fmla="*/ 177 w 262"/>
                      <a:gd name="T13" fmla="*/ 44 h 6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2" h="665">
                        <a:moveTo>
                          <a:pt x="177" y="44"/>
                        </a:moveTo>
                        <a:lnTo>
                          <a:pt x="262" y="665"/>
                        </a:lnTo>
                        <a:lnTo>
                          <a:pt x="176" y="646"/>
                        </a:lnTo>
                        <a:lnTo>
                          <a:pt x="89" y="624"/>
                        </a:lnTo>
                        <a:lnTo>
                          <a:pt x="0" y="0"/>
                        </a:lnTo>
                        <a:lnTo>
                          <a:pt x="88" y="23"/>
                        </a:lnTo>
                        <a:lnTo>
                          <a:pt x="177" y="44"/>
                        </a:lnTo>
                        <a:close/>
                      </a:path>
                    </a:pathLst>
                  </a:custGeom>
                  <a:solidFill>
                    <a:srgbClr val="3C393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4" name="Freeform 122"/>
                  <p:cNvSpPr>
                    <a:spLocks/>
                  </p:cNvSpPr>
                  <p:nvPr/>
                </p:nvSpPr>
                <p:spPr bwMode="auto">
                  <a:xfrm>
                    <a:off x="800" y="4002"/>
                    <a:ext cx="19" cy="32"/>
                  </a:xfrm>
                  <a:custGeom>
                    <a:avLst/>
                    <a:gdLst>
                      <a:gd name="T0" fmla="*/ 175 w 264"/>
                      <a:gd name="T1" fmla="*/ 49 h 673"/>
                      <a:gd name="T2" fmla="*/ 264 w 264"/>
                      <a:gd name="T3" fmla="*/ 673 h 673"/>
                      <a:gd name="T4" fmla="*/ 179 w 264"/>
                      <a:gd name="T5" fmla="*/ 649 h 673"/>
                      <a:gd name="T6" fmla="*/ 95 w 264"/>
                      <a:gd name="T7" fmla="*/ 624 h 673"/>
                      <a:gd name="T8" fmla="*/ 0 w 264"/>
                      <a:gd name="T9" fmla="*/ 0 h 673"/>
                      <a:gd name="T10" fmla="*/ 87 w 264"/>
                      <a:gd name="T11" fmla="*/ 25 h 673"/>
                      <a:gd name="T12" fmla="*/ 175 w 264"/>
                      <a:gd name="T13" fmla="*/ 49 h 6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4" h="673">
                        <a:moveTo>
                          <a:pt x="175" y="49"/>
                        </a:moveTo>
                        <a:lnTo>
                          <a:pt x="264" y="673"/>
                        </a:lnTo>
                        <a:lnTo>
                          <a:pt x="179" y="649"/>
                        </a:lnTo>
                        <a:lnTo>
                          <a:pt x="95" y="624"/>
                        </a:lnTo>
                        <a:lnTo>
                          <a:pt x="0" y="0"/>
                        </a:lnTo>
                        <a:lnTo>
                          <a:pt x="87" y="25"/>
                        </a:lnTo>
                        <a:lnTo>
                          <a:pt x="175" y="49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5" name="Freeform 123"/>
                  <p:cNvSpPr>
                    <a:spLocks/>
                  </p:cNvSpPr>
                  <p:nvPr/>
                </p:nvSpPr>
                <p:spPr bwMode="auto">
                  <a:xfrm>
                    <a:off x="788" y="3999"/>
                    <a:ext cx="19" cy="33"/>
                  </a:xfrm>
                  <a:custGeom>
                    <a:avLst/>
                    <a:gdLst>
                      <a:gd name="T0" fmla="*/ 171 w 266"/>
                      <a:gd name="T1" fmla="*/ 57 h 681"/>
                      <a:gd name="T2" fmla="*/ 266 w 266"/>
                      <a:gd name="T3" fmla="*/ 681 h 681"/>
                      <a:gd name="T4" fmla="*/ 182 w 266"/>
                      <a:gd name="T5" fmla="*/ 654 h 681"/>
                      <a:gd name="T6" fmla="*/ 99 w 266"/>
                      <a:gd name="T7" fmla="*/ 625 h 681"/>
                      <a:gd name="T8" fmla="*/ 0 w 266"/>
                      <a:gd name="T9" fmla="*/ 0 h 681"/>
                      <a:gd name="T10" fmla="*/ 85 w 266"/>
                      <a:gd name="T11" fmla="*/ 29 h 681"/>
                      <a:gd name="T12" fmla="*/ 171 w 266"/>
                      <a:gd name="T13" fmla="*/ 57 h 6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6" h="681">
                        <a:moveTo>
                          <a:pt x="171" y="57"/>
                        </a:moveTo>
                        <a:lnTo>
                          <a:pt x="266" y="681"/>
                        </a:lnTo>
                        <a:lnTo>
                          <a:pt x="182" y="654"/>
                        </a:lnTo>
                        <a:lnTo>
                          <a:pt x="99" y="625"/>
                        </a:lnTo>
                        <a:lnTo>
                          <a:pt x="0" y="0"/>
                        </a:lnTo>
                        <a:lnTo>
                          <a:pt x="85" y="29"/>
                        </a:lnTo>
                        <a:lnTo>
                          <a:pt x="171" y="57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6" name="Freeform 124"/>
                  <p:cNvSpPr>
                    <a:spLocks/>
                  </p:cNvSpPr>
                  <p:nvPr/>
                </p:nvSpPr>
                <p:spPr bwMode="auto">
                  <a:xfrm>
                    <a:off x="776" y="3996"/>
                    <a:ext cx="19" cy="33"/>
                  </a:xfrm>
                  <a:custGeom>
                    <a:avLst/>
                    <a:gdLst>
                      <a:gd name="T0" fmla="*/ 170 w 269"/>
                      <a:gd name="T1" fmla="*/ 65 h 690"/>
                      <a:gd name="T2" fmla="*/ 269 w 269"/>
                      <a:gd name="T3" fmla="*/ 690 h 690"/>
                      <a:gd name="T4" fmla="*/ 187 w 269"/>
                      <a:gd name="T5" fmla="*/ 660 h 690"/>
                      <a:gd name="T6" fmla="*/ 105 w 269"/>
                      <a:gd name="T7" fmla="*/ 628 h 690"/>
                      <a:gd name="T8" fmla="*/ 0 w 269"/>
                      <a:gd name="T9" fmla="*/ 0 h 690"/>
                      <a:gd name="T10" fmla="*/ 84 w 269"/>
                      <a:gd name="T11" fmla="*/ 33 h 690"/>
                      <a:gd name="T12" fmla="*/ 170 w 269"/>
                      <a:gd name="T13" fmla="*/ 65 h 6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9" h="690">
                        <a:moveTo>
                          <a:pt x="170" y="65"/>
                        </a:moveTo>
                        <a:lnTo>
                          <a:pt x="269" y="690"/>
                        </a:lnTo>
                        <a:lnTo>
                          <a:pt x="187" y="660"/>
                        </a:lnTo>
                        <a:lnTo>
                          <a:pt x="105" y="628"/>
                        </a:lnTo>
                        <a:lnTo>
                          <a:pt x="0" y="0"/>
                        </a:lnTo>
                        <a:lnTo>
                          <a:pt x="84" y="33"/>
                        </a:lnTo>
                        <a:lnTo>
                          <a:pt x="170" y="65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7" name="Freeform 125"/>
                  <p:cNvSpPr>
                    <a:spLocks/>
                  </p:cNvSpPr>
                  <p:nvPr/>
                </p:nvSpPr>
                <p:spPr bwMode="auto">
                  <a:xfrm>
                    <a:off x="764" y="3993"/>
                    <a:ext cx="19" cy="33"/>
                  </a:xfrm>
                  <a:custGeom>
                    <a:avLst/>
                    <a:gdLst>
                      <a:gd name="T0" fmla="*/ 165 w 270"/>
                      <a:gd name="T1" fmla="*/ 72 h 700"/>
                      <a:gd name="T2" fmla="*/ 270 w 270"/>
                      <a:gd name="T3" fmla="*/ 700 h 700"/>
                      <a:gd name="T4" fmla="*/ 190 w 270"/>
                      <a:gd name="T5" fmla="*/ 666 h 700"/>
                      <a:gd name="T6" fmla="*/ 110 w 270"/>
                      <a:gd name="T7" fmla="*/ 629 h 700"/>
                      <a:gd name="T8" fmla="*/ 0 w 270"/>
                      <a:gd name="T9" fmla="*/ 0 h 700"/>
                      <a:gd name="T10" fmla="*/ 82 w 270"/>
                      <a:gd name="T11" fmla="*/ 37 h 700"/>
                      <a:gd name="T12" fmla="*/ 165 w 270"/>
                      <a:gd name="T13" fmla="*/ 72 h 7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0" h="700">
                        <a:moveTo>
                          <a:pt x="165" y="72"/>
                        </a:moveTo>
                        <a:lnTo>
                          <a:pt x="270" y="700"/>
                        </a:lnTo>
                        <a:lnTo>
                          <a:pt x="190" y="666"/>
                        </a:lnTo>
                        <a:lnTo>
                          <a:pt x="110" y="629"/>
                        </a:lnTo>
                        <a:lnTo>
                          <a:pt x="0" y="0"/>
                        </a:lnTo>
                        <a:lnTo>
                          <a:pt x="82" y="37"/>
                        </a:lnTo>
                        <a:lnTo>
                          <a:pt x="165" y="72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8" name="Freeform 126"/>
                  <p:cNvSpPr>
                    <a:spLocks/>
                  </p:cNvSpPr>
                  <p:nvPr/>
                </p:nvSpPr>
                <p:spPr bwMode="auto">
                  <a:xfrm>
                    <a:off x="753" y="3989"/>
                    <a:ext cx="19" cy="34"/>
                  </a:xfrm>
                  <a:custGeom>
                    <a:avLst/>
                    <a:gdLst>
                      <a:gd name="T0" fmla="*/ 160 w 270"/>
                      <a:gd name="T1" fmla="*/ 80 h 709"/>
                      <a:gd name="T2" fmla="*/ 270 w 270"/>
                      <a:gd name="T3" fmla="*/ 709 h 709"/>
                      <a:gd name="T4" fmla="*/ 191 w 270"/>
                      <a:gd name="T5" fmla="*/ 672 h 709"/>
                      <a:gd name="T6" fmla="*/ 114 w 270"/>
                      <a:gd name="T7" fmla="*/ 632 h 709"/>
                      <a:gd name="T8" fmla="*/ 0 w 270"/>
                      <a:gd name="T9" fmla="*/ 0 h 709"/>
                      <a:gd name="T10" fmla="*/ 80 w 270"/>
                      <a:gd name="T11" fmla="*/ 41 h 709"/>
                      <a:gd name="T12" fmla="*/ 160 w 270"/>
                      <a:gd name="T13" fmla="*/ 80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0" h="709">
                        <a:moveTo>
                          <a:pt x="160" y="80"/>
                        </a:moveTo>
                        <a:lnTo>
                          <a:pt x="270" y="709"/>
                        </a:lnTo>
                        <a:lnTo>
                          <a:pt x="191" y="672"/>
                        </a:lnTo>
                        <a:lnTo>
                          <a:pt x="114" y="632"/>
                        </a:lnTo>
                        <a:lnTo>
                          <a:pt x="0" y="0"/>
                        </a:lnTo>
                        <a:lnTo>
                          <a:pt x="80" y="41"/>
                        </a:lnTo>
                        <a:lnTo>
                          <a:pt x="160" y="80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399" name="Freeform 127"/>
                  <p:cNvSpPr>
                    <a:spLocks/>
                  </p:cNvSpPr>
                  <p:nvPr/>
                </p:nvSpPr>
                <p:spPr bwMode="auto">
                  <a:xfrm>
                    <a:off x="741" y="3985"/>
                    <a:ext cx="20" cy="34"/>
                  </a:xfrm>
                  <a:custGeom>
                    <a:avLst/>
                    <a:gdLst>
                      <a:gd name="T0" fmla="*/ 156 w 270"/>
                      <a:gd name="T1" fmla="*/ 87 h 719"/>
                      <a:gd name="T2" fmla="*/ 270 w 270"/>
                      <a:gd name="T3" fmla="*/ 719 h 719"/>
                      <a:gd name="T4" fmla="*/ 193 w 270"/>
                      <a:gd name="T5" fmla="*/ 677 h 719"/>
                      <a:gd name="T6" fmla="*/ 118 w 270"/>
                      <a:gd name="T7" fmla="*/ 634 h 719"/>
                      <a:gd name="T8" fmla="*/ 0 w 270"/>
                      <a:gd name="T9" fmla="*/ 0 h 719"/>
                      <a:gd name="T10" fmla="*/ 77 w 270"/>
                      <a:gd name="T11" fmla="*/ 44 h 719"/>
                      <a:gd name="T12" fmla="*/ 156 w 270"/>
                      <a:gd name="T13" fmla="*/ 87 h 7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70" h="719">
                        <a:moveTo>
                          <a:pt x="156" y="87"/>
                        </a:moveTo>
                        <a:lnTo>
                          <a:pt x="270" y="719"/>
                        </a:lnTo>
                        <a:lnTo>
                          <a:pt x="193" y="677"/>
                        </a:lnTo>
                        <a:lnTo>
                          <a:pt x="118" y="634"/>
                        </a:lnTo>
                        <a:lnTo>
                          <a:pt x="0" y="0"/>
                        </a:lnTo>
                        <a:lnTo>
                          <a:pt x="77" y="44"/>
                        </a:lnTo>
                        <a:lnTo>
                          <a:pt x="156" y="87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0" name="Freeform 128"/>
                  <p:cNvSpPr>
                    <a:spLocks/>
                  </p:cNvSpPr>
                  <p:nvPr/>
                </p:nvSpPr>
                <p:spPr bwMode="auto">
                  <a:xfrm>
                    <a:off x="731" y="3980"/>
                    <a:ext cx="19" cy="35"/>
                  </a:xfrm>
                  <a:custGeom>
                    <a:avLst/>
                    <a:gdLst>
                      <a:gd name="T0" fmla="*/ 150 w 268"/>
                      <a:gd name="T1" fmla="*/ 96 h 730"/>
                      <a:gd name="T2" fmla="*/ 268 w 268"/>
                      <a:gd name="T3" fmla="*/ 730 h 730"/>
                      <a:gd name="T4" fmla="*/ 195 w 268"/>
                      <a:gd name="T5" fmla="*/ 684 h 730"/>
                      <a:gd name="T6" fmla="*/ 122 w 268"/>
                      <a:gd name="T7" fmla="*/ 636 h 730"/>
                      <a:gd name="T8" fmla="*/ 0 w 268"/>
                      <a:gd name="T9" fmla="*/ 0 h 730"/>
                      <a:gd name="T10" fmla="*/ 75 w 268"/>
                      <a:gd name="T11" fmla="*/ 49 h 730"/>
                      <a:gd name="T12" fmla="*/ 150 w 268"/>
                      <a:gd name="T13" fmla="*/ 96 h 7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8" h="730">
                        <a:moveTo>
                          <a:pt x="150" y="96"/>
                        </a:moveTo>
                        <a:lnTo>
                          <a:pt x="268" y="730"/>
                        </a:lnTo>
                        <a:lnTo>
                          <a:pt x="195" y="684"/>
                        </a:lnTo>
                        <a:lnTo>
                          <a:pt x="122" y="636"/>
                        </a:lnTo>
                        <a:lnTo>
                          <a:pt x="0" y="0"/>
                        </a:lnTo>
                        <a:lnTo>
                          <a:pt x="75" y="49"/>
                        </a:lnTo>
                        <a:lnTo>
                          <a:pt x="150" y="96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1" name="Freeform 129"/>
                  <p:cNvSpPr>
                    <a:spLocks/>
                  </p:cNvSpPr>
                  <p:nvPr/>
                </p:nvSpPr>
                <p:spPr bwMode="auto">
                  <a:xfrm>
                    <a:off x="720" y="3975"/>
                    <a:ext cx="19" cy="36"/>
                  </a:xfrm>
                  <a:custGeom>
                    <a:avLst/>
                    <a:gdLst>
                      <a:gd name="T0" fmla="*/ 146 w 268"/>
                      <a:gd name="T1" fmla="*/ 104 h 740"/>
                      <a:gd name="T2" fmla="*/ 268 w 268"/>
                      <a:gd name="T3" fmla="*/ 740 h 740"/>
                      <a:gd name="T4" fmla="*/ 197 w 268"/>
                      <a:gd name="T5" fmla="*/ 691 h 740"/>
                      <a:gd name="T6" fmla="*/ 127 w 268"/>
                      <a:gd name="T7" fmla="*/ 639 h 740"/>
                      <a:gd name="T8" fmla="*/ 0 w 268"/>
                      <a:gd name="T9" fmla="*/ 0 h 740"/>
                      <a:gd name="T10" fmla="*/ 72 w 268"/>
                      <a:gd name="T11" fmla="*/ 53 h 740"/>
                      <a:gd name="T12" fmla="*/ 146 w 268"/>
                      <a:gd name="T13" fmla="*/ 104 h 7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8" h="740">
                        <a:moveTo>
                          <a:pt x="146" y="104"/>
                        </a:moveTo>
                        <a:lnTo>
                          <a:pt x="268" y="740"/>
                        </a:lnTo>
                        <a:lnTo>
                          <a:pt x="197" y="691"/>
                        </a:lnTo>
                        <a:lnTo>
                          <a:pt x="127" y="639"/>
                        </a:lnTo>
                        <a:lnTo>
                          <a:pt x="0" y="0"/>
                        </a:lnTo>
                        <a:lnTo>
                          <a:pt x="72" y="53"/>
                        </a:lnTo>
                        <a:lnTo>
                          <a:pt x="146" y="104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2" name="Freeform 130"/>
                  <p:cNvSpPr>
                    <a:spLocks/>
                  </p:cNvSpPr>
                  <p:nvPr/>
                </p:nvSpPr>
                <p:spPr bwMode="auto">
                  <a:xfrm>
                    <a:off x="710" y="3970"/>
                    <a:ext cx="19" cy="36"/>
                  </a:xfrm>
                  <a:custGeom>
                    <a:avLst/>
                    <a:gdLst>
                      <a:gd name="T0" fmla="*/ 138 w 265"/>
                      <a:gd name="T1" fmla="*/ 113 h 752"/>
                      <a:gd name="T2" fmla="*/ 265 w 265"/>
                      <a:gd name="T3" fmla="*/ 752 h 752"/>
                      <a:gd name="T4" fmla="*/ 198 w 265"/>
                      <a:gd name="T5" fmla="*/ 699 h 752"/>
                      <a:gd name="T6" fmla="*/ 131 w 265"/>
                      <a:gd name="T7" fmla="*/ 643 h 752"/>
                      <a:gd name="T8" fmla="*/ 0 w 265"/>
                      <a:gd name="T9" fmla="*/ 0 h 752"/>
                      <a:gd name="T10" fmla="*/ 68 w 265"/>
                      <a:gd name="T11" fmla="*/ 57 h 752"/>
                      <a:gd name="T12" fmla="*/ 138 w 265"/>
                      <a:gd name="T13" fmla="*/ 113 h 7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5" h="752">
                        <a:moveTo>
                          <a:pt x="138" y="113"/>
                        </a:moveTo>
                        <a:lnTo>
                          <a:pt x="265" y="752"/>
                        </a:lnTo>
                        <a:lnTo>
                          <a:pt x="198" y="699"/>
                        </a:lnTo>
                        <a:lnTo>
                          <a:pt x="131" y="643"/>
                        </a:lnTo>
                        <a:lnTo>
                          <a:pt x="0" y="0"/>
                        </a:lnTo>
                        <a:lnTo>
                          <a:pt x="68" y="57"/>
                        </a:lnTo>
                        <a:lnTo>
                          <a:pt x="138" y="113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3" name="Freeform 131"/>
                  <p:cNvSpPr>
                    <a:spLocks/>
                  </p:cNvSpPr>
                  <p:nvPr/>
                </p:nvSpPr>
                <p:spPr bwMode="auto">
                  <a:xfrm>
                    <a:off x="701" y="3964"/>
                    <a:ext cx="19" cy="37"/>
                  </a:xfrm>
                  <a:custGeom>
                    <a:avLst/>
                    <a:gdLst>
                      <a:gd name="T0" fmla="*/ 132 w 263"/>
                      <a:gd name="T1" fmla="*/ 121 h 764"/>
                      <a:gd name="T2" fmla="*/ 263 w 263"/>
                      <a:gd name="T3" fmla="*/ 764 h 764"/>
                      <a:gd name="T4" fmla="*/ 197 w 263"/>
                      <a:gd name="T5" fmla="*/ 706 h 764"/>
                      <a:gd name="T6" fmla="*/ 135 w 263"/>
                      <a:gd name="T7" fmla="*/ 646 h 764"/>
                      <a:gd name="T8" fmla="*/ 0 w 263"/>
                      <a:gd name="T9" fmla="*/ 0 h 764"/>
                      <a:gd name="T10" fmla="*/ 65 w 263"/>
                      <a:gd name="T11" fmla="*/ 62 h 764"/>
                      <a:gd name="T12" fmla="*/ 132 w 263"/>
                      <a:gd name="T13" fmla="*/ 121 h 7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3" h="764">
                        <a:moveTo>
                          <a:pt x="132" y="121"/>
                        </a:moveTo>
                        <a:lnTo>
                          <a:pt x="263" y="764"/>
                        </a:lnTo>
                        <a:lnTo>
                          <a:pt x="197" y="706"/>
                        </a:lnTo>
                        <a:lnTo>
                          <a:pt x="135" y="646"/>
                        </a:lnTo>
                        <a:lnTo>
                          <a:pt x="0" y="0"/>
                        </a:lnTo>
                        <a:lnTo>
                          <a:pt x="65" y="62"/>
                        </a:lnTo>
                        <a:lnTo>
                          <a:pt x="132" y="121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4" name="Freeform 132"/>
                  <p:cNvSpPr>
                    <a:spLocks/>
                  </p:cNvSpPr>
                  <p:nvPr/>
                </p:nvSpPr>
                <p:spPr bwMode="auto">
                  <a:xfrm>
                    <a:off x="692" y="3958"/>
                    <a:ext cx="19" cy="37"/>
                  </a:xfrm>
                  <a:custGeom>
                    <a:avLst/>
                    <a:gdLst>
                      <a:gd name="T0" fmla="*/ 125 w 260"/>
                      <a:gd name="T1" fmla="*/ 130 h 776"/>
                      <a:gd name="T2" fmla="*/ 260 w 260"/>
                      <a:gd name="T3" fmla="*/ 776 h 776"/>
                      <a:gd name="T4" fmla="*/ 198 w 260"/>
                      <a:gd name="T5" fmla="*/ 713 h 776"/>
                      <a:gd name="T6" fmla="*/ 139 w 260"/>
                      <a:gd name="T7" fmla="*/ 650 h 776"/>
                      <a:gd name="T8" fmla="*/ 0 w 260"/>
                      <a:gd name="T9" fmla="*/ 0 h 776"/>
                      <a:gd name="T10" fmla="*/ 62 w 260"/>
                      <a:gd name="T11" fmla="*/ 67 h 776"/>
                      <a:gd name="T12" fmla="*/ 125 w 260"/>
                      <a:gd name="T13" fmla="*/ 130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0" h="776">
                        <a:moveTo>
                          <a:pt x="125" y="130"/>
                        </a:moveTo>
                        <a:lnTo>
                          <a:pt x="260" y="776"/>
                        </a:lnTo>
                        <a:lnTo>
                          <a:pt x="198" y="713"/>
                        </a:lnTo>
                        <a:lnTo>
                          <a:pt x="139" y="650"/>
                        </a:lnTo>
                        <a:lnTo>
                          <a:pt x="0" y="0"/>
                        </a:lnTo>
                        <a:lnTo>
                          <a:pt x="62" y="67"/>
                        </a:lnTo>
                        <a:lnTo>
                          <a:pt x="125" y="130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5" name="Freeform 133"/>
                  <p:cNvSpPr>
                    <a:spLocks/>
                  </p:cNvSpPr>
                  <p:nvPr/>
                </p:nvSpPr>
                <p:spPr bwMode="auto">
                  <a:xfrm>
                    <a:off x="684" y="3951"/>
                    <a:ext cx="18" cy="38"/>
                  </a:xfrm>
                  <a:custGeom>
                    <a:avLst/>
                    <a:gdLst>
                      <a:gd name="T0" fmla="*/ 117 w 256"/>
                      <a:gd name="T1" fmla="*/ 138 h 788"/>
                      <a:gd name="T2" fmla="*/ 256 w 256"/>
                      <a:gd name="T3" fmla="*/ 788 h 788"/>
                      <a:gd name="T4" fmla="*/ 197 w 256"/>
                      <a:gd name="T5" fmla="*/ 721 h 788"/>
                      <a:gd name="T6" fmla="*/ 142 w 256"/>
                      <a:gd name="T7" fmla="*/ 653 h 788"/>
                      <a:gd name="T8" fmla="*/ 0 w 256"/>
                      <a:gd name="T9" fmla="*/ 0 h 788"/>
                      <a:gd name="T10" fmla="*/ 58 w 256"/>
                      <a:gd name="T11" fmla="*/ 70 h 788"/>
                      <a:gd name="T12" fmla="*/ 117 w 256"/>
                      <a:gd name="T13" fmla="*/ 138 h 7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6" h="788">
                        <a:moveTo>
                          <a:pt x="117" y="138"/>
                        </a:moveTo>
                        <a:lnTo>
                          <a:pt x="256" y="788"/>
                        </a:lnTo>
                        <a:lnTo>
                          <a:pt x="197" y="721"/>
                        </a:lnTo>
                        <a:lnTo>
                          <a:pt x="142" y="653"/>
                        </a:lnTo>
                        <a:lnTo>
                          <a:pt x="0" y="0"/>
                        </a:lnTo>
                        <a:lnTo>
                          <a:pt x="58" y="70"/>
                        </a:lnTo>
                        <a:lnTo>
                          <a:pt x="117" y="138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6" name="Freeform 134"/>
                  <p:cNvSpPr>
                    <a:spLocks/>
                  </p:cNvSpPr>
                  <p:nvPr/>
                </p:nvSpPr>
                <p:spPr bwMode="auto">
                  <a:xfrm>
                    <a:off x="646" y="3896"/>
                    <a:ext cx="23" cy="33"/>
                  </a:xfrm>
                  <a:custGeom>
                    <a:avLst/>
                    <a:gdLst>
                      <a:gd name="T0" fmla="*/ 182 w 332"/>
                      <a:gd name="T1" fmla="*/ 0 h 686"/>
                      <a:gd name="T2" fmla="*/ 332 w 332"/>
                      <a:gd name="T3" fmla="*/ 684 h 686"/>
                      <a:gd name="T4" fmla="*/ 244 w 332"/>
                      <a:gd name="T5" fmla="*/ 686 h 686"/>
                      <a:gd name="T6" fmla="*/ 156 w 332"/>
                      <a:gd name="T7" fmla="*/ 685 h 686"/>
                      <a:gd name="T8" fmla="*/ 0 w 332"/>
                      <a:gd name="T9" fmla="*/ 0 h 686"/>
                      <a:gd name="T10" fmla="*/ 91 w 332"/>
                      <a:gd name="T11" fmla="*/ 1 h 686"/>
                      <a:gd name="T12" fmla="*/ 182 w 332"/>
                      <a:gd name="T13" fmla="*/ 0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2" h="686">
                        <a:moveTo>
                          <a:pt x="182" y="0"/>
                        </a:moveTo>
                        <a:lnTo>
                          <a:pt x="332" y="684"/>
                        </a:lnTo>
                        <a:lnTo>
                          <a:pt x="244" y="686"/>
                        </a:lnTo>
                        <a:lnTo>
                          <a:pt x="156" y="685"/>
                        </a:lnTo>
                        <a:lnTo>
                          <a:pt x="0" y="0"/>
                        </a:lnTo>
                        <a:lnTo>
                          <a:pt x="91" y="1"/>
                        </a:lnTo>
                        <a:lnTo>
                          <a:pt x="182" y="0"/>
                        </a:lnTo>
                        <a:close/>
                      </a:path>
                    </a:pathLst>
                  </a:custGeom>
                  <a:solidFill>
                    <a:srgbClr val="6671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7" name="Freeform 135"/>
                  <p:cNvSpPr>
                    <a:spLocks/>
                  </p:cNvSpPr>
                  <p:nvPr/>
                </p:nvSpPr>
                <p:spPr bwMode="auto">
                  <a:xfrm>
                    <a:off x="633" y="3896"/>
                    <a:ext cx="24" cy="33"/>
                  </a:xfrm>
                  <a:custGeom>
                    <a:avLst/>
                    <a:gdLst>
                      <a:gd name="T0" fmla="*/ 180 w 336"/>
                      <a:gd name="T1" fmla="*/ 9 h 694"/>
                      <a:gd name="T2" fmla="*/ 336 w 336"/>
                      <a:gd name="T3" fmla="*/ 694 h 694"/>
                      <a:gd name="T4" fmla="*/ 249 w 336"/>
                      <a:gd name="T5" fmla="*/ 689 h 694"/>
                      <a:gd name="T6" fmla="*/ 161 w 336"/>
                      <a:gd name="T7" fmla="*/ 684 h 694"/>
                      <a:gd name="T8" fmla="*/ 0 w 336"/>
                      <a:gd name="T9" fmla="*/ 0 h 694"/>
                      <a:gd name="T10" fmla="*/ 90 w 336"/>
                      <a:gd name="T11" fmla="*/ 6 h 694"/>
                      <a:gd name="T12" fmla="*/ 180 w 336"/>
                      <a:gd name="T13" fmla="*/ 9 h 6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6" h="694">
                        <a:moveTo>
                          <a:pt x="180" y="9"/>
                        </a:moveTo>
                        <a:lnTo>
                          <a:pt x="336" y="694"/>
                        </a:lnTo>
                        <a:lnTo>
                          <a:pt x="249" y="689"/>
                        </a:lnTo>
                        <a:lnTo>
                          <a:pt x="161" y="684"/>
                        </a:lnTo>
                        <a:lnTo>
                          <a:pt x="0" y="0"/>
                        </a:lnTo>
                        <a:lnTo>
                          <a:pt x="90" y="6"/>
                        </a:lnTo>
                        <a:lnTo>
                          <a:pt x="180" y="9"/>
                        </a:lnTo>
                        <a:close/>
                      </a:path>
                    </a:pathLst>
                  </a:custGeom>
                  <a:solidFill>
                    <a:srgbClr val="5F666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8" name="Freeform 136"/>
                  <p:cNvSpPr>
                    <a:spLocks/>
                  </p:cNvSpPr>
                  <p:nvPr/>
                </p:nvSpPr>
                <p:spPr bwMode="auto">
                  <a:xfrm>
                    <a:off x="620" y="3895"/>
                    <a:ext cx="24" cy="33"/>
                  </a:xfrm>
                  <a:custGeom>
                    <a:avLst/>
                    <a:gdLst>
                      <a:gd name="T0" fmla="*/ 180 w 341"/>
                      <a:gd name="T1" fmla="*/ 20 h 704"/>
                      <a:gd name="T2" fmla="*/ 341 w 341"/>
                      <a:gd name="T3" fmla="*/ 704 h 704"/>
                      <a:gd name="T4" fmla="*/ 253 w 341"/>
                      <a:gd name="T5" fmla="*/ 696 h 704"/>
                      <a:gd name="T6" fmla="*/ 166 w 341"/>
                      <a:gd name="T7" fmla="*/ 685 h 704"/>
                      <a:gd name="T8" fmla="*/ 0 w 341"/>
                      <a:gd name="T9" fmla="*/ 0 h 704"/>
                      <a:gd name="T10" fmla="*/ 89 w 341"/>
                      <a:gd name="T11" fmla="*/ 12 h 704"/>
                      <a:gd name="T12" fmla="*/ 180 w 341"/>
                      <a:gd name="T13" fmla="*/ 20 h 7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1" h="704">
                        <a:moveTo>
                          <a:pt x="180" y="20"/>
                        </a:moveTo>
                        <a:lnTo>
                          <a:pt x="341" y="704"/>
                        </a:lnTo>
                        <a:lnTo>
                          <a:pt x="253" y="696"/>
                        </a:lnTo>
                        <a:lnTo>
                          <a:pt x="166" y="685"/>
                        </a:lnTo>
                        <a:lnTo>
                          <a:pt x="0" y="0"/>
                        </a:lnTo>
                        <a:lnTo>
                          <a:pt x="89" y="12"/>
                        </a:lnTo>
                        <a:lnTo>
                          <a:pt x="180" y="20"/>
                        </a:lnTo>
                        <a:close/>
                      </a:path>
                    </a:pathLst>
                  </a:custGeom>
                  <a:solidFill>
                    <a:srgbClr val="55595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09" name="Freeform 137"/>
                  <p:cNvSpPr>
                    <a:spLocks/>
                  </p:cNvSpPr>
                  <p:nvPr/>
                </p:nvSpPr>
                <p:spPr bwMode="auto">
                  <a:xfrm>
                    <a:off x="607" y="3893"/>
                    <a:ext cx="25" cy="34"/>
                  </a:xfrm>
                  <a:custGeom>
                    <a:avLst/>
                    <a:gdLst>
                      <a:gd name="T0" fmla="*/ 177 w 343"/>
                      <a:gd name="T1" fmla="*/ 28 h 713"/>
                      <a:gd name="T2" fmla="*/ 343 w 343"/>
                      <a:gd name="T3" fmla="*/ 713 h 713"/>
                      <a:gd name="T4" fmla="*/ 257 w 343"/>
                      <a:gd name="T5" fmla="*/ 700 h 713"/>
                      <a:gd name="T6" fmla="*/ 171 w 343"/>
                      <a:gd name="T7" fmla="*/ 685 h 713"/>
                      <a:gd name="T8" fmla="*/ 0 w 343"/>
                      <a:gd name="T9" fmla="*/ 0 h 713"/>
                      <a:gd name="T10" fmla="*/ 88 w 343"/>
                      <a:gd name="T11" fmla="*/ 16 h 713"/>
                      <a:gd name="T12" fmla="*/ 177 w 343"/>
                      <a:gd name="T13" fmla="*/ 28 h 7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3" h="713">
                        <a:moveTo>
                          <a:pt x="177" y="28"/>
                        </a:moveTo>
                        <a:lnTo>
                          <a:pt x="343" y="713"/>
                        </a:lnTo>
                        <a:lnTo>
                          <a:pt x="257" y="700"/>
                        </a:lnTo>
                        <a:lnTo>
                          <a:pt x="171" y="685"/>
                        </a:lnTo>
                        <a:lnTo>
                          <a:pt x="0" y="0"/>
                        </a:lnTo>
                        <a:lnTo>
                          <a:pt x="88" y="16"/>
                        </a:lnTo>
                        <a:lnTo>
                          <a:pt x="177" y="28"/>
                        </a:lnTo>
                        <a:close/>
                      </a:path>
                    </a:pathLst>
                  </a:custGeom>
                  <a:solidFill>
                    <a:srgbClr val="4C4D4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0" name="Freeform 138"/>
                  <p:cNvSpPr>
                    <a:spLocks/>
                  </p:cNvSpPr>
                  <p:nvPr/>
                </p:nvSpPr>
                <p:spPr bwMode="auto">
                  <a:xfrm>
                    <a:off x="595" y="3892"/>
                    <a:ext cx="24" cy="34"/>
                  </a:xfrm>
                  <a:custGeom>
                    <a:avLst/>
                    <a:gdLst>
                      <a:gd name="T0" fmla="*/ 174 w 345"/>
                      <a:gd name="T1" fmla="*/ 39 h 724"/>
                      <a:gd name="T2" fmla="*/ 345 w 345"/>
                      <a:gd name="T3" fmla="*/ 724 h 724"/>
                      <a:gd name="T4" fmla="*/ 261 w 345"/>
                      <a:gd name="T5" fmla="*/ 707 h 724"/>
                      <a:gd name="T6" fmla="*/ 177 w 345"/>
                      <a:gd name="T7" fmla="*/ 686 h 724"/>
                      <a:gd name="T8" fmla="*/ 0 w 345"/>
                      <a:gd name="T9" fmla="*/ 0 h 724"/>
                      <a:gd name="T10" fmla="*/ 87 w 345"/>
                      <a:gd name="T11" fmla="*/ 20 h 724"/>
                      <a:gd name="T12" fmla="*/ 174 w 345"/>
                      <a:gd name="T13" fmla="*/ 39 h 7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5" h="724">
                        <a:moveTo>
                          <a:pt x="174" y="39"/>
                        </a:moveTo>
                        <a:lnTo>
                          <a:pt x="345" y="724"/>
                        </a:lnTo>
                        <a:lnTo>
                          <a:pt x="261" y="707"/>
                        </a:lnTo>
                        <a:lnTo>
                          <a:pt x="177" y="686"/>
                        </a:lnTo>
                        <a:lnTo>
                          <a:pt x="0" y="0"/>
                        </a:lnTo>
                        <a:lnTo>
                          <a:pt x="87" y="20"/>
                        </a:lnTo>
                        <a:lnTo>
                          <a:pt x="174" y="39"/>
                        </a:lnTo>
                        <a:close/>
                      </a:path>
                    </a:pathLst>
                  </a:custGeom>
                  <a:solidFill>
                    <a:srgbClr val="3F3E3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1" name="Freeform 139"/>
                  <p:cNvSpPr>
                    <a:spLocks/>
                  </p:cNvSpPr>
                  <p:nvPr/>
                </p:nvSpPr>
                <p:spPr bwMode="auto">
                  <a:xfrm>
                    <a:off x="583" y="3889"/>
                    <a:ext cx="24" cy="35"/>
                  </a:xfrm>
                  <a:custGeom>
                    <a:avLst/>
                    <a:gdLst>
                      <a:gd name="T0" fmla="*/ 171 w 348"/>
                      <a:gd name="T1" fmla="*/ 49 h 735"/>
                      <a:gd name="T2" fmla="*/ 348 w 348"/>
                      <a:gd name="T3" fmla="*/ 735 h 735"/>
                      <a:gd name="T4" fmla="*/ 264 w 348"/>
                      <a:gd name="T5" fmla="*/ 712 h 735"/>
                      <a:gd name="T6" fmla="*/ 182 w 348"/>
                      <a:gd name="T7" fmla="*/ 687 h 735"/>
                      <a:gd name="T8" fmla="*/ 0 w 348"/>
                      <a:gd name="T9" fmla="*/ 0 h 735"/>
                      <a:gd name="T10" fmla="*/ 85 w 348"/>
                      <a:gd name="T11" fmla="*/ 26 h 735"/>
                      <a:gd name="T12" fmla="*/ 171 w 348"/>
                      <a:gd name="T13" fmla="*/ 49 h 7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8" h="735">
                        <a:moveTo>
                          <a:pt x="171" y="49"/>
                        </a:moveTo>
                        <a:lnTo>
                          <a:pt x="348" y="735"/>
                        </a:lnTo>
                        <a:lnTo>
                          <a:pt x="264" y="712"/>
                        </a:lnTo>
                        <a:lnTo>
                          <a:pt x="182" y="687"/>
                        </a:lnTo>
                        <a:lnTo>
                          <a:pt x="0" y="0"/>
                        </a:lnTo>
                        <a:lnTo>
                          <a:pt x="85" y="26"/>
                        </a:lnTo>
                        <a:lnTo>
                          <a:pt x="171" y="49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2" name="Freeform 140"/>
                  <p:cNvSpPr>
                    <a:spLocks/>
                  </p:cNvSpPr>
                  <p:nvPr/>
                </p:nvSpPr>
                <p:spPr bwMode="auto">
                  <a:xfrm>
                    <a:off x="571" y="3886"/>
                    <a:ext cx="24" cy="36"/>
                  </a:xfrm>
                  <a:custGeom>
                    <a:avLst/>
                    <a:gdLst>
                      <a:gd name="T0" fmla="*/ 165 w 347"/>
                      <a:gd name="T1" fmla="*/ 60 h 747"/>
                      <a:gd name="T2" fmla="*/ 347 w 347"/>
                      <a:gd name="T3" fmla="*/ 747 h 747"/>
                      <a:gd name="T4" fmla="*/ 266 w 347"/>
                      <a:gd name="T5" fmla="*/ 720 h 747"/>
                      <a:gd name="T6" fmla="*/ 186 w 347"/>
                      <a:gd name="T7" fmla="*/ 690 h 747"/>
                      <a:gd name="T8" fmla="*/ 0 w 347"/>
                      <a:gd name="T9" fmla="*/ 0 h 747"/>
                      <a:gd name="T10" fmla="*/ 82 w 347"/>
                      <a:gd name="T11" fmla="*/ 31 h 747"/>
                      <a:gd name="T12" fmla="*/ 165 w 347"/>
                      <a:gd name="T13" fmla="*/ 60 h 7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7" h="747">
                        <a:moveTo>
                          <a:pt x="165" y="60"/>
                        </a:moveTo>
                        <a:lnTo>
                          <a:pt x="347" y="747"/>
                        </a:lnTo>
                        <a:lnTo>
                          <a:pt x="266" y="720"/>
                        </a:lnTo>
                        <a:lnTo>
                          <a:pt x="186" y="690"/>
                        </a:lnTo>
                        <a:lnTo>
                          <a:pt x="0" y="0"/>
                        </a:lnTo>
                        <a:lnTo>
                          <a:pt x="82" y="31"/>
                        </a:lnTo>
                        <a:lnTo>
                          <a:pt x="165" y="60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3" name="Freeform 141"/>
                  <p:cNvSpPr>
                    <a:spLocks/>
                  </p:cNvSpPr>
                  <p:nvPr/>
                </p:nvSpPr>
                <p:spPr bwMode="auto">
                  <a:xfrm>
                    <a:off x="559" y="3883"/>
                    <a:ext cx="25" cy="36"/>
                  </a:xfrm>
                  <a:custGeom>
                    <a:avLst/>
                    <a:gdLst>
                      <a:gd name="T0" fmla="*/ 161 w 347"/>
                      <a:gd name="T1" fmla="*/ 69 h 759"/>
                      <a:gd name="T2" fmla="*/ 347 w 347"/>
                      <a:gd name="T3" fmla="*/ 759 h 759"/>
                      <a:gd name="T4" fmla="*/ 268 w 347"/>
                      <a:gd name="T5" fmla="*/ 726 h 759"/>
                      <a:gd name="T6" fmla="*/ 190 w 347"/>
                      <a:gd name="T7" fmla="*/ 692 h 759"/>
                      <a:gd name="T8" fmla="*/ 0 w 347"/>
                      <a:gd name="T9" fmla="*/ 0 h 759"/>
                      <a:gd name="T10" fmla="*/ 80 w 347"/>
                      <a:gd name="T11" fmla="*/ 36 h 759"/>
                      <a:gd name="T12" fmla="*/ 161 w 347"/>
                      <a:gd name="T13" fmla="*/ 69 h 7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7" h="759">
                        <a:moveTo>
                          <a:pt x="161" y="69"/>
                        </a:moveTo>
                        <a:lnTo>
                          <a:pt x="347" y="759"/>
                        </a:lnTo>
                        <a:lnTo>
                          <a:pt x="268" y="726"/>
                        </a:lnTo>
                        <a:lnTo>
                          <a:pt x="190" y="692"/>
                        </a:lnTo>
                        <a:lnTo>
                          <a:pt x="0" y="0"/>
                        </a:lnTo>
                        <a:lnTo>
                          <a:pt x="80" y="36"/>
                        </a:lnTo>
                        <a:lnTo>
                          <a:pt x="161" y="69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4" name="Freeform 142"/>
                  <p:cNvSpPr>
                    <a:spLocks/>
                  </p:cNvSpPr>
                  <p:nvPr/>
                </p:nvSpPr>
                <p:spPr bwMode="auto">
                  <a:xfrm>
                    <a:off x="548" y="3879"/>
                    <a:ext cx="25" cy="37"/>
                  </a:xfrm>
                  <a:custGeom>
                    <a:avLst/>
                    <a:gdLst>
                      <a:gd name="T0" fmla="*/ 155 w 345"/>
                      <a:gd name="T1" fmla="*/ 79 h 771"/>
                      <a:gd name="T2" fmla="*/ 345 w 345"/>
                      <a:gd name="T3" fmla="*/ 771 h 771"/>
                      <a:gd name="T4" fmla="*/ 269 w 345"/>
                      <a:gd name="T5" fmla="*/ 734 h 771"/>
                      <a:gd name="T6" fmla="*/ 195 w 345"/>
                      <a:gd name="T7" fmla="*/ 693 h 771"/>
                      <a:gd name="T8" fmla="*/ 0 w 345"/>
                      <a:gd name="T9" fmla="*/ 0 h 771"/>
                      <a:gd name="T10" fmla="*/ 76 w 345"/>
                      <a:gd name="T11" fmla="*/ 41 h 771"/>
                      <a:gd name="T12" fmla="*/ 155 w 345"/>
                      <a:gd name="T13" fmla="*/ 79 h 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5" h="771">
                        <a:moveTo>
                          <a:pt x="155" y="79"/>
                        </a:moveTo>
                        <a:lnTo>
                          <a:pt x="345" y="771"/>
                        </a:lnTo>
                        <a:lnTo>
                          <a:pt x="269" y="734"/>
                        </a:lnTo>
                        <a:lnTo>
                          <a:pt x="195" y="693"/>
                        </a:lnTo>
                        <a:lnTo>
                          <a:pt x="0" y="0"/>
                        </a:lnTo>
                        <a:lnTo>
                          <a:pt x="76" y="41"/>
                        </a:lnTo>
                        <a:lnTo>
                          <a:pt x="155" y="79"/>
                        </a:lnTo>
                        <a:close/>
                      </a:path>
                    </a:pathLst>
                  </a:custGeom>
                  <a:solidFill>
                    <a:srgbClr val="3835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5" name="Freeform 143"/>
                  <p:cNvSpPr>
                    <a:spLocks/>
                  </p:cNvSpPr>
                  <p:nvPr/>
                </p:nvSpPr>
                <p:spPr bwMode="auto">
                  <a:xfrm>
                    <a:off x="538" y="3875"/>
                    <a:ext cx="24" cy="37"/>
                  </a:xfrm>
                  <a:custGeom>
                    <a:avLst/>
                    <a:gdLst>
                      <a:gd name="T0" fmla="*/ 149 w 344"/>
                      <a:gd name="T1" fmla="*/ 89 h 782"/>
                      <a:gd name="T2" fmla="*/ 344 w 344"/>
                      <a:gd name="T3" fmla="*/ 782 h 782"/>
                      <a:gd name="T4" fmla="*/ 270 w 344"/>
                      <a:gd name="T5" fmla="*/ 740 h 782"/>
                      <a:gd name="T6" fmla="*/ 199 w 344"/>
                      <a:gd name="T7" fmla="*/ 695 h 782"/>
                      <a:gd name="T8" fmla="*/ 0 w 344"/>
                      <a:gd name="T9" fmla="*/ 0 h 782"/>
                      <a:gd name="T10" fmla="*/ 73 w 344"/>
                      <a:gd name="T11" fmla="*/ 46 h 782"/>
                      <a:gd name="T12" fmla="*/ 149 w 344"/>
                      <a:gd name="T13" fmla="*/ 89 h 7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4" h="782">
                        <a:moveTo>
                          <a:pt x="149" y="89"/>
                        </a:moveTo>
                        <a:lnTo>
                          <a:pt x="344" y="782"/>
                        </a:lnTo>
                        <a:lnTo>
                          <a:pt x="270" y="740"/>
                        </a:lnTo>
                        <a:lnTo>
                          <a:pt x="199" y="695"/>
                        </a:lnTo>
                        <a:lnTo>
                          <a:pt x="0" y="0"/>
                        </a:lnTo>
                        <a:lnTo>
                          <a:pt x="73" y="46"/>
                        </a:lnTo>
                        <a:lnTo>
                          <a:pt x="149" y="89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6" name="Freeform 144"/>
                  <p:cNvSpPr>
                    <a:spLocks/>
                  </p:cNvSpPr>
                  <p:nvPr/>
                </p:nvSpPr>
                <p:spPr bwMode="auto">
                  <a:xfrm>
                    <a:off x="527" y="3870"/>
                    <a:ext cx="25" cy="38"/>
                  </a:xfrm>
                  <a:custGeom>
                    <a:avLst/>
                    <a:gdLst>
                      <a:gd name="T0" fmla="*/ 141 w 340"/>
                      <a:gd name="T1" fmla="*/ 100 h 795"/>
                      <a:gd name="T2" fmla="*/ 340 w 340"/>
                      <a:gd name="T3" fmla="*/ 795 h 795"/>
                      <a:gd name="T4" fmla="*/ 271 w 340"/>
                      <a:gd name="T5" fmla="*/ 748 h 795"/>
                      <a:gd name="T6" fmla="*/ 203 w 340"/>
                      <a:gd name="T7" fmla="*/ 698 h 795"/>
                      <a:gd name="T8" fmla="*/ 0 w 340"/>
                      <a:gd name="T9" fmla="*/ 0 h 795"/>
                      <a:gd name="T10" fmla="*/ 70 w 340"/>
                      <a:gd name="T11" fmla="*/ 51 h 795"/>
                      <a:gd name="T12" fmla="*/ 141 w 340"/>
                      <a:gd name="T13" fmla="*/ 100 h 7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0" h="795">
                        <a:moveTo>
                          <a:pt x="141" y="100"/>
                        </a:moveTo>
                        <a:lnTo>
                          <a:pt x="340" y="795"/>
                        </a:lnTo>
                        <a:lnTo>
                          <a:pt x="271" y="748"/>
                        </a:lnTo>
                        <a:lnTo>
                          <a:pt x="203" y="698"/>
                        </a:lnTo>
                        <a:lnTo>
                          <a:pt x="0" y="0"/>
                        </a:lnTo>
                        <a:lnTo>
                          <a:pt x="70" y="51"/>
                        </a:lnTo>
                        <a:lnTo>
                          <a:pt x="141" y="100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7" name="Freeform 145"/>
                  <p:cNvSpPr>
                    <a:spLocks/>
                  </p:cNvSpPr>
                  <p:nvPr/>
                </p:nvSpPr>
                <p:spPr bwMode="auto">
                  <a:xfrm>
                    <a:off x="518" y="3865"/>
                    <a:ext cx="24" cy="39"/>
                  </a:xfrm>
                  <a:custGeom>
                    <a:avLst/>
                    <a:gdLst>
                      <a:gd name="T0" fmla="*/ 133 w 336"/>
                      <a:gd name="T1" fmla="*/ 111 h 809"/>
                      <a:gd name="T2" fmla="*/ 336 w 336"/>
                      <a:gd name="T3" fmla="*/ 809 h 809"/>
                      <a:gd name="T4" fmla="*/ 270 w 336"/>
                      <a:gd name="T5" fmla="*/ 756 h 809"/>
                      <a:gd name="T6" fmla="*/ 207 w 336"/>
                      <a:gd name="T7" fmla="*/ 701 h 809"/>
                      <a:gd name="T8" fmla="*/ 0 w 336"/>
                      <a:gd name="T9" fmla="*/ 0 h 809"/>
                      <a:gd name="T10" fmla="*/ 65 w 336"/>
                      <a:gd name="T11" fmla="*/ 57 h 809"/>
                      <a:gd name="T12" fmla="*/ 133 w 336"/>
                      <a:gd name="T13" fmla="*/ 111 h 8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6" h="809">
                        <a:moveTo>
                          <a:pt x="133" y="111"/>
                        </a:moveTo>
                        <a:lnTo>
                          <a:pt x="336" y="809"/>
                        </a:lnTo>
                        <a:lnTo>
                          <a:pt x="270" y="756"/>
                        </a:lnTo>
                        <a:lnTo>
                          <a:pt x="207" y="701"/>
                        </a:lnTo>
                        <a:lnTo>
                          <a:pt x="0" y="0"/>
                        </a:lnTo>
                        <a:lnTo>
                          <a:pt x="65" y="57"/>
                        </a:lnTo>
                        <a:lnTo>
                          <a:pt x="133" y="111"/>
                        </a:lnTo>
                        <a:close/>
                      </a:path>
                    </a:pathLst>
                  </a:custGeom>
                  <a:solidFill>
                    <a:srgbClr val="36323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8" name="Freeform 146"/>
                  <p:cNvSpPr>
                    <a:spLocks/>
                  </p:cNvSpPr>
                  <p:nvPr/>
                </p:nvSpPr>
                <p:spPr bwMode="auto">
                  <a:xfrm>
                    <a:off x="509" y="3859"/>
                    <a:ext cx="24" cy="39"/>
                  </a:xfrm>
                  <a:custGeom>
                    <a:avLst/>
                    <a:gdLst>
                      <a:gd name="T0" fmla="*/ 124 w 331"/>
                      <a:gd name="T1" fmla="*/ 121 h 822"/>
                      <a:gd name="T2" fmla="*/ 331 w 331"/>
                      <a:gd name="T3" fmla="*/ 822 h 822"/>
                      <a:gd name="T4" fmla="*/ 269 w 331"/>
                      <a:gd name="T5" fmla="*/ 764 h 822"/>
                      <a:gd name="T6" fmla="*/ 210 w 331"/>
                      <a:gd name="T7" fmla="*/ 705 h 822"/>
                      <a:gd name="T8" fmla="*/ 0 w 331"/>
                      <a:gd name="T9" fmla="*/ 0 h 822"/>
                      <a:gd name="T10" fmla="*/ 60 w 331"/>
                      <a:gd name="T11" fmla="*/ 62 h 822"/>
                      <a:gd name="T12" fmla="*/ 124 w 331"/>
                      <a:gd name="T13" fmla="*/ 121 h 8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1" h="822">
                        <a:moveTo>
                          <a:pt x="124" y="121"/>
                        </a:moveTo>
                        <a:lnTo>
                          <a:pt x="331" y="822"/>
                        </a:lnTo>
                        <a:lnTo>
                          <a:pt x="269" y="764"/>
                        </a:lnTo>
                        <a:lnTo>
                          <a:pt x="210" y="705"/>
                        </a:lnTo>
                        <a:lnTo>
                          <a:pt x="0" y="0"/>
                        </a:lnTo>
                        <a:lnTo>
                          <a:pt x="60" y="62"/>
                        </a:lnTo>
                        <a:lnTo>
                          <a:pt x="124" y="121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19" name="Freeform 147"/>
                  <p:cNvSpPr>
                    <a:spLocks/>
                  </p:cNvSpPr>
                  <p:nvPr/>
                </p:nvSpPr>
                <p:spPr bwMode="auto">
                  <a:xfrm>
                    <a:off x="501" y="3853"/>
                    <a:ext cx="23" cy="40"/>
                  </a:xfrm>
                  <a:custGeom>
                    <a:avLst/>
                    <a:gdLst>
                      <a:gd name="T0" fmla="*/ 115 w 325"/>
                      <a:gd name="T1" fmla="*/ 132 h 837"/>
                      <a:gd name="T2" fmla="*/ 325 w 325"/>
                      <a:gd name="T3" fmla="*/ 837 h 837"/>
                      <a:gd name="T4" fmla="*/ 267 w 325"/>
                      <a:gd name="T5" fmla="*/ 773 h 837"/>
                      <a:gd name="T6" fmla="*/ 213 w 325"/>
                      <a:gd name="T7" fmla="*/ 709 h 837"/>
                      <a:gd name="T8" fmla="*/ 0 w 325"/>
                      <a:gd name="T9" fmla="*/ 0 h 837"/>
                      <a:gd name="T10" fmla="*/ 56 w 325"/>
                      <a:gd name="T11" fmla="*/ 68 h 837"/>
                      <a:gd name="T12" fmla="*/ 115 w 325"/>
                      <a:gd name="T13" fmla="*/ 132 h 8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25" h="837">
                        <a:moveTo>
                          <a:pt x="115" y="132"/>
                        </a:moveTo>
                        <a:lnTo>
                          <a:pt x="325" y="837"/>
                        </a:lnTo>
                        <a:lnTo>
                          <a:pt x="267" y="773"/>
                        </a:lnTo>
                        <a:lnTo>
                          <a:pt x="213" y="709"/>
                        </a:lnTo>
                        <a:lnTo>
                          <a:pt x="0" y="0"/>
                        </a:lnTo>
                        <a:lnTo>
                          <a:pt x="56" y="68"/>
                        </a:lnTo>
                        <a:lnTo>
                          <a:pt x="115" y="132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0" name="Freeform 148"/>
                  <p:cNvSpPr>
                    <a:spLocks/>
                  </p:cNvSpPr>
                  <p:nvPr/>
                </p:nvSpPr>
                <p:spPr bwMode="auto">
                  <a:xfrm>
                    <a:off x="493" y="3846"/>
                    <a:ext cx="23" cy="41"/>
                  </a:xfrm>
                  <a:custGeom>
                    <a:avLst/>
                    <a:gdLst>
                      <a:gd name="T0" fmla="*/ 106 w 319"/>
                      <a:gd name="T1" fmla="*/ 141 h 850"/>
                      <a:gd name="T2" fmla="*/ 319 w 319"/>
                      <a:gd name="T3" fmla="*/ 850 h 850"/>
                      <a:gd name="T4" fmla="*/ 267 w 319"/>
                      <a:gd name="T5" fmla="*/ 781 h 850"/>
                      <a:gd name="T6" fmla="*/ 216 w 319"/>
                      <a:gd name="T7" fmla="*/ 711 h 850"/>
                      <a:gd name="T8" fmla="*/ 0 w 319"/>
                      <a:gd name="T9" fmla="*/ 0 h 850"/>
                      <a:gd name="T10" fmla="*/ 51 w 319"/>
                      <a:gd name="T11" fmla="*/ 72 h 850"/>
                      <a:gd name="T12" fmla="*/ 106 w 319"/>
                      <a:gd name="T13" fmla="*/ 141 h 8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19" h="850">
                        <a:moveTo>
                          <a:pt x="106" y="141"/>
                        </a:moveTo>
                        <a:lnTo>
                          <a:pt x="319" y="850"/>
                        </a:lnTo>
                        <a:lnTo>
                          <a:pt x="267" y="781"/>
                        </a:lnTo>
                        <a:lnTo>
                          <a:pt x="216" y="711"/>
                        </a:lnTo>
                        <a:lnTo>
                          <a:pt x="0" y="0"/>
                        </a:lnTo>
                        <a:lnTo>
                          <a:pt x="51" y="72"/>
                        </a:lnTo>
                        <a:lnTo>
                          <a:pt x="106" y="141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1" name="Freeform 149"/>
                  <p:cNvSpPr>
                    <a:spLocks/>
                  </p:cNvSpPr>
                  <p:nvPr/>
                </p:nvSpPr>
                <p:spPr bwMode="auto">
                  <a:xfrm>
                    <a:off x="487" y="3839"/>
                    <a:ext cx="22" cy="41"/>
                  </a:xfrm>
                  <a:custGeom>
                    <a:avLst/>
                    <a:gdLst>
                      <a:gd name="T0" fmla="*/ 94 w 310"/>
                      <a:gd name="T1" fmla="*/ 153 h 864"/>
                      <a:gd name="T2" fmla="*/ 310 w 310"/>
                      <a:gd name="T3" fmla="*/ 864 h 864"/>
                      <a:gd name="T4" fmla="*/ 263 w 310"/>
                      <a:gd name="T5" fmla="*/ 791 h 864"/>
                      <a:gd name="T6" fmla="*/ 219 w 310"/>
                      <a:gd name="T7" fmla="*/ 715 h 864"/>
                      <a:gd name="T8" fmla="*/ 0 w 310"/>
                      <a:gd name="T9" fmla="*/ 0 h 864"/>
                      <a:gd name="T10" fmla="*/ 46 w 310"/>
                      <a:gd name="T11" fmla="*/ 78 h 864"/>
                      <a:gd name="T12" fmla="*/ 94 w 310"/>
                      <a:gd name="T13" fmla="*/ 153 h 8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10" h="864">
                        <a:moveTo>
                          <a:pt x="94" y="153"/>
                        </a:moveTo>
                        <a:lnTo>
                          <a:pt x="310" y="864"/>
                        </a:lnTo>
                        <a:lnTo>
                          <a:pt x="263" y="791"/>
                        </a:lnTo>
                        <a:lnTo>
                          <a:pt x="219" y="715"/>
                        </a:lnTo>
                        <a:lnTo>
                          <a:pt x="0" y="0"/>
                        </a:lnTo>
                        <a:lnTo>
                          <a:pt x="46" y="78"/>
                        </a:lnTo>
                        <a:lnTo>
                          <a:pt x="94" y="153"/>
                        </a:lnTo>
                        <a:close/>
                      </a:path>
                    </a:pathLst>
                  </a:custGeom>
                  <a:solidFill>
                    <a:srgbClr val="2D29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2" name="Freeform 150"/>
                  <p:cNvSpPr>
                    <a:spLocks/>
                  </p:cNvSpPr>
                  <p:nvPr/>
                </p:nvSpPr>
                <p:spPr bwMode="auto">
                  <a:xfrm>
                    <a:off x="658" y="3896"/>
                    <a:ext cx="14" cy="34"/>
                  </a:xfrm>
                  <a:custGeom>
                    <a:avLst/>
                    <a:gdLst>
                      <a:gd name="T0" fmla="*/ 38 w 187"/>
                      <a:gd name="T1" fmla="*/ 40 h 722"/>
                      <a:gd name="T2" fmla="*/ 187 w 187"/>
                      <a:gd name="T3" fmla="*/ 722 h 722"/>
                      <a:gd name="T4" fmla="*/ 182 w 187"/>
                      <a:gd name="T5" fmla="*/ 718 h 722"/>
                      <a:gd name="T6" fmla="*/ 178 w 187"/>
                      <a:gd name="T7" fmla="*/ 713 h 722"/>
                      <a:gd name="T8" fmla="*/ 173 w 187"/>
                      <a:gd name="T9" fmla="*/ 708 h 722"/>
                      <a:gd name="T10" fmla="*/ 169 w 187"/>
                      <a:gd name="T11" fmla="*/ 703 h 722"/>
                      <a:gd name="T12" fmla="*/ 165 w 187"/>
                      <a:gd name="T13" fmla="*/ 698 h 722"/>
                      <a:gd name="T14" fmla="*/ 160 w 187"/>
                      <a:gd name="T15" fmla="*/ 694 h 722"/>
                      <a:gd name="T16" fmla="*/ 155 w 187"/>
                      <a:gd name="T17" fmla="*/ 689 h 722"/>
                      <a:gd name="T18" fmla="*/ 150 w 187"/>
                      <a:gd name="T19" fmla="*/ 684 h 722"/>
                      <a:gd name="T20" fmla="*/ 0 w 187"/>
                      <a:gd name="T21" fmla="*/ 0 h 722"/>
                      <a:gd name="T22" fmla="*/ 5 w 187"/>
                      <a:gd name="T23" fmla="*/ 6 h 722"/>
                      <a:gd name="T24" fmla="*/ 9 w 187"/>
                      <a:gd name="T25" fmla="*/ 11 h 722"/>
                      <a:gd name="T26" fmla="*/ 14 w 187"/>
                      <a:gd name="T27" fmla="*/ 15 h 722"/>
                      <a:gd name="T28" fmla="*/ 18 w 187"/>
                      <a:gd name="T29" fmla="*/ 20 h 722"/>
                      <a:gd name="T30" fmla="*/ 23 w 187"/>
                      <a:gd name="T31" fmla="*/ 25 h 722"/>
                      <a:gd name="T32" fmla="*/ 28 w 187"/>
                      <a:gd name="T33" fmla="*/ 31 h 722"/>
                      <a:gd name="T34" fmla="*/ 32 w 187"/>
                      <a:gd name="T35" fmla="*/ 35 h 722"/>
                      <a:gd name="T36" fmla="*/ 38 w 187"/>
                      <a:gd name="T37" fmla="*/ 40 h 7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87" h="722">
                        <a:moveTo>
                          <a:pt x="38" y="40"/>
                        </a:moveTo>
                        <a:lnTo>
                          <a:pt x="187" y="722"/>
                        </a:lnTo>
                        <a:lnTo>
                          <a:pt x="182" y="718"/>
                        </a:lnTo>
                        <a:lnTo>
                          <a:pt x="178" y="713"/>
                        </a:lnTo>
                        <a:lnTo>
                          <a:pt x="173" y="708"/>
                        </a:lnTo>
                        <a:lnTo>
                          <a:pt x="169" y="703"/>
                        </a:lnTo>
                        <a:lnTo>
                          <a:pt x="165" y="698"/>
                        </a:lnTo>
                        <a:lnTo>
                          <a:pt x="160" y="694"/>
                        </a:lnTo>
                        <a:lnTo>
                          <a:pt x="155" y="689"/>
                        </a:lnTo>
                        <a:lnTo>
                          <a:pt x="150" y="684"/>
                        </a:lnTo>
                        <a:lnTo>
                          <a:pt x="0" y="0"/>
                        </a:lnTo>
                        <a:lnTo>
                          <a:pt x="5" y="6"/>
                        </a:lnTo>
                        <a:lnTo>
                          <a:pt x="9" y="11"/>
                        </a:lnTo>
                        <a:lnTo>
                          <a:pt x="14" y="15"/>
                        </a:lnTo>
                        <a:lnTo>
                          <a:pt x="18" y="20"/>
                        </a:lnTo>
                        <a:lnTo>
                          <a:pt x="23" y="25"/>
                        </a:lnTo>
                        <a:lnTo>
                          <a:pt x="28" y="31"/>
                        </a:lnTo>
                        <a:lnTo>
                          <a:pt x="32" y="35"/>
                        </a:lnTo>
                        <a:lnTo>
                          <a:pt x="38" y="40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3" name="Freeform 151"/>
                  <p:cNvSpPr>
                    <a:spLocks/>
                  </p:cNvSpPr>
                  <p:nvPr/>
                </p:nvSpPr>
                <p:spPr bwMode="auto">
                  <a:xfrm>
                    <a:off x="676" y="3944"/>
                    <a:ext cx="18" cy="39"/>
                  </a:xfrm>
                  <a:custGeom>
                    <a:avLst/>
                    <a:gdLst>
                      <a:gd name="T0" fmla="*/ 104 w 246"/>
                      <a:gd name="T1" fmla="*/ 161 h 814"/>
                      <a:gd name="T2" fmla="*/ 246 w 246"/>
                      <a:gd name="T3" fmla="*/ 814 h 814"/>
                      <a:gd name="T4" fmla="*/ 224 w 246"/>
                      <a:gd name="T5" fmla="*/ 783 h 814"/>
                      <a:gd name="T6" fmla="*/ 203 w 246"/>
                      <a:gd name="T7" fmla="*/ 752 h 814"/>
                      <a:gd name="T8" fmla="*/ 182 w 246"/>
                      <a:gd name="T9" fmla="*/ 721 h 814"/>
                      <a:gd name="T10" fmla="*/ 163 w 246"/>
                      <a:gd name="T11" fmla="*/ 690 h 814"/>
                      <a:gd name="T12" fmla="*/ 143 w 246"/>
                      <a:gd name="T13" fmla="*/ 657 h 814"/>
                      <a:gd name="T14" fmla="*/ 0 w 246"/>
                      <a:gd name="T15" fmla="*/ 0 h 814"/>
                      <a:gd name="T16" fmla="*/ 19 w 246"/>
                      <a:gd name="T17" fmla="*/ 33 h 814"/>
                      <a:gd name="T18" fmla="*/ 40 w 246"/>
                      <a:gd name="T19" fmla="*/ 65 h 814"/>
                      <a:gd name="T20" fmla="*/ 60 w 246"/>
                      <a:gd name="T21" fmla="*/ 97 h 814"/>
                      <a:gd name="T22" fmla="*/ 82 w 246"/>
                      <a:gd name="T23" fmla="*/ 129 h 814"/>
                      <a:gd name="T24" fmla="*/ 104 w 246"/>
                      <a:gd name="T25" fmla="*/ 161 h 8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46" h="814">
                        <a:moveTo>
                          <a:pt x="104" y="161"/>
                        </a:moveTo>
                        <a:lnTo>
                          <a:pt x="246" y="814"/>
                        </a:lnTo>
                        <a:lnTo>
                          <a:pt x="224" y="783"/>
                        </a:lnTo>
                        <a:lnTo>
                          <a:pt x="203" y="752"/>
                        </a:lnTo>
                        <a:lnTo>
                          <a:pt x="182" y="721"/>
                        </a:lnTo>
                        <a:lnTo>
                          <a:pt x="163" y="690"/>
                        </a:lnTo>
                        <a:lnTo>
                          <a:pt x="143" y="657"/>
                        </a:lnTo>
                        <a:lnTo>
                          <a:pt x="0" y="0"/>
                        </a:lnTo>
                        <a:lnTo>
                          <a:pt x="19" y="33"/>
                        </a:lnTo>
                        <a:lnTo>
                          <a:pt x="40" y="65"/>
                        </a:lnTo>
                        <a:lnTo>
                          <a:pt x="60" y="97"/>
                        </a:lnTo>
                        <a:lnTo>
                          <a:pt x="82" y="129"/>
                        </a:lnTo>
                        <a:lnTo>
                          <a:pt x="104" y="161"/>
                        </a:lnTo>
                        <a:close/>
                      </a:path>
                    </a:pathLst>
                  </a:custGeom>
                  <a:solidFill>
                    <a:srgbClr val="2D29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4" name="Freeform 152"/>
                  <p:cNvSpPr>
                    <a:spLocks/>
                  </p:cNvSpPr>
                  <p:nvPr/>
                </p:nvSpPr>
                <p:spPr bwMode="auto">
                  <a:xfrm>
                    <a:off x="670" y="3936"/>
                    <a:ext cx="16" cy="39"/>
                  </a:xfrm>
                  <a:custGeom>
                    <a:avLst/>
                    <a:gdLst>
                      <a:gd name="T0" fmla="*/ 89 w 232"/>
                      <a:gd name="T1" fmla="*/ 165 h 822"/>
                      <a:gd name="T2" fmla="*/ 232 w 232"/>
                      <a:gd name="T3" fmla="*/ 822 h 822"/>
                      <a:gd name="T4" fmla="*/ 214 w 232"/>
                      <a:gd name="T5" fmla="*/ 791 h 822"/>
                      <a:gd name="T6" fmla="*/ 196 w 232"/>
                      <a:gd name="T7" fmla="*/ 759 h 822"/>
                      <a:gd name="T8" fmla="*/ 179 w 232"/>
                      <a:gd name="T9" fmla="*/ 727 h 822"/>
                      <a:gd name="T10" fmla="*/ 163 w 232"/>
                      <a:gd name="T11" fmla="*/ 694 h 822"/>
                      <a:gd name="T12" fmla="*/ 146 w 232"/>
                      <a:gd name="T13" fmla="*/ 661 h 822"/>
                      <a:gd name="T14" fmla="*/ 0 w 232"/>
                      <a:gd name="T15" fmla="*/ 0 h 822"/>
                      <a:gd name="T16" fmla="*/ 16 w 232"/>
                      <a:gd name="T17" fmla="*/ 33 h 822"/>
                      <a:gd name="T18" fmla="*/ 33 w 232"/>
                      <a:gd name="T19" fmla="*/ 66 h 822"/>
                      <a:gd name="T20" fmla="*/ 51 w 232"/>
                      <a:gd name="T21" fmla="*/ 100 h 822"/>
                      <a:gd name="T22" fmla="*/ 69 w 232"/>
                      <a:gd name="T23" fmla="*/ 133 h 822"/>
                      <a:gd name="T24" fmla="*/ 89 w 232"/>
                      <a:gd name="T25" fmla="*/ 165 h 8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32" h="822">
                        <a:moveTo>
                          <a:pt x="89" y="165"/>
                        </a:moveTo>
                        <a:lnTo>
                          <a:pt x="232" y="822"/>
                        </a:lnTo>
                        <a:lnTo>
                          <a:pt x="214" y="791"/>
                        </a:lnTo>
                        <a:lnTo>
                          <a:pt x="196" y="759"/>
                        </a:lnTo>
                        <a:lnTo>
                          <a:pt x="179" y="727"/>
                        </a:lnTo>
                        <a:lnTo>
                          <a:pt x="163" y="694"/>
                        </a:lnTo>
                        <a:lnTo>
                          <a:pt x="146" y="661"/>
                        </a:lnTo>
                        <a:lnTo>
                          <a:pt x="0" y="0"/>
                        </a:lnTo>
                        <a:lnTo>
                          <a:pt x="16" y="33"/>
                        </a:lnTo>
                        <a:lnTo>
                          <a:pt x="33" y="66"/>
                        </a:lnTo>
                        <a:lnTo>
                          <a:pt x="51" y="100"/>
                        </a:lnTo>
                        <a:lnTo>
                          <a:pt x="69" y="133"/>
                        </a:lnTo>
                        <a:lnTo>
                          <a:pt x="89" y="165"/>
                        </a:lnTo>
                        <a:close/>
                      </a:path>
                    </a:pathLst>
                  </a:custGeom>
                  <a:solidFill>
                    <a:srgbClr val="2D29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5" name="Freeform 153"/>
                  <p:cNvSpPr>
                    <a:spLocks/>
                  </p:cNvSpPr>
                  <p:nvPr/>
                </p:nvSpPr>
                <p:spPr bwMode="auto">
                  <a:xfrm>
                    <a:off x="664" y="3926"/>
                    <a:ext cx="16" cy="41"/>
                  </a:xfrm>
                  <a:custGeom>
                    <a:avLst/>
                    <a:gdLst>
                      <a:gd name="T0" fmla="*/ 80 w 226"/>
                      <a:gd name="T1" fmla="*/ 208 h 869"/>
                      <a:gd name="T2" fmla="*/ 226 w 226"/>
                      <a:gd name="T3" fmla="*/ 869 h 869"/>
                      <a:gd name="T4" fmla="*/ 212 w 226"/>
                      <a:gd name="T5" fmla="*/ 836 h 869"/>
                      <a:gd name="T6" fmla="*/ 197 w 226"/>
                      <a:gd name="T7" fmla="*/ 802 h 869"/>
                      <a:gd name="T8" fmla="*/ 184 w 226"/>
                      <a:gd name="T9" fmla="*/ 769 h 869"/>
                      <a:gd name="T10" fmla="*/ 171 w 226"/>
                      <a:gd name="T11" fmla="*/ 736 h 869"/>
                      <a:gd name="T12" fmla="*/ 160 w 226"/>
                      <a:gd name="T13" fmla="*/ 702 h 869"/>
                      <a:gd name="T14" fmla="*/ 148 w 226"/>
                      <a:gd name="T15" fmla="*/ 668 h 869"/>
                      <a:gd name="T16" fmla="*/ 0 w 226"/>
                      <a:gd name="T17" fmla="*/ 0 h 869"/>
                      <a:gd name="T18" fmla="*/ 11 w 226"/>
                      <a:gd name="T19" fmla="*/ 36 h 869"/>
                      <a:gd name="T20" fmla="*/ 23 w 226"/>
                      <a:gd name="T21" fmla="*/ 70 h 869"/>
                      <a:gd name="T22" fmla="*/ 35 w 226"/>
                      <a:gd name="T23" fmla="*/ 105 h 869"/>
                      <a:gd name="T24" fmla="*/ 50 w 226"/>
                      <a:gd name="T25" fmla="*/ 139 h 869"/>
                      <a:gd name="T26" fmla="*/ 64 w 226"/>
                      <a:gd name="T27" fmla="*/ 173 h 869"/>
                      <a:gd name="T28" fmla="*/ 80 w 226"/>
                      <a:gd name="T29" fmla="*/ 208 h 8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26" h="869">
                        <a:moveTo>
                          <a:pt x="80" y="208"/>
                        </a:moveTo>
                        <a:lnTo>
                          <a:pt x="226" y="869"/>
                        </a:lnTo>
                        <a:lnTo>
                          <a:pt x="212" y="836"/>
                        </a:lnTo>
                        <a:lnTo>
                          <a:pt x="197" y="802"/>
                        </a:lnTo>
                        <a:lnTo>
                          <a:pt x="184" y="769"/>
                        </a:lnTo>
                        <a:lnTo>
                          <a:pt x="171" y="736"/>
                        </a:lnTo>
                        <a:lnTo>
                          <a:pt x="160" y="702"/>
                        </a:lnTo>
                        <a:lnTo>
                          <a:pt x="148" y="668"/>
                        </a:lnTo>
                        <a:lnTo>
                          <a:pt x="0" y="0"/>
                        </a:lnTo>
                        <a:lnTo>
                          <a:pt x="11" y="36"/>
                        </a:lnTo>
                        <a:lnTo>
                          <a:pt x="23" y="70"/>
                        </a:lnTo>
                        <a:lnTo>
                          <a:pt x="35" y="105"/>
                        </a:lnTo>
                        <a:lnTo>
                          <a:pt x="50" y="139"/>
                        </a:lnTo>
                        <a:lnTo>
                          <a:pt x="64" y="173"/>
                        </a:lnTo>
                        <a:lnTo>
                          <a:pt x="80" y="208"/>
                        </a:lnTo>
                        <a:close/>
                      </a:path>
                    </a:pathLst>
                  </a:custGeom>
                  <a:solidFill>
                    <a:srgbClr val="2B27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6" name="Freeform 154"/>
                  <p:cNvSpPr>
                    <a:spLocks/>
                  </p:cNvSpPr>
                  <p:nvPr/>
                </p:nvSpPr>
                <p:spPr bwMode="auto">
                  <a:xfrm>
                    <a:off x="662" y="3921"/>
                    <a:ext cx="13" cy="37"/>
                  </a:xfrm>
                  <a:custGeom>
                    <a:avLst/>
                    <a:gdLst>
                      <a:gd name="T0" fmla="*/ 29 w 177"/>
                      <a:gd name="T1" fmla="*/ 106 h 774"/>
                      <a:gd name="T2" fmla="*/ 177 w 177"/>
                      <a:gd name="T3" fmla="*/ 774 h 774"/>
                      <a:gd name="T4" fmla="*/ 167 w 177"/>
                      <a:gd name="T5" fmla="*/ 740 h 774"/>
                      <a:gd name="T6" fmla="*/ 158 w 177"/>
                      <a:gd name="T7" fmla="*/ 705 h 774"/>
                      <a:gd name="T8" fmla="*/ 150 w 177"/>
                      <a:gd name="T9" fmla="*/ 670 h 774"/>
                      <a:gd name="T10" fmla="*/ 0 w 177"/>
                      <a:gd name="T11" fmla="*/ 0 h 774"/>
                      <a:gd name="T12" fmla="*/ 8 w 177"/>
                      <a:gd name="T13" fmla="*/ 36 h 774"/>
                      <a:gd name="T14" fmla="*/ 18 w 177"/>
                      <a:gd name="T15" fmla="*/ 71 h 774"/>
                      <a:gd name="T16" fmla="*/ 29 w 177"/>
                      <a:gd name="T17" fmla="*/ 106 h 7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77" h="774">
                        <a:moveTo>
                          <a:pt x="29" y="106"/>
                        </a:moveTo>
                        <a:lnTo>
                          <a:pt x="177" y="774"/>
                        </a:lnTo>
                        <a:lnTo>
                          <a:pt x="167" y="740"/>
                        </a:lnTo>
                        <a:lnTo>
                          <a:pt x="158" y="705"/>
                        </a:lnTo>
                        <a:lnTo>
                          <a:pt x="150" y="670"/>
                        </a:lnTo>
                        <a:lnTo>
                          <a:pt x="0" y="0"/>
                        </a:lnTo>
                        <a:lnTo>
                          <a:pt x="8" y="36"/>
                        </a:lnTo>
                        <a:lnTo>
                          <a:pt x="18" y="71"/>
                        </a:lnTo>
                        <a:lnTo>
                          <a:pt x="29" y="106"/>
                        </a:lnTo>
                        <a:close/>
                      </a:path>
                    </a:pathLst>
                  </a:custGeom>
                  <a:solidFill>
                    <a:srgbClr val="2B27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7" name="Freeform 155"/>
                  <p:cNvSpPr>
                    <a:spLocks/>
                  </p:cNvSpPr>
                  <p:nvPr/>
                </p:nvSpPr>
                <p:spPr bwMode="auto">
                  <a:xfrm>
                    <a:off x="482" y="3831"/>
                    <a:ext cx="20" cy="42"/>
                  </a:xfrm>
                  <a:custGeom>
                    <a:avLst/>
                    <a:gdLst>
                      <a:gd name="T0" fmla="*/ 70 w 289"/>
                      <a:gd name="T1" fmla="*/ 157 h 872"/>
                      <a:gd name="T2" fmla="*/ 289 w 289"/>
                      <a:gd name="T3" fmla="*/ 872 h 872"/>
                      <a:gd name="T4" fmla="*/ 265 w 289"/>
                      <a:gd name="T5" fmla="*/ 821 h 872"/>
                      <a:gd name="T6" fmla="*/ 242 w 289"/>
                      <a:gd name="T7" fmla="*/ 771 h 872"/>
                      <a:gd name="T8" fmla="*/ 221 w 289"/>
                      <a:gd name="T9" fmla="*/ 720 h 872"/>
                      <a:gd name="T10" fmla="*/ 0 w 289"/>
                      <a:gd name="T11" fmla="*/ 0 h 872"/>
                      <a:gd name="T12" fmla="*/ 22 w 289"/>
                      <a:gd name="T13" fmla="*/ 53 h 872"/>
                      <a:gd name="T14" fmla="*/ 45 w 289"/>
                      <a:gd name="T15" fmla="*/ 105 h 872"/>
                      <a:gd name="T16" fmla="*/ 70 w 289"/>
                      <a:gd name="T17" fmla="*/ 157 h 8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9" h="872">
                        <a:moveTo>
                          <a:pt x="70" y="157"/>
                        </a:moveTo>
                        <a:lnTo>
                          <a:pt x="289" y="872"/>
                        </a:lnTo>
                        <a:lnTo>
                          <a:pt x="265" y="821"/>
                        </a:lnTo>
                        <a:lnTo>
                          <a:pt x="242" y="771"/>
                        </a:lnTo>
                        <a:lnTo>
                          <a:pt x="221" y="720"/>
                        </a:lnTo>
                        <a:lnTo>
                          <a:pt x="0" y="0"/>
                        </a:lnTo>
                        <a:lnTo>
                          <a:pt x="22" y="53"/>
                        </a:lnTo>
                        <a:lnTo>
                          <a:pt x="45" y="105"/>
                        </a:lnTo>
                        <a:lnTo>
                          <a:pt x="70" y="157"/>
                        </a:lnTo>
                        <a:close/>
                      </a:path>
                    </a:pathLst>
                  </a:custGeom>
                  <a:solidFill>
                    <a:srgbClr val="2D29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8" name="Freeform 156"/>
                  <p:cNvSpPr>
                    <a:spLocks/>
                  </p:cNvSpPr>
                  <p:nvPr/>
                </p:nvSpPr>
                <p:spPr bwMode="auto">
                  <a:xfrm>
                    <a:off x="478" y="3824"/>
                    <a:ext cx="19" cy="42"/>
                  </a:xfrm>
                  <a:custGeom>
                    <a:avLst/>
                    <a:gdLst>
                      <a:gd name="T0" fmla="*/ 53 w 274"/>
                      <a:gd name="T1" fmla="*/ 155 h 875"/>
                      <a:gd name="T2" fmla="*/ 274 w 274"/>
                      <a:gd name="T3" fmla="*/ 875 h 875"/>
                      <a:gd name="T4" fmla="*/ 255 w 274"/>
                      <a:gd name="T5" fmla="*/ 824 h 875"/>
                      <a:gd name="T6" fmla="*/ 238 w 274"/>
                      <a:gd name="T7" fmla="*/ 774 h 875"/>
                      <a:gd name="T8" fmla="*/ 221 w 274"/>
                      <a:gd name="T9" fmla="*/ 724 h 875"/>
                      <a:gd name="T10" fmla="*/ 0 w 274"/>
                      <a:gd name="T11" fmla="*/ 0 h 875"/>
                      <a:gd name="T12" fmla="*/ 16 w 274"/>
                      <a:gd name="T13" fmla="*/ 52 h 875"/>
                      <a:gd name="T14" fmla="*/ 33 w 274"/>
                      <a:gd name="T15" fmla="*/ 103 h 875"/>
                      <a:gd name="T16" fmla="*/ 53 w 274"/>
                      <a:gd name="T17" fmla="*/ 155 h 8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74" h="875">
                        <a:moveTo>
                          <a:pt x="53" y="155"/>
                        </a:moveTo>
                        <a:lnTo>
                          <a:pt x="274" y="875"/>
                        </a:lnTo>
                        <a:lnTo>
                          <a:pt x="255" y="824"/>
                        </a:lnTo>
                        <a:lnTo>
                          <a:pt x="238" y="774"/>
                        </a:lnTo>
                        <a:lnTo>
                          <a:pt x="221" y="724"/>
                        </a:lnTo>
                        <a:lnTo>
                          <a:pt x="0" y="0"/>
                        </a:lnTo>
                        <a:lnTo>
                          <a:pt x="16" y="52"/>
                        </a:lnTo>
                        <a:lnTo>
                          <a:pt x="33" y="103"/>
                        </a:lnTo>
                        <a:lnTo>
                          <a:pt x="53" y="155"/>
                        </a:lnTo>
                        <a:close/>
                      </a:path>
                    </a:pathLst>
                  </a:custGeom>
                  <a:solidFill>
                    <a:srgbClr val="2B27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29" name="Freeform 157"/>
                  <p:cNvSpPr>
                    <a:spLocks/>
                  </p:cNvSpPr>
                  <p:nvPr/>
                </p:nvSpPr>
                <p:spPr bwMode="auto">
                  <a:xfrm>
                    <a:off x="612" y="3706"/>
                    <a:ext cx="21" cy="44"/>
                  </a:xfrm>
                  <a:custGeom>
                    <a:avLst/>
                    <a:gdLst>
                      <a:gd name="T0" fmla="*/ 125 w 289"/>
                      <a:gd name="T1" fmla="*/ 132 h 914"/>
                      <a:gd name="T2" fmla="*/ 289 w 289"/>
                      <a:gd name="T3" fmla="*/ 914 h 914"/>
                      <a:gd name="T4" fmla="*/ 256 w 289"/>
                      <a:gd name="T5" fmla="*/ 883 h 914"/>
                      <a:gd name="T6" fmla="*/ 225 w 289"/>
                      <a:gd name="T7" fmla="*/ 851 h 914"/>
                      <a:gd name="T8" fmla="*/ 195 w 289"/>
                      <a:gd name="T9" fmla="*/ 818 h 914"/>
                      <a:gd name="T10" fmla="*/ 168 w 289"/>
                      <a:gd name="T11" fmla="*/ 785 h 914"/>
                      <a:gd name="T12" fmla="*/ 0 w 289"/>
                      <a:gd name="T13" fmla="*/ 0 h 914"/>
                      <a:gd name="T14" fmla="*/ 29 w 289"/>
                      <a:gd name="T15" fmla="*/ 33 h 914"/>
                      <a:gd name="T16" fmla="*/ 60 w 289"/>
                      <a:gd name="T17" fmla="*/ 67 h 914"/>
                      <a:gd name="T18" fmla="*/ 92 w 289"/>
                      <a:gd name="T19" fmla="*/ 100 h 914"/>
                      <a:gd name="T20" fmla="*/ 125 w 289"/>
                      <a:gd name="T21" fmla="*/ 132 h 9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9" h="914">
                        <a:moveTo>
                          <a:pt x="125" y="132"/>
                        </a:moveTo>
                        <a:lnTo>
                          <a:pt x="289" y="914"/>
                        </a:lnTo>
                        <a:lnTo>
                          <a:pt x="256" y="883"/>
                        </a:lnTo>
                        <a:lnTo>
                          <a:pt x="225" y="851"/>
                        </a:lnTo>
                        <a:lnTo>
                          <a:pt x="195" y="818"/>
                        </a:lnTo>
                        <a:lnTo>
                          <a:pt x="168" y="785"/>
                        </a:lnTo>
                        <a:lnTo>
                          <a:pt x="0" y="0"/>
                        </a:lnTo>
                        <a:lnTo>
                          <a:pt x="29" y="33"/>
                        </a:lnTo>
                        <a:lnTo>
                          <a:pt x="60" y="67"/>
                        </a:lnTo>
                        <a:lnTo>
                          <a:pt x="92" y="100"/>
                        </a:lnTo>
                        <a:lnTo>
                          <a:pt x="125" y="132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30" name="Freeform 158"/>
                  <p:cNvSpPr>
                    <a:spLocks/>
                  </p:cNvSpPr>
                  <p:nvPr/>
                </p:nvSpPr>
                <p:spPr bwMode="auto">
                  <a:xfrm>
                    <a:off x="603" y="3698"/>
                    <a:ext cx="21" cy="46"/>
                  </a:xfrm>
                  <a:custGeom>
                    <a:avLst/>
                    <a:gdLst>
                      <a:gd name="T0" fmla="*/ 120 w 288"/>
                      <a:gd name="T1" fmla="*/ 176 h 961"/>
                      <a:gd name="T2" fmla="*/ 288 w 288"/>
                      <a:gd name="T3" fmla="*/ 961 h 961"/>
                      <a:gd name="T4" fmla="*/ 261 w 288"/>
                      <a:gd name="T5" fmla="*/ 928 h 961"/>
                      <a:gd name="T6" fmla="*/ 236 w 288"/>
                      <a:gd name="T7" fmla="*/ 894 h 961"/>
                      <a:gd name="T8" fmla="*/ 213 w 288"/>
                      <a:gd name="T9" fmla="*/ 860 h 961"/>
                      <a:gd name="T10" fmla="*/ 191 w 288"/>
                      <a:gd name="T11" fmla="*/ 826 h 961"/>
                      <a:gd name="T12" fmla="*/ 171 w 288"/>
                      <a:gd name="T13" fmla="*/ 790 h 961"/>
                      <a:gd name="T14" fmla="*/ 0 w 288"/>
                      <a:gd name="T15" fmla="*/ 0 h 961"/>
                      <a:gd name="T16" fmla="*/ 21 w 288"/>
                      <a:gd name="T17" fmla="*/ 36 h 961"/>
                      <a:gd name="T18" fmla="*/ 43 w 288"/>
                      <a:gd name="T19" fmla="*/ 72 h 961"/>
                      <a:gd name="T20" fmla="*/ 68 w 288"/>
                      <a:gd name="T21" fmla="*/ 107 h 961"/>
                      <a:gd name="T22" fmla="*/ 94 w 288"/>
                      <a:gd name="T23" fmla="*/ 141 h 961"/>
                      <a:gd name="T24" fmla="*/ 120 w 288"/>
                      <a:gd name="T25" fmla="*/ 176 h 9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88" h="961">
                        <a:moveTo>
                          <a:pt x="120" y="176"/>
                        </a:moveTo>
                        <a:lnTo>
                          <a:pt x="288" y="961"/>
                        </a:lnTo>
                        <a:lnTo>
                          <a:pt x="261" y="928"/>
                        </a:lnTo>
                        <a:lnTo>
                          <a:pt x="236" y="894"/>
                        </a:lnTo>
                        <a:lnTo>
                          <a:pt x="213" y="860"/>
                        </a:lnTo>
                        <a:lnTo>
                          <a:pt x="191" y="826"/>
                        </a:lnTo>
                        <a:lnTo>
                          <a:pt x="171" y="790"/>
                        </a:lnTo>
                        <a:lnTo>
                          <a:pt x="0" y="0"/>
                        </a:lnTo>
                        <a:lnTo>
                          <a:pt x="21" y="36"/>
                        </a:lnTo>
                        <a:lnTo>
                          <a:pt x="43" y="72"/>
                        </a:lnTo>
                        <a:lnTo>
                          <a:pt x="68" y="107"/>
                        </a:lnTo>
                        <a:lnTo>
                          <a:pt x="94" y="141"/>
                        </a:lnTo>
                        <a:lnTo>
                          <a:pt x="120" y="176"/>
                        </a:lnTo>
                        <a:close/>
                      </a:path>
                    </a:pathLst>
                  </a:custGeom>
                  <a:solidFill>
                    <a:srgbClr val="312D2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31" name="Freeform 159"/>
                  <p:cNvSpPr>
                    <a:spLocks/>
                  </p:cNvSpPr>
                  <p:nvPr/>
                </p:nvSpPr>
                <p:spPr bwMode="auto">
                  <a:xfrm>
                    <a:off x="598" y="3689"/>
                    <a:ext cx="18" cy="47"/>
                  </a:xfrm>
                  <a:custGeom>
                    <a:avLst/>
                    <a:gdLst>
                      <a:gd name="T0" fmla="*/ 81 w 252"/>
                      <a:gd name="T1" fmla="*/ 188 h 978"/>
                      <a:gd name="T2" fmla="*/ 252 w 252"/>
                      <a:gd name="T3" fmla="*/ 978 h 978"/>
                      <a:gd name="T4" fmla="*/ 232 w 252"/>
                      <a:gd name="T5" fmla="*/ 942 h 978"/>
                      <a:gd name="T6" fmla="*/ 216 w 252"/>
                      <a:gd name="T7" fmla="*/ 906 h 978"/>
                      <a:gd name="T8" fmla="*/ 199 w 252"/>
                      <a:gd name="T9" fmla="*/ 870 h 978"/>
                      <a:gd name="T10" fmla="*/ 186 w 252"/>
                      <a:gd name="T11" fmla="*/ 833 h 978"/>
                      <a:gd name="T12" fmla="*/ 173 w 252"/>
                      <a:gd name="T13" fmla="*/ 795 h 978"/>
                      <a:gd name="T14" fmla="*/ 0 w 252"/>
                      <a:gd name="T15" fmla="*/ 0 h 978"/>
                      <a:gd name="T16" fmla="*/ 14 w 252"/>
                      <a:gd name="T17" fmla="*/ 39 h 978"/>
                      <a:gd name="T18" fmla="*/ 28 w 252"/>
                      <a:gd name="T19" fmla="*/ 76 h 978"/>
                      <a:gd name="T20" fmla="*/ 43 w 252"/>
                      <a:gd name="T21" fmla="*/ 114 h 978"/>
                      <a:gd name="T22" fmla="*/ 62 w 252"/>
                      <a:gd name="T23" fmla="*/ 151 h 978"/>
                      <a:gd name="T24" fmla="*/ 81 w 252"/>
                      <a:gd name="T25" fmla="*/ 188 h 9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52" h="978">
                        <a:moveTo>
                          <a:pt x="81" y="188"/>
                        </a:moveTo>
                        <a:lnTo>
                          <a:pt x="252" y="978"/>
                        </a:lnTo>
                        <a:lnTo>
                          <a:pt x="232" y="942"/>
                        </a:lnTo>
                        <a:lnTo>
                          <a:pt x="216" y="906"/>
                        </a:lnTo>
                        <a:lnTo>
                          <a:pt x="199" y="870"/>
                        </a:lnTo>
                        <a:lnTo>
                          <a:pt x="186" y="833"/>
                        </a:lnTo>
                        <a:lnTo>
                          <a:pt x="173" y="795"/>
                        </a:lnTo>
                        <a:lnTo>
                          <a:pt x="0" y="0"/>
                        </a:lnTo>
                        <a:lnTo>
                          <a:pt x="14" y="39"/>
                        </a:lnTo>
                        <a:lnTo>
                          <a:pt x="28" y="76"/>
                        </a:lnTo>
                        <a:lnTo>
                          <a:pt x="43" y="114"/>
                        </a:lnTo>
                        <a:lnTo>
                          <a:pt x="62" y="151"/>
                        </a:lnTo>
                        <a:lnTo>
                          <a:pt x="81" y="188"/>
                        </a:lnTo>
                        <a:close/>
                      </a:path>
                    </a:pathLst>
                  </a:custGeom>
                  <a:solidFill>
                    <a:srgbClr val="2B272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32" name="Freeform 160"/>
                  <p:cNvSpPr>
                    <a:spLocks/>
                  </p:cNvSpPr>
                  <p:nvPr/>
                </p:nvSpPr>
                <p:spPr bwMode="auto">
                  <a:xfrm>
                    <a:off x="596" y="3685"/>
                    <a:ext cx="14" cy="42"/>
                  </a:xfrm>
                  <a:custGeom>
                    <a:avLst/>
                    <a:gdLst>
                      <a:gd name="T0" fmla="*/ 20 w 193"/>
                      <a:gd name="T1" fmla="*/ 78 h 873"/>
                      <a:gd name="T2" fmla="*/ 193 w 193"/>
                      <a:gd name="T3" fmla="*/ 873 h 873"/>
                      <a:gd name="T4" fmla="*/ 182 w 193"/>
                      <a:gd name="T5" fmla="*/ 836 h 873"/>
                      <a:gd name="T6" fmla="*/ 173 w 193"/>
                      <a:gd name="T7" fmla="*/ 798 h 873"/>
                      <a:gd name="T8" fmla="*/ 0 w 193"/>
                      <a:gd name="T9" fmla="*/ 0 h 873"/>
                      <a:gd name="T10" fmla="*/ 9 w 193"/>
                      <a:gd name="T11" fmla="*/ 40 h 873"/>
                      <a:gd name="T12" fmla="*/ 20 w 193"/>
                      <a:gd name="T13" fmla="*/ 78 h 8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3" h="873">
                        <a:moveTo>
                          <a:pt x="20" y="78"/>
                        </a:moveTo>
                        <a:lnTo>
                          <a:pt x="193" y="873"/>
                        </a:lnTo>
                        <a:lnTo>
                          <a:pt x="182" y="836"/>
                        </a:lnTo>
                        <a:lnTo>
                          <a:pt x="173" y="798"/>
                        </a:lnTo>
                        <a:lnTo>
                          <a:pt x="0" y="0"/>
                        </a:lnTo>
                        <a:lnTo>
                          <a:pt x="9" y="40"/>
                        </a:lnTo>
                        <a:lnTo>
                          <a:pt x="20" y="78"/>
                        </a:lnTo>
                        <a:close/>
                      </a:path>
                    </a:pathLst>
                  </a:custGeom>
                  <a:solidFill>
                    <a:srgbClr val="2622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  <p:sp>
                <p:nvSpPr>
                  <p:cNvPr id="566433" name="Freeform 161"/>
                  <p:cNvSpPr>
                    <a:spLocks/>
                  </p:cNvSpPr>
                  <p:nvPr/>
                </p:nvSpPr>
                <p:spPr bwMode="auto">
                  <a:xfrm>
                    <a:off x="473" y="3534"/>
                    <a:ext cx="1172" cy="548"/>
                  </a:xfrm>
                  <a:custGeom>
                    <a:avLst/>
                    <a:gdLst>
                      <a:gd name="T0" fmla="*/ 13888 w 16408"/>
                      <a:gd name="T1" fmla="*/ 1566 h 11518"/>
                      <a:gd name="T2" fmla="*/ 14876 w 16408"/>
                      <a:gd name="T3" fmla="*/ 2046 h 11518"/>
                      <a:gd name="T4" fmla="*/ 15515 w 16408"/>
                      <a:gd name="T5" fmla="*/ 2915 h 11518"/>
                      <a:gd name="T6" fmla="*/ 15561 w 16408"/>
                      <a:gd name="T7" fmla="*/ 3522 h 11518"/>
                      <a:gd name="T8" fmla="*/ 15355 w 16408"/>
                      <a:gd name="T9" fmla="*/ 4049 h 11518"/>
                      <a:gd name="T10" fmla="*/ 15048 w 16408"/>
                      <a:gd name="T11" fmla="*/ 4466 h 11518"/>
                      <a:gd name="T12" fmla="*/ 15736 w 16408"/>
                      <a:gd name="T13" fmla="*/ 4793 h 11518"/>
                      <a:gd name="T14" fmla="*/ 16218 w 16408"/>
                      <a:gd name="T15" fmla="*/ 5333 h 11518"/>
                      <a:gd name="T16" fmla="*/ 16404 w 16408"/>
                      <a:gd name="T17" fmla="*/ 6164 h 11518"/>
                      <a:gd name="T18" fmla="*/ 15997 w 16408"/>
                      <a:gd name="T19" fmla="*/ 7258 h 11518"/>
                      <a:gd name="T20" fmla="*/ 15104 w 16408"/>
                      <a:gd name="T21" fmla="*/ 8065 h 11518"/>
                      <a:gd name="T22" fmla="*/ 14199 w 16408"/>
                      <a:gd name="T23" fmla="*/ 8468 h 11518"/>
                      <a:gd name="T24" fmla="*/ 13819 w 16408"/>
                      <a:gd name="T25" fmla="*/ 8555 h 11518"/>
                      <a:gd name="T26" fmla="*/ 13431 w 16408"/>
                      <a:gd name="T27" fmla="*/ 8601 h 11518"/>
                      <a:gd name="T28" fmla="*/ 13075 w 16408"/>
                      <a:gd name="T29" fmla="*/ 8978 h 11518"/>
                      <a:gd name="T30" fmla="*/ 12581 w 16408"/>
                      <a:gd name="T31" fmla="*/ 9867 h 11518"/>
                      <a:gd name="T32" fmla="*/ 11836 w 16408"/>
                      <a:gd name="T33" fmla="*/ 10577 h 11518"/>
                      <a:gd name="T34" fmla="*/ 11203 w 16408"/>
                      <a:gd name="T35" fmla="*/ 10965 h 11518"/>
                      <a:gd name="T36" fmla="*/ 10872 w 16408"/>
                      <a:gd name="T37" fmla="*/ 11119 h 11518"/>
                      <a:gd name="T38" fmla="*/ 10129 w 16408"/>
                      <a:gd name="T39" fmla="*/ 11358 h 11518"/>
                      <a:gd name="T40" fmla="*/ 9377 w 16408"/>
                      <a:gd name="T41" fmla="*/ 11487 h 11518"/>
                      <a:gd name="T42" fmla="*/ 8262 w 16408"/>
                      <a:gd name="T43" fmla="*/ 11488 h 11518"/>
                      <a:gd name="T44" fmla="*/ 7168 w 16408"/>
                      <a:gd name="T45" fmla="*/ 11233 h 11518"/>
                      <a:gd name="T46" fmla="*/ 6184 w 16408"/>
                      <a:gd name="T47" fmla="*/ 10727 h 11518"/>
                      <a:gd name="T48" fmla="*/ 5380 w 16408"/>
                      <a:gd name="T49" fmla="*/ 10000 h 11518"/>
                      <a:gd name="T50" fmla="*/ 4408 w 16408"/>
                      <a:gd name="T51" fmla="*/ 9773 h 11518"/>
                      <a:gd name="T52" fmla="*/ 3533 w 16408"/>
                      <a:gd name="T53" fmla="*/ 9322 h 11518"/>
                      <a:gd name="T54" fmla="*/ 2905 w 16408"/>
                      <a:gd name="T55" fmla="*/ 8703 h 11518"/>
                      <a:gd name="T56" fmla="*/ 2711 w 16408"/>
                      <a:gd name="T57" fmla="*/ 8338 h 11518"/>
                      <a:gd name="T58" fmla="*/ 2620 w 16408"/>
                      <a:gd name="T59" fmla="*/ 7946 h 11518"/>
                      <a:gd name="T60" fmla="*/ 2620 w 16408"/>
                      <a:gd name="T61" fmla="*/ 7629 h 11518"/>
                      <a:gd name="T62" fmla="*/ 2055 w 16408"/>
                      <a:gd name="T63" fmla="*/ 7575 h 11518"/>
                      <a:gd name="T64" fmla="*/ 1128 w 16408"/>
                      <a:gd name="T65" fmla="*/ 7292 h 11518"/>
                      <a:gd name="T66" fmla="*/ 390 w 16408"/>
                      <a:gd name="T67" fmla="*/ 6698 h 11518"/>
                      <a:gd name="T68" fmla="*/ 52 w 16408"/>
                      <a:gd name="T69" fmla="*/ 6040 h 11518"/>
                      <a:gd name="T70" fmla="*/ 10 w 16408"/>
                      <a:gd name="T71" fmla="*/ 5476 h 11518"/>
                      <a:gd name="T72" fmla="*/ 183 w 16408"/>
                      <a:gd name="T73" fmla="*/ 4917 h 11518"/>
                      <a:gd name="T74" fmla="*/ 625 w 16408"/>
                      <a:gd name="T75" fmla="*/ 4361 h 11518"/>
                      <a:gd name="T76" fmla="*/ 1233 w 16408"/>
                      <a:gd name="T77" fmla="*/ 3973 h 11518"/>
                      <a:gd name="T78" fmla="*/ 1936 w 16408"/>
                      <a:gd name="T79" fmla="*/ 3768 h 11518"/>
                      <a:gd name="T80" fmla="*/ 1825 w 16408"/>
                      <a:gd name="T81" fmla="*/ 3442 h 11518"/>
                      <a:gd name="T82" fmla="*/ 1703 w 16408"/>
                      <a:gd name="T83" fmla="*/ 3017 h 11518"/>
                      <a:gd name="T84" fmla="*/ 1795 w 16408"/>
                      <a:gd name="T85" fmla="*/ 2550 h 11518"/>
                      <a:gd name="T86" fmla="*/ 2175 w 16408"/>
                      <a:gd name="T87" fmla="*/ 2048 h 11518"/>
                      <a:gd name="T88" fmla="*/ 2712 w 16408"/>
                      <a:gd name="T89" fmla="*/ 1699 h 11518"/>
                      <a:gd name="T90" fmla="*/ 3328 w 16408"/>
                      <a:gd name="T91" fmla="*/ 1487 h 11518"/>
                      <a:gd name="T92" fmla="*/ 3876 w 16408"/>
                      <a:gd name="T93" fmla="*/ 1413 h 11518"/>
                      <a:gd name="T94" fmla="*/ 4423 w 16408"/>
                      <a:gd name="T95" fmla="*/ 1433 h 11518"/>
                      <a:gd name="T96" fmla="*/ 4927 w 16408"/>
                      <a:gd name="T97" fmla="*/ 1532 h 11518"/>
                      <a:gd name="T98" fmla="*/ 5237 w 16408"/>
                      <a:gd name="T99" fmla="*/ 1153 h 11518"/>
                      <a:gd name="T100" fmla="*/ 6107 w 16408"/>
                      <a:gd name="T101" fmla="*/ 472 h 11518"/>
                      <a:gd name="T102" fmla="*/ 7189 w 16408"/>
                      <a:gd name="T103" fmla="*/ 103 h 11518"/>
                      <a:gd name="T104" fmla="*/ 8212 w 16408"/>
                      <a:gd name="T105" fmla="*/ 0 h 11518"/>
                      <a:gd name="T106" fmla="*/ 9170 w 16408"/>
                      <a:gd name="T107" fmla="*/ 104 h 11518"/>
                      <a:gd name="T108" fmla="*/ 10056 w 16408"/>
                      <a:gd name="T109" fmla="*/ 445 h 11518"/>
                      <a:gd name="T110" fmla="*/ 10910 w 16408"/>
                      <a:gd name="T111" fmla="*/ 563 h 11518"/>
                      <a:gd name="T112" fmla="*/ 11853 w 16408"/>
                      <a:gd name="T113" fmla="*/ 694 h 11518"/>
                      <a:gd name="T114" fmla="*/ 12667 w 16408"/>
                      <a:gd name="T115" fmla="*/ 1200 h 115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6408" h="11518">
                        <a:moveTo>
                          <a:pt x="12894" y="1455"/>
                        </a:moveTo>
                        <a:lnTo>
                          <a:pt x="12992" y="1452"/>
                        </a:lnTo>
                        <a:lnTo>
                          <a:pt x="13091" y="1453"/>
                        </a:lnTo>
                        <a:lnTo>
                          <a:pt x="13190" y="1456"/>
                        </a:lnTo>
                        <a:lnTo>
                          <a:pt x="13290" y="1463"/>
                        </a:lnTo>
                        <a:lnTo>
                          <a:pt x="13391" y="1473"/>
                        </a:lnTo>
                        <a:lnTo>
                          <a:pt x="13490" y="1485"/>
                        </a:lnTo>
                        <a:lnTo>
                          <a:pt x="13591" y="1501"/>
                        </a:lnTo>
                        <a:lnTo>
                          <a:pt x="13690" y="1519"/>
                        </a:lnTo>
                        <a:lnTo>
                          <a:pt x="13790" y="1541"/>
                        </a:lnTo>
                        <a:lnTo>
                          <a:pt x="13888" y="1566"/>
                        </a:lnTo>
                        <a:lnTo>
                          <a:pt x="13987" y="1594"/>
                        </a:lnTo>
                        <a:lnTo>
                          <a:pt x="14083" y="1626"/>
                        </a:lnTo>
                        <a:lnTo>
                          <a:pt x="14179" y="1659"/>
                        </a:lnTo>
                        <a:lnTo>
                          <a:pt x="14273" y="1696"/>
                        </a:lnTo>
                        <a:lnTo>
                          <a:pt x="14365" y="1737"/>
                        </a:lnTo>
                        <a:lnTo>
                          <a:pt x="14455" y="1781"/>
                        </a:lnTo>
                        <a:lnTo>
                          <a:pt x="14545" y="1828"/>
                        </a:lnTo>
                        <a:lnTo>
                          <a:pt x="14631" y="1878"/>
                        </a:lnTo>
                        <a:lnTo>
                          <a:pt x="14715" y="1931"/>
                        </a:lnTo>
                        <a:lnTo>
                          <a:pt x="14797" y="1987"/>
                        </a:lnTo>
                        <a:lnTo>
                          <a:pt x="14876" y="2046"/>
                        </a:lnTo>
                        <a:lnTo>
                          <a:pt x="14952" y="2109"/>
                        </a:lnTo>
                        <a:lnTo>
                          <a:pt x="15026" y="2174"/>
                        </a:lnTo>
                        <a:lnTo>
                          <a:pt x="15095" y="2244"/>
                        </a:lnTo>
                        <a:lnTo>
                          <a:pt x="15162" y="2316"/>
                        </a:lnTo>
                        <a:lnTo>
                          <a:pt x="15225" y="2392"/>
                        </a:lnTo>
                        <a:lnTo>
                          <a:pt x="15283" y="2471"/>
                        </a:lnTo>
                        <a:lnTo>
                          <a:pt x="15338" y="2554"/>
                        </a:lnTo>
                        <a:lnTo>
                          <a:pt x="15389" y="2639"/>
                        </a:lnTo>
                        <a:lnTo>
                          <a:pt x="15436" y="2727"/>
                        </a:lnTo>
                        <a:lnTo>
                          <a:pt x="15478" y="2820"/>
                        </a:lnTo>
                        <a:lnTo>
                          <a:pt x="15515" y="2915"/>
                        </a:lnTo>
                        <a:lnTo>
                          <a:pt x="15530" y="2973"/>
                        </a:lnTo>
                        <a:lnTo>
                          <a:pt x="15544" y="3031"/>
                        </a:lnTo>
                        <a:lnTo>
                          <a:pt x="15555" y="3088"/>
                        </a:lnTo>
                        <a:lnTo>
                          <a:pt x="15563" y="3144"/>
                        </a:lnTo>
                        <a:lnTo>
                          <a:pt x="15569" y="3199"/>
                        </a:lnTo>
                        <a:lnTo>
                          <a:pt x="15573" y="3255"/>
                        </a:lnTo>
                        <a:lnTo>
                          <a:pt x="15575" y="3310"/>
                        </a:lnTo>
                        <a:lnTo>
                          <a:pt x="15575" y="3364"/>
                        </a:lnTo>
                        <a:lnTo>
                          <a:pt x="15572" y="3417"/>
                        </a:lnTo>
                        <a:lnTo>
                          <a:pt x="15568" y="3470"/>
                        </a:lnTo>
                        <a:lnTo>
                          <a:pt x="15561" y="3522"/>
                        </a:lnTo>
                        <a:lnTo>
                          <a:pt x="15553" y="3573"/>
                        </a:lnTo>
                        <a:lnTo>
                          <a:pt x="15541" y="3624"/>
                        </a:lnTo>
                        <a:lnTo>
                          <a:pt x="15528" y="3674"/>
                        </a:lnTo>
                        <a:lnTo>
                          <a:pt x="15514" y="3724"/>
                        </a:lnTo>
                        <a:lnTo>
                          <a:pt x="15496" y="3773"/>
                        </a:lnTo>
                        <a:lnTo>
                          <a:pt x="15478" y="3821"/>
                        </a:lnTo>
                        <a:lnTo>
                          <a:pt x="15456" y="3868"/>
                        </a:lnTo>
                        <a:lnTo>
                          <a:pt x="15434" y="3915"/>
                        </a:lnTo>
                        <a:lnTo>
                          <a:pt x="15409" y="3960"/>
                        </a:lnTo>
                        <a:lnTo>
                          <a:pt x="15383" y="4005"/>
                        </a:lnTo>
                        <a:lnTo>
                          <a:pt x="15355" y="4049"/>
                        </a:lnTo>
                        <a:lnTo>
                          <a:pt x="15324" y="4093"/>
                        </a:lnTo>
                        <a:lnTo>
                          <a:pt x="15292" y="4135"/>
                        </a:lnTo>
                        <a:lnTo>
                          <a:pt x="15259" y="4177"/>
                        </a:lnTo>
                        <a:lnTo>
                          <a:pt x="15224" y="4219"/>
                        </a:lnTo>
                        <a:lnTo>
                          <a:pt x="15187" y="4258"/>
                        </a:lnTo>
                        <a:lnTo>
                          <a:pt x="15149" y="4298"/>
                        </a:lnTo>
                        <a:lnTo>
                          <a:pt x="15108" y="4336"/>
                        </a:lnTo>
                        <a:lnTo>
                          <a:pt x="15067" y="4374"/>
                        </a:lnTo>
                        <a:lnTo>
                          <a:pt x="15023" y="4410"/>
                        </a:lnTo>
                        <a:lnTo>
                          <a:pt x="14978" y="4447"/>
                        </a:lnTo>
                        <a:lnTo>
                          <a:pt x="15048" y="4466"/>
                        </a:lnTo>
                        <a:lnTo>
                          <a:pt x="15117" y="4487"/>
                        </a:lnTo>
                        <a:lnTo>
                          <a:pt x="15186" y="4510"/>
                        </a:lnTo>
                        <a:lnTo>
                          <a:pt x="15252" y="4534"/>
                        </a:lnTo>
                        <a:lnTo>
                          <a:pt x="15318" y="4561"/>
                        </a:lnTo>
                        <a:lnTo>
                          <a:pt x="15381" y="4588"/>
                        </a:lnTo>
                        <a:lnTo>
                          <a:pt x="15444" y="4619"/>
                        </a:lnTo>
                        <a:lnTo>
                          <a:pt x="15506" y="4650"/>
                        </a:lnTo>
                        <a:lnTo>
                          <a:pt x="15566" y="4683"/>
                        </a:lnTo>
                        <a:lnTo>
                          <a:pt x="15625" y="4718"/>
                        </a:lnTo>
                        <a:lnTo>
                          <a:pt x="15681" y="4755"/>
                        </a:lnTo>
                        <a:lnTo>
                          <a:pt x="15736" y="4793"/>
                        </a:lnTo>
                        <a:lnTo>
                          <a:pt x="15790" y="4833"/>
                        </a:lnTo>
                        <a:lnTo>
                          <a:pt x="15841" y="4875"/>
                        </a:lnTo>
                        <a:lnTo>
                          <a:pt x="15891" y="4919"/>
                        </a:lnTo>
                        <a:lnTo>
                          <a:pt x="15939" y="4964"/>
                        </a:lnTo>
                        <a:lnTo>
                          <a:pt x="15985" y="5011"/>
                        </a:lnTo>
                        <a:lnTo>
                          <a:pt x="16030" y="5060"/>
                        </a:lnTo>
                        <a:lnTo>
                          <a:pt x="16072" y="5111"/>
                        </a:lnTo>
                        <a:lnTo>
                          <a:pt x="16112" y="5164"/>
                        </a:lnTo>
                        <a:lnTo>
                          <a:pt x="16150" y="5219"/>
                        </a:lnTo>
                        <a:lnTo>
                          <a:pt x="16184" y="5275"/>
                        </a:lnTo>
                        <a:lnTo>
                          <a:pt x="16218" y="5333"/>
                        </a:lnTo>
                        <a:lnTo>
                          <a:pt x="16249" y="5392"/>
                        </a:lnTo>
                        <a:lnTo>
                          <a:pt x="16278" y="5455"/>
                        </a:lnTo>
                        <a:lnTo>
                          <a:pt x="16303" y="5518"/>
                        </a:lnTo>
                        <a:lnTo>
                          <a:pt x="16327" y="5584"/>
                        </a:lnTo>
                        <a:lnTo>
                          <a:pt x="16349" y="5651"/>
                        </a:lnTo>
                        <a:lnTo>
                          <a:pt x="16367" y="5720"/>
                        </a:lnTo>
                        <a:lnTo>
                          <a:pt x="16382" y="5791"/>
                        </a:lnTo>
                        <a:lnTo>
                          <a:pt x="16396" y="5864"/>
                        </a:lnTo>
                        <a:lnTo>
                          <a:pt x="16406" y="5939"/>
                        </a:lnTo>
                        <a:lnTo>
                          <a:pt x="16408" y="6053"/>
                        </a:lnTo>
                        <a:lnTo>
                          <a:pt x="16404" y="6164"/>
                        </a:lnTo>
                        <a:lnTo>
                          <a:pt x="16395" y="6273"/>
                        </a:lnTo>
                        <a:lnTo>
                          <a:pt x="16378" y="6381"/>
                        </a:lnTo>
                        <a:lnTo>
                          <a:pt x="16357" y="6487"/>
                        </a:lnTo>
                        <a:lnTo>
                          <a:pt x="16329" y="6591"/>
                        </a:lnTo>
                        <a:lnTo>
                          <a:pt x="16296" y="6692"/>
                        </a:lnTo>
                        <a:lnTo>
                          <a:pt x="16258" y="6792"/>
                        </a:lnTo>
                        <a:lnTo>
                          <a:pt x="16215" y="6889"/>
                        </a:lnTo>
                        <a:lnTo>
                          <a:pt x="16167" y="6985"/>
                        </a:lnTo>
                        <a:lnTo>
                          <a:pt x="16115" y="7077"/>
                        </a:lnTo>
                        <a:lnTo>
                          <a:pt x="16058" y="7169"/>
                        </a:lnTo>
                        <a:lnTo>
                          <a:pt x="15997" y="7258"/>
                        </a:lnTo>
                        <a:lnTo>
                          <a:pt x="15932" y="7343"/>
                        </a:lnTo>
                        <a:lnTo>
                          <a:pt x="15862" y="7427"/>
                        </a:lnTo>
                        <a:lnTo>
                          <a:pt x="15791" y="7509"/>
                        </a:lnTo>
                        <a:lnTo>
                          <a:pt x="15715" y="7588"/>
                        </a:lnTo>
                        <a:lnTo>
                          <a:pt x="15635" y="7664"/>
                        </a:lnTo>
                        <a:lnTo>
                          <a:pt x="15553" y="7738"/>
                        </a:lnTo>
                        <a:lnTo>
                          <a:pt x="15468" y="7809"/>
                        </a:lnTo>
                        <a:lnTo>
                          <a:pt x="15380" y="7877"/>
                        </a:lnTo>
                        <a:lnTo>
                          <a:pt x="15290" y="7943"/>
                        </a:lnTo>
                        <a:lnTo>
                          <a:pt x="15198" y="8005"/>
                        </a:lnTo>
                        <a:lnTo>
                          <a:pt x="15104" y="8065"/>
                        </a:lnTo>
                        <a:lnTo>
                          <a:pt x="15008" y="8122"/>
                        </a:lnTo>
                        <a:lnTo>
                          <a:pt x="14910" y="8176"/>
                        </a:lnTo>
                        <a:lnTo>
                          <a:pt x="14811" y="8227"/>
                        </a:lnTo>
                        <a:lnTo>
                          <a:pt x="14711" y="8276"/>
                        </a:lnTo>
                        <a:lnTo>
                          <a:pt x="14610" y="8321"/>
                        </a:lnTo>
                        <a:lnTo>
                          <a:pt x="14508" y="8363"/>
                        </a:lnTo>
                        <a:lnTo>
                          <a:pt x="14406" y="8401"/>
                        </a:lnTo>
                        <a:lnTo>
                          <a:pt x="14303" y="8436"/>
                        </a:lnTo>
                        <a:lnTo>
                          <a:pt x="14269" y="8448"/>
                        </a:lnTo>
                        <a:lnTo>
                          <a:pt x="14234" y="8457"/>
                        </a:lnTo>
                        <a:lnTo>
                          <a:pt x="14199" y="8468"/>
                        </a:lnTo>
                        <a:lnTo>
                          <a:pt x="14165" y="8477"/>
                        </a:lnTo>
                        <a:lnTo>
                          <a:pt x="14130" y="8486"/>
                        </a:lnTo>
                        <a:lnTo>
                          <a:pt x="14095" y="8496"/>
                        </a:lnTo>
                        <a:lnTo>
                          <a:pt x="14062" y="8504"/>
                        </a:lnTo>
                        <a:lnTo>
                          <a:pt x="14027" y="8513"/>
                        </a:lnTo>
                        <a:lnTo>
                          <a:pt x="13992" y="8520"/>
                        </a:lnTo>
                        <a:lnTo>
                          <a:pt x="13957" y="8528"/>
                        </a:lnTo>
                        <a:lnTo>
                          <a:pt x="13923" y="8535"/>
                        </a:lnTo>
                        <a:lnTo>
                          <a:pt x="13888" y="8542"/>
                        </a:lnTo>
                        <a:lnTo>
                          <a:pt x="13853" y="8549"/>
                        </a:lnTo>
                        <a:lnTo>
                          <a:pt x="13819" y="8555"/>
                        </a:lnTo>
                        <a:lnTo>
                          <a:pt x="13784" y="8560"/>
                        </a:lnTo>
                        <a:lnTo>
                          <a:pt x="13749" y="8567"/>
                        </a:lnTo>
                        <a:lnTo>
                          <a:pt x="13713" y="8572"/>
                        </a:lnTo>
                        <a:lnTo>
                          <a:pt x="13678" y="8576"/>
                        </a:lnTo>
                        <a:lnTo>
                          <a:pt x="13643" y="8581"/>
                        </a:lnTo>
                        <a:lnTo>
                          <a:pt x="13608" y="8585"/>
                        </a:lnTo>
                        <a:lnTo>
                          <a:pt x="13572" y="8590"/>
                        </a:lnTo>
                        <a:lnTo>
                          <a:pt x="13538" y="8593"/>
                        </a:lnTo>
                        <a:lnTo>
                          <a:pt x="13502" y="8596"/>
                        </a:lnTo>
                        <a:lnTo>
                          <a:pt x="13466" y="8599"/>
                        </a:lnTo>
                        <a:lnTo>
                          <a:pt x="13431" y="8601"/>
                        </a:lnTo>
                        <a:lnTo>
                          <a:pt x="13395" y="8603"/>
                        </a:lnTo>
                        <a:lnTo>
                          <a:pt x="13359" y="8605"/>
                        </a:lnTo>
                        <a:lnTo>
                          <a:pt x="13323" y="8606"/>
                        </a:lnTo>
                        <a:lnTo>
                          <a:pt x="13287" y="8607"/>
                        </a:lnTo>
                        <a:lnTo>
                          <a:pt x="13250" y="8608"/>
                        </a:lnTo>
                        <a:lnTo>
                          <a:pt x="13215" y="8608"/>
                        </a:lnTo>
                        <a:lnTo>
                          <a:pt x="13179" y="8608"/>
                        </a:lnTo>
                        <a:lnTo>
                          <a:pt x="13156" y="8703"/>
                        </a:lnTo>
                        <a:lnTo>
                          <a:pt x="13132" y="8797"/>
                        </a:lnTo>
                        <a:lnTo>
                          <a:pt x="13105" y="8888"/>
                        </a:lnTo>
                        <a:lnTo>
                          <a:pt x="13075" y="8978"/>
                        </a:lnTo>
                        <a:lnTo>
                          <a:pt x="13042" y="9067"/>
                        </a:lnTo>
                        <a:lnTo>
                          <a:pt x="13006" y="9154"/>
                        </a:lnTo>
                        <a:lnTo>
                          <a:pt x="12969" y="9239"/>
                        </a:lnTo>
                        <a:lnTo>
                          <a:pt x="12928" y="9323"/>
                        </a:lnTo>
                        <a:lnTo>
                          <a:pt x="12886" y="9406"/>
                        </a:lnTo>
                        <a:lnTo>
                          <a:pt x="12840" y="9486"/>
                        </a:lnTo>
                        <a:lnTo>
                          <a:pt x="12793" y="9565"/>
                        </a:lnTo>
                        <a:lnTo>
                          <a:pt x="12744" y="9643"/>
                        </a:lnTo>
                        <a:lnTo>
                          <a:pt x="12692" y="9719"/>
                        </a:lnTo>
                        <a:lnTo>
                          <a:pt x="12637" y="9794"/>
                        </a:lnTo>
                        <a:lnTo>
                          <a:pt x="12581" y="9867"/>
                        </a:lnTo>
                        <a:lnTo>
                          <a:pt x="12522" y="9939"/>
                        </a:lnTo>
                        <a:lnTo>
                          <a:pt x="12462" y="10010"/>
                        </a:lnTo>
                        <a:lnTo>
                          <a:pt x="12399" y="10079"/>
                        </a:lnTo>
                        <a:lnTo>
                          <a:pt x="12336" y="10146"/>
                        </a:lnTo>
                        <a:lnTo>
                          <a:pt x="12269" y="10212"/>
                        </a:lnTo>
                        <a:lnTo>
                          <a:pt x="12201" y="10277"/>
                        </a:lnTo>
                        <a:lnTo>
                          <a:pt x="12132" y="10339"/>
                        </a:lnTo>
                        <a:lnTo>
                          <a:pt x="12060" y="10401"/>
                        </a:lnTo>
                        <a:lnTo>
                          <a:pt x="11987" y="10461"/>
                        </a:lnTo>
                        <a:lnTo>
                          <a:pt x="11912" y="10519"/>
                        </a:lnTo>
                        <a:lnTo>
                          <a:pt x="11836" y="10577"/>
                        </a:lnTo>
                        <a:lnTo>
                          <a:pt x="11758" y="10632"/>
                        </a:lnTo>
                        <a:lnTo>
                          <a:pt x="11679" y="10686"/>
                        </a:lnTo>
                        <a:lnTo>
                          <a:pt x="11599" y="10739"/>
                        </a:lnTo>
                        <a:lnTo>
                          <a:pt x="11517" y="10791"/>
                        </a:lnTo>
                        <a:lnTo>
                          <a:pt x="11434" y="10841"/>
                        </a:lnTo>
                        <a:lnTo>
                          <a:pt x="11350" y="10889"/>
                        </a:lnTo>
                        <a:lnTo>
                          <a:pt x="11320" y="10905"/>
                        </a:lnTo>
                        <a:lnTo>
                          <a:pt x="11292" y="10920"/>
                        </a:lnTo>
                        <a:lnTo>
                          <a:pt x="11262" y="10936"/>
                        </a:lnTo>
                        <a:lnTo>
                          <a:pt x="11232" y="10950"/>
                        </a:lnTo>
                        <a:lnTo>
                          <a:pt x="11203" y="10965"/>
                        </a:lnTo>
                        <a:lnTo>
                          <a:pt x="11174" y="10980"/>
                        </a:lnTo>
                        <a:lnTo>
                          <a:pt x="11144" y="10994"/>
                        </a:lnTo>
                        <a:lnTo>
                          <a:pt x="11114" y="11009"/>
                        </a:lnTo>
                        <a:lnTo>
                          <a:pt x="11084" y="11023"/>
                        </a:lnTo>
                        <a:lnTo>
                          <a:pt x="11054" y="11037"/>
                        </a:lnTo>
                        <a:lnTo>
                          <a:pt x="11024" y="11050"/>
                        </a:lnTo>
                        <a:lnTo>
                          <a:pt x="10994" y="11065"/>
                        </a:lnTo>
                        <a:lnTo>
                          <a:pt x="10964" y="11079"/>
                        </a:lnTo>
                        <a:lnTo>
                          <a:pt x="10934" y="11092"/>
                        </a:lnTo>
                        <a:lnTo>
                          <a:pt x="10903" y="11106"/>
                        </a:lnTo>
                        <a:lnTo>
                          <a:pt x="10872" y="11119"/>
                        </a:lnTo>
                        <a:lnTo>
                          <a:pt x="10805" y="11145"/>
                        </a:lnTo>
                        <a:lnTo>
                          <a:pt x="10737" y="11171"/>
                        </a:lnTo>
                        <a:lnTo>
                          <a:pt x="10668" y="11195"/>
                        </a:lnTo>
                        <a:lnTo>
                          <a:pt x="10601" y="11219"/>
                        </a:lnTo>
                        <a:lnTo>
                          <a:pt x="10533" y="11241"/>
                        </a:lnTo>
                        <a:lnTo>
                          <a:pt x="10466" y="11263"/>
                        </a:lnTo>
                        <a:lnTo>
                          <a:pt x="10399" y="11284"/>
                        </a:lnTo>
                        <a:lnTo>
                          <a:pt x="10331" y="11303"/>
                        </a:lnTo>
                        <a:lnTo>
                          <a:pt x="10263" y="11322"/>
                        </a:lnTo>
                        <a:lnTo>
                          <a:pt x="10197" y="11340"/>
                        </a:lnTo>
                        <a:lnTo>
                          <a:pt x="10129" y="11358"/>
                        </a:lnTo>
                        <a:lnTo>
                          <a:pt x="10061" y="11373"/>
                        </a:lnTo>
                        <a:lnTo>
                          <a:pt x="9993" y="11389"/>
                        </a:lnTo>
                        <a:lnTo>
                          <a:pt x="9926" y="11403"/>
                        </a:lnTo>
                        <a:lnTo>
                          <a:pt x="9858" y="11417"/>
                        </a:lnTo>
                        <a:lnTo>
                          <a:pt x="9789" y="11429"/>
                        </a:lnTo>
                        <a:lnTo>
                          <a:pt x="9722" y="11441"/>
                        </a:lnTo>
                        <a:lnTo>
                          <a:pt x="9653" y="11452"/>
                        </a:lnTo>
                        <a:lnTo>
                          <a:pt x="9584" y="11462"/>
                        </a:lnTo>
                        <a:lnTo>
                          <a:pt x="9516" y="11471"/>
                        </a:lnTo>
                        <a:lnTo>
                          <a:pt x="9447" y="11479"/>
                        </a:lnTo>
                        <a:lnTo>
                          <a:pt x="9377" y="11487"/>
                        </a:lnTo>
                        <a:lnTo>
                          <a:pt x="9307" y="11494"/>
                        </a:lnTo>
                        <a:lnTo>
                          <a:pt x="9238" y="11499"/>
                        </a:lnTo>
                        <a:lnTo>
                          <a:pt x="9167" y="11504"/>
                        </a:lnTo>
                        <a:lnTo>
                          <a:pt x="9097" y="11509"/>
                        </a:lnTo>
                        <a:lnTo>
                          <a:pt x="9025" y="11512"/>
                        </a:lnTo>
                        <a:lnTo>
                          <a:pt x="8954" y="11515"/>
                        </a:lnTo>
                        <a:lnTo>
                          <a:pt x="8882" y="11517"/>
                        </a:lnTo>
                        <a:lnTo>
                          <a:pt x="8810" y="11517"/>
                        </a:lnTo>
                        <a:lnTo>
                          <a:pt x="8737" y="11518"/>
                        </a:lnTo>
                        <a:lnTo>
                          <a:pt x="8663" y="11517"/>
                        </a:lnTo>
                        <a:lnTo>
                          <a:pt x="8262" y="11488"/>
                        </a:lnTo>
                        <a:lnTo>
                          <a:pt x="8161" y="11474"/>
                        </a:lnTo>
                        <a:lnTo>
                          <a:pt x="8060" y="11458"/>
                        </a:lnTo>
                        <a:lnTo>
                          <a:pt x="7959" y="11440"/>
                        </a:lnTo>
                        <a:lnTo>
                          <a:pt x="7858" y="11421"/>
                        </a:lnTo>
                        <a:lnTo>
                          <a:pt x="7758" y="11400"/>
                        </a:lnTo>
                        <a:lnTo>
                          <a:pt x="7657" y="11376"/>
                        </a:lnTo>
                        <a:lnTo>
                          <a:pt x="7558" y="11351"/>
                        </a:lnTo>
                        <a:lnTo>
                          <a:pt x="7459" y="11325"/>
                        </a:lnTo>
                        <a:lnTo>
                          <a:pt x="7362" y="11296"/>
                        </a:lnTo>
                        <a:lnTo>
                          <a:pt x="7265" y="11265"/>
                        </a:lnTo>
                        <a:lnTo>
                          <a:pt x="7168" y="11233"/>
                        </a:lnTo>
                        <a:lnTo>
                          <a:pt x="7072" y="11197"/>
                        </a:lnTo>
                        <a:lnTo>
                          <a:pt x="6978" y="11161"/>
                        </a:lnTo>
                        <a:lnTo>
                          <a:pt x="6884" y="11121"/>
                        </a:lnTo>
                        <a:lnTo>
                          <a:pt x="6792" y="11080"/>
                        </a:lnTo>
                        <a:lnTo>
                          <a:pt x="6701" y="11037"/>
                        </a:lnTo>
                        <a:lnTo>
                          <a:pt x="6611" y="10990"/>
                        </a:lnTo>
                        <a:lnTo>
                          <a:pt x="6522" y="10942"/>
                        </a:lnTo>
                        <a:lnTo>
                          <a:pt x="6436" y="10892"/>
                        </a:lnTo>
                        <a:lnTo>
                          <a:pt x="6350" y="10839"/>
                        </a:lnTo>
                        <a:lnTo>
                          <a:pt x="6266" y="10784"/>
                        </a:lnTo>
                        <a:lnTo>
                          <a:pt x="6184" y="10727"/>
                        </a:lnTo>
                        <a:lnTo>
                          <a:pt x="6104" y="10666"/>
                        </a:lnTo>
                        <a:lnTo>
                          <a:pt x="6025" y="10604"/>
                        </a:lnTo>
                        <a:lnTo>
                          <a:pt x="5948" y="10539"/>
                        </a:lnTo>
                        <a:lnTo>
                          <a:pt x="5873" y="10471"/>
                        </a:lnTo>
                        <a:lnTo>
                          <a:pt x="5800" y="10401"/>
                        </a:lnTo>
                        <a:lnTo>
                          <a:pt x="5729" y="10328"/>
                        </a:lnTo>
                        <a:lnTo>
                          <a:pt x="5662" y="10253"/>
                        </a:lnTo>
                        <a:lnTo>
                          <a:pt x="5595" y="10175"/>
                        </a:lnTo>
                        <a:lnTo>
                          <a:pt x="5532" y="10093"/>
                        </a:lnTo>
                        <a:lnTo>
                          <a:pt x="5470" y="10010"/>
                        </a:lnTo>
                        <a:lnTo>
                          <a:pt x="5380" y="10000"/>
                        </a:lnTo>
                        <a:lnTo>
                          <a:pt x="5290" y="9987"/>
                        </a:lnTo>
                        <a:lnTo>
                          <a:pt x="5199" y="9974"/>
                        </a:lnTo>
                        <a:lnTo>
                          <a:pt x="5109" y="9958"/>
                        </a:lnTo>
                        <a:lnTo>
                          <a:pt x="5020" y="9941"/>
                        </a:lnTo>
                        <a:lnTo>
                          <a:pt x="4931" y="9923"/>
                        </a:lnTo>
                        <a:lnTo>
                          <a:pt x="4842" y="9902"/>
                        </a:lnTo>
                        <a:lnTo>
                          <a:pt x="4754" y="9879"/>
                        </a:lnTo>
                        <a:lnTo>
                          <a:pt x="4666" y="9855"/>
                        </a:lnTo>
                        <a:lnTo>
                          <a:pt x="4579" y="9830"/>
                        </a:lnTo>
                        <a:lnTo>
                          <a:pt x="4493" y="9802"/>
                        </a:lnTo>
                        <a:lnTo>
                          <a:pt x="4408" y="9773"/>
                        </a:lnTo>
                        <a:lnTo>
                          <a:pt x="4322" y="9741"/>
                        </a:lnTo>
                        <a:lnTo>
                          <a:pt x="4238" y="9708"/>
                        </a:lnTo>
                        <a:lnTo>
                          <a:pt x="4155" y="9673"/>
                        </a:lnTo>
                        <a:lnTo>
                          <a:pt x="4073" y="9636"/>
                        </a:lnTo>
                        <a:lnTo>
                          <a:pt x="3993" y="9597"/>
                        </a:lnTo>
                        <a:lnTo>
                          <a:pt x="3913" y="9556"/>
                        </a:lnTo>
                        <a:lnTo>
                          <a:pt x="3834" y="9513"/>
                        </a:lnTo>
                        <a:lnTo>
                          <a:pt x="3757" y="9469"/>
                        </a:lnTo>
                        <a:lnTo>
                          <a:pt x="3682" y="9422"/>
                        </a:lnTo>
                        <a:lnTo>
                          <a:pt x="3607" y="9373"/>
                        </a:lnTo>
                        <a:lnTo>
                          <a:pt x="3533" y="9322"/>
                        </a:lnTo>
                        <a:lnTo>
                          <a:pt x="3461" y="9269"/>
                        </a:lnTo>
                        <a:lnTo>
                          <a:pt x="3391" y="9213"/>
                        </a:lnTo>
                        <a:lnTo>
                          <a:pt x="3323" y="9156"/>
                        </a:lnTo>
                        <a:lnTo>
                          <a:pt x="3256" y="9097"/>
                        </a:lnTo>
                        <a:lnTo>
                          <a:pt x="3191" y="9035"/>
                        </a:lnTo>
                        <a:lnTo>
                          <a:pt x="3128" y="8972"/>
                        </a:lnTo>
                        <a:lnTo>
                          <a:pt x="3066" y="8905"/>
                        </a:lnTo>
                        <a:lnTo>
                          <a:pt x="3007" y="8837"/>
                        </a:lnTo>
                        <a:lnTo>
                          <a:pt x="2949" y="8767"/>
                        </a:lnTo>
                        <a:lnTo>
                          <a:pt x="2927" y="8735"/>
                        </a:lnTo>
                        <a:lnTo>
                          <a:pt x="2905" y="8703"/>
                        </a:lnTo>
                        <a:lnTo>
                          <a:pt x="2885" y="8671"/>
                        </a:lnTo>
                        <a:lnTo>
                          <a:pt x="2864" y="8639"/>
                        </a:lnTo>
                        <a:lnTo>
                          <a:pt x="2845" y="8606"/>
                        </a:lnTo>
                        <a:lnTo>
                          <a:pt x="2825" y="8574"/>
                        </a:lnTo>
                        <a:lnTo>
                          <a:pt x="2807" y="8541"/>
                        </a:lnTo>
                        <a:lnTo>
                          <a:pt x="2789" y="8507"/>
                        </a:lnTo>
                        <a:lnTo>
                          <a:pt x="2772" y="8474"/>
                        </a:lnTo>
                        <a:lnTo>
                          <a:pt x="2756" y="8441"/>
                        </a:lnTo>
                        <a:lnTo>
                          <a:pt x="2740" y="8406"/>
                        </a:lnTo>
                        <a:lnTo>
                          <a:pt x="2726" y="8372"/>
                        </a:lnTo>
                        <a:lnTo>
                          <a:pt x="2711" y="8338"/>
                        </a:lnTo>
                        <a:lnTo>
                          <a:pt x="2699" y="8303"/>
                        </a:lnTo>
                        <a:lnTo>
                          <a:pt x="2687" y="8269"/>
                        </a:lnTo>
                        <a:lnTo>
                          <a:pt x="2676" y="8233"/>
                        </a:lnTo>
                        <a:lnTo>
                          <a:pt x="2665" y="8198"/>
                        </a:lnTo>
                        <a:lnTo>
                          <a:pt x="2655" y="8163"/>
                        </a:lnTo>
                        <a:lnTo>
                          <a:pt x="2647" y="8127"/>
                        </a:lnTo>
                        <a:lnTo>
                          <a:pt x="2640" y="8092"/>
                        </a:lnTo>
                        <a:lnTo>
                          <a:pt x="2633" y="8055"/>
                        </a:lnTo>
                        <a:lnTo>
                          <a:pt x="2627" y="8019"/>
                        </a:lnTo>
                        <a:lnTo>
                          <a:pt x="2623" y="7982"/>
                        </a:lnTo>
                        <a:lnTo>
                          <a:pt x="2620" y="7946"/>
                        </a:lnTo>
                        <a:lnTo>
                          <a:pt x="2617" y="7908"/>
                        </a:lnTo>
                        <a:lnTo>
                          <a:pt x="2616" y="7872"/>
                        </a:lnTo>
                        <a:lnTo>
                          <a:pt x="2616" y="7835"/>
                        </a:lnTo>
                        <a:lnTo>
                          <a:pt x="2617" y="7797"/>
                        </a:lnTo>
                        <a:lnTo>
                          <a:pt x="2620" y="7759"/>
                        </a:lnTo>
                        <a:lnTo>
                          <a:pt x="2623" y="7721"/>
                        </a:lnTo>
                        <a:lnTo>
                          <a:pt x="2628" y="7682"/>
                        </a:lnTo>
                        <a:lnTo>
                          <a:pt x="2635" y="7644"/>
                        </a:lnTo>
                        <a:lnTo>
                          <a:pt x="2629" y="7639"/>
                        </a:lnTo>
                        <a:lnTo>
                          <a:pt x="2625" y="7635"/>
                        </a:lnTo>
                        <a:lnTo>
                          <a:pt x="2620" y="7629"/>
                        </a:lnTo>
                        <a:lnTo>
                          <a:pt x="2615" y="7624"/>
                        </a:lnTo>
                        <a:lnTo>
                          <a:pt x="2611" y="7619"/>
                        </a:lnTo>
                        <a:lnTo>
                          <a:pt x="2606" y="7615"/>
                        </a:lnTo>
                        <a:lnTo>
                          <a:pt x="2602" y="7610"/>
                        </a:lnTo>
                        <a:lnTo>
                          <a:pt x="2597" y="7604"/>
                        </a:lnTo>
                        <a:lnTo>
                          <a:pt x="2506" y="7605"/>
                        </a:lnTo>
                        <a:lnTo>
                          <a:pt x="2415" y="7604"/>
                        </a:lnTo>
                        <a:lnTo>
                          <a:pt x="2325" y="7601"/>
                        </a:lnTo>
                        <a:lnTo>
                          <a:pt x="2235" y="7595"/>
                        </a:lnTo>
                        <a:lnTo>
                          <a:pt x="2144" y="7587"/>
                        </a:lnTo>
                        <a:lnTo>
                          <a:pt x="2055" y="7575"/>
                        </a:lnTo>
                        <a:lnTo>
                          <a:pt x="1966" y="7563"/>
                        </a:lnTo>
                        <a:lnTo>
                          <a:pt x="1878" y="7547"/>
                        </a:lnTo>
                        <a:lnTo>
                          <a:pt x="1791" y="7528"/>
                        </a:lnTo>
                        <a:lnTo>
                          <a:pt x="1704" y="7508"/>
                        </a:lnTo>
                        <a:lnTo>
                          <a:pt x="1618" y="7485"/>
                        </a:lnTo>
                        <a:lnTo>
                          <a:pt x="1533" y="7459"/>
                        </a:lnTo>
                        <a:lnTo>
                          <a:pt x="1450" y="7430"/>
                        </a:lnTo>
                        <a:lnTo>
                          <a:pt x="1368" y="7399"/>
                        </a:lnTo>
                        <a:lnTo>
                          <a:pt x="1287" y="7366"/>
                        </a:lnTo>
                        <a:lnTo>
                          <a:pt x="1207" y="7330"/>
                        </a:lnTo>
                        <a:lnTo>
                          <a:pt x="1128" y="7292"/>
                        </a:lnTo>
                        <a:lnTo>
                          <a:pt x="1052" y="7251"/>
                        </a:lnTo>
                        <a:lnTo>
                          <a:pt x="976" y="7208"/>
                        </a:lnTo>
                        <a:lnTo>
                          <a:pt x="903" y="7162"/>
                        </a:lnTo>
                        <a:lnTo>
                          <a:pt x="832" y="7113"/>
                        </a:lnTo>
                        <a:lnTo>
                          <a:pt x="762" y="7062"/>
                        </a:lnTo>
                        <a:lnTo>
                          <a:pt x="694" y="7008"/>
                        </a:lnTo>
                        <a:lnTo>
                          <a:pt x="629" y="6951"/>
                        </a:lnTo>
                        <a:lnTo>
                          <a:pt x="565" y="6892"/>
                        </a:lnTo>
                        <a:lnTo>
                          <a:pt x="505" y="6830"/>
                        </a:lnTo>
                        <a:lnTo>
                          <a:pt x="446" y="6766"/>
                        </a:lnTo>
                        <a:lnTo>
                          <a:pt x="390" y="6698"/>
                        </a:lnTo>
                        <a:lnTo>
                          <a:pt x="335" y="6629"/>
                        </a:lnTo>
                        <a:lnTo>
                          <a:pt x="284" y="6557"/>
                        </a:lnTo>
                        <a:lnTo>
                          <a:pt x="236" y="6482"/>
                        </a:lnTo>
                        <a:lnTo>
                          <a:pt x="190" y="6404"/>
                        </a:lnTo>
                        <a:lnTo>
                          <a:pt x="165" y="6352"/>
                        </a:lnTo>
                        <a:lnTo>
                          <a:pt x="142" y="6300"/>
                        </a:lnTo>
                        <a:lnTo>
                          <a:pt x="120" y="6247"/>
                        </a:lnTo>
                        <a:lnTo>
                          <a:pt x="100" y="6195"/>
                        </a:lnTo>
                        <a:lnTo>
                          <a:pt x="83" y="6144"/>
                        </a:lnTo>
                        <a:lnTo>
                          <a:pt x="67" y="6092"/>
                        </a:lnTo>
                        <a:lnTo>
                          <a:pt x="52" y="6040"/>
                        </a:lnTo>
                        <a:lnTo>
                          <a:pt x="39" y="5989"/>
                        </a:lnTo>
                        <a:lnTo>
                          <a:pt x="29" y="5937"/>
                        </a:lnTo>
                        <a:lnTo>
                          <a:pt x="19" y="5886"/>
                        </a:lnTo>
                        <a:lnTo>
                          <a:pt x="11" y="5834"/>
                        </a:lnTo>
                        <a:lnTo>
                          <a:pt x="6" y="5783"/>
                        </a:lnTo>
                        <a:lnTo>
                          <a:pt x="2" y="5732"/>
                        </a:lnTo>
                        <a:lnTo>
                          <a:pt x="0" y="5680"/>
                        </a:lnTo>
                        <a:lnTo>
                          <a:pt x="0" y="5629"/>
                        </a:lnTo>
                        <a:lnTo>
                          <a:pt x="1" y="5578"/>
                        </a:lnTo>
                        <a:lnTo>
                          <a:pt x="5" y="5527"/>
                        </a:lnTo>
                        <a:lnTo>
                          <a:pt x="10" y="5476"/>
                        </a:lnTo>
                        <a:lnTo>
                          <a:pt x="16" y="5425"/>
                        </a:lnTo>
                        <a:lnTo>
                          <a:pt x="26" y="5374"/>
                        </a:lnTo>
                        <a:lnTo>
                          <a:pt x="36" y="5323"/>
                        </a:lnTo>
                        <a:lnTo>
                          <a:pt x="48" y="5272"/>
                        </a:lnTo>
                        <a:lnTo>
                          <a:pt x="62" y="5221"/>
                        </a:lnTo>
                        <a:lnTo>
                          <a:pt x="78" y="5171"/>
                        </a:lnTo>
                        <a:lnTo>
                          <a:pt x="95" y="5120"/>
                        </a:lnTo>
                        <a:lnTo>
                          <a:pt x="115" y="5069"/>
                        </a:lnTo>
                        <a:lnTo>
                          <a:pt x="135" y="5018"/>
                        </a:lnTo>
                        <a:lnTo>
                          <a:pt x="158" y="4968"/>
                        </a:lnTo>
                        <a:lnTo>
                          <a:pt x="183" y="4917"/>
                        </a:lnTo>
                        <a:lnTo>
                          <a:pt x="209" y="4867"/>
                        </a:lnTo>
                        <a:lnTo>
                          <a:pt x="238" y="4815"/>
                        </a:lnTo>
                        <a:lnTo>
                          <a:pt x="268" y="4764"/>
                        </a:lnTo>
                        <a:lnTo>
                          <a:pt x="308" y="4708"/>
                        </a:lnTo>
                        <a:lnTo>
                          <a:pt x="349" y="4654"/>
                        </a:lnTo>
                        <a:lnTo>
                          <a:pt x="392" y="4601"/>
                        </a:lnTo>
                        <a:lnTo>
                          <a:pt x="436" y="4550"/>
                        </a:lnTo>
                        <a:lnTo>
                          <a:pt x="481" y="4500"/>
                        </a:lnTo>
                        <a:lnTo>
                          <a:pt x="527" y="4452"/>
                        </a:lnTo>
                        <a:lnTo>
                          <a:pt x="575" y="4406"/>
                        </a:lnTo>
                        <a:lnTo>
                          <a:pt x="625" y="4361"/>
                        </a:lnTo>
                        <a:lnTo>
                          <a:pt x="675" y="4318"/>
                        </a:lnTo>
                        <a:lnTo>
                          <a:pt x="726" y="4276"/>
                        </a:lnTo>
                        <a:lnTo>
                          <a:pt x="778" y="4236"/>
                        </a:lnTo>
                        <a:lnTo>
                          <a:pt x="832" y="4198"/>
                        </a:lnTo>
                        <a:lnTo>
                          <a:pt x="886" y="4161"/>
                        </a:lnTo>
                        <a:lnTo>
                          <a:pt x="941" y="4126"/>
                        </a:lnTo>
                        <a:lnTo>
                          <a:pt x="999" y="4092"/>
                        </a:lnTo>
                        <a:lnTo>
                          <a:pt x="1055" y="4060"/>
                        </a:lnTo>
                        <a:lnTo>
                          <a:pt x="1114" y="4029"/>
                        </a:lnTo>
                        <a:lnTo>
                          <a:pt x="1173" y="4000"/>
                        </a:lnTo>
                        <a:lnTo>
                          <a:pt x="1233" y="3973"/>
                        </a:lnTo>
                        <a:lnTo>
                          <a:pt x="1293" y="3947"/>
                        </a:lnTo>
                        <a:lnTo>
                          <a:pt x="1355" y="3922"/>
                        </a:lnTo>
                        <a:lnTo>
                          <a:pt x="1417" y="3899"/>
                        </a:lnTo>
                        <a:lnTo>
                          <a:pt x="1480" y="3877"/>
                        </a:lnTo>
                        <a:lnTo>
                          <a:pt x="1543" y="3857"/>
                        </a:lnTo>
                        <a:lnTo>
                          <a:pt x="1608" y="3839"/>
                        </a:lnTo>
                        <a:lnTo>
                          <a:pt x="1673" y="3822"/>
                        </a:lnTo>
                        <a:lnTo>
                          <a:pt x="1737" y="3806"/>
                        </a:lnTo>
                        <a:lnTo>
                          <a:pt x="1803" y="3792"/>
                        </a:lnTo>
                        <a:lnTo>
                          <a:pt x="1869" y="3779"/>
                        </a:lnTo>
                        <a:lnTo>
                          <a:pt x="1936" y="3768"/>
                        </a:lnTo>
                        <a:lnTo>
                          <a:pt x="2003" y="3758"/>
                        </a:lnTo>
                        <a:lnTo>
                          <a:pt x="2070" y="3750"/>
                        </a:lnTo>
                        <a:lnTo>
                          <a:pt x="2037" y="3718"/>
                        </a:lnTo>
                        <a:lnTo>
                          <a:pt x="2005" y="3685"/>
                        </a:lnTo>
                        <a:lnTo>
                          <a:pt x="1974" y="3651"/>
                        </a:lnTo>
                        <a:lnTo>
                          <a:pt x="1945" y="3618"/>
                        </a:lnTo>
                        <a:lnTo>
                          <a:pt x="1919" y="3583"/>
                        </a:lnTo>
                        <a:lnTo>
                          <a:pt x="1893" y="3549"/>
                        </a:lnTo>
                        <a:lnTo>
                          <a:pt x="1868" y="3514"/>
                        </a:lnTo>
                        <a:lnTo>
                          <a:pt x="1846" y="3478"/>
                        </a:lnTo>
                        <a:lnTo>
                          <a:pt x="1825" y="3442"/>
                        </a:lnTo>
                        <a:lnTo>
                          <a:pt x="1806" y="3405"/>
                        </a:lnTo>
                        <a:lnTo>
                          <a:pt x="1787" y="3368"/>
                        </a:lnTo>
                        <a:lnTo>
                          <a:pt x="1772" y="3330"/>
                        </a:lnTo>
                        <a:lnTo>
                          <a:pt x="1758" y="3293"/>
                        </a:lnTo>
                        <a:lnTo>
                          <a:pt x="1744" y="3254"/>
                        </a:lnTo>
                        <a:lnTo>
                          <a:pt x="1733" y="3216"/>
                        </a:lnTo>
                        <a:lnTo>
                          <a:pt x="1724" y="3176"/>
                        </a:lnTo>
                        <a:lnTo>
                          <a:pt x="1717" y="3137"/>
                        </a:lnTo>
                        <a:lnTo>
                          <a:pt x="1711" y="3097"/>
                        </a:lnTo>
                        <a:lnTo>
                          <a:pt x="1706" y="3058"/>
                        </a:lnTo>
                        <a:lnTo>
                          <a:pt x="1703" y="3017"/>
                        </a:lnTo>
                        <a:lnTo>
                          <a:pt x="1702" y="2975"/>
                        </a:lnTo>
                        <a:lnTo>
                          <a:pt x="1703" y="2935"/>
                        </a:lnTo>
                        <a:lnTo>
                          <a:pt x="1706" y="2893"/>
                        </a:lnTo>
                        <a:lnTo>
                          <a:pt x="1712" y="2851"/>
                        </a:lnTo>
                        <a:lnTo>
                          <a:pt x="1718" y="2809"/>
                        </a:lnTo>
                        <a:lnTo>
                          <a:pt x="1726" y="2767"/>
                        </a:lnTo>
                        <a:lnTo>
                          <a:pt x="1736" y="2724"/>
                        </a:lnTo>
                        <a:lnTo>
                          <a:pt x="1747" y="2681"/>
                        </a:lnTo>
                        <a:lnTo>
                          <a:pt x="1761" y="2638"/>
                        </a:lnTo>
                        <a:lnTo>
                          <a:pt x="1777" y="2594"/>
                        </a:lnTo>
                        <a:lnTo>
                          <a:pt x="1795" y="2550"/>
                        </a:lnTo>
                        <a:lnTo>
                          <a:pt x="1813" y="2507"/>
                        </a:lnTo>
                        <a:lnTo>
                          <a:pt x="1843" y="2454"/>
                        </a:lnTo>
                        <a:lnTo>
                          <a:pt x="1874" y="2404"/>
                        </a:lnTo>
                        <a:lnTo>
                          <a:pt x="1906" y="2354"/>
                        </a:lnTo>
                        <a:lnTo>
                          <a:pt x="1940" y="2306"/>
                        </a:lnTo>
                        <a:lnTo>
                          <a:pt x="1976" y="2260"/>
                        </a:lnTo>
                        <a:lnTo>
                          <a:pt x="2013" y="2215"/>
                        </a:lnTo>
                        <a:lnTo>
                          <a:pt x="2052" y="2171"/>
                        </a:lnTo>
                        <a:lnTo>
                          <a:pt x="2092" y="2129"/>
                        </a:lnTo>
                        <a:lnTo>
                          <a:pt x="2133" y="2088"/>
                        </a:lnTo>
                        <a:lnTo>
                          <a:pt x="2175" y="2048"/>
                        </a:lnTo>
                        <a:lnTo>
                          <a:pt x="2219" y="2011"/>
                        </a:lnTo>
                        <a:lnTo>
                          <a:pt x="2264" y="1973"/>
                        </a:lnTo>
                        <a:lnTo>
                          <a:pt x="2310" y="1938"/>
                        </a:lnTo>
                        <a:lnTo>
                          <a:pt x="2358" y="1904"/>
                        </a:lnTo>
                        <a:lnTo>
                          <a:pt x="2405" y="1871"/>
                        </a:lnTo>
                        <a:lnTo>
                          <a:pt x="2454" y="1839"/>
                        </a:lnTo>
                        <a:lnTo>
                          <a:pt x="2504" y="1809"/>
                        </a:lnTo>
                        <a:lnTo>
                          <a:pt x="2555" y="1780"/>
                        </a:lnTo>
                        <a:lnTo>
                          <a:pt x="2607" y="1752"/>
                        </a:lnTo>
                        <a:lnTo>
                          <a:pt x="2659" y="1725"/>
                        </a:lnTo>
                        <a:lnTo>
                          <a:pt x="2712" y="1699"/>
                        </a:lnTo>
                        <a:lnTo>
                          <a:pt x="2766" y="1675"/>
                        </a:lnTo>
                        <a:lnTo>
                          <a:pt x="2820" y="1651"/>
                        </a:lnTo>
                        <a:lnTo>
                          <a:pt x="2876" y="1629"/>
                        </a:lnTo>
                        <a:lnTo>
                          <a:pt x="2931" y="1607"/>
                        </a:lnTo>
                        <a:lnTo>
                          <a:pt x="2986" y="1587"/>
                        </a:lnTo>
                        <a:lnTo>
                          <a:pt x="3043" y="1568"/>
                        </a:lnTo>
                        <a:lnTo>
                          <a:pt x="3099" y="1550"/>
                        </a:lnTo>
                        <a:lnTo>
                          <a:pt x="3155" y="1533"/>
                        </a:lnTo>
                        <a:lnTo>
                          <a:pt x="3213" y="1516"/>
                        </a:lnTo>
                        <a:lnTo>
                          <a:pt x="3270" y="1502"/>
                        </a:lnTo>
                        <a:lnTo>
                          <a:pt x="3328" y="1487"/>
                        </a:lnTo>
                        <a:lnTo>
                          <a:pt x="3378" y="1477"/>
                        </a:lnTo>
                        <a:lnTo>
                          <a:pt x="3427" y="1467"/>
                        </a:lnTo>
                        <a:lnTo>
                          <a:pt x="3477" y="1458"/>
                        </a:lnTo>
                        <a:lnTo>
                          <a:pt x="3528" y="1451"/>
                        </a:lnTo>
                        <a:lnTo>
                          <a:pt x="3577" y="1442"/>
                        </a:lnTo>
                        <a:lnTo>
                          <a:pt x="3627" y="1436"/>
                        </a:lnTo>
                        <a:lnTo>
                          <a:pt x="3677" y="1430"/>
                        </a:lnTo>
                        <a:lnTo>
                          <a:pt x="3727" y="1425"/>
                        </a:lnTo>
                        <a:lnTo>
                          <a:pt x="3777" y="1420"/>
                        </a:lnTo>
                        <a:lnTo>
                          <a:pt x="3827" y="1416"/>
                        </a:lnTo>
                        <a:lnTo>
                          <a:pt x="3876" y="1413"/>
                        </a:lnTo>
                        <a:lnTo>
                          <a:pt x="3927" y="1411"/>
                        </a:lnTo>
                        <a:lnTo>
                          <a:pt x="3977" y="1410"/>
                        </a:lnTo>
                        <a:lnTo>
                          <a:pt x="4026" y="1409"/>
                        </a:lnTo>
                        <a:lnTo>
                          <a:pt x="4076" y="1409"/>
                        </a:lnTo>
                        <a:lnTo>
                          <a:pt x="4126" y="1410"/>
                        </a:lnTo>
                        <a:lnTo>
                          <a:pt x="4176" y="1412"/>
                        </a:lnTo>
                        <a:lnTo>
                          <a:pt x="4225" y="1414"/>
                        </a:lnTo>
                        <a:lnTo>
                          <a:pt x="4275" y="1417"/>
                        </a:lnTo>
                        <a:lnTo>
                          <a:pt x="4325" y="1422"/>
                        </a:lnTo>
                        <a:lnTo>
                          <a:pt x="4374" y="1427"/>
                        </a:lnTo>
                        <a:lnTo>
                          <a:pt x="4423" y="1433"/>
                        </a:lnTo>
                        <a:lnTo>
                          <a:pt x="4472" y="1439"/>
                        </a:lnTo>
                        <a:lnTo>
                          <a:pt x="4521" y="1447"/>
                        </a:lnTo>
                        <a:lnTo>
                          <a:pt x="4571" y="1455"/>
                        </a:lnTo>
                        <a:lnTo>
                          <a:pt x="4620" y="1464"/>
                        </a:lnTo>
                        <a:lnTo>
                          <a:pt x="4669" y="1475"/>
                        </a:lnTo>
                        <a:lnTo>
                          <a:pt x="4718" y="1485"/>
                        </a:lnTo>
                        <a:lnTo>
                          <a:pt x="4767" y="1498"/>
                        </a:lnTo>
                        <a:lnTo>
                          <a:pt x="4816" y="1510"/>
                        </a:lnTo>
                        <a:lnTo>
                          <a:pt x="4864" y="1524"/>
                        </a:lnTo>
                        <a:lnTo>
                          <a:pt x="4912" y="1537"/>
                        </a:lnTo>
                        <a:lnTo>
                          <a:pt x="4927" y="1532"/>
                        </a:lnTo>
                        <a:lnTo>
                          <a:pt x="4940" y="1526"/>
                        </a:lnTo>
                        <a:lnTo>
                          <a:pt x="4953" y="1519"/>
                        </a:lnTo>
                        <a:lnTo>
                          <a:pt x="4968" y="1513"/>
                        </a:lnTo>
                        <a:lnTo>
                          <a:pt x="4981" y="1508"/>
                        </a:lnTo>
                        <a:lnTo>
                          <a:pt x="4995" y="1502"/>
                        </a:lnTo>
                        <a:lnTo>
                          <a:pt x="5009" y="1495"/>
                        </a:lnTo>
                        <a:lnTo>
                          <a:pt x="5023" y="1490"/>
                        </a:lnTo>
                        <a:lnTo>
                          <a:pt x="5070" y="1401"/>
                        </a:lnTo>
                        <a:lnTo>
                          <a:pt x="5121" y="1315"/>
                        </a:lnTo>
                        <a:lnTo>
                          <a:pt x="5177" y="1232"/>
                        </a:lnTo>
                        <a:lnTo>
                          <a:pt x="5237" y="1153"/>
                        </a:lnTo>
                        <a:lnTo>
                          <a:pt x="5301" y="1077"/>
                        </a:lnTo>
                        <a:lnTo>
                          <a:pt x="5367" y="1003"/>
                        </a:lnTo>
                        <a:lnTo>
                          <a:pt x="5438" y="932"/>
                        </a:lnTo>
                        <a:lnTo>
                          <a:pt x="5513" y="865"/>
                        </a:lnTo>
                        <a:lnTo>
                          <a:pt x="5590" y="801"/>
                        </a:lnTo>
                        <a:lnTo>
                          <a:pt x="5670" y="738"/>
                        </a:lnTo>
                        <a:lnTo>
                          <a:pt x="5752" y="680"/>
                        </a:lnTo>
                        <a:lnTo>
                          <a:pt x="5838" y="624"/>
                        </a:lnTo>
                        <a:lnTo>
                          <a:pt x="5925" y="571"/>
                        </a:lnTo>
                        <a:lnTo>
                          <a:pt x="6015" y="520"/>
                        </a:lnTo>
                        <a:lnTo>
                          <a:pt x="6107" y="472"/>
                        </a:lnTo>
                        <a:lnTo>
                          <a:pt x="6200" y="426"/>
                        </a:lnTo>
                        <a:lnTo>
                          <a:pt x="6295" y="383"/>
                        </a:lnTo>
                        <a:lnTo>
                          <a:pt x="6391" y="343"/>
                        </a:lnTo>
                        <a:lnTo>
                          <a:pt x="6488" y="305"/>
                        </a:lnTo>
                        <a:lnTo>
                          <a:pt x="6587" y="269"/>
                        </a:lnTo>
                        <a:lnTo>
                          <a:pt x="6686" y="235"/>
                        </a:lnTo>
                        <a:lnTo>
                          <a:pt x="6787" y="205"/>
                        </a:lnTo>
                        <a:lnTo>
                          <a:pt x="6886" y="176"/>
                        </a:lnTo>
                        <a:lnTo>
                          <a:pt x="6988" y="150"/>
                        </a:lnTo>
                        <a:lnTo>
                          <a:pt x="7088" y="126"/>
                        </a:lnTo>
                        <a:lnTo>
                          <a:pt x="7189" y="103"/>
                        </a:lnTo>
                        <a:lnTo>
                          <a:pt x="7289" y="83"/>
                        </a:lnTo>
                        <a:lnTo>
                          <a:pt x="7389" y="66"/>
                        </a:lnTo>
                        <a:lnTo>
                          <a:pt x="7488" y="50"/>
                        </a:lnTo>
                        <a:lnTo>
                          <a:pt x="7587" y="36"/>
                        </a:lnTo>
                        <a:lnTo>
                          <a:pt x="7683" y="24"/>
                        </a:lnTo>
                        <a:lnTo>
                          <a:pt x="7779" y="14"/>
                        </a:lnTo>
                        <a:lnTo>
                          <a:pt x="7866" y="8"/>
                        </a:lnTo>
                        <a:lnTo>
                          <a:pt x="7952" y="4"/>
                        </a:lnTo>
                        <a:lnTo>
                          <a:pt x="8038" y="2"/>
                        </a:lnTo>
                        <a:lnTo>
                          <a:pt x="8125" y="0"/>
                        </a:lnTo>
                        <a:lnTo>
                          <a:pt x="8212" y="0"/>
                        </a:lnTo>
                        <a:lnTo>
                          <a:pt x="8299" y="1"/>
                        </a:lnTo>
                        <a:lnTo>
                          <a:pt x="8387" y="4"/>
                        </a:lnTo>
                        <a:lnTo>
                          <a:pt x="8475" y="8"/>
                        </a:lnTo>
                        <a:lnTo>
                          <a:pt x="8562" y="15"/>
                        </a:lnTo>
                        <a:lnTo>
                          <a:pt x="8650" y="22"/>
                        </a:lnTo>
                        <a:lnTo>
                          <a:pt x="8737" y="31"/>
                        </a:lnTo>
                        <a:lnTo>
                          <a:pt x="8824" y="42"/>
                        </a:lnTo>
                        <a:lnTo>
                          <a:pt x="8912" y="55"/>
                        </a:lnTo>
                        <a:lnTo>
                          <a:pt x="8998" y="69"/>
                        </a:lnTo>
                        <a:lnTo>
                          <a:pt x="9084" y="85"/>
                        </a:lnTo>
                        <a:lnTo>
                          <a:pt x="9170" y="104"/>
                        </a:lnTo>
                        <a:lnTo>
                          <a:pt x="9255" y="124"/>
                        </a:lnTo>
                        <a:lnTo>
                          <a:pt x="9339" y="146"/>
                        </a:lnTo>
                        <a:lnTo>
                          <a:pt x="9422" y="171"/>
                        </a:lnTo>
                        <a:lnTo>
                          <a:pt x="9505" y="197"/>
                        </a:lnTo>
                        <a:lnTo>
                          <a:pt x="9587" y="225"/>
                        </a:lnTo>
                        <a:lnTo>
                          <a:pt x="9668" y="256"/>
                        </a:lnTo>
                        <a:lnTo>
                          <a:pt x="9748" y="290"/>
                        </a:lnTo>
                        <a:lnTo>
                          <a:pt x="9827" y="324"/>
                        </a:lnTo>
                        <a:lnTo>
                          <a:pt x="9904" y="361"/>
                        </a:lnTo>
                        <a:lnTo>
                          <a:pt x="9981" y="402"/>
                        </a:lnTo>
                        <a:lnTo>
                          <a:pt x="10056" y="445"/>
                        </a:lnTo>
                        <a:lnTo>
                          <a:pt x="10130" y="489"/>
                        </a:lnTo>
                        <a:lnTo>
                          <a:pt x="10202" y="536"/>
                        </a:lnTo>
                        <a:lnTo>
                          <a:pt x="10272" y="586"/>
                        </a:lnTo>
                        <a:lnTo>
                          <a:pt x="10341" y="639"/>
                        </a:lnTo>
                        <a:lnTo>
                          <a:pt x="10409" y="695"/>
                        </a:lnTo>
                        <a:lnTo>
                          <a:pt x="10490" y="661"/>
                        </a:lnTo>
                        <a:lnTo>
                          <a:pt x="10572" y="633"/>
                        </a:lnTo>
                        <a:lnTo>
                          <a:pt x="10655" y="609"/>
                        </a:lnTo>
                        <a:lnTo>
                          <a:pt x="10739" y="589"/>
                        </a:lnTo>
                        <a:lnTo>
                          <a:pt x="10824" y="575"/>
                        </a:lnTo>
                        <a:lnTo>
                          <a:pt x="10910" y="563"/>
                        </a:lnTo>
                        <a:lnTo>
                          <a:pt x="10996" y="557"/>
                        </a:lnTo>
                        <a:lnTo>
                          <a:pt x="11083" y="554"/>
                        </a:lnTo>
                        <a:lnTo>
                          <a:pt x="11170" y="555"/>
                        </a:lnTo>
                        <a:lnTo>
                          <a:pt x="11256" y="559"/>
                        </a:lnTo>
                        <a:lnTo>
                          <a:pt x="11343" y="569"/>
                        </a:lnTo>
                        <a:lnTo>
                          <a:pt x="11429" y="581"/>
                        </a:lnTo>
                        <a:lnTo>
                          <a:pt x="11515" y="597"/>
                        </a:lnTo>
                        <a:lnTo>
                          <a:pt x="11600" y="615"/>
                        </a:lnTo>
                        <a:lnTo>
                          <a:pt x="11686" y="638"/>
                        </a:lnTo>
                        <a:lnTo>
                          <a:pt x="11770" y="664"/>
                        </a:lnTo>
                        <a:lnTo>
                          <a:pt x="11853" y="694"/>
                        </a:lnTo>
                        <a:lnTo>
                          <a:pt x="11936" y="726"/>
                        </a:lnTo>
                        <a:lnTo>
                          <a:pt x="12016" y="761"/>
                        </a:lnTo>
                        <a:lnTo>
                          <a:pt x="12096" y="800"/>
                        </a:lnTo>
                        <a:lnTo>
                          <a:pt x="12174" y="840"/>
                        </a:lnTo>
                        <a:lnTo>
                          <a:pt x="12251" y="884"/>
                        </a:lnTo>
                        <a:lnTo>
                          <a:pt x="12325" y="931"/>
                        </a:lnTo>
                        <a:lnTo>
                          <a:pt x="12398" y="980"/>
                        </a:lnTo>
                        <a:lnTo>
                          <a:pt x="12469" y="1031"/>
                        </a:lnTo>
                        <a:lnTo>
                          <a:pt x="12537" y="1085"/>
                        </a:lnTo>
                        <a:lnTo>
                          <a:pt x="12603" y="1141"/>
                        </a:lnTo>
                        <a:lnTo>
                          <a:pt x="12667" y="1200"/>
                        </a:lnTo>
                        <a:lnTo>
                          <a:pt x="12727" y="1261"/>
                        </a:lnTo>
                        <a:lnTo>
                          <a:pt x="12786" y="1324"/>
                        </a:lnTo>
                        <a:lnTo>
                          <a:pt x="12841" y="1388"/>
                        </a:lnTo>
                        <a:lnTo>
                          <a:pt x="12894" y="1455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Cambria" panose="02040503050406030204" pitchFamily="18" charset="0"/>
                    </a:endParaRPr>
                  </a:p>
                </p:txBody>
              </p:sp>
            </p:grpSp>
          </p:grpSp>
          <p:grpSp>
            <p:nvGrpSpPr>
              <p:cNvPr id="566434" name="Group 162"/>
              <p:cNvGrpSpPr>
                <a:grpSpLocks/>
              </p:cNvGrpSpPr>
              <p:nvPr/>
            </p:nvGrpSpPr>
            <p:grpSpPr bwMode="auto">
              <a:xfrm>
                <a:off x="1632" y="3504"/>
                <a:ext cx="864" cy="432"/>
                <a:chOff x="1248" y="3408"/>
                <a:chExt cx="864" cy="432"/>
              </a:xfrm>
            </p:grpSpPr>
            <p:pic>
              <p:nvPicPr>
                <p:cNvPr id="566435" name="Picture 163" descr="TOON-XP%20Icons%20(V1c)%20Icon%2069[1]"/>
                <p:cNvPicPr>
                  <a:picLocks noChangeAspect="1"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24" y="3408"/>
                  <a:ext cx="288" cy="28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66436" name="Picture 164" descr="TOON-XP%20Icons%20(V1c)%20Icon%2071[1]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48" y="3408"/>
                  <a:ext cx="288" cy="28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66437" name="Picture 165" descr="TOON-XP%20Icons%20(V1c)%20Icon%20102"/>
                <p:cNvPicPr>
                  <a:picLocks noChangeAspect="1"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6" y="3552"/>
                  <a:ext cx="288" cy="28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pic>
          <p:nvPicPr>
            <p:cNvPr id="566438" name="Picture 166" descr="Picture 530_pptX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4" y="720"/>
              <a:ext cx="886" cy="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66439" name="Line 167"/>
            <p:cNvSpPr>
              <a:spLocks noChangeShapeType="1"/>
            </p:cNvSpPr>
            <p:nvPr/>
          </p:nvSpPr>
          <p:spPr bwMode="auto">
            <a:xfrm>
              <a:off x="3072" y="1152"/>
              <a:ext cx="33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566440" name="Line 168"/>
            <p:cNvSpPr>
              <a:spLocks noChangeShapeType="1"/>
            </p:cNvSpPr>
            <p:nvPr/>
          </p:nvSpPr>
          <p:spPr bwMode="auto">
            <a:xfrm>
              <a:off x="1488" y="1152"/>
              <a:ext cx="33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Cambria" panose="02040503050406030204" pitchFamily="18" charset="0"/>
              </a:endParaRPr>
            </a:p>
          </p:txBody>
        </p:sp>
        <p:sp>
          <p:nvSpPr>
            <p:cNvPr id="566441" name="Line 169"/>
            <p:cNvSpPr>
              <a:spLocks noChangeShapeType="1"/>
            </p:cNvSpPr>
            <p:nvPr/>
          </p:nvSpPr>
          <p:spPr bwMode="auto">
            <a:xfrm>
              <a:off x="4512" y="1141"/>
              <a:ext cx="33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Cambria" panose="02040503050406030204" pitchFamily="18" charset="0"/>
              </a:endParaRPr>
            </a:p>
          </p:txBody>
        </p:sp>
      </p:grpSp>
      <p:sp>
        <p:nvSpPr>
          <p:cNvPr id="566442" name="AutoShape 170" hidden="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21856" y="3037285"/>
            <a:ext cx="1782366" cy="628650"/>
          </a:xfrm>
          <a:prstGeom prst="flowChartProcess">
            <a:avLst/>
          </a:prstGeom>
          <a:solidFill>
            <a:srgbClr val="19C61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TW">
                <a:solidFill>
                  <a:srgbClr val="000000"/>
                </a:solidFill>
                <a:ea typeface="PMingLiU" pitchFamily="18" charset="-120"/>
              </a:rPr>
              <a:t>I</a:t>
            </a:r>
            <a:r>
              <a:rPr lang="en-US" altLang="zh-TW">
                <a:ea typeface="PMingLiU" pitchFamily="18" charset="-120"/>
              </a:rPr>
              <a:t>GRS Chip</a:t>
            </a:r>
          </a:p>
          <a:p>
            <a:r>
              <a:rPr lang="en-US" altLang="zh-TW" sz="900">
                <a:ea typeface="PMingLiU" pitchFamily="18" charset="-120"/>
              </a:rPr>
              <a:t>KEY Protection</a:t>
            </a:r>
          </a:p>
        </p:txBody>
      </p:sp>
      <p:sp>
        <p:nvSpPr>
          <p:cNvPr id="566443" name="AutoShape 171" hidden="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93056" y="3037285"/>
            <a:ext cx="1668066" cy="628650"/>
          </a:xfrm>
          <a:prstGeom prst="flowChartProcess">
            <a:avLst/>
          </a:prstGeom>
          <a:solidFill>
            <a:srgbClr val="19C61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TW">
                <a:solidFill>
                  <a:srgbClr val="000000"/>
                </a:solidFill>
                <a:ea typeface="PMingLiU" pitchFamily="18" charset="-120"/>
              </a:rPr>
              <a:t>I</a:t>
            </a:r>
            <a:r>
              <a:rPr lang="en-US" altLang="zh-TW">
                <a:ea typeface="PMingLiU" pitchFamily="18" charset="-120"/>
              </a:rPr>
              <a:t>GRS </a:t>
            </a:r>
            <a:r>
              <a:rPr lang="en-US" altLang="zh-CN"/>
              <a:t>DRM</a:t>
            </a:r>
            <a:endParaRPr lang="en-US" altLang="zh-TW" sz="900">
              <a:ea typeface="PMingLiU" pitchFamily="18" charset="-120"/>
            </a:endParaRPr>
          </a:p>
        </p:txBody>
      </p:sp>
      <p:sp>
        <p:nvSpPr>
          <p:cNvPr id="566444" name="AutoShape 172" hidden="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72100" y="3044429"/>
            <a:ext cx="1600200" cy="628650"/>
          </a:xfrm>
          <a:prstGeom prst="flowChartProcess">
            <a:avLst/>
          </a:prstGeom>
          <a:solidFill>
            <a:srgbClr val="19C610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TW">
                <a:solidFill>
                  <a:srgbClr val="000000"/>
                </a:solidFill>
                <a:ea typeface="PMingLiU" pitchFamily="18" charset="-120"/>
              </a:rPr>
              <a:t>I</a:t>
            </a:r>
            <a:r>
              <a:rPr lang="en-US" altLang="zh-TW">
                <a:ea typeface="PMingLiU" pitchFamily="18" charset="-120"/>
              </a:rPr>
              <a:t>GRS </a:t>
            </a:r>
            <a:r>
              <a:rPr lang="en-US" altLang="zh-CN"/>
              <a:t>platform</a:t>
            </a:r>
          </a:p>
          <a:p>
            <a:r>
              <a:rPr lang="en-US" altLang="zh-CN" sz="900"/>
              <a:t>TV/ PC/Mobil </a:t>
            </a:r>
          </a:p>
        </p:txBody>
      </p:sp>
      <p:sp>
        <p:nvSpPr>
          <p:cNvPr id="566445" name="Text Box 173"/>
          <p:cNvSpPr txBox="1">
            <a:spLocks noChangeArrowheads="1"/>
          </p:cNvSpPr>
          <p:nvPr/>
        </p:nvSpPr>
        <p:spPr bwMode="auto">
          <a:xfrm>
            <a:off x="1364948" y="833403"/>
            <a:ext cx="5840016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altLang="zh-CN" sz="15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华文细黑" pitchFamily="2" charset="-122"/>
              </a:rPr>
              <a:t> </a:t>
            </a:r>
            <a:r>
              <a:rPr lang="en-US" altLang="zh-CN" sz="15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华文细黑" pitchFamily="2" charset="-122"/>
              </a:rPr>
              <a:t>226 </a:t>
            </a:r>
            <a:r>
              <a:rPr lang="en-US" altLang="zh-CN" sz="15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anose="02040503050406030204" pitchFamily="18" charset="0"/>
                <a:ea typeface="华文细黑" pitchFamily="2" charset="-122"/>
              </a:rPr>
              <a:t>Members to Build complete 3C Industry Chain</a:t>
            </a:r>
          </a:p>
        </p:txBody>
      </p:sp>
    </p:spTree>
    <p:extLst>
      <p:ext uri="{BB962C8B-B14F-4D97-AF65-F5344CB8AC3E}">
        <p14:creationId xmlns:p14="http://schemas.microsoft.com/office/powerpoint/2010/main" val="1814100402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57"/>
  <p:tag name="PTXSS_ORIGID" val="199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20023"/>
  <p:tag name="PTXSS_ORIGID" val="200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9653,Group 197,262,Slide7"/>
  <p:tag name="PPTXSS_SETTINGS" val="0,10,10,214,76,3,True,False"/>
  <p:tag name="PTXSS_ORIGID" val="1998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9986,Picture 530,262,Slide7"/>
  <p:tag name="PPTXSS_SETTINGS" val="0,10,10,214,76,3,True,False"/>
  <p:tag name="PTXSS_ORIGID" val="1999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9964,AutoShape 508,262,Slide7"/>
  <p:tag name="PPTXSS_SETTINGS" val="0,10,10,214,76,3,True,False"/>
  <p:tag name="PTXSS_ORIGID" val="1997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9966,AutoShape 510,262,Slide7"/>
  <p:tag name="PPTXSS_SETTINGS" val="0,10,10,214,76,3,True,False"/>
  <p:tag name="PTXSS_ORIGID" val="199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9961,AutoShape 505,262,Slide7"/>
  <p:tag name="PPTXSS_SETTINGS" val="0,10,10,214,76,3,True,False"/>
  <p:tag name="PTXSS_ORIGID" val="199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9962,AutoShape 506,262,Slide7"/>
  <p:tag name="PPTXSS_SETTINGS" val="0,10,10,214,76,3,True,False"/>
  <p:tag name="PTXSS_ORIGID" val="199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57"/>
  <p:tag name="PTXSS_ORIGID" val="199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60"/>
  <p:tag name="PTXSS_ORIGID" val="1995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80"/>
  <p:tag name="PTXSS_ORIGID" val="1996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60"/>
  <p:tag name="PTXSS_ORIGID" val="1995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77"/>
  <p:tag name="PTXSS_ORIGID" val="1996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78"/>
  <p:tag name="PTXSS_ORIGID" val="1996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79"/>
  <p:tag name="PTXSS_ORIGID" val="1996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90"/>
  <p:tag name="PTXSS_ORIGID" val="1998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SETTINGS" val="0,10,10,214,76,3,True,False"/>
  <p:tag name="PTXSS_ISORIGINAL" val="20030"/>
  <p:tag name="PTXSS_ORIGID" val="200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SETTINGS" val="0,10,10,214,76,3,True,False"/>
  <p:tag name="PTXSS_ISORIGINAL" val="20029"/>
  <p:tag name="PTXSS_ORIGID" val="2000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20023"/>
  <p:tag name="PTXSS_ORIGID" val="200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80"/>
  <p:tag name="PTXSS_ORIGID" val="199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77"/>
  <p:tag name="PTXSS_ORIGID" val="199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78"/>
  <p:tag name="PTXSS_ORIGID" val="199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79"/>
  <p:tag name="PTXSS_ORIGID" val="1996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9990"/>
  <p:tag name="PTXSS_ORIGID" val="1998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SETTINGS" val="0,10,10,214,76,3,True,False"/>
  <p:tag name="PTXSS_ISORIGINAL" val="20030"/>
  <p:tag name="PTXSS_ORIGID" val="200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SETTINGS" val="0,10,10,214,76,3,True,False"/>
  <p:tag name="PTXSS_ISORIGINAL" val="20029"/>
  <p:tag name="PTXSS_ORIGID" val="20002"/>
</p:tagLst>
</file>

<file path=ppt/theme/theme1.xml><?xml version="1.0" encoding="utf-8"?>
<a:theme xmlns:a="http://schemas.openxmlformats.org/drawingml/2006/main" name="3_主题1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16630</TotalTime>
  <Words>2018</Words>
  <Application>Microsoft Office PowerPoint</Application>
  <PresentationFormat>全屏显示(16:9)</PresentationFormat>
  <Paragraphs>585</Paragraphs>
  <Slides>42</Slides>
  <Notes>24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66" baseType="lpstr">
      <vt:lpstr>Arial Unicode MS</vt:lpstr>
      <vt:lpstr>FrutigerNext LT Medium</vt:lpstr>
      <vt:lpstr>FrutigerNext LT Regular</vt:lpstr>
      <vt:lpstr>Futura Bk</vt:lpstr>
      <vt:lpstr>MS PGothic</vt:lpstr>
      <vt:lpstr>PMingLiU</vt:lpstr>
      <vt:lpstr>仿宋</vt:lpstr>
      <vt:lpstr>黑体</vt:lpstr>
      <vt:lpstr>华文细黑</vt:lpstr>
      <vt:lpstr>华文新魏</vt:lpstr>
      <vt:lpstr>楷体_GB2312</vt:lpstr>
      <vt:lpstr>宋体</vt:lpstr>
      <vt:lpstr>微软雅黑</vt:lpstr>
      <vt:lpstr>微软雅黑 Light</vt:lpstr>
      <vt:lpstr>Arial</vt:lpstr>
      <vt:lpstr>Book Antiqua</vt:lpstr>
      <vt:lpstr>Calibri</vt:lpstr>
      <vt:lpstr>Cambria</vt:lpstr>
      <vt:lpstr>Cambria Math</vt:lpstr>
      <vt:lpstr>Wingdings</vt:lpstr>
      <vt:lpstr>3_主题1</vt:lpstr>
      <vt:lpstr>14_主题1</vt:lpstr>
      <vt:lpstr>VISIO</vt:lpstr>
      <vt:lpstr>Visio</vt:lpstr>
      <vt:lpstr>PowerPoint 演示文稿</vt:lpstr>
      <vt:lpstr>PowerPoint 演示文稿</vt:lpstr>
      <vt:lpstr>IGRS Technology – Application Solution</vt:lpstr>
      <vt:lpstr>IGRS Technology – Application Solution</vt:lpstr>
      <vt:lpstr>IGRS Standard Technology Overview</vt:lpstr>
      <vt:lpstr>PowerPoint 演示文稿</vt:lpstr>
      <vt:lpstr>IGRS Alliance Organization Chart </vt:lpstr>
      <vt:lpstr>IGRS Alliance Members</vt:lpstr>
      <vt:lpstr>IGRS Alliance Members</vt:lpstr>
      <vt:lpstr>IGRS Alliance Members</vt:lpstr>
      <vt:lpstr>IGRS Inter-operational Frameworks</vt:lpstr>
      <vt:lpstr>PowerPoint 演示文稿</vt:lpstr>
      <vt:lpstr>PowerPoint 演示文稿</vt:lpstr>
      <vt:lpstr>PowerPoint 演示文稿</vt:lpstr>
      <vt:lpstr>PowerPoint 演示文稿</vt:lpstr>
      <vt:lpstr>International Standardization Activities</vt:lpstr>
      <vt:lpstr>ISO/IEC JTC1 Smart City Study Group （SG1）：Smart City Technical Model &amp; Enabling Technologies</vt:lpstr>
      <vt:lpstr>IEC SEG1 on Smart City</vt:lpstr>
      <vt:lpstr>Chinese National Standards </vt:lpstr>
      <vt:lpstr>IGRS Alliance Standards</vt:lpstr>
      <vt:lpstr>PowerPoint 演示文稿</vt:lpstr>
      <vt:lpstr>Industrial Areas</vt:lpstr>
      <vt:lpstr>Smart Terminals</vt:lpstr>
      <vt:lpstr>Smart Home </vt:lpstr>
      <vt:lpstr>Smart Home Appliances</vt:lpstr>
      <vt:lpstr>Smart Audio Interconnection</vt:lpstr>
      <vt:lpstr>Smart Education</vt:lpstr>
      <vt:lpstr>PowerPoint 演示文稿</vt:lpstr>
      <vt:lpstr>Government Support</vt:lpstr>
      <vt:lpstr>Government Support </vt:lpstr>
      <vt:lpstr>IGRS Alliance North American Office</vt:lpstr>
      <vt:lpstr>International Progress</vt:lpstr>
      <vt:lpstr>International Marketing Promotion</vt:lpstr>
      <vt:lpstr>Member Service—2014 Market Promotion Activities </vt:lpstr>
      <vt:lpstr>PowerPoint 演示文稿</vt:lpstr>
      <vt:lpstr>International Cooperation：Bluetooth SIG </vt:lpstr>
      <vt:lpstr>International Cooperation：IGRS-PMA</vt:lpstr>
      <vt:lpstr>International Cooperation：HDBaseT</vt:lpstr>
      <vt:lpstr>PowerPoint 演示文稿</vt:lpstr>
      <vt:lpstr>Technical &amp; Standardization Comparison </vt:lpstr>
      <vt:lpstr>Alliance Strategic Cooperation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 SYSTEM</dc:creator>
  <cp:lastModifiedBy>Weihua Zhang</cp:lastModifiedBy>
  <cp:revision>2065</cp:revision>
  <cp:lastPrinted>2014-08-15T04:00:29Z</cp:lastPrinted>
  <dcterms:created xsi:type="dcterms:W3CDTF">2010-09-30T06:00:50Z</dcterms:created>
  <dcterms:modified xsi:type="dcterms:W3CDTF">2014-11-03T00:11:15Z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(4)TY2V0hn4uZyhnbE2FVODxUKefg+XX6DugoniY04WZj3S+VHe8U1ON/pUipxr0GWsiFdnMt1y_x000d_
uA0p70gyTzgXJ+W8aWMh9FuWFLrZS7QIz047JeGULqM5eeJ7AhDBv7UtRPw986pGCupRizI9_x000d_
b6MmM+mIYAkpZVRIZcZxkaAUHhz4LHQxIwE4bVzlIvmKSewOLYPsIsKldbpmWtSw0ddrwLuJ_x000d_
ZQPgnmpa+MkP5gme4w</vt:lpwstr>
  </property>
  <property fmtid="{D5CDD505-2E9C-101B-9397-08002B2CF9AE}" pid="3" name="_ms_pID_7253431">
    <vt:lpwstr>9d+p4qtK45HOGU1UtqvFuU8CsCpHl7+QODlOYQtN7XhnjPAz6D/NhV_x000d_
gHQ5xY7fQinZ+nH2FjqDtz407xDHOvBw7SKoNSlw2yFCOZwBlLmVLheBPLU27YgNl6TOyAgx_x000d_
Unfk48aSVD8moM5kdXOXTAMZ73UBRlqOKnsv+nXV4USi0bYMSSTkV77xTKuQ8oyZ4Ut+Z+Wm_x000d_
LrNFeeodI6ZQLOt2JOZCF+miJz5DtkXq7uW5</vt:lpwstr>
  </property>
  <property fmtid="{D5CDD505-2E9C-101B-9397-08002B2CF9AE}" pid="4" name="_ms_pID_7253432">
    <vt:lpwstr>HGZHh3UY3qZkr3I8EhwCP6mbewktO6y8Qvcu_x000d_
8aXdYXlopJI+zjgjyCGFa5Wn7q/GJc6lwg7rdGqb9djIvEXda7I7y6L15q/+V0JpNlTCK2wW_x000d_
oko3AcgzqGFBmx3A/g4n4B3WjywjxEM4ixnuPrBzZHLD5bScv/sAlv5b8ikX6FZhUt8voyvz_x000d_
BJ1/VY7901swofQrzy7ZMy11y8cIJIEtyJIfbsTgVoUO4hkQrucjGX</vt:lpwstr>
  </property>
  <property fmtid="{D5CDD505-2E9C-101B-9397-08002B2CF9AE}" pid="5" name="_ms_pID_7253433">
    <vt:lpwstr>xA5cWaLZs2XfvuCuDG_x000d_
fsyTviRfrf03RpsygR5e1zsWMLvJGKPLDbSyyDDKOlDFZli0</vt:lpwstr>
  </property>
  <property fmtid="{D5CDD505-2E9C-101B-9397-08002B2CF9AE}" pid="6" name="sflag">
    <vt:lpwstr>1401099960</vt:lpwstr>
  </property>
  <property fmtid="{D5CDD505-2E9C-101B-9397-08002B2CF9AE}" pid="7" name="_new_ms_pID_72543">
    <vt:lpwstr>(3)TCEcrTD4QQ/5EwChqp0d49mG3aF1KXV4e0IL+n/Vp5e8NeHxva90NMszt5lPW2+xlq5iM402
GzAEAnnmi1KUjbhoeF8SoNDrywkQ4uLCjIEKG74ruhS7fbgKfCpB794LIJlx5ZU1JFDVs2S2
Xh4qG7wSPH6guNyITV1tuizsHILwcr843sHUnvtquawqWevnl/mKj6yMKSkI+7rCIFhYsm0h
uWUCEs4/138itY27rH</vt:lpwstr>
  </property>
  <property fmtid="{D5CDD505-2E9C-101B-9397-08002B2CF9AE}" pid="8" name="_new_ms_pID_725431">
    <vt:lpwstr>McqH/zCF/Z+2dQ9CbnvyBG4Ql0PFMntslCqsLiCaFq8fWz+AmiHBrF
aqGh/FEsSx/wlz8GLsCBHKMRFxH+CWi++TSDxeUakBf4CIOtTOKWbdAOTVA/Qr5EAU3+u6gH
CQ+o5uXur9xv0pFG22kyrbY4bECzw48rMnaGg73zx241lk/dhC9/XsUe+ig8QAJ+15zYOoJY
KThY4ECAiAhoDA921Rl8//1Xulz9p69bwIHy</vt:lpwstr>
  </property>
  <property fmtid="{D5CDD505-2E9C-101B-9397-08002B2CF9AE}" pid="9" name="_new_ms_pID_725432">
    <vt:lpwstr>zh2YFDl1qU8oG5HdpMkmV5i+JnK0M9s903lZ
14MYc455AIVEbs3FncT55YSTXT0cmJOBS0FiyftnzzQyk8+DZmVRAMHXOgZSBQwv3GK/h+F5
+uQwRb29M+I9ex+iQrZ6qg==</vt:lpwstr>
  </property>
</Properties>
</file>