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3" r:id="rId1"/>
    <p:sldMasterId id="2147483695" r:id="rId2"/>
  </p:sldMasterIdLst>
  <p:notesMasterIdLst>
    <p:notesMasterId r:id="rId17"/>
  </p:notesMasterIdLst>
  <p:sldIdLst>
    <p:sldId id="256" r:id="rId3"/>
    <p:sldId id="258" r:id="rId4"/>
    <p:sldId id="344" r:id="rId5"/>
    <p:sldId id="369" r:id="rId6"/>
    <p:sldId id="364" r:id="rId7"/>
    <p:sldId id="362" r:id="rId8"/>
    <p:sldId id="360" r:id="rId9"/>
    <p:sldId id="367" r:id="rId10"/>
    <p:sldId id="357" r:id="rId11"/>
    <p:sldId id="368" r:id="rId12"/>
    <p:sldId id="358" r:id="rId13"/>
    <p:sldId id="359" r:id="rId14"/>
    <p:sldId id="340" r:id="rId15"/>
    <p:sldId id="257" r:id="rId16"/>
  </p:sldIdLst>
  <p:sldSz cx="9144000" cy="6858000" type="screen4x3"/>
  <p:notesSz cx="6797675" cy="9872663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인비4" initials="인" lastIdx="0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77B84"/>
    <a:srgbClr val="FF6600"/>
    <a:srgbClr val="F5763D"/>
    <a:srgbClr val="FF00FF"/>
    <a:srgbClr val="CC0099"/>
    <a:srgbClr val="1B7786"/>
    <a:srgbClr val="1F8090"/>
    <a:srgbClr val="CADEE0"/>
    <a:srgbClr val="E3F1DA"/>
    <a:srgbClr val="B4C8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006" autoAdjust="0"/>
    <p:restoredTop sz="99117" autoAdjust="0"/>
  </p:normalViewPr>
  <p:slideViewPr>
    <p:cSldViewPr snapToGrid="0">
      <p:cViewPr varScale="1">
        <p:scale>
          <a:sx n="97" d="100"/>
          <a:sy n="97" d="100"/>
        </p:scale>
        <p:origin x="456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commentAuthors" Target="commentAuthors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245234-1924-4C3B-AB5E-8748031CBD43}" type="datetimeFigureOut">
              <a:rPr lang="ko-KR" altLang="en-US" smtClean="0"/>
              <a:pPr/>
              <a:t>2018-02-26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77925" y="1233488"/>
            <a:ext cx="4441825" cy="33321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751219"/>
            <a:ext cx="5438140" cy="38873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377317"/>
            <a:ext cx="2945659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3" y="9377317"/>
            <a:ext cx="2945659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1C1CC3-9048-40D0-8870-169278D9C599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258501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177925" y="1233488"/>
            <a:ext cx="4441825" cy="33321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1C1CC3-9048-40D0-8870-169278D9C599}" type="slidenum">
              <a:rPr lang="ko-KR" altLang="en-US" smtClean="0"/>
              <a:pPr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4752059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표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581836" y="2074072"/>
            <a:ext cx="3857160" cy="590931"/>
          </a:xfrm>
        </p:spPr>
        <p:txBody>
          <a:bodyPr wrap="square" anchor="b">
            <a:spAutoFit/>
          </a:bodyPr>
          <a:lstStyle>
            <a:lvl1pPr algn="l">
              <a:defRPr sz="3600" b="1" baseline="0">
                <a:solidFill>
                  <a:schemeClr val="accent1"/>
                </a:solidFill>
              </a:defRPr>
            </a:lvl1pPr>
          </a:lstStyle>
          <a:p>
            <a:r>
              <a:rPr lang="en-US" altLang="ko-KR" dirty="0" smtClean="0"/>
              <a:t>The Text here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 hasCustomPrompt="1"/>
          </p:nvPr>
        </p:nvSpPr>
        <p:spPr>
          <a:xfrm>
            <a:off x="581836" y="2661152"/>
            <a:ext cx="3392854" cy="369332"/>
          </a:xfrm>
        </p:spPr>
        <p:txBody>
          <a:bodyPr wrap="square">
            <a:spAutoFit/>
          </a:bodyPr>
          <a:lstStyle>
            <a:lvl1pPr marL="0" indent="0" algn="l">
              <a:buNone/>
              <a:defRPr lang="ko-KR" altLang="en-US" sz="2000" b="1" kern="12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altLang="ko-KR" dirty="0" smtClean="0"/>
              <a:t>The Text here</a:t>
            </a:r>
            <a:endParaRPr lang="ko-KR" altLang="en-US" dirty="0"/>
          </a:p>
        </p:txBody>
      </p:sp>
      <p:sp>
        <p:nvSpPr>
          <p:cNvPr id="10" name="텍스트 개체 틀 9"/>
          <p:cNvSpPr>
            <a:spLocks noGrp="1"/>
          </p:cNvSpPr>
          <p:nvPr>
            <p:ph type="body" sz="quarter" idx="13" hasCustomPrompt="1"/>
          </p:nvPr>
        </p:nvSpPr>
        <p:spPr>
          <a:xfrm>
            <a:off x="581836" y="3010133"/>
            <a:ext cx="3172990" cy="230832"/>
          </a:xfrm>
        </p:spPr>
        <p:txBody>
          <a:bodyPr wrap="square">
            <a:spAutoFit/>
          </a:bodyPr>
          <a:lstStyle>
            <a:lvl1pPr marL="0" indent="0" algn="l">
              <a:buNone/>
              <a:defRPr sz="1000">
                <a:solidFill>
                  <a:schemeClr val="bg1">
                    <a:lumMod val="65000"/>
                  </a:schemeClr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900"/>
            </a:lvl3pPr>
            <a:lvl4pPr marL="1028700" indent="0">
              <a:buNone/>
              <a:defRPr sz="900"/>
            </a:lvl4pPr>
            <a:lvl5pPr marL="1371600" indent="0">
              <a:buNone/>
              <a:defRPr sz="900"/>
            </a:lvl5pPr>
          </a:lstStyle>
          <a:p>
            <a:pPr lvl="0"/>
            <a:r>
              <a:rPr lang="en-US" altLang="ko-KR" dirty="0" smtClean="0"/>
              <a:t>The Text here</a:t>
            </a:r>
            <a:endParaRPr lang="ko-KR" altLang="en-US" dirty="0" smtClean="0"/>
          </a:p>
        </p:txBody>
      </p:sp>
      <p:sp>
        <p:nvSpPr>
          <p:cNvPr id="12" name="텍스트 개체 틀 11"/>
          <p:cNvSpPr>
            <a:spLocks noGrp="1"/>
          </p:cNvSpPr>
          <p:nvPr>
            <p:ph type="body" sz="quarter" idx="14" hasCustomPrompt="1"/>
          </p:nvPr>
        </p:nvSpPr>
        <p:spPr>
          <a:xfrm>
            <a:off x="581836" y="4891856"/>
            <a:ext cx="1300316" cy="258532"/>
          </a:xfrm>
        </p:spPr>
        <p:txBody>
          <a:bodyPr wrap="square">
            <a:spAutoFit/>
          </a:bodyPr>
          <a:lstStyle>
            <a:lvl1pPr marL="0" indent="0" algn="l">
              <a:buNone/>
              <a:defRPr sz="1200" b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altLang="ko-KR" dirty="0" smtClean="0"/>
              <a:t>Logo</a:t>
            </a:r>
            <a:endParaRPr lang="ko-KR" altLang="en-US" dirty="0"/>
          </a:p>
        </p:txBody>
      </p:sp>
      <p:sp>
        <p:nvSpPr>
          <p:cNvPr id="7" name="Freeform 5"/>
          <p:cNvSpPr>
            <a:spLocks/>
          </p:cNvSpPr>
          <p:nvPr userDrawn="1"/>
        </p:nvSpPr>
        <p:spPr bwMode="auto">
          <a:xfrm>
            <a:off x="4756150" y="1639512"/>
            <a:ext cx="4387850" cy="4664075"/>
          </a:xfrm>
          <a:custGeom>
            <a:avLst/>
            <a:gdLst>
              <a:gd name="T0" fmla="*/ 2182 w 2764"/>
              <a:gd name="T1" fmla="*/ 420 h 2938"/>
              <a:gd name="T2" fmla="*/ 2182 w 2764"/>
              <a:gd name="T3" fmla="*/ 420 h 2938"/>
              <a:gd name="T4" fmla="*/ 2182 w 2764"/>
              <a:gd name="T5" fmla="*/ 420 h 2938"/>
              <a:gd name="T6" fmla="*/ 1454 w 2764"/>
              <a:gd name="T7" fmla="*/ 0 h 2938"/>
              <a:gd name="T8" fmla="*/ 728 w 2764"/>
              <a:gd name="T9" fmla="*/ 420 h 2938"/>
              <a:gd name="T10" fmla="*/ 728 w 2764"/>
              <a:gd name="T11" fmla="*/ 420 h 2938"/>
              <a:gd name="T12" fmla="*/ 728 w 2764"/>
              <a:gd name="T13" fmla="*/ 420 h 2938"/>
              <a:gd name="T14" fmla="*/ 728 w 2764"/>
              <a:gd name="T15" fmla="*/ 420 h 2938"/>
              <a:gd name="T16" fmla="*/ 728 w 2764"/>
              <a:gd name="T17" fmla="*/ 420 h 2938"/>
              <a:gd name="T18" fmla="*/ 728 w 2764"/>
              <a:gd name="T19" fmla="*/ 420 h 2938"/>
              <a:gd name="T20" fmla="*/ 728 w 2764"/>
              <a:gd name="T21" fmla="*/ 420 h 2938"/>
              <a:gd name="T22" fmla="*/ 1454 w 2764"/>
              <a:gd name="T23" fmla="*/ 840 h 2938"/>
              <a:gd name="T24" fmla="*/ 1454 w 2764"/>
              <a:gd name="T25" fmla="*/ 840 h 2938"/>
              <a:gd name="T26" fmla="*/ 1454 w 2764"/>
              <a:gd name="T27" fmla="*/ 1678 h 2938"/>
              <a:gd name="T28" fmla="*/ 1454 w 2764"/>
              <a:gd name="T29" fmla="*/ 1680 h 2938"/>
              <a:gd name="T30" fmla="*/ 1454 w 2764"/>
              <a:gd name="T31" fmla="*/ 1680 h 2938"/>
              <a:gd name="T32" fmla="*/ 728 w 2764"/>
              <a:gd name="T33" fmla="*/ 1260 h 2938"/>
              <a:gd name="T34" fmla="*/ 0 w 2764"/>
              <a:gd name="T35" fmla="*/ 1680 h 2938"/>
              <a:gd name="T36" fmla="*/ 0 w 2764"/>
              <a:gd name="T37" fmla="*/ 1680 h 2938"/>
              <a:gd name="T38" fmla="*/ 726 w 2764"/>
              <a:gd name="T39" fmla="*/ 2098 h 2938"/>
              <a:gd name="T40" fmla="*/ 728 w 2764"/>
              <a:gd name="T41" fmla="*/ 2098 h 2938"/>
              <a:gd name="T42" fmla="*/ 728 w 2764"/>
              <a:gd name="T43" fmla="*/ 2938 h 2938"/>
              <a:gd name="T44" fmla="*/ 1454 w 2764"/>
              <a:gd name="T45" fmla="*/ 2518 h 2938"/>
              <a:gd name="T46" fmla="*/ 1454 w 2764"/>
              <a:gd name="T47" fmla="*/ 2518 h 2938"/>
              <a:gd name="T48" fmla="*/ 1454 w 2764"/>
              <a:gd name="T49" fmla="*/ 2518 h 2938"/>
              <a:gd name="T50" fmla="*/ 2180 w 2764"/>
              <a:gd name="T51" fmla="*/ 2938 h 2938"/>
              <a:gd name="T52" fmla="*/ 2182 w 2764"/>
              <a:gd name="T53" fmla="*/ 2938 h 2938"/>
              <a:gd name="T54" fmla="*/ 2182 w 2764"/>
              <a:gd name="T55" fmla="*/ 2098 h 2938"/>
              <a:gd name="T56" fmla="*/ 2182 w 2764"/>
              <a:gd name="T57" fmla="*/ 2098 h 2938"/>
              <a:gd name="T58" fmla="*/ 2764 w 2764"/>
              <a:gd name="T59" fmla="*/ 1762 h 2938"/>
              <a:gd name="T60" fmla="*/ 2764 w 2764"/>
              <a:gd name="T61" fmla="*/ 756 h 2938"/>
              <a:gd name="T62" fmla="*/ 2182 w 2764"/>
              <a:gd name="T63" fmla="*/ 420 h 29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764" h="2938">
                <a:moveTo>
                  <a:pt x="2182" y="420"/>
                </a:moveTo>
                <a:lnTo>
                  <a:pt x="2182" y="420"/>
                </a:lnTo>
                <a:lnTo>
                  <a:pt x="2182" y="420"/>
                </a:lnTo>
                <a:lnTo>
                  <a:pt x="1454" y="0"/>
                </a:lnTo>
                <a:lnTo>
                  <a:pt x="728" y="420"/>
                </a:lnTo>
                <a:lnTo>
                  <a:pt x="728" y="420"/>
                </a:lnTo>
                <a:lnTo>
                  <a:pt x="728" y="420"/>
                </a:lnTo>
                <a:lnTo>
                  <a:pt x="728" y="420"/>
                </a:lnTo>
                <a:lnTo>
                  <a:pt x="728" y="420"/>
                </a:lnTo>
                <a:lnTo>
                  <a:pt x="728" y="420"/>
                </a:lnTo>
                <a:lnTo>
                  <a:pt x="728" y="420"/>
                </a:lnTo>
                <a:lnTo>
                  <a:pt x="1454" y="840"/>
                </a:lnTo>
                <a:lnTo>
                  <a:pt x="1454" y="840"/>
                </a:lnTo>
                <a:lnTo>
                  <a:pt x="1454" y="1678"/>
                </a:lnTo>
                <a:lnTo>
                  <a:pt x="1454" y="1680"/>
                </a:lnTo>
                <a:lnTo>
                  <a:pt x="1454" y="1680"/>
                </a:lnTo>
                <a:lnTo>
                  <a:pt x="728" y="1260"/>
                </a:lnTo>
                <a:lnTo>
                  <a:pt x="0" y="1680"/>
                </a:lnTo>
                <a:lnTo>
                  <a:pt x="0" y="1680"/>
                </a:lnTo>
                <a:lnTo>
                  <a:pt x="726" y="2098"/>
                </a:lnTo>
                <a:lnTo>
                  <a:pt x="728" y="2098"/>
                </a:lnTo>
                <a:lnTo>
                  <a:pt x="728" y="2938"/>
                </a:lnTo>
                <a:lnTo>
                  <a:pt x="1454" y="2518"/>
                </a:lnTo>
                <a:lnTo>
                  <a:pt x="1454" y="2518"/>
                </a:lnTo>
                <a:lnTo>
                  <a:pt x="1454" y="2518"/>
                </a:lnTo>
                <a:lnTo>
                  <a:pt x="2180" y="2938"/>
                </a:lnTo>
                <a:lnTo>
                  <a:pt x="2182" y="2938"/>
                </a:lnTo>
                <a:lnTo>
                  <a:pt x="2182" y="2098"/>
                </a:lnTo>
                <a:lnTo>
                  <a:pt x="2182" y="2098"/>
                </a:lnTo>
                <a:lnTo>
                  <a:pt x="2764" y="1762"/>
                </a:lnTo>
                <a:lnTo>
                  <a:pt x="2764" y="756"/>
                </a:lnTo>
                <a:lnTo>
                  <a:pt x="2182" y="420"/>
                </a:lnTo>
                <a:close/>
              </a:path>
            </a:pathLst>
          </a:custGeom>
          <a:blipFill dpi="0" rotWithShape="1">
            <a:blip r:embed="rId2" cstate="print"/>
            <a:srcRect/>
            <a:tile tx="0" ty="0" sx="70000" sy="7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350" dirty="0">
              <a:solidFill>
                <a:schemeClr val="lt1"/>
              </a:solidFill>
            </a:endParaRPr>
          </a:p>
        </p:txBody>
      </p:sp>
      <p:sp>
        <p:nvSpPr>
          <p:cNvPr id="15" name="Freeform 6"/>
          <p:cNvSpPr>
            <a:spLocks/>
          </p:cNvSpPr>
          <p:nvPr userDrawn="1"/>
        </p:nvSpPr>
        <p:spPr bwMode="auto">
          <a:xfrm>
            <a:off x="8677275" y="2682875"/>
            <a:ext cx="466725" cy="269875"/>
          </a:xfrm>
          <a:custGeom>
            <a:avLst/>
            <a:gdLst>
              <a:gd name="T0" fmla="*/ 0 w 294"/>
              <a:gd name="T1" fmla="*/ 0 h 170"/>
              <a:gd name="T2" fmla="*/ 294 w 294"/>
              <a:gd name="T3" fmla="*/ 170 h 170"/>
              <a:gd name="T4" fmla="*/ 294 w 294"/>
              <a:gd name="T5" fmla="*/ 170 h 170"/>
              <a:gd name="T6" fmla="*/ 0 w 294"/>
              <a:gd name="T7" fmla="*/ 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94" h="170">
                <a:moveTo>
                  <a:pt x="0" y="0"/>
                </a:moveTo>
                <a:lnTo>
                  <a:pt x="294" y="170"/>
                </a:lnTo>
                <a:lnTo>
                  <a:pt x="294" y="17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/>
          </a:p>
        </p:txBody>
      </p:sp>
      <p:sp>
        <p:nvSpPr>
          <p:cNvPr id="18" name="Freeform 7"/>
          <p:cNvSpPr>
            <a:spLocks/>
          </p:cNvSpPr>
          <p:nvPr userDrawn="1"/>
        </p:nvSpPr>
        <p:spPr bwMode="auto">
          <a:xfrm>
            <a:off x="8918575" y="4292600"/>
            <a:ext cx="225425" cy="130175"/>
          </a:xfrm>
          <a:custGeom>
            <a:avLst/>
            <a:gdLst>
              <a:gd name="T0" fmla="*/ 0 w 142"/>
              <a:gd name="T1" fmla="*/ 0 h 82"/>
              <a:gd name="T2" fmla="*/ 142 w 142"/>
              <a:gd name="T3" fmla="*/ 82 h 82"/>
              <a:gd name="T4" fmla="*/ 0 w 142"/>
              <a:gd name="T5" fmla="*/ 0 h 82"/>
              <a:gd name="T6" fmla="*/ 0 w 142"/>
              <a:gd name="T7" fmla="*/ 0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2" h="82">
                <a:moveTo>
                  <a:pt x="0" y="0"/>
                </a:moveTo>
                <a:lnTo>
                  <a:pt x="142" y="8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/>
          </a:p>
        </p:txBody>
      </p:sp>
      <p:sp>
        <p:nvSpPr>
          <p:cNvPr id="19" name="Freeform 8"/>
          <p:cNvSpPr>
            <a:spLocks/>
          </p:cNvSpPr>
          <p:nvPr userDrawn="1"/>
        </p:nvSpPr>
        <p:spPr bwMode="auto">
          <a:xfrm>
            <a:off x="4765675" y="0"/>
            <a:ext cx="2282825" cy="946150"/>
          </a:xfrm>
          <a:custGeom>
            <a:avLst/>
            <a:gdLst>
              <a:gd name="T0" fmla="*/ 316 w 1438"/>
              <a:gd name="T1" fmla="*/ 0 h 596"/>
              <a:gd name="T2" fmla="*/ 0 w 1438"/>
              <a:gd name="T3" fmla="*/ 182 h 596"/>
              <a:gd name="T4" fmla="*/ 288 w 1438"/>
              <a:gd name="T5" fmla="*/ 348 h 596"/>
              <a:gd name="T6" fmla="*/ 720 w 1438"/>
              <a:gd name="T7" fmla="*/ 596 h 596"/>
              <a:gd name="T8" fmla="*/ 1438 w 1438"/>
              <a:gd name="T9" fmla="*/ 182 h 596"/>
              <a:gd name="T10" fmla="*/ 1124 w 1438"/>
              <a:gd name="T11" fmla="*/ 0 h 596"/>
              <a:gd name="T12" fmla="*/ 316 w 1438"/>
              <a:gd name="T13" fmla="*/ 0 h 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38" h="596">
                <a:moveTo>
                  <a:pt x="316" y="0"/>
                </a:moveTo>
                <a:lnTo>
                  <a:pt x="0" y="182"/>
                </a:lnTo>
                <a:lnTo>
                  <a:pt x="288" y="348"/>
                </a:lnTo>
                <a:lnTo>
                  <a:pt x="720" y="596"/>
                </a:lnTo>
                <a:lnTo>
                  <a:pt x="1438" y="182"/>
                </a:lnTo>
                <a:lnTo>
                  <a:pt x="1124" y="0"/>
                </a:lnTo>
                <a:lnTo>
                  <a:pt x="316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/>
          </a:p>
        </p:txBody>
      </p:sp>
      <p:sp>
        <p:nvSpPr>
          <p:cNvPr id="20" name="Freeform 9"/>
          <p:cNvSpPr>
            <a:spLocks/>
          </p:cNvSpPr>
          <p:nvPr userDrawn="1"/>
        </p:nvSpPr>
        <p:spPr bwMode="auto">
          <a:xfrm>
            <a:off x="8223250" y="425450"/>
            <a:ext cx="920750" cy="1851025"/>
          </a:xfrm>
          <a:custGeom>
            <a:avLst/>
            <a:gdLst>
              <a:gd name="T0" fmla="*/ 0 w 580"/>
              <a:gd name="T1" fmla="*/ 336 h 1166"/>
              <a:gd name="T2" fmla="*/ 0 w 580"/>
              <a:gd name="T3" fmla="*/ 1166 h 1166"/>
              <a:gd name="T4" fmla="*/ 580 w 580"/>
              <a:gd name="T5" fmla="*/ 830 h 1166"/>
              <a:gd name="T6" fmla="*/ 580 w 580"/>
              <a:gd name="T7" fmla="*/ 0 h 1166"/>
              <a:gd name="T8" fmla="*/ 0 w 580"/>
              <a:gd name="T9" fmla="*/ 336 h 1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0" h="1166">
                <a:moveTo>
                  <a:pt x="0" y="336"/>
                </a:moveTo>
                <a:lnTo>
                  <a:pt x="0" y="1166"/>
                </a:lnTo>
                <a:lnTo>
                  <a:pt x="580" y="830"/>
                </a:lnTo>
                <a:lnTo>
                  <a:pt x="580" y="0"/>
                </a:lnTo>
                <a:lnTo>
                  <a:pt x="0" y="33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ko-KR" altLang="en-US" dirty="0"/>
          </a:p>
        </p:txBody>
      </p:sp>
      <p:sp>
        <p:nvSpPr>
          <p:cNvPr id="21" name="Freeform 10"/>
          <p:cNvSpPr>
            <a:spLocks/>
          </p:cNvSpPr>
          <p:nvPr userDrawn="1"/>
        </p:nvSpPr>
        <p:spPr bwMode="auto">
          <a:xfrm>
            <a:off x="8220075" y="4422775"/>
            <a:ext cx="923925" cy="1851025"/>
          </a:xfrm>
          <a:custGeom>
            <a:avLst/>
            <a:gdLst>
              <a:gd name="T0" fmla="*/ 0 w 582"/>
              <a:gd name="T1" fmla="*/ 1166 h 1166"/>
              <a:gd name="T2" fmla="*/ 470 w 582"/>
              <a:gd name="T3" fmla="*/ 896 h 1166"/>
              <a:gd name="T4" fmla="*/ 582 w 582"/>
              <a:gd name="T5" fmla="*/ 830 h 1166"/>
              <a:gd name="T6" fmla="*/ 582 w 582"/>
              <a:gd name="T7" fmla="*/ 0 h 1166"/>
              <a:gd name="T8" fmla="*/ 0 w 582"/>
              <a:gd name="T9" fmla="*/ 336 h 1166"/>
              <a:gd name="T10" fmla="*/ 0 w 582"/>
              <a:gd name="T11" fmla="*/ 1166 h 1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82" h="1166">
                <a:moveTo>
                  <a:pt x="0" y="1166"/>
                </a:moveTo>
                <a:lnTo>
                  <a:pt x="470" y="896"/>
                </a:lnTo>
                <a:lnTo>
                  <a:pt x="582" y="830"/>
                </a:lnTo>
                <a:lnTo>
                  <a:pt x="582" y="0"/>
                </a:lnTo>
                <a:lnTo>
                  <a:pt x="0" y="336"/>
                </a:lnTo>
                <a:lnTo>
                  <a:pt x="0" y="1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ko-KR" altLang="en-US" dirty="0"/>
          </a:p>
        </p:txBody>
      </p:sp>
      <p:sp>
        <p:nvSpPr>
          <p:cNvPr id="22" name="Freeform 11"/>
          <p:cNvSpPr>
            <a:spLocks noEditPoints="1"/>
          </p:cNvSpPr>
          <p:nvPr userDrawn="1"/>
        </p:nvSpPr>
        <p:spPr bwMode="auto">
          <a:xfrm>
            <a:off x="4746625" y="0"/>
            <a:ext cx="4397375" cy="6858000"/>
          </a:xfrm>
          <a:custGeom>
            <a:avLst/>
            <a:gdLst>
              <a:gd name="T0" fmla="*/ 1780 w 2770"/>
              <a:gd name="T1" fmla="*/ 0 h 4320"/>
              <a:gd name="T2" fmla="*/ 1462 w 2770"/>
              <a:gd name="T3" fmla="*/ 178 h 4320"/>
              <a:gd name="T4" fmla="*/ 1136 w 2770"/>
              <a:gd name="T5" fmla="*/ 0 h 4320"/>
              <a:gd name="T6" fmla="*/ 4 w 2770"/>
              <a:gd name="T7" fmla="*/ 182 h 4320"/>
              <a:gd name="T8" fmla="*/ 0 w 2770"/>
              <a:gd name="T9" fmla="*/ 188 h 4320"/>
              <a:gd name="T10" fmla="*/ 722 w 2770"/>
              <a:gd name="T11" fmla="*/ 1446 h 4320"/>
              <a:gd name="T12" fmla="*/ 4 w 2770"/>
              <a:gd name="T13" fmla="*/ 2700 h 4320"/>
              <a:gd name="T14" fmla="*/ 0 w 2770"/>
              <a:gd name="T15" fmla="*/ 2708 h 4320"/>
              <a:gd name="T16" fmla="*/ 722 w 2770"/>
              <a:gd name="T17" fmla="*/ 3964 h 4320"/>
              <a:gd name="T18" fmla="*/ 730 w 2770"/>
              <a:gd name="T19" fmla="*/ 4320 h 4320"/>
              <a:gd name="T20" fmla="*/ 1354 w 2770"/>
              <a:gd name="T21" fmla="*/ 4320 h 4320"/>
              <a:gd name="T22" fmla="*/ 1576 w 2770"/>
              <a:gd name="T23" fmla="*/ 4320 h 4320"/>
              <a:gd name="T24" fmla="*/ 2184 w 2770"/>
              <a:gd name="T25" fmla="*/ 4320 h 4320"/>
              <a:gd name="T26" fmla="*/ 2770 w 2770"/>
              <a:gd name="T27" fmla="*/ 4316 h 4320"/>
              <a:gd name="T28" fmla="*/ 2770 w 2770"/>
              <a:gd name="T29" fmla="*/ 4308 h 4320"/>
              <a:gd name="T30" fmla="*/ 2746 w 2770"/>
              <a:gd name="T31" fmla="*/ 4284 h 4320"/>
              <a:gd name="T32" fmla="*/ 2770 w 2770"/>
              <a:gd name="T33" fmla="*/ 3630 h 4320"/>
              <a:gd name="T34" fmla="*/ 2770 w 2770"/>
              <a:gd name="T35" fmla="*/ 3626 h 4320"/>
              <a:gd name="T36" fmla="*/ 2658 w 2770"/>
              <a:gd name="T37" fmla="*/ 3686 h 4320"/>
              <a:gd name="T38" fmla="*/ 2770 w 2770"/>
              <a:gd name="T39" fmla="*/ 2790 h 4320"/>
              <a:gd name="T40" fmla="*/ 2672 w 2770"/>
              <a:gd name="T41" fmla="*/ 2838 h 4320"/>
              <a:gd name="T42" fmla="*/ 1892 w 2770"/>
              <a:gd name="T43" fmla="*/ 2458 h 4320"/>
              <a:gd name="T44" fmla="*/ 2770 w 2770"/>
              <a:gd name="T45" fmla="*/ 2628 h 4320"/>
              <a:gd name="T46" fmla="*/ 2770 w 2770"/>
              <a:gd name="T47" fmla="*/ 2618 h 4320"/>
              <a:gd name="T48" fmla="*/ 2188 w 2770"/>
              <a:gd name="T49" fmla="*/ 1452 h 4320"/>
              <a:gd name="T50" fmla="*/ 2770 w 2770"/>
              <a:gd name="T51" fmla="*/ 1784 h 4320"/>
              <a:gd name="T52" fmla="*/ 2770 w 2770"/>
              <a:gd name="T53" fmla="*/ 1112 h 4320"/>
              <a:gd name="T54" fmla="*/ 2770 w 2770"/>
              <a:gd name="T55" fmla="*/ 1108 h 4320"/>
              <a:gd name="T56" fmla="*/ 2190 w 2770"/>
              <a:gd name="T57" fmla="*/ 1438 h 4320"/>
              <a:gd name="T58" fmla="*/ 2770 w 2770"/>
              <a:gd name="T59" fmla="*/ 268 h 4320"/>
              <a:gd name="T60" fmla="*/ 1754 w 2770"/>
              <a:gd name="T61" fmla="*/ 352 h 4320"/>
              <a:gd name="T62" fmla="*/ 2590 w 2770"/>
              <a:gd name="T63" fmla="*/ 4 h 4320"/>
              <a:gd name="T64" fmla="*/ 2770 w 2770"/>
              <a:gd name="T65" fmla="*/ 98 h 4320"/>
              <a:gd name="T66" fmla="*/ 1458 w 2770"/>
              <a:gd name="T67" fmla="*/ 1860 h 4320"/>
              <a:gd name="T68" fmla="*/ 2176 w 2770"/>
              <a:gd name="T69" fmla="*/ 1446 h 4320"/>
              <a:gd name="T70" fmla="*/ 734 w 2770"/>
              <a:gd name="T71" fmla="*/ 2282 h 4320"/>
              <a:gd name="T72" fmla="*/ 1454 w 2770"/>
              <a:gd name="T73" fmla="*/ 1868 h 4320"/>
              <a:gd name="T74" fmla="*/ 736 w 2770"/>
              <a:gd name="T75" fmla="*/ 1438 h 4320"/>
              <a:gd name="T76" fmla="*/ 1454 w 2770"/>
              <a:gd name="T77" fmla="*/ 192 h 4320"/>
              <a:gd name="T78" fmla="*/ 1136 w 2770"/>
              <a:gd name="T79" fmla="*/ 4 h 4320"/>
              <a:gd name="T80" fmla="*/ 732 w 2770"/>
              <a:gd name="T81" fmla="*/ 600 h 4320"/>
              <a:gd name="T82" fmla="*/ 328 w 2770"/>
              <a:gd name="T83" fmla="*/ 4 h 4320"/>
              <a:gd name="T84" fmla="*/ 436 w 2770"/>
              <a:gd name="T85" fmla="*/ 440 h 4320"/>
              <a:gd name="T86" fmla="*/ 8 w 2770"/>
              <a:gd name="T87" fmla="*/ 1022 h 4320"/>
              <a:gd name="T88" fmla="*/ 8 w 2770"/>
              <a:gd name="T89" fmla="*/ 2712 h 4320"/>
              <a:gd name="T90" fmla="*/ 726 w 2770"/>
              <a:gd name="T91" fmla="*/ 3958 h 4320"/>
              <a:gd name="T92" fmla="*/ 1450 w 2770"/>
              <a:gd name="T93" fmla="*/ 2704 h 4320"/>
              <a:gd name="T94" fmla="*/ 12 w 2770"/>
              <a:gd name="T95" fmla="*/ 2704 h 4320"/>
              <a:gd name="T96" fmla="*/ 948 w 2770"/>
              <a:gd name="T97" fmla="*/ 3834 h 4320"/>
              <a:gd name="T98" fmla="*/ 1454 w 2770"/>
              <a:gd name="T99" fmla="*/ 2712 h 4320"/>
              <a:gd name="T100" fmla="*/ 1330 w 2770"/>
              <a:gd name="T101" fmla="*/ 4316 h 4320"/>
              <a:gd name="T102" fmla="*/ 1346 w 2770"/>
              <a:gd name="T103" fmla="*/ 4316 h 4320"/>
              <a:gd name="T104" fmla="*/ 1306 w 2770"/>
              <a:gd name="T105" fmla="*/ 3636 h 4320"/>
              <a:gd name="T106" fmla="*/ 1566 w 2770"/>
              <a:gd name="T107" fmla="*/ 4316 h 4320"/>
              <a:gd name="T108" fmla="*/ 2180 w 2770"/>
              <a:gd name="T109" fmla="*/ 3972 h 4320"/>
              <a:gd name="T110" fmla="*/ 2180 w 2770"/>
              <a:gd name="T111" fmla="*/ 3958 h 4320"/>
              <a:gd name="T112" fmla="*/ 2180 w 2770"/>
              <a:gd name="T113" fmla="*/ 3126 h 4320"/>
              <a:gd name="T114" fmla="*/ 1462 w 2770"/>
              <a:gd name="T115" fmla="*/ 1868 h 4320"/>
              <a:gd name="T116" fmla="*/ 2180 w 2770"/>
              <a:gd name="T117" fmla="*/ 2282 h 4320"/>
              <a:gd name="T118" fmla="*/ 2182 w 2770"/>
              <a:gd name="T119" fmla="*/ 1438 h 4320"/>
              <a:gd name="T120" fmla="*/ 1892 w 2770"/>
              <a:gd name="T121" fmla="*/ 440 h 4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770" h="4320">
                <a:moveTo>
                  <a:pt x="2598" y="0"/>
                </a:moveTo>
                <a:lnTo>
                  <a:pt x="2590" y="0"/>
                </a:lnTo>
                <a:lnTo>
                  <a:pt x="1780" y="0"/>
                </a:lnTo>
                <a:lnTo>
                  <a:pt x="1772" y="0"/>
                </a:lnTo>
                <a:lnTo>
                  <a:pt x="1462" y="178"/>
                </a:lnTo>
                <a:lnTo>
                  <a:pt x="1462" y="178"/>
                </a:lnTo>
                <a:lnTo>
                  <a:pt x="1458" y="182"/>
                </a:lnTo>
                <a:lnTo>
                  <a:pt x="1144" y="0"/>
                </a:lnTo>
                <a:lnTo>
                  <a:pt x="1136" y="0"/>
                </a:lnTo>
                <a:lnTo>
                  <a:pt x="326" y="0"/>
                </a:lnTo>
                <a:lnTo>
                  <a:pt x="318" y="0"/>
                </a:lnTo>
                <a:lnTo>
                  <a:pt x="4" y="182"/>
                </a:lnTo>
                <a:lnTo>
                  <a:pt x="0" y="178"/>
                </a:lnTo>
                <a:lnTo>
                  <a:pt x="0" y="184"/>
                </a:lnTo>
                <a:lnTo>
                  <a:pt x="0" y="188"/>
                </a:lnTo>
                <a:lnTo>
                  <a:pt x="0" y="1028"/>
                </a:lnTo>
                <a:lnTo>
                  <a:pt x="724" y="1446"/>
                </a:lnTo>
                <a:lnTo>
                  <a:pt x="722" y="1446"/>
                </a:lnTo>
                <a:lnTo>
                  <a:pt x="726" y="1448"/>
                </a:lnTo>
                <a:lnTo>
                  <a:pt x="726" y="2282"/>
                </a:lnTo>
                <a:lnTo>
                  <a:pt x="4" y="2700"/>
                </a:lnTo>
                <a:lnTo>
                  <a:pt x="0" y="2698"/>
                </a:lnTo>
                <a:lnTo>
                  <a:pt x="0" y="2702"/>
                </a:lnTo>
                <a:lnTo>
                  <a:pt x="0" y="2708"/>
                </a:lnTo>
                <a:lnTo>
                  <a:pt x="0" y="3546"/>
                </a:lnTo>
                <a:lnTo>
                  <a:pt x="722" y="3964"/>
                </a:lnTo>
                <a:lnTo>
                  <a:pt x="722" y="3964"/>
                </a:lnTo>
                <a:lnTo>
                  <a:pt x="726" y="3966"/>
                </a:lnTo>
                <a:lnTo>
                  <a:pt x="726" y="4320"/>
                </a:lnTo>
                <a:lnTo>
                  <a:pt x="730" y="4320"/>
                </a:lnTo>
                <a:lnTo>
                  <a:pt x="1338" y="4320"/>
                </a:lnTo>
                <a:lnTo>
                  <a:pt x="1346" y="4320"/>
                </a:lnTo>
                <a:lnTo>
                  <a:pt x="1354" y="4320"/>
                </a:lnTo>
                <a:lnTo>
                  <a:pt x="1560" y="4320"/>
                </a:lnTo>
                <a:lnTo>
                  <a:pt x="1568" y="4320"/>
                </a:lnTo>
                <a:lnTo>
                  <a:pt x="1576" y="4320"/>
                </a:lnTo>
                <a:lnTo>
                  <a:pt x="2180" y="4320"/>
                </a:lnTo>
                <a:lnTo>
                  <a:pt x="2184" y="4320"/>
                </a:lnTo>
                <a:lnTo>
                  <a:pt x="2184" y="4320"/>
                </a:lnTo>
                <a:lnTo>
                  <a:pt x="2188" y="4320"/>
                </a:lnTo>
                <a:lnTo>
                  <a:pt x="2770" y="4320"/>
                </a:lnTo>
                <a:lnTo>
                  <a:pt x="2770" y="4316"/>
                </a:lnTo>
                <a:lnTo>
                  <a:pt x="2188" y="4316"/>
                </a:lnTo>
                <a:lnTo>
                  <a:pt x="2188" y="3972"/>
                </a:lnTo>
                <a:lnTo>
                  <a:pt x="2770" y="4308"/>
                </a:lnTo>
                <a:lnTo>
                  <a:pt x="2770" y="4302"/>
                </a:lnTo>
                <a:lnTo>
                  <a:pt x="2770" y="4298"/>
                </a:lnTo>
                <a:lnTo>
                  <a:pt x="2746" y="4284"/>
                </a:lnTo>
                <a:lnTo>
                  <a:pt x="2192" y="3964"/>
                </a:lnTo>
                <a:lnTo>
                  <a:pt x="2762" y="3636"/>
                </a:lnTo>
                <a:lnTo>
                  <a:pt x="2770" y="3630"/>
                </a:lnTo>
                <a:lnTo>
                  <a:pt x="2770" y="3630"/>
                </a:lnTo>
                <a:lnTo>
                  <a:pt x="2770" y="3626"/>
                </a:lnTo>
                <a:lnTo>
                  <a:pt x="2770" y="3626"/>
                </a:lnTo>
                <a:lnTo>
                  <a:pt x="2770" y="3622"/>
                </a:lnTo>
                <a:lnTo>
                  <a:pt x="2770" y="3620"/>
                </a:lnTo>
                <a:lnTo>
                  <a:pt x="2658" y="3686"/>
                </a:lnTo>
                <a:lnTo>
                  <a:pt x="2188" y="3956"/>
                </a:lnTo>
                <a:lnTo>
                  <a:pt x="2188" y="3126"/>
                </a:lnTo>
                <a:lnTo>
                  <a:pt x="2770" y="2790"/>
                </a:lnTo>
                <a:lnTo>
                  <a:pt x="2770" y="2786"/>
                </a:lnTo>
                <a:lnTo>
                  <a:pt x="2770" y="2782"/>
                </a:lnTo>
                <a:lnTo>
                  <a:pt x="2672" y="2838"/>
                </a:lnTo>
                <a:lnTo>
                  <a:pt x="2184" y="3120"/>
                </a:lnTo>
                <a:lnTo>
                  <a:pt x="1466" y="2704"/>
                </a:lnTo>
                <a:lnTo>
                  <a:pt x="1892" y="2458"/>
                </a:lnTo>
                <a:lnTo>
                  <a:pt x="2184" y="2290"/>
                </a:lnTo>
                <a:lnTo>
                  <a:pt x="2770" y="2628"/>
                </a:lnTo>
                <a:lnTo>
                  <a:pt x="2770" y="2628"/>
                </a:lnTo>
                <a:lnTo>
                  <a:pt x="2770" y="2624"/>
                </a:lnTo>
                <a:lnTo>
                  <a:pt x="2770" y="2622"/>
                </a:lnTo>
                <a:lnTo>
                  <a:pt x="2770" y="2618"/>
                </a:lnTo>
                <a:lnTo>
                  <a:pt x="2770" y="2618"/>
                </a:lnTo>
                <a:lnTo>
                  <a:pt x="2188" y="2282"/>
                </a:lnTo>
                <a:lnTo>
                  <a:pt x="2188" y="1452"/>
                </a:lnTo>
                <a:lnTo>
                  <a:pt x="2614" y="1698"/>
                </a:lnTo>
                <a:lnTo>
                  <a:pt x="2770" y="1788"/>
                </a:lnTo>
                <a:lnTo>
                  <a:pt x="2770" y="1784"/>
                </a:lnTo>
                <a:lnTo>
                  <a:pt x="2770" y="1778"/>
                </a:lnTo>
                <a:lnTo>
                  <a:pt x="2194" y="1446"/>
                </a:lnTo>
                <a:lnTo>
                  <a:pt x="2770" y="1112"/>
                </a:lnTo>
                <a:lnTo>
                  <a:pt x="2770" y="1112"/>
                </a:lnTo>
                <a:lnTo>
                  <a:pt x="2770" y="1108"/>
                </a:lnTo>
                <a:lnTo>
                  <a:pt x="2770" y="1108"/>
                </a:lnTo>
                <a:lnTo>
                  <a:pt x="2770" y="1104"/>
                </a:lnTo>
                <a:lnTo>
                  <a:pt x="2770" y="1102"/>
                </a:lnTo>
                <a:lnTo>
                  <a:pt x="2190" y="1438"/>
                </a:lnTo>
                <a:lnTo>
                  <a:pt x="2190" y="608"/>
                </a:lnTo>
                <a:lnTo>
                  <a:pt x="2770" y="272"/>
                </a:lnTo>
                <a:lnTo>
                  <a:pt x="2770" y="268"/>
                </a:lnTo>
                <a:lnTo>
                  <a:pt x="2770" y="264"/>
                </a:lnTo>
                <a:lnTo>
                  <a:pt x="2186" y="600"/>
                </a:lnTo>
                <a:lnTo>
                  <a:pt x="1754" y="352"/>
                </a:lnTo>
                <a:lnTo>
                  <a:pt x="1466" y="186"/>
                </a:lnTo>
                <a:lnTo>
                  <a:pt x="1782" y="4"/>
                </a:lnTo>
                <a:lnTo>
                  <a:pt x="2590" y="4"/>
                </a:lnTo>
                <a:lnTo>
                  <a:pt x="2770" y="108"/>
                </a:lnTo>
                <a:lnTo>
                  <a:pt x="2770" y="104"/>
                </a:lnTo>
                <a:lnTo>
                  <a:pt x="2770" y="98"/>
                </a:lnTo>
                <a:lnTo>
                  <a:pt x="2598" y="0"/>
                </a:lnTo>
                <a:close/>
                <a:moveTo>
                  <a:pt x="2176" y="1446"/>
                </a:moveTo>
                <a:lnTo>
                  <a:pt x="1458" y="1860"/>
                </a:lnTo>
                <a:lnTo>
                  <a:pt x="738" y="1446"/>
                </a:lnTo>
                <a:lnTo>
                  <a:pt x="1458" y="1030"/>
                </a:lnTo>
                <a:lnTo>
                  <a:pt x="2176" y="1446"/>
                </a:lnTo>
                <a:close/>
                <a:moveTo>
                  <a:pt x="1454" y="1868"/>
                </a:moveTo>
                <a:lnTo>
                  <a:pt x="1454" y="2698"/>
                </a:lnTo>
                <a:lnTo>
                  <a:pt x="734" y="2282"/>
                </a:lnTo>
                <a:lnTo>
                  <a:pt x="734" y="1452"/>
                </a:lnTo>
                <a:lnTo>
                  <a:pt x="1160" y="1698"/>
                </a:lnTo>
                <a:lnTo>
                  <a:pt x="1454" y="1868"/>
                </a:lnTo>
                <a:close/>
                <a:moveTo>
                  <a:pt x="1454" y="1022"/>
                </a:moveTo>
                <a:lnTo>
                  <a:pt x="1004" y="1284"/>
                </a:lnTo>
                <a:lnTo>
                  <a:pt x="736" y="1438"/>
                </a:lnTo>
                <a:lnTo>
                  <a:pt x="736" y="608"/>
                </a:lnTo>
                <a:lnTo>
                  <a:pt x="798" y="572"/>
                </a:lnTo>
                <a:lnTo>
                  <a:pt x="1454" y="192"/>
                </a:lnTo>
                <a:lnTo>
                  <a:pt x="1454" y="1022"/>
                </a:lnTo>
                <a:close/>
                <a:moveTo>
                  <a:pt x="328" y="4"/>
                </a:moveTo>
                <a:lnTo>
                  <a:pt x="1136" y="4"/>
                </a:lnTo>
                <a:lnTo>
                  <a:pt x="1450" y="186"/>
                </a:lnTo>
                <a:lnTo>
                  <a:pt x="732" y="600"/>
                </a:lnTo>
                <a:lnTo>
                  <a:pt x="732" y="600"/>
                </a:lnTo>
                <a:lnTo>
                  <a:pt x="300" y="352"/>
                </a:lnTo>
                <a:lnTo>
                  <a:pt x="12" y="186"/>
                </a:lnTo>
                <a:lnTo>
                  <a:pt x="328" y="4"/>
                </a:lnTo>
                <a:close/>
                <a:moveTo>
                  <a:pt x="8" y="1022"/>
                </a:moveTo>
                <a:lnTo>
                  <a:pt x="8" y="192"/>
                </a:lnTo>
                <a:lnTo>
                  <a:pt x="436" y="440"/>
                </a:lnTo>
                <a:lnTo>
                  <a:pt x="728" y="608"/>
                </a:lnTo>
                <a:lnTo>
                  <a:pt x="728" y="1438"/>
                </a:lnTo>
                <a:lnTo>
                  <a:pt x="8" y="1022"/>
                </a:lnTo>
                <a:close/>
                <a:moveTo>
                  <a:pt x="726" y="3958"/>
                </a:moveTo>
                <a:lnTo>
                  <a:pt x="8" y="3542"/>
                </a:lnTo>
                <a:lnTo>
                  <a:pt x="8" y="2712"/>
                </a:lnTo>
                <a:lnTo>
                  <a:pt x="150" y="2794"/>
                </a:lnTo>
                <a:lnTo>
                  <a:pt x="726" y="3126"/>
                </a:lnTo>
                <a:lnTo>
                  <a:pt x="726" y="3958"/>
                </a:lnTo>
                <a:close/>
                <a:moveTo>
                  <a:pt x="12" y="2704"/>
                </a:moveTo>
                <a:lnTo>
                  <a:pt x="730" y="2290"/>
                </a:lnTo>
                <a:lnTo>
                  <a:pt x="1450" y="2704"/>
                </a:lnTo>
                <a:lnTo>
                  <a:pt x="1218" y="2838"/>
                </a:lnTo>
                <a:lnTo>
                  <a:pt x="730" y="3120"/>
                </a:lnTo>
                <a:lnTo>
                  <a:pt x="12" y="2704"/>
                </a:lnTo>
                <a:close/>
                <a:moveTo>
                  <a:pt x="1454" y="2712"/>
                </a:moveTo>
                <a:lnTo>
                  <a:pt x="1454" y="3542"/>
                </a:lnTo>
                <a:lnTo>
                  <a:pt x="948" y="3834"/>
                </a:lnTo>
                <a:lnTo>
                  <a:pt x="734" y="3956"/>
                </a:lnTo>
                <a:lnTo>
                  <a:pt x="734" y="3126"/>
                </a:lnTo>
                <a:lnTo>
                  <a:pt x="1454" y="2712"/>
                </a:lnTo>
                <a:close/>
                <a:moveTo>
                  <a:pt x="734" y="4316"/>
                </a:moveTo>
                <a:lnTo>
                  <a:pt x="734" y="3972"/>
                </a:lnTo>
                <a:lnTo>
                  <a:pt x="1330" y="4316"/>
                </a:lnTo>
                <a:lnTo>
                  <a:pt x="734" y="4316"/>
                </a:lnTo>
                <a:close/>
                <a:moveTo>
                  <a:pt x="1566" y="4316"/>
                </a:moveTo>
                <a:lnTo>
                  <a:pt x="1346" y="4316"/>
                </a:lnTo>
                <a:lnTo>
                  <a:pt x="1292" y="4284"/>
                </a:lnTo>
                <a:lnTo>
                  <a:pt x="738" y="3964"/>
                </a:lnTo>
                <a:lnTo>
                  <a:pt x="1306" y="3636"/>
                </a:lnTo>
                <a:lnTo>
                  <a:pt x="1456" y="3550"/>
                </a:lnTo>
                <a:lnTo>
                  <a:pt x="2176" y="3964"/>
                </a:lnTo>
                <a:lnTo>
                  <a:pt x="1566" y="4316"/>
                </a:lnTo>
                <a:close/>
                <a:moveTo>
                  <a:pt x="2180" y="4316"/>
                </a:moveTo>
                <a:lnTo>
                  <a:pt x="1582" y="4316"/>
                </a:lnTo>
                <a:lnTo>
                  <a:pt x="2180" y="3972"/>
                </a:lnTo>
                <a:lnTo>
                  <a:pt x="2180" y="4316"/>
                </a:lnTo>
                <a:close/>
                <a:moveTo>
                  <a:pt x="2180" y="3126"/>
                </a:moveTo>
                <a:lnTo>
                  <a:pt x="2180" y="3958"/>
                </a:lnTo>
                <a:lnTo>
                  <a:pt x="1462" y="3542"/>
                </a:lnTo>
                <a:lnTo>
                  <a:pt x="1462" y="2712"/>
                </a:lnTo>
                <a:lnTo>
                  <a:pt x="2180" y="3126"/>
                </a:lnTo>
                <a:close/>
                <a:moveTo>
                  <a:pt x="2180" y="2282"/>
                </a:moveTo>
                <a:lnTo>
                  <a:pt x="1462" y="2698"/>
                </a:lnTo>
                <a:lnTo>
                  <a:pt x="1462" y="1868"/>
                </a:lnTo>
                <a:lnTo>
                  <a:pt x="1482" y="1856"/>
                </a:lnTo>
                <a:lnTo>
                  <a:pt x="2180" y="1452"/>
                </a:lnTo>
                <a:lnTo>
                  <a:pt x="2180" y="2282"/>
                </a:lnTo>
                <a:close/>
                <a:moveTo>
                  <a:pt x="1892" y="440"/>
                </a:moveTo>
                <a:lnTo>
                  <a:pt x="2182" y="608"/>
                </a:lnTo>
                <a:lnTo>
                  <a:pt x="2182" y="1438"/>
                </a:lnTo>
                <a:lnTo>
                  <a:pt x="1462" y="1022"/>
                </a:lnTo>
                <a:lnTo>
                  <a:pt x="1462" y="192"/>
                </a:lnTo>
                <a:lnTo>
                  <a:pt x="1892" y="44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lvl="0"/>
            <a:endParaRPr lang="ko-KR" altLang="en-US" sz="1350" dirty="0"/>
          </a:p>
        </p:txBody>
      </p:sp>
    </p:spTree>
    <p:extLst>
      <p:ext uri="{BB962C8B-B14F-4D97-AF65-F5344CB8AC3E}">
        <p14:creationId xmlns:p14="http://schemas.microsoft.com/office/powerpoint/2010/main" val="12630831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뒷표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>
            <a:spLocks noChangeAspect="1"/>
          </p:cNvSpPr>
          <p:nvPr userDrawn="1"/>
        </p:nvSpPr>
        <p:spPr>
          <a:xfrm>
            <a:off x="0" y="0"/>
            <a:ext cx="9144900" cy="6858000"/>
          </a:xfrm>
          <a:prstGeom prst="rect">
            <a:avLst/>
          </a:prstGeom>
          <a:solidFill>
            <a:srgbClr val="2131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350" dirty="0">
              <a:solidFill>
                <a:prstClr val="white"/>
              </a:solidFill>
            </a:endParaRPr>
          </a:p>
        </p:txBody>
      </p:sp>
      <p:sp>
        <p:nvSpPr>
          <p:cNvPr id="22" name="텍스트 개체 틀 21"/>
          <p:cNvSpPr>
            <a:spLocks noGrp="1"/>
          </p:cNvSpPr>
          <p:nvPr>
            <p:ph type="body" sz="quarter" idx="15" hasCustomPrompt="1"/>
          </p:nvPr>
        </p:nvSpPr>
        <p:spPr>
          <a:xfrm>
            <a:off x="4860164" y="3016431"/>
            <a:ext cx="3743509" cy="369332"/>
          </a:xfrm>
        </p:spPr>
        <p:txBody>
          <a:bodyPr wrap="square">
            <a:spAutoFit/>
          </a:bodyPr>
          <a:lstStyle>
            <a:lvl1pPr marL="0" indent="0" algn="l" defTabSz="685800" rtl="0" eaLnBrk="1" latinLnBrk="1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ko-KR" altLang="en-US" sz="2000" b="1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altLang="ko-KR" dirty="0" smtClean="0"/>
              <a:t>The Text here</a:t>
            </a:r>
            <a:endParaRPr lang="ko-KR" altLang="en-US" dirty="0"/>
          </a:p>
        </p:txBody>
      </p:sp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4860164" y="2362475"/>
            <a:ext cx="3743509" cy="646331"/>
          </a:xfrm>
        </p:spPr>
        <p:txBody>
          <a:bodyPr wrap="square" anchor="t">
            <a:spAutoFit/>
          </a:bodyPr>
          <a:lstStyle>
            <a:lvl1pPr algn="l">
              <a:defRPr lang="ko-KR" altLang="en-US" sz="4000" b="1" kern="120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dirty="0" smtClean="0"/>
              <a:t>The Text here</a:t>
            </a:r>
            <a:endParaRPr lang="ko-KR" altLang="en-US" dirty="0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16" hasCustomPrompt="1"/>
          </p:nvPr>
        </p:nvSpPr>
        <p:spPr>
          <a:xfrm>
            <a:off x="4860164" y="3357627"/>
            <a:ext cx="3311248" cy="230832"/>
          </a:xfrm>
        </p:spPr>
        <p:txBody>
          <a:bodyPr wrap="square">
            <a:spAutoFit/>
          </a:bodyPr>
          <a:lstStyle>
            <a:lvl1pPr marL="0" indent="0">
              <a:buNone/>
              <a:defRPr lang="ko-KR" altLang="en-US" sz="10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altLang="ko-KR" dirty="0" smtClean="0"/>
              <a:t>The Text here</a:t>
            </a:r>
            <a:endParaRPr lang="ko-KR" altLang="en-US" dirty="0"/>
          </a:p>
        </p:txBody>
      </p:sp>
      <p:sp>
        <p:nvSpPr>
          <p:cNvPr id="7" name="텍스트 개체 틀 6"/>
          <p:cNvSpPr>
            <a:spLocks noGrp="1"/>
          </p:cNvSpPr>
          <p:nvPr>
            <p:ph type="body" sz="quarter" idx="17" hasCustomPrompt="1"/>
          </p:nvPr>
        </p:nvSpPr>
        <p:spPr>
          <a:xfrm>
            <a:off x="4860164" y="4582016"/>
            <a:ext cx="1572816" cy="300082"/>
          </a:xfrm>
        </p:spPr>
        <p:txBody>
          <a:bodyPr>
            <a:spAutoFit/>
          </a:bodyPr>
          <a:lstStyle>
            <a:lvl1pPr marL="171450" indent="-171450">
              <a:buNone/>
              <a:defRPr lang="ko-KR" altLang="en-US" sz="1500" b="1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685800" rtl="0" eaLnBrk="1" latinLnBrk="1" hangingPunct="1">
              <a:lnSpc>
                <a:spcPct val="90000"/>
              </a:lnSpc>
              <a:spcBef>
                <a:spcPts val="750"/>
              </a:spcBef>
            </a:pPr>
            <a:r>
              <a:rPr lang="en-US" altLang="ko-KR" dirty="0" smtClean="0"/>
              <a:t>Logo</a:t>
            </a:r>
            <a:endParaRPr lang="ko-KR" altLang="en-US" dirty="0"/>
          </a:p>
        </p:txBody>
      </p:sp>
      <p:sp>
        <p:nvSpPr>
          <p:cNvPr id="11" name="Freeform 7"/>
          <p:cNvSpPr>
            <a:spLocks/>
          </p:cNvSpPr>
          <p:nvPr userDrawn="1"/>
        </p:nvSpPr>
        <p:spPr bwMode="auto">
          <a:xfrm>
            <a:off x="0" y="0"/>
            <a:ext cx="4540250" cy="4298950"/>
          </a:xfrm>
          <a:custGeom>
            <a:avLst/>
            <a:gdLst>
              <a:gd name="T0" fmla="*/ 1724 w 2860"/>
              <a:gd name="T1" fmla="*/ 0 h 2708"/>
              <a:gd name="T2" fmla="*/ 1396 w 2860"/>
              <a:gd name="T3" fmla="*/ 190 h 2708"/>
              <a:gd name="T4" fmla="*/ 1396 w 2860"/>
              <a:gd name="T5" fmla="*/ 190 h 2708"/>
              <a:gd name="T6" fmla="*/ 1396 w 2860"/>
              <a:gd name="T7" fmla="*/ 186 h 2708"/>
              <a:gd name="T8" fmla="*/ 1396 w 2860"/>
              <a:gd name="T9" fmla="*/ 186 h 2708"/>
              <a:gd name="T10" fmla="*/ 1074 w 2860"/>
              <a:gd name="T11" fmla="*/ 0 h 2708"/>
              <a:gd name="T12" fmla="*/ 264 w 2860"/>
              <a:gd name="T13" fmla="*/ 0 h 2708"/>
              <a:gd name="T14" fmla="*/ 0 w 2860"/>
              <a:gd name="T15" fmla="*/ 154 h 2708"/>
              <a:gd name="T16" fmla="*/ 0 w 2860"/>
              <a:gd name="T17" fmla="*/ 1834 h 2708"/>
              <a:gd name="T18" fmla="*/ 670 w 2860"/>
              <a:gd name="T19" fmla="*/ 1448 h 2708"/>
              <a:gd name="T20" fmla="*/ 670 w 2860"/>
              <a:gd name="T21" fmla="*/ 2288 h 2708"/>
              <a:gd name="T22" fmla="*/ 1398 w 2860"/>
              <a:gd name="T23" fmla="*/ 2708 h 2708"/>
              <a:gd name="T24" fmla="*/ 2124 w 2860"/>
              <a:gd name="T25" fmla="*/ 2288 h 2708"/>
              <a:gd name="T26" fmla="*/ 2124 w 2860"/>
              <a:gd name="T27" fmla="*/ 1448 h 2708"/>
              <a:gd name="T28" fmla="*/ 2124 w 2860"/>
              <a:gd name="T29" fmla="*/ 1448 h 2708"/>
              <a:gd name="T30" fmla="*/ 2860 w 2860"/>
              <a:gd name="T31" fmla="*/ 1026 h 2708"/>
              <a:gd name="T32" fmla="*/ 2860 w 2860"/>
              <a:gd name="T33" fmla="*/ 186 h 2708"/>
              <a:gd name="T34" fmla="*/ 2538 w 2860"/>
              <a:gd name="T35" fmla="*/ 0 h 2708"/>
              <a:gd name="T36" fmla="*/ 1724 w 2860"/>
              <a:gd name="T37" fmla="*/ 0 h 27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860" h="2708">
                <a:moveTo>
                  <a:pt x="1724" y="0"/>
                </a:moveTo>
                <a:lnTo>
                  <a:pt x="1396" y="190"/>
                </a:lnTo>
                <a:lnTo>
                  <a:pt x="1396" y="190"/>
                </a:lnTo>
                <a:lnTo>
                  <a:pt x="1396" y="186"/>
                </a:lnTo>
                <a:lnTo>
                  <a:pt x="1396" y="186"/>
                </a:lnTo>
                <a:lnTo>
                  <a:pt x="1074" y="0"/>
                </a:lnTo>
                <a:lnTo>
                  <a:pt x="264" y="0"/>
                </a:lnTo>
                <a:lnTo>
                  <a:pt x="0" y="154"/>
                </a:lnTo>
                <a:lnTo>
                  <a:pt x="0" y="1834"/>
                </a:lnTo>
                <a:lnTo>
                  <a:pt x="670" y="1448"/>
                </a:lnTo>
                <a:lnTo>
                  <a:pt x="670" y="2288"/>
                </a:lnTo>
                <a:lnTo>
                  <a:pt x="1398" y="2708"/>
                </a:lnTo>
                <a:lnTo>
                  <a:pt x="2124" y="2288"/>
                </a:lnTo>
                <a:lnTo>
                  <a:pt x="2124" y="1448"/>
                </a:lnTo>
                <a:lnTo>
                  <a:pt x="2124" y="1448"/>
                </a:lnTo>
                <a:lnTo>
                  <a:pt x="2860" y="1026"/>
                </a:lnTo>
                <a:lnTo>
                  <a:pt x="2860" y="186"/>
                </a:lnTo>
                <a:lnTo>
                  <a:pt x="2538" y="0"/>
                </a:lnTo>
                <a:lnTo>
                  <a:pt x="1724" y="0"/>
                </a:lnTo>
                <a:close/>
              </a:path>
            </a:pathLst>
          </a:custGeom>
          <a:blipFill dpi="0" rotWithShape="0">
            <a:blip r:embed="rId2" cstate="print"/>
            <a:srcRect/>
            <a:tile tx="-306070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350" dirty="0">
              <a:solidFill>
                <a:prstClr val="white"/>
              </a:solidFill>
            </a:endParaRPr>
          </a:p>
        </p:txBody>
      </p:sp>
      <p:grpSp>
        <p:nvGrpSpPr>
          <p:cNvPr id="12" name="그룹 11"/>
          <p:cNvGrpSpPr/>
          <p:nvPr userDrawn="1"/>
        </p:nvGrpSpPr>
        <p:grpSpPr>
          <a:xfrm>
            <a:off x="0" y="0"/>
            <a:ext cx="4549775" cy="6858000"/>
            <a:chOff x="2297113" y="0"/>
            <a:chExt cx="4549775" cy="6858000"/>
          </a:xfrm>
          <a:solidFill>
            <a:schemeClr val="accent2"/>
          </a:solidFill>
        </p:grpSpPr>
        <p:sp>
          <p:nvSpPr>
            <p:cNvPr id="9" name="Freeform 5"/>
            <p:cNvSpPr>
              <a:spLocks/>
            </p:cNvSpPr>
            <p:nvPr userDrawn="1"/>
          </p:nvSpPr>
          <p:spPr bwMode="auto">
            <a:xfrm>
              <a:off x="2297113" y="0"/>
              <a:ext cx="454025" cy="263525"/>
            </a:xfrm>
            <a:custGeom>
              <a:avLst/>
              <a:gdLst>
                <a:gd name="T0" fmla="*/ 0 w 286"/>
                <a:gd name="T1" fmla="*/ 166 h 166"/>
                <a:gd name="T2" fmla="*/ 286 w 286"/>
                <a:gd name="T3" fmla="*/ 0 h 166"/>
                <a:gd name="T4" fmla="*/ 270 w 286"/>
                <a:gd name="T5" fmla="*/ 0 h 166"/>
                <a:gd name="T6" fmla="*/ 0 w 286"/>
                <a:gd name="T7" fmla="*/ 156 h 166"/>
                <a:gd name="T8" fmla="*/ 0 w 286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6" h="166">
                  <a:moveTo>
                    <a:pt x="0" y="166"/>
                  </a:moveTo>
                  <a:lnTo>
                    <a:pt x="286" y="0"/>
                  </a:lnTo>
                  <a:lnTo>
                    <a:pt x="270" y="0"/>
                  </a:lnTo>
                  <a:lnTo>
                    <a:pt x="0" y="156"/>
                  </a:lnTo>
                  <a:lnTo>
                    <a:pt x="0" y="1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0" name="Freeform 6"/>
            <p:cNvSpPr>
              <a:spLocks noEditPoints="1"/>
            </p:cNvSpPr>
            <p:nvPr userDrawn="1"/>
          </p:nvSpPr>
          <p:spPr bwMode="auto">
            <a:xfrm>
              <a:off x="2297113" y="0"/>
              <a:ext cx="4549775" cy="6858000"/>
            </a:xfrm>
            <a:custGeom>
              <a:avLst/>
              <a:gdLst>
                <a:gd name="T0" fmla="*/ 1414 w 2866"/>
                <a:gd name="T1" fmla="*/ 188 h 4320"/>
                <a:gd name="T2" fmla="*/ 1410 w 2866"/>
                <a:gd name="T3" fmla="*/ 182 h 4320"/>
                <a:gd name="T4" fmla="*/ 1402 w 2866"/>
                <a:gd name="T5" fmla="*/ 182 h 4320"/>
                <a:gd name="T6" fmla="*/ 1072 w 2866"/>
                <a:gd name="T7" fmla="*/ 0 h 4320"/>
                <a:gd name="T8" fmla="*/ 558 w 2866"/>
                <a:gd name="T9" fmla="*/ 534 h 4320"/>
                <a:gd name="T10" fmla="*/ 278 w 2866"/>
                <a:gd name="T11" fmla="*/ 382 h 4320"/>
                <a:gd name="T12" fmla="*/ 0 w 2866"/>
                <a:gd name="T13" fmla="*/ 1052 h 4320"/>
                <a:gd name="T14" fmla="*/ 0 w 2866"/>
                <a:gd name="T15" fmla="*/ 1836 h 4320"/>
                <a:gd name="T16" fmla="*/ 676 w 2866"/>
                <a:gd name="T17" fmla="*/ 2286 h 4320"/>
                <a:gd name="T18" fmla="*/ 680 w 2866"/>
                <a:gd name="T19" fmla="*/ 2292 h 4320"/>
                <a:gd name="T20" fmla="*/ 680 w 2866"/>
                <a:gd name="T21" fmla="*/ 3122 h 4320"/>
                <a:gd name="T22" fmla="*/ 0 w 2866"/>
                <a:gd name="T23" fmla="*/ 2740 h 4320"/>
                <a:gd name="T24" fmla="*/ 0 w 2866"/>
                <a:gd name="T25" fmla="*/ 3570 h 4320"/>
                <a:gd name="T26" fmla="*/ 526 w 2866"/>
                <a:gd name="T27" fmla="*/ 4052 h 4320"/>
                <a:gd name="T28" fmla="*/ 676 w 2866"/>
                <a:gd name="T29" fmla="*/ 3974 h 4320"/>
                <a:gd name="T30" fmla="*/ 684 w 2866"/>
                <a:gd name="T31" fmla="*/ 3974 h 4320"/>
                <a:gd name="T32" fmla="*/ 688 w 2866"/>
                <a:gd name="T33" fmla="*/ 3968 h 4320"/>
                <a:gd name="T34" fmla="*/ 1976 w 2866"/>
                <a:gd name="T35" fmla="*/ 4054 h 4320"/>
                <a:gd name="T36" fmla="*/ 2130 w 2866"/>
                <a:gd name="T37" fmla="*/ 3974 h 4320"/>
                <a:gd name="T38" fmla="*/ 2138 w 2866"/>
                <a:gd name="T39" fmla="*/ 3970 h 4320"/>
                <a:gd name="T40" fmla="*/ 2864 w 2866"/>
                <a:gd name="T41" fmla="*/ 3550 h 4320"/>
                <a:gd name="T42" fmla="*/ 2866 w 2866"/>
                <a:gd name="T43" fmla="*/ 2706 h 4320"/>
                <a:gd name="T44" fmla="*/ 2138 w 2866"/>
                <a:gd name="T45" fmla="*/ 2286 h 4320"/>
                <a:gd name="T46" fmla="*/ 2140 w 2866"/>
                <a:gd name="T47" fmla="*/ 1448 h 4320"/>
                <a:gd name="T48" fmla="*/ 2864 w 2866"/>
                <a:gd name="T49" fmla="*/ 190 h 4320"/>
                <a:gd name="T50" fmla="*/ 2860 w 2866"/>
                <a:gd name="T51" fmla="*/ 184 h 4320"/>
                <a:gd name="T52" fmla="*/ 2852 w 2866"/>
                <a:gd name="T53" fmla="*/ 188 h 4320"/>
                <a:gd name="T54" fmla="*/ 2128 w 2866"/>
                <a:gd name="T55" fmla="*/ 610 h 4320"/>
                <a:gd name="T56" fmla="*/ 1410 w 2866"/>
                <a:gd name="T57" fmla="*/ 196 h 4320"/>
                <a:gd name="T58" fmla="*/ 1402 w 2866"/>
                <a:gd name="T59" fmla="*/ 1026 h 4320"/>
                <a:gd name="T60" fmla="*/ 684 w 2866"/>
                <a:gd name="T61" fmla="*/ 2286 h 4320"/>
                <a:gd name="T62" fmla="*/ 1402 w 2866"/>
                <a:gd name="T63" fmla="*/ 1870 h 4320"/>
                <a:gd name="T64" fmla="*/ 1404 w 2866"/>
                <a:gd name="T65" fmla="*/ 3544 h 4320"/>
                <a:gd name="T66" fmla="*/ 1404 w 2866"/>
                <a:gd name="T67" fmla="*/ 2714 h 4320"/>
                <a:gd name="T68" fmla="*/ 688 w 2866"/>
                <a:gd name="T69" fmla="*/ 1448 h 4320"/>
                <a:gd name="T70" fmla="*/ 1406 w 2866"/>
                <a:gd name="T71" fmla="*/ 1864 h 4320"/>
                <a:gd name="T72" fmla="*/ 2130 w 2866"/>
                <a:gd name="T73" fmla="*/ 2286 h 4320"/>
                <a:gd name="T74" fmla="*/ 2130 w 2866"/>
                <a:gd name="T75" fmla="*/ 3960 h 4320"/>
                <a:gd name="T76" fmla="*/ 2130 w 2866"/>
                <a:gd name="T77" fmla="*/ 3130 h 4320"/>
                <a:gd name="T78" fmla="*/ 2138 w 2866"/>
                <a:gd name="T79" fmla="*/ 3960 h 4320"/>
                <a:gd name="T80" fmla="*/ 2858 w 2866"/>
                <a:gd name="T81" fmla="*/ 3544 h 4320"/>
                <a:gd name="T82" fmla="*/ 1942 w 2866"/>
                <a:gd name="T83" fmla="*/ 3012 h 4320"/>
                <a:gd name="T84" fmla="*/ 2854 w 2866"/>
                <a:gd name="T85" fmla="*/ 2708 h 4320"/>
                <a:gd name="T86" fmla="*/ 2136 w 2866"/>
                <a:gd name="T87" fmla="*/ 610 h 4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866" h="4320">
                  <a:moveTo>
                    <a:pt x="2852" y="188"/>
                  </a:moveTo>
                  <a:lnTo>
                    <a:pt x="2132" y="604"/>
                  </a:lnTo>
                  <a:lnTo>
                    <a:pt x="1414" y="188"/>
                  </a:lnTo>
                  <a:lnTo>
                    <a:pt x="1740" y="0"/>
                  </a:lnTo>
                  <a:lnTo>
                    <a:pt x="1724" y="0"/>
                  </a:lnTo>
                  <a:lnTo>
                    <a:pt x="1410" y="182"/>
                  </a:lnTo>
                  <a:lnTo>
                    <a:pt x="1410" y="182"/>
                  </a:lnTo>
                  <a:lnTo>
                    <a:pt x="1406" y="184"/>
                  </a:lnTo>
                  <a:lnTo>
                    <a:pt x="1402" y="182"/>
                  </a:lnTo>
                  <a:lnTo>
                    <a:pt x="1402" y="182"/>
                  </a:lnTo>
                  <a:lnTo>
                    <a:pt x="1088" y="0"/>
                  </a:lnTo>
                  <a:lnTo>
                    <a:pt x="1072" y="0"/>
                  </a:lnTo>
                  <a:lnTo>
                    <a:pt x="1398" y="188"/>
                  </a:lnTo>
                  <a:lnTo>
                    <a:pt x="678" y="604"/>
                  </a:lnTo>
                  <a:lnTo>
                    <a:pt x="558" y="534"/>
                  </a:lnTo>
                  <a:lnTo>
                    <a:pt x="0" y="212"/>
                  </a:lnTo>
                  <a:lnTo>
                    <a:pt x="0" y="222"/>
                  </a:lnTo>
                  <a:lnTo>
                    <a:pt x="278" y="382"/>
                  </a:lnTo>
                  <a:lnTo>
                    <a:pt x="674" y="610"/>
                  </a:lnTo>
                  <a:lnTo>
                    <a:pt x="674" y="1440"/>
                  </a:lnTo>
                  <a:lnTo>
                    <a:pt x="0" y="1052"/>
                  </a:lnTo>
                  <a:lnTo>
                    <a:pt x="0" y="1060"/>
                  </a:lnTo>
                  <a:lnTo>
                    <a:pt x="672" y="1448"/>
                  </a:lnTo>
                  <a:lnTo>
                    <a:pt x="0" y="1836"/>
                  </a:lnTo>
                  <a:lnTo>
                    <a:pt x="0" y="1844"/>
                  </a:lnTo>
                  <a:lnTo>
                    <a:pt x="676" y="1456"/>
                  </a:lnTo>
                  <a:lnTo>
                    <a:pt x="676" y="2286"/>
                  </a:lnTo>
                  <a:lnTo>
                    <a:pt x="0" y="2676"/>
                  </a:lnTo>
                  <a:lnTo>
                    <a:pt x="0" y="2686"/>
                  </a:lnTo>
                  <a:lnTo>
                    <a:pt x="680" y="2292"/>
                  </a:lnTo>
                  <a:lnTo>
                    <a:pt x="1400" y="2708"/>
                  </a:lnTo>
                  <a:lnTo>
                    <a:pt x="1212" y="2816"/>
                  </a:lnTo>
                  <a:lnTo>
                    <a:pt x="680" y="3122"/>
                  </a:lnTo>
                  <a:lnTo>
                    <a:pt x="636" y="3096"/>
                  </a:lnTo>
                  <a:lnTo>
                    <a:pt x="0" y="2730"/>
                  </a:lnTo>
                  <a:lnTo>
                    <a:pt x="0" y="2740"/>
                  </a:lnTo>
                  <a:lnTo>
                    <a:pt x="676" y="3130"/>
                  </a:lnTo>
                  <a:lnTo>
                    <a:pt x="676" y="3960"/>
                  </a:lnTo>
                  <a:lnTo>
                    <a:pt x="0" y="3570"/>
                  </a:lnTo>
                  <a:lnTo>
                    <a:pt x="0" y="3578"/>
                  </a:lnTo>
                  <a:lnTo>
                    <a:pt x="672" y="3968"/>
                  </a:lnTo>
                  <a:lnTo>
                    <a:pt x="526" y="4052"/>
                  </a:lnTo>
                  <a:lnTo>
                    <a:pt x="62" y="4320"/>
                  </a:lnTo>
                  <a:lnTo>
                    <a:pt x="78" y="4320"/>
                  </a:lnTo>
                  <a:lnTo>
                    <a:pt x="676" y="3974"/>
                  </a:lnTo>
                  <a:lnTo>
                    <a:pt x="676" y="4320"/>
                  </a:lnTo>
                  <a:lnTo>
                    <a:pt x="684" y="4320"/>
                  </a:lnTo>
                  <a:lnTo>
                    <a:pt x="684" y="3974"/>
                  </a:lnTo>
                  <a:lnTo>
                    <a:pt x="1284" y="4320"/>
                  </a:lnTo>
                  <a:lnTo>
                    <a:pt x="1300" y="4320"/>
                  </a:lnTo>
                  <a:lnTo>
                    <a:pt x="688" y="3968"/>
                  </a:lnTo>
                  <a:lnTo>
                    <a:pt x="1408" y="3552"/>
                  </a:lnTo>
                  <a:lnTo>
                    <a:pt x="2126" y="3968"/>
                  </a:lnTo>
                  <a:lnTo>
                    <a:pt x="1976" y="4054"/>
                  </a:lnTo>
                  <a:lnTo>
                    <a:pt x="1516" y="4320"/>
                  </a:lnTo>
                  <a:lnTo>
                    <a:pt x="1532" y="4320"/>
                  </a:lnTo>
                  <a:lnTo>
                    <a:pt x="2130" y="3974"/>
                  </a:lnTo>
                  <a:lnTo>
                    <a:pt x="2130" y="4320"/>
                  </a:lnTo>
                  <a:lnTo>
                    <a:pt x="2138" y="4320"/>
                  </a:lnTo>
                  <a:lnTo>
                    <a:pt x="2138" y="3970"/>
                  </a:lnTo>
                  <a:lnTo>
                    <a:pt x="2142" y="3968"/>
                  </a:lnTo>
                  <a:lnTo>
                    <a:pt x="2142" y="3966"/>
                  </a:lnTo>
                  <a:lnTo>
                    <a:pt x="2864" y="3550"/>
                  </a:lnTo>
                  <a:lnTo>
                    <a:pt x="2866" y="3550"/>
                  </a:lnTo>
                  <a:lnTo>
                    <a:pt x="2866" y="2710"/>
                  </a:lnTo>
                  <a:lnTo>
                    <a:pt x="2866" y="2706"/>
                  </a:lnTo>
                  <a:lnTo>
                    <a:pt x="2866" y="2700"/>
                  </a:lnTo>
                  <a:lnTo>
                    <a:pt x="2862" y="2702"/>
                  </a:lnTo>
                  <a:lnTo>
                    <a:pt x="2138" y="2286"/>
                  </a:lnTo>
                  <a:lnTo>
                    <a:pt x="2138" y="1450"/>
                  </a:lnTo>
                  <a:lnTo>
                    <a:pt x="2142" y="1448"/>
                  </a:lnTo>
                  <a:lnTo>
                    <a:pt x="2140" y="1448"/>
                  </a:lnTo>
                  <a:lnTo>
                    <a:pt x="2862" y="1032"/>
                  </a:lnTo>
                  <a:lnTo>
                    <a:pt x="2864" y="1030"/>
                  </a:lnTo>
                  <a:lnTo>
                    <a:pt x="2864" y="190"/>
                  </a:lnTo>
                  <a:lnTo>
                    <a:pt x="2864" y="186"/>
                  </a:lnTo>
                  <a:lnTo>
                    <a:pt x="2864" y="182"/>
                  </a:lnTo>
                  <a:lnTo>
                    <a:pt x="2860" y="184"/>
                  </a:lnTo>
                  <a:lnTo>
                    <a:pt x="2542" y="0"/>
                  </a:lnTo>
                  <a:lnTo>
                    <a:pt x="2526" y="0"/>
                  </a:lnTo>
                  <a:lnTo>
                    <a:pt x="2852" y="188"/>
                  </a:lnTo>
                  <a:close/>
                  <a:moveTo>
                    <a:pt x="1410" y="196"/>
                  </a:moveTo>
                  <a:lnTo>
                    <a:pt x="1736" y="384"/>
                  </a:lnTo>
                  <a:lnTo>
                    <a:pt x="2128" y="610"/>
                  </a:lnTo>
                  <a:lnTo>
                    <a:pt x="2128" y="1440"/>
                  </a:lnTo>
                  <a:lnTo>
                    <a:pt x="1410" y="1026"/>
                  </a:lnTo>
                  <a:lnTo>
                    <a:pt x="1410" y="196"/>
                  </a:lnTo>
                  <a:close/>
                  <a:moveTo>
                    <a:pt x="682" y="610"/>
                  </a:moveTo>
                  <a:lnTo>
                    <a:pt x="1402" y="196"/>
                  </a:lnTo>
                  <a:lnTo>
                    <a:pt x="1402" y="1026"/>
                  </a:lnTo>
                  <a:lnTo>
                    <a:pt x="682" y="1440"/>
                  </a:lnTo>
                  <a:lnTo>
                    <a:pt x="682" y="610"/>
                  </a:lnTo>
                  <a:close/>
                  <a:moveTo>
                    <a:pt x="684" y="2286"/>
                  </a:moveTo>
                  <a:lnTo>
                    <a:pt x="684" y="1456"/>
                  </a:lnTo>
                  <a:lnTo>
                    <a:pt x="1006" y="1642"/>
                  </a:lnTo>
                  <a:lnTo>
                    <a:pt x="1402" y="1870"/>
                  </a:lnTo>
                  <a:lnTo>
                    <a:pt x="1402" y="2700"/>
                  </a:lnTo>
                  <a:lnTo>
                    <a:pt x="684" y="2286"/>
                  </a:lnTo>
                  <a:close/>
                  <a:moveTo>
                    <a:pt x="1404" y="3544"/>
                  </a:moveTo>
                  <a:lnTo>
                    <a:pt x="684" y="3960"/>
                  </a:lnTo>
                  <a:lnTo>
                    <a:pt x="684" y="3130"/>
                  </a:lnTo>
                  <a:lnTo>
                    <a:pt x="1404" y="2714"/>
                  </a:lnTo>
                  <a:lnTo>
                    <a:pt x="1404" y="3544"/>
                  </a:lnTo>
                  <a:close/>
                  <a:moveTo>
                    <a:pt x="1406" y="1864"/>
                  </a:moveTo>
                  <a:lnTo>
                    <a:pt x="688" y="1448"/>
                  </a:lnTo>
                  <a:lnTo>
                    <a:pt x="1406" y="1034"/>
                  </a:lnTo>
                  <a:lnTo>
                    <a:pt x="2126" y="1448"/>
                  </a:lnTo>
                  <a:lnTo>
                    <a:pt x="1406" y="1864"/>
                  </a:lnTo>
                  <a:close/>
                  <a:moveTo>
                    <a:pt x="1410" y="1870"/>
                  </a:moveTo>
                  <a:lnTo>
                    <a:pt x="2130" y="1456"/>
                  </a:lnTo>
                  <a:lnTo>
                    <a:pt x="2130" y="2286"/>
                  </a:lnTo>
                  <a:lnTo>
                    <a:pt x="1410" y="2700"/>
                  </a:lnTo>
                  <a:lnTo>
                    <a:pt x="1410" y="1870"/>
                  </a:lnTo>
                  <a:close/>
                  <a:moveTo>
                    <a:pt x="2130" y="3960"/>
                  </a:moveTo>
                  <a:lnTo>
                    <a:pt x="1412" y="3544"/>
                  </a:lnTo>
                  <a:lnTo>
                    <a:pt x="1412" y="2714"/>
                  </a:lnTo>
                  <a:lnTo>
                    <a:pt x="2130" y="3130"/>
                  </a:lnTo>
                  <a:lnTo>
                    <a:pt x="2130" y="3960"/>
                  </a:lnTo>
                  <a:close/>
                  <a:moveTo>
                    <a:pt x="2858" y="3544"/>
                  </a:moveTo>
                  <a:lnTo>
                    <a:pt x="2138" y="3960"/>
                  </a:lnTo>
                  <a:lnTo>
                    <a:pt x="2138" y="3130"/>
                  </a:lnTo>
                  <a:lnTo>
                    <a:pt x="2858" y="2714"/>
                  </a:lnTo>
                  <a:lnTo>
                    <a:pt x="2858" y="3544"/>
                  </a:lnTo>
                  <a:close/>
                  <a:moveTo>
                    <a:pt x="2854" y="2708"/>
                  </a:moveTo>
                  <a:lnTo>
                    <a:pt x="2134" y="3122"/>
                  </a:lnTo>
                  <a:lnTo>
                    <a:pt x="1942" y="3012"/>
                  </a:lnTo>
                  <a:lnTo>
                    <a:pt x="1416" y="2708"/>
                  </a:lnTo>
                  <a:lnTo>
                    <a:pt x="2134" y="2292"/>
                  </a:lnTo>
                  <a:lnTo>
                    <a:pt x="2854" y="2708"/>
                  </a:lnTo>
                  <a:close/>
                  <a:moveTo>
                    <a:pt x="2856" y="1026"/>
                  </a:moveTo>
                  <a:lnTo>
                    <a:pt x="2136" y="1440"/>
                  </a:lnTo>
                  <a:lnTo>
                    <a:pt x="2136" y="610"/>
                  </a:lnTo>
                  <a:lnTo>
                    <a:pt x="2856" y="196"/>
                  </a:lnTo>
                  <a:lnTo>
                    <a:pt x="2856" y="10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4179173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/>
          <p:cNvSpPr>
            <a:spLocks noChangeAspect="1"/>
          </p:cNvSpPr>
          <p:nvPr userDrawn="1"/>
        </p:nvSpPr>
        <p:spPr>
          <a:xfrm>
            <a:off x="0" y="0"/>
            <a:ext cx="9144900" cy="6858000"/>
          </a:xfrm>
          <a:prstGeom prst="rect">
            <a:avLst/>
          </a:prstGeom>
          <a:solidFill>
            <a:srgbClr val="2131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350" dirty="0">
              <a:solidFill>
                <a:prstClr val="white"/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437418" y="6356351"/>
            <a:ext cx="438493" cy="365125"/>
          </a:xfrm>
        </p:spPr>
        <p:txBody>
          <a:bodyPr/>
          <a:lstStyle/>
          <a:p>
            <a:fld id="{2F943411-7C57-481C-BA3E-8A56C2B72D05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315536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목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 userDrawn="1"/>
        </p:nvSpPr>
        <p:spPr bwMode="auto">
          <a:xfrm>
            <a:off x="-989013" y="0"/>
            <a:ext cx="12700" cy="6350"/>
          </a:xfrm>
          <a:custGeom>
            <a:avLst/>
            <a:gdLst>
              <a:gd name="T0" fmla="*/ 0 w 8"/>
              <a:gd name="T1" fmla="*/ 0 h 4"/>
              <a:gd name="T2" fmla="*/ 0 w 8"/>
              <a:gd name="T3" fmla="*/ 4 h 4"/>
              <a:gd name="T4" fmla="*/ 8 w 8"/>
              <a:gd name="T5" fmla="*/ 0 h 4"/>
              <a:gd name="T6" fmla="*/ 0 w 8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" h="4">
                <a:moveTo>
                  <a:pt x="0" y="0"/>
                </a:moveTo>
                <a:lnTo>
                  <a:pt x="0" y="4"/>
                </a:lnTo>
                <a:lnTo>
                  <a:pt x="8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/>
          </a:p>
        </p:txBody>
      </p:sp>
      <p:sp>
        <p:nvSpPr>
          <p:cNvPr id="9" name="Freeform 7"/>
          <p:cNvSpPr>
            <a:spLocks/>
          </p:cNvSpPr>
          <p:nvPr userDrawn="1"/>
        </p:nvSpPr>
        <p:spPr bwMode="auto">
          <a:xfrm>
            <a:off x="4257674" y="0"/>
            <a:ext cx="4886326" cy="3978275"/>
          </a:xfrm>
          <a:custGeom>
            <a:avLst/>
            <a:gdLst>
              <a:gd name="T0" fmla="*/ 3078 w 3078"/>
              <a:gd name="T1" fmla="*/ 2506 h 2506"/>
              <a:gd name="T2" fmla="*/ 0 w 3078"/>
              <a:gd name="T3" fmla="*/ 0 h 2506"/>
              <a:gd name="T4" fmla="*/ 3078 w 3078"/>
              <a:gd name="T5" fmla="*/ 0 h 2506"/>
              <a:gd name="T6" fmla="*/ 3078 w 3078"/>
              <a:gd name="T7" fmla="*/ 2506 h 2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78" h="2506">
                <a:moveTo>
                  <a:pt x="3078" y="2506"/>
                </a:moveTo>
                <a:lnTo>
                  <a:pt x="0" y="0"/>
                </a:lnTo>
                <a:lnTo>
                  <a:pt x="3078" y="0"/>
                </a:lnTo>
                <a:lnTo>
                  <a:pt x="3078" y="2506"/>
                </a:lnTo>
                <a:close/>
              </a:path>
            </a:pathLst>
          </a:custGeom>
          <a:blipFill dpi="0" rotWithShape="0">
            <a:blip r:embed="rId2" cstate="print"/>
            <a:srcRect/>
            <a:tile tx="0" ty="0" sx="70000" sy="70000" flip="none" algn="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350" dirty="0">
              <a:solidFill>
                <a:schemeClr val="lt1"/>
              </a:solidFill>
            </a:endParaRPr>
          </a:p>
        </p:txBody>
      </p:sp>
      <p:sp>
        <p:nvSpPr>
          <p:cNvPr id="10" name="Freeform 8"/>
          <p:cNvSpPr>
            <a:spLocks noEditPoints="1"/>
          </p:cNvSpPr>
          <p:nvPr userDrawn="1"/>
        </p:nvSpPr>
        <p:spPr bwMode="auto">
          <a:xfrm>
            <a:off x="4902200" y="0"/>
            <a:ext cx="4241800" cy="6858000"/>
          </a:xfrm>
          <a:custGeom>
            <a:avLst/>
            <a:gdLst>
              <a:gd name="T0" fmla="*/ 2672 w 2672"/>
              <a:gd name="T1" fmla="*/ 86 h 4320"/>
              <a:gd name="T2" fmla="*/ 2164 w 2672"/>
              <a:gd name="T3" fmla="*/ 0 h 4320"/>
              <a:gd name="T4" fmla="*/ 2490 w 2672"/>
              <a:gd name="T5" fmla="*/ 196 h 4320"/>
              <a:gd name="T6" fmla="*/ 1666 w 2672"/>
              <a:gd name="T7" fmla="*/ 672 h 4320"/>
              <a:gd name="T8" fmla="*/ 1660 w 2672"/>
              <a:gd name="T9" fmla="*/ 0 h 4320"/>
              <a:gd name="T10" fmla="*/ 1390 w 2672"/>
              <a:gd name="T11" fmla="*/ 826 h 4320"/>
              <a:gd name="T12" fmla="*/ 838 w 2672"/>
              <a:gd name="T13" fmla="*/ 196 h 4320"/>
              <a:gd name="T14" fmla="*/ 1164 w 2672"/>
              <a:gd name="T15" fmla="*/ 0 h 4320"/>
              <a:gd name="T16" fmla="*/ 504 w 2672"/>
              <a:gd name="T17" fmla="*/ 0 h 4320"/>
              <a:gd name="T18" fmla="*/ 830 w 2672"/>
              <a:gd name="T19" fmla="*/ 196 h 4320"/>
              <a:gd name="T20" fmla="*/ 8 w 2672"/>
              <a:gd name="T21" fmla="*/ 672 h 4320"/>
              <a:gd name="T22" fmla="*/ 0 w 2672"/>
              <a:gd name="T23" fmla="*/ 0 h 4320"/>
              <a:gd name="T24" fmla="*/ 826 w 2672"/>
              <a:gd name="T25" fmla="*/ 1152 h 4320"/>
              <a:gd name="T26" fmla="*/ 830 w 2672"/>
              <a:gd name="T27" fmla="*/ 1154 h 4320"/>
              <a:gd name="T28" fmla="*/ 2 w 2672"/>
              <a:gd name="T29" fmla="*/ 2586 h 4320"/>
              <a:gd name="T30" fmla="*/ 0 w 2672"/>
              <a:gd name="T31" fmla="*/ 2588 h 4320"/>
              <a:gd name="T32" fmla="*/ 0 w 2672"/>
              <a:gd name="T33" fmla="*/ 3550 h 4320"/>
              <a:gd name="T34" fmla="*/ 824 w 2672"/>
              <a:gd name="T35" fmla="*/ 4026 h 4320"/>
              <a:gd name="T36" fmla="*/ 828 w 2672"/>
              <a:gd name="T37" fmla="*/ 4032 h 4320"/>
              <a:gd name="T38" fmla="*/ 828 w 2672"/>
              <a:gd name="T39" fmla="*/ 4032 h 4320"/>
              <a:gd name="T40" fmla="*/ 1332 w 2672"/>
              <a:gd name="T41" fmla="*/ 4320 h 4320"/>
              <a:gd name="T42" fmla="*/ 838 w 2672"/>
              <a:gd name="T43" fmla="*/ 4026 h 4320"/>
              <a:gd name="T44" fmla="*/ 1662 w 2672"/>
              <a:gd name="T45" fmla="*/ 3552 h 4320"/>
              <a:gd name="T46" fmla="*/ 1974 w 2672"/>
              <a:gd name="T47" fmla="*/ 4320 h 4320"/>
              <a:gd name="T48" fmla="*/ 2488 w 2672"/>
              <a:gd name="T49" fmla="*/ 4032 h 4320"/>
              <a:gd name="T50" fmla="*/ 2488 w 2672"/>
              <a:gd name="T51" fmla="*/ 4032 h 4320"/>
              <a:gd name="T52" fmla="*/ 2672 w 2672"/>
              <a:gd name="T53" fmla="*/ 4136 h 4320"/>
              <a:gd name="T54" fmla="*/ 2498 w 2672"/>
              <a:gd name="T55" fmla="*/ 4026 h 4320"/>
              <a:gd name="T56" fmla="*/ 2672 w 2672"/>
              <a:gd name="T57" fmla="*/ 3918 h 4320"/>
              <a:gd name="T58" fmla="*/ 2494 w 2672"/>
              <a:gd name="T59" fmla="*/ 3070 h 4320"/>
              <a:gd name="T60" fmla="*/ 2672 w 2672"/>
              <a:gd name="T61" fmla="*/ 2960 h 4320"/>
              <a:gd name="T62" fmla="*/ 1670 w 2672"/>
              <a:gd name="T63" fmla="*/ 2590 h 4320"/>
              <a:gd name="T64" fmla="*/ 2492 w 2672"/>
              <a:gd name="T65" fmla="*/ 2114 h 4320"/>
              <a:gd name="T66" fmla="*/ 2672 w 2672"/>
              <a:gd name="T67" fmla="*/ 2210 h 4320"/>
              <a:gd name="T68" fmla="*/ 2496 w 2672"/>
              <a:gd name="T69" fmla="*/ 1158 h 4320"/>
              <a:gd name="T70" fmla="*/ 2672 w 2672"/>
              <a:gd name="T71" fmla="*/ 1260 h 4320"/>
              <a:gd name="T72" fmla="*/ 2500 w 2672"/>
              <a:gd name="T73" fmla="*/ 1152 h 4320"/>
              <a:gd name="T74" fmla="*/ 2672 w 2672"/>
              <a:gd name="T75" fmla="*/ 1044 h 4320"/>
              <a:gd name="T76" fmla="*/ 2496 w 2672"/>
              <a:gd name="T77" fmla="*/ 196 h 4320"/>
              <a:gd name="T78" fmla="*/ 828 w 2672"/>
              <a:gd name="T79" fmla="*/ 4020 h 4320"/>
              <a:gd name="T80" fmla="*/ 6 w 2672"/>
              <a:gd name="T81" fmla="*/ 2596 h 4320"/>
              <a:gd name="T82" fmla="*/ 828 w 2672"/>
              <a:gd name="T83" fmla="*/ 3070 h 4320"/>
              <a:gd name="T84" fmla="*/ 304 w 2672"/>
              <a:gd name="T85" fmla="*/ 2760 h 4320"/>
              <a:gd name="T86" fmla="*/ 832 w 2672"/>
              <a:gd name="T87" fmla="*/ 2114 h 4320"/>
              <a:gd name="T88" fmla="*/ 832 w 2672"/>
              <a:gd name="T89" fmla="*/ 3064 h 4320"/>
              <a:gd name="T90" fmla="*/ 1658 w 2672"/>
              <a:gd name="T91" fmla="*/ 3544 h 4320"/>
              <a:gd name="T92" fmla="*/ 836 w 2672"/>
              <a:gd name="T93" fmla="*/ 3070 h 4320"/>
              <a:gd name="T94" fmla="*/ 1658 w 2672"/>
              <a:gd name="T95" fmla="*/ 3544 h 4320"/>
              <a:gd name="T96" fmla="*/ 836 w 2672"/>
              <a:gd name="T97" fmla="*/ 2108 h 4320"/>
              <a:gd name="T98" fmla="*/ 1658 w 2672"/>
              <a:gd name="T99" fmla="*/ 1634 h 4320"/>
              <a:gd name="T100" fmla="*/ 1420 w 2672"/>
              <a:gd name="T101" fmla="*/ 1488 h 4320"/>
              <a:gd name="T102" fmla="*/ 1398 w 2672"/>
              <a:gd name="T103" fmla="*/ 830 h 4320"/>
              <a:gd name="T104" fmla="*/ 2484 w 2672"/>
              <a:gd name="T105" fmla="*/ 1152 h 4320"/>
              <a:gd name="T106" fmla="*/ 1420 w 2672"/>
              <a:gd name="T107" fmla="*/ 1488 h 4320"/>
              <a:gd name="T108" fmla="*/ 2488 w 2672"/>
              <a:gd name="T109" fmla="*/ 4020 h 4320"/>
              <a:gd name="T110" fmla="*/ 1666 w 2672"/>
              <a:gd name="T111" fmla="*/ 2596 h 4320"/>
              <a:gd name="T112" fmla="*/ 2488 w 2672"/>
              <a:gd name="T113" fmla="*/ 2108 h 4320"/>
              <a:gd name="T114" fmla="*/ 1666 w 2672"/>
              <a:gd name="T115" fmla="*/ 1634 h 4320"/>
              <a:gd name="T116" fmla="*/ 2488 w 2672"/>
              <a:gd name="T117" fmla="*/ 2108 h 4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672" h="4320">
                <a:moveTo>
                  <a:pt x="2672" y="96"/>
                </a:moveTo>
                <a:lnTo>
                  <a:pt x="2672" y="86"/>
                </a:lnTo>
                <a:lnTo>
                  <a:pt x="2492" y="190"/>
                </a:lnTo>
                <a:lnTo>
                  <a:pt x="2164" y="0"/>
                </a:lnTo>
                <a:lnTo>
                  <a:pt x="2148" y="0"/>
                </a:lnTo>
                <a:lnTo>
                  <a:pt x="2490" y="196"/>
                </a:lnTo>
                <a:lnTo>
                  <a:pt x="2490" y="1146"/>
                </a:lnTo>
                <a:lnTo>
                  <a:pt x="1666" y="672"/>
                </a:lnTo>
                <a:lnTo>
                  <a:pt x="1666" y="0"/>
                </a:lnTo>
                <a:lnTo>
                  <a:pt x="1660" y="0"/>
                </a:lnTo>
                <a:lnTo>
                  <a:pt x="1660" y="672"/>
                </a:lnTo>
                <a:lnTo>
                  <a:pt x="1390" y="826"/>
                </a:lnTo>
                <a:lnTo>
                  <a:pt x="838" y="1146"/>
                </a:lnTo>
                <a:lnTo>
                  <a:pt x="838" y="196"/>
                </a:lnTo>
                <a:lnTo>
                  <a:pt x="1178" y="0"/>
                </a:lnTo>
                <a:lnTo>
                  <a:pt x="1164" y="0"/>
                </a:lnTo>
                <a:lnTo>
                  <a:pt x="834" y="190"/>
                </a:lnTo>
                <a:lnTo>
                  <a:pt x="504" y="0"/>
                </a:lnTo>
                <a:lnTo>
                  <a:pt x="490" y="0"/>
                </a:lnTo>
                <a:lnTo>
                  <a:pt x="830" y="196"/>
                </a:lnTo>
                <a:lnTo>
                  <a:pt x="830" y="1146"/>
                </a:lnTo>
                <a:lnTo>
                  <a:pt x="8" y="672"/>
                </a:lnTo>
                <a:lnTo>
                  <a:pt x="8" y="0"/>
                </a:lnTo>
                <a:lnTo>
                  <a:pt x="0" y="0"/>
                </a:lnTo>
                <a:lnTo>
                  <a:pt x="0" y="676"/>
                </a:lnTo>
                <a:lnTo>
                  <a:pt x="826" y="1152"/>
                </a:lnTo>
                <a:lnTo>
                  <a:pt x="826" y="1152"/>
                </a:lnTo>
                <a:lnTo>
                  <a:pt x="830" y="1154"/>
                </a:lnTo>
                <a:lnTo>
                  <a:pt x="830" y="2108"/>
                </a:lnTo>
                <a:lnTo>
                  <a:pt x="2" y="2586"/>
                </a:lnTo>
                <a:lnTo>
                  <a:pt x="0" y="2584"/>
                </a:lnTo>
                <a:lnTo>
                  <a:pt x="0" y="2588"/>
                </a:lnTo>
                <a:lnTo>
                  <a:pt x="0" y="2592"/>
                </a:lnTo>
                <a:lnTo>
                  <a:pt x="0" y="3550"/>
                </a:lnTo>
                <a:lnTo>
                  <a:pt x="824" y="4026"/>
                </a:lnTo>
                <a:lnTo>
                  <a:pt x="824" y="4026"/>
                </a:lnTo>
                <a:lnTo>
                  <a:pt x="828" y="4028"/>
                </a:lnTo>
                <a:lnTo>
                  <a:pt x="828" y="4032"/>
                </a:lnTo>
                <a:lnTo>
                  <a:pt x="828" y="4032"/>
                </a:lnTo>
                <a:lnTo>
                  <a:pt x="828" y="4032"/>
                </a:lnTo>
                <a:lnTo>
                  <a:pt x="832" y="4030"/>
                </a:lnTo>
                <a:lnTo>
                  <a:pt x="1332" y="4320"/>
                </a:lnTo>
                <a:lnTo>
                  <a:pt x="1348" y="4320"/>
                </a:lnTo>
                <a:lnTo>
                  <a:pt x="838" y="4026"/>
                </a:lnTo>
                <a:lnTo>
                  <a:pt x="1516" y="3636"/>
                </a:lnTo>
                <a:lnTo>
                  <a:pt x="1662" y="3552"/>
                </a:lnTo>
                <a:lnTo>
                  <a:pt x="2484" y="4026"/>
                </a:lnTo>
                <a:lnTo>
                  <a:pt x="1974" y="4320"/>
                </a:lnTo>
                <a:lnTo>
                  <a:pt x="1988" y="4320"/>
                </a:lnTo>
                <a:lnTo>
                  <a:pt x="2488" y="4032"/>
                </a:lnTo>
                <a:lnTo>
                  <a:pt x="2488" y="4032"/>
                </a:lnTo>
                <a:lnTo>
                  <a:pt x="2488" y="4032"/>
                </a:lnTo>
                <a:lnTo>
                  <a:pt x="2490" y="4030"/>
                </a:lnTo>
                <a:lnTo>
                  <a:pt x="2672" y="4136"/>
                </a:lnTo>
                <a:lnTo>
                  <a:pt x="2672" y="4126"/>
                </a:lnTo>
                <a:lnTo>
                  <a:pt x="2498" y="4026"/>
                </a:lnTo>
                <a:lnTo>
                  <a:pt x="2672" y="3926"/>
                </a:lnTo>
                <a:lnTo>
                  <a:pt x="2672" y="3918"/>
                </a:lnTo>
                <a:lnTo>
                  <a:pt x="2494" y="4020"/>
                </a:lnTo>
                <a:lnTo>
                  <a:pt x="2494" y="3070"/>
                </a:lnTo>
                <a:lnTo>
                  <a:pt x="2672" y="2968"/>
                </a:lnTo>
                <a:lnTo>
                  <a:pt x="2672" y="2960"/>
                </a:lnTo>
                <a:lnTo>
                  <a:pt x="2492" y="3064"/>
                </a:lnTo>
                <a:lnTo>
                  <a:pt x="1670" y="2590"/>
                </a:lnTo>
                <a:lnTo>
                  <a:pt x="1924" y="2442"/>
                </a:lnTo>
                <a:lnTo>
                  <a:pt x="2492" y="2114"/>
                </a:lnTo>
                <a:lnTo>
                  <a:pt x="2672" y="2220"/>
                </a:lnTo>
                <a:lnTo>
                  <a:pt x="2672" y="2210"/>
                </a:lnTo>
                <a:lnTo>
                  <a:pt x="2496" y="2108"/>
                </a:lnTo>
                <a:lnTo>
                  <a:pt x="2496" y="1158"/>
                </a:lnTo>
                <a:lnTo>
                  <a:pt x="2590" y="1214"/>
                </a:lnTo>
                <a:lnTo>
                  <a:pt x="2672" y="1260"/>
                </a:lnTo>
                <a:lnTo>
                  <a:pt x="2672" y="1252"/>
                </a:lnTo>
                <a:lnTo>
                  <a:pt x="2500" y="1152"/>
                </a:lnTo>
                <a:lnTo>
                  <a:pt x="2672" y="1052"/>
                </a:lnTo>
                <a:lnTo>
                  <a:pt x="2672" y="1044"/>
                </a:lnTo>
                <a:lnTo>
                  <a:pt x="2496" y="1146"/>
                </a:lnTo>
                <a:lnTo>
                  <a:pt x="2496" y="196"/>
                </a:lnTo>
                <a:lnTo>
                  <a:pt x="2672" y="96"/>
                </a:lnTo>
                <a:close/>
                <a:moveTo>
                  <a:pt x="828" y="4020"/>
                </a:moveTo>
                <a:lnTo>
                  <a:pt x="6" y="3546"/>
                </a:lnTo>
                <a:lnTo>
                  <a:pt x="6" y="2596"/>
                </a:lnTo>
                <a:lnTo>
                  <a:pt x="108" y="2654"/>
                </a:lnTo>
                <a:lnTo>
                  <a:pt x="828" y="3070"/>
                </a:lnTo>
                <a:lnTo>
                  <a:pt x="828" y="4020"/>
                </a:lnTo>
                <a:close/>
                <a:moveTo>
                  <a:pt x="304" y="2760"/>
                </a:moveTo>
                <a:lnTo>
                  <a:pt x="10" y="2590"/>
                </a:lnTo>
                <a:lnTo>
                  <a:pt x="832" y="2114"/>
                </a:lnTo>
                <a:lnTo>
                  <a:pt x="1654" y="2590"/>
                </a:lnTo>
                <a:lnTo>
                  <a:pt x="832" y="3064"/>
                </a:lnTo>
                <a:lnTo>
                  <a:pt x="304" y="2760"/>
                </a:lnTo>
                <a:close/>
                <a:moveTo>
                  <a:pt x="1658" y="3544"/>
                </a:moveTo>
                <a:lnTo>
                  <a:pt x="836" y="4020"/>
                </a:lnTo>
                <a:lnTo>
                  <a:pt x="836" y="3070"/>
                </a:lnTo>
                <a:lnTo>
                  <a:pt x="1658" y="2596"/>
                </a:lnTo>
                <a:lnTo>
                  <a:pt x="1658" y="3544"/>
                </a:lnTo>
                <a:close/>
                <a:moveTo>
                  <a:pt x="1658" y="2582"/>
                </a:moveTo>
                <a:lnTo>
                  <a:pt x="836" y="2108"/>
                </a:lnTo>
                <a:lnTo>
                  <a:pt x="836" y="1158"/>
                </a:lnTo>
                <a:lnTo>
                  <a:pt x="1658" y="1634"/>
                </a:lnTo>
                <a:lnTo>
                  <a:pt x="1658" y="2582"/>
                </a:lnTo>
                <a:close/>
                <a:moveTo>
                  <a:pt x="1420" y="1488"/>
                </a:moveTo>
                <a:lnTo>
                  <a:pt x="840" y="1152"/>
                </a:lnTo>
                <a:lnTo>
                  <a:pt x="1398" y="830"/>
                </a:lnTo>
                <a:lnTo>
                  <a:pt x="1662" y="678"/>
                </a:lnTo>
                <a:lnTo>
                  <a:pt x="2484" y="1152"/>
                </a:lnTo>
                <a:lnTo>
                  <a:pt x="1662" y="1628"/>
                </a:lnTo>
                <a:lnTo>
                  <a:pt x="1420" y="1488"/>
                </a:lnTo>
                <a:close/>
                <a:moveTo>
                  <a:pt x="2488" y="3070"/>
                </a:moveTo>
                <a:lnTo>
                  <a:pt x="2488" y="4020"/>
                </a:lnTo>
                <a:lnTo>
                  <a:pt x="1666" y="3546"/>
                </a:lnTo>
                <a:lnTo>
                  <a:pt x="1666" y="2596"/>
                </a:lnTo>
                <a:lnTo>
                  <a:pt x="2488" y="3070"/>
                </a:lnTo>
                <a:close/>
                <a:moveTo>
                  <a:pt x="2488" y="2108"/>
                </a:moveTo>
                <a:lnTo>
                  <a:pt x="1666" y="2582"/>
                </a:lnTo>
                <a:lnTo>
                  <a:pt x="1666" y="1634"/>
                </a:lnTo>
                <a:lnTo>
                  <a:pt x="2488" y="1158"/>
                </a:lnTo>
                <a:lnTo>
                  <a:pt x="2488" y="210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lvl="0"/>
            <a:endParaRPr lang="ko-KR" altLang="en-US" sz="1350" dirty="0"/>
          </a:p>
        </p:txBody>
      </p:sp>
      <p:sp>
        <p:nvSpPr>
          <p:cNvPr id="8" name="Freeform 5"/>
          <p:cNvSpPr>
            <a:spLocks noEditPoints="1"/>
          </p:cNvSpPr>
          <p:nvPr userDrawn="1"/>
        </p:nvSpPr>
        <p:spPr bwMode="auto">
          <a:xfrm>
            <a:off x="0" y="0"/>
            <a:ext cx="739833" cy="1051211"/>
          </a:xfrm>
          <a:custGeom>
            <a:avLst/>
            <a:gdLst>
              <a:gd name="T0" fmla="*/ 174 w 594"/>
              <a:gd name="T1" fmla="*/ 844 h 844"/>
              <a:gd name="T2" fmla="*/ 178 w 594"/>
              <a:gd name="T3" fmla="*/ 840 h 844"/>
              <a:gd name="T4" fmla="*/ 182 w 594"/>
              <a:gd name="T5" fmla="*/ 844 h 844"/>
              <a:gd name="T6" fmla="*/ 182 w 594"/>
              <a:gd name="T7" fmla="*/ 838 h 844"/>
              <a:gd name="T8" fmla="*/ 588 w 594"/>
              <a:gd name="T9" fmla="*/ 604 h 844"/>
              <a:gd name="T10" fmla="*/ 590 w 594"/>
              <a:gd name="T11" fmla="*/ 604 h 844"/>
              <a:gd name="T12" fmla="*/ 590 w 594"/>
              <a:gd name="T13" fmla="*/ 134 h 844"/>
              <a:gd name="T14" fmla="*/ 594 w 594"/>
              <a:gd name="T15" fmla="*/ 132 h 844"/>
              <a:gd name="T16" fmla="*/ 590 w 594"/>
              <a:gd name="T17" fmla="*/ 130 h 844"/>
              <a:gd name="T18" fmla="*/ 590 w 594"/>
              <a:gd name="T19" fmla="*/ 124 h 844"/>
              <a:gd name="T20" fmla="*/ 586 w 594"/>
              <a:gd name="T21" fmla="*/ 128 h 844"/>
              <a:gd name="T22" fmla="*/ 366 w 594"/>
              <a:gd name="T23" fmla="*/ 0 h 844"/>
              <a:gd name="T24" fmla="*/ 350 w 594"/>
              <a:gd name="T25" fmla="*/ 0 h 844"/>
              <a:gd name="T26" fmla="*/ 578 w 594"/>
              <a:gd name="T27" fmla="*/ 132 h 844"/>
              <a:gd name="T28" fmla="*/ 560 w 594"/>
              <a:gd name="T29" fmla="*/ 142 h 844"/>
              <a:gd name="T30" fmla="*/ 178 w 594"/>
              <a:gd name="T31" fmla="*/ 362 h 844"/>
              <a:gd name="T32" fmla="*/ 0 w 594"/>
              <a:gd name="T33" fmla="*/ 260 h 844"/>
              <a:gd name="T34" fmla="*/ 0 w 594"/>
              <a:gd name="T35" fmla="*/ 738 h 844"/>
              <a:gd name="T36" fmla="*/ 174 w 594"/>
              <a:gd name="T37" fmla="*/ 838 h 844"/>
              <a:gd name="T38" fmla="*/ 174 w 594"/>
              <a:gd name="T39" fmla="*/ 844 h 844"/>
              <a:gd name="T40" fmla="*/ 182 w 594"/>
              <a:gd name="T41" fmla="*/ 368 h 844"/>
              <a:gd name="T42" fmla="*/ 582 w 594"/>
              <a:gd name="T43" fmla="*/ 138 h 844"/>
              <a:gd name="T44" fmla="*/ 582 w 594"/>
              <a:gd name="T45" fmla="*/ 600 h 844"/>
              <a:gd name="T46" fmla="*/ 182 w 594"/>
              <a:gd name="T47" fmla="*/ 830 h 844"/>
              <a:gd name="T48" fmla="*/ 182 w 594"/>
              <a:gd name="T49" fmla="*/ 368 h 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594" h="844">
                <a:moveTo>
                  <a:pt x="174" y="844"/>
                </a:moveTo>
                <a:lnTo>
                  <a:pt x="178" y="840"/>
                </a:lnTo>
                <a:lnTo>
                  <a:pt x="182" y="844"/>
                </a:lnTo>
                <a:lnTo>
                  <a:pt x="182" y="838"/>
                </a:lnTo>
                <a:lnTo>
                  <a:pt x="588" y="604"/>
                </a:lnTo>
                <a:lnTo>
                  <a:pt x="590" y="604"/>
                </a:lnTo>
                <a:lnTo>
                  <a:pt x="590" y="134"/>
                </a:lnTo>
                <a:lnTo>
                  <a:pt x="594" y="132"/>
                </a:lnTo>
                <a:lnTo>
                  <a:pt x="590" y="130"/>
                </a:lnTo>
                <a:lnTo>
                  <a:pt x="590" y="124"/>
                </a:lnTo>
                <a:lnTo>
                  <a:pt x="586" y="128"/>
                </a:lnTo>
                <a:lnTo>
                  <a:pt x="366" y="0"/>
                </a:lnTo>
                <a:lnTo>
                  <a:pt x="350" y="0"/>
                </a:lnTo>
                <a:lnTo>
                  <a:pt x="578" y="132"/>
                </a:lnTo>
                <a:lnTo>
                  <a:pt x="560" y="142"/>
                </a:lnTo>
                <a:lnTo>
                  <a:pt x="178" y="362"/>
                </a:lnTo>
                <a:lnTo>
                  <a:pt x="0" y="260"/>
                </a:lnTo>
                <a:lnTo>
                  <a:pt x="0" y="738"/>
                </a:lnTo>
                <a:lnTo>
                  <a:pt x="174" y="838"/>
                </a:lnTo>
                <a:lnTo>
                  <a:pt x="174" y="844"/>
                </a:lnTo>
                <a:close/>
                <a:moveTo>
                  <a:pt x="182" y="368"/>
                </a:moveTo>
                <a:lnTo>
                  <a:pt x="582" y="138"/>
                </a:lnTo>
                <a:lnTo>
                  <a:pt x="582" y="600"/>
                </a:lnTo>
                <a:lnTo>
                  <a:pt x="182" y="830"/>
                </a:lnTo>
                <a:lnTo>
                  <a:pt x="182" y="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898075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5"/>
          <p:cNvSpPr>
            <a:spLocks noEditPoints="1"/>
          </p:cNvSpPr>
          <p:nvPr userDrawn="1"/>
        </p:nvSpPr>
        <p:spPr bwMode="auto">
          <a:xfrm>
            <a:off x="0" y="0"/>
            <a:ext cx="739833" cy="1051211"/>
          </a:xfrm>
          <a:custGeom>
            <a:avLst/>
            <a:gdLst>
              <a:gd name="T0" fmla="*/ 174 w 594"/>
              <a:gd name="T1" fmla="*/ 844 h 844"/>
              <a:gd name="T2" fmla="*/ 178 w 594"/>
              <a:gd name="T3" fmla="*/ 840 h 844"/>
              <a:gd name="T4" fmla="*/ 182 w 594"/>
              <a:gd name="T5" fmla="*/ 844 h 844"/>
              <a:gd name="T6" fmla="*/ 182 w 594"/>
              <a:gd name="T7" fmla="*/ 838 h 844"/>
              <a:gd name="T8" fmla="*/ 588 w 594"/>
              <a:gd name="T9" fmla="*/ 604 h 844"/>
              <a:gd name="T10" fmla="*/ 590 w 594"/>
              <a:gd name="T11" fmla="*/ 604 h 844"/>
              <a:gd name="T12" fmla="*/ 590 w 594"/>
              <a:gd name="T13" fmla="*/ 134 h 844"/>
              <a:gd name="T14" fmla="*/ 594 w 594"/>
              <a:gd name="T15" fmla="*/ 132 h 844"/>
              <a:gd name="T16" fmla="*/ 590 w 594"/>
              <a:gd name="T17" fmla="*/ 130 h 844"/>
              <a:gd name="T18" fmla="*/ 590 w 594"/>
              <a:gd name="T19" fmla="*/ 124 h 844"/>
              <a:gd name="T20" fmla="*/ 586 w 594"/>
              <a:gd name="T21" fmla="*/ 128 h 844"/>
              <a:gd name="T22" fmla="*/ 366 w 594"/>
              <a:gd name="T23" fmla="*/ 0 h 844"/>
              <a:gd name="T24" fmla="*/ 350 w 594"/>
              <a:gd name="T25" fmla="*/ 0 h 844"/>
              <a:gd name="T26" fmla="*/ 578 w 594"/>
              <a:gd name="T27" fmla="*/ 132 h 844"/>
              <a:gd name="T28" fmla="*/ 560 w 594"/>
              <a:gd name="T29" fmla="*/ 142 h 844"/>
              <a:gd name="T30" fmla="*/ 178 w 594"/>
              <a:gd name="T31" fmla="*/ 362 h 844"/>
              <a:gd name="T32" fmla="*/ 0 w 594"/>
              <a:gd name="T33" fmla="*/ 260 h 844"/>
              <a:gd name="T34" fmla="*/ 0 w 594"/>
              <a:gd name="T35" fmla="*/ 738 h 844"/>
              <a:gd name="T36" fmla="*/ 174 w 594"/>
              <a:gd name="T37" fmla="*/ 838 h 844"/>
              <a:gd name="T38" fmla="*/ 174 w 594"/>
              <a:gd name="T39" fmla="*/ 844 h 844"/>
              <a:gd name="T40" fmla="*/ 182 w 594"/>
              <a:gd name="T41" fmla="*/ 368 h 844"/>
              <a:gd name="T42" fmla="*/ 582 w 594"/>
              <a:gd name="T43" fmla="*/ 138 h 844"/>
              <a:gd name="T44" fmla="*/ 582 w 594"/>
              <a:gd name="T45" fmla="*/ 600 h 844"/>
              <a:gd name="T46" fmla="*/ 182 w 594"/>
              <a:gd name="T47" fmla="*/ 830 h 844"/>
              <a:gd name="T48" fmla="*/ 182 w 594"/>
              <a:gd name="T49" fmla="*/ 368 h 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594" h="844">
                <a:moveTo>
                  <a:pt x="174" y="844"/>
                </a:moveTo>
                <a:lnTo>
                  <a:pt x="178" y="840"/>
                </a:lnTo>
                <a:lnTo>
                  <a:pt x="182" y="844"/>
                </a:lnTo>
                <a:lnTo>
                  <a:pt x="182" y="838"/>
                </a:lnTo>
                <a:lnTo>
                  <a:pt x="588" y="604"/>
                </a:lnTo>
                <a:lnTo>
                  <a:pt x="590" y="604"/>
                </a:lnTo>
                <a:lnTo>
                  <a:pt x="590" y="134"/>
                </a:lnTo>
                <a:lnTo>
                  <a:pt x="594" y="132"/>
                </a:lnTo>
                <a:lnTo>
                  <a:pt x="590" y="130"/>
                </a:lnTo>
                <a:lnTo>
                  <a:pt x="590" y="124"/>
                </a:lnTo>
                <a:lnTo>
                  <a:pt x="586" y="128"/>
                </a:lnTo>
                <a:lnTo>
                  <a:pt x="366" y="0"/>
                </a:lnTo>
                <a:lnTo>
                  <a:pt x="350" y="0"/>
                </a:lnTo>
                <a:lnTo>
                  <a:pt x="578" y="132"/>
                </a:lnTo>
                <a:lnTo>
                  <a:pt x="560" y="142"/>
                </a:lnTo>
                <a:lnTo>
                  <a:pt x="178" y="362"/>
                </a:lnTo>
                <a:lnTo>
                  <a:pt x="0" y="260"/>
                </a:lnTo>
                <a:lnTo>
                  <a:pt x="0" y="738"/>
                </a:lnTo>
                <a:lnTo>
                  <a:pt x="174" y="838"/>
                </a:lnTo>
                <a:lnTo>
                  <a:pt x="174" y="844"/>
                </a:lnTo>
                <a:close/>
                <a:moveTo>
                  <a:pt x="182" y="368"/>
                </a:moveTo>
                <a:lnTo>
                  <a:pt x="582" y="138"/>
                </a:lnTo>
                <a:lnTo>
                  <a:pt x="582" y="600"/>
                </a:lnTo>
                <a:lnTo>
                  <a:pt x="182" y="830"/>
                </a:lnTo>
                <a:lnTo>
                  <a:pt x="182" y="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99011" y="365126"/>
            <a:ext cx="8024896" cy="677205"/>
          </a:xfrm>
        </p:spPr>
        <p:txBody>
          <a:bodyPr>
            <a:normAutofit/>
          </a:bodyPr>
          <a:lstStyle>
            <a:lvl1pPr marL="0"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lang="ko-KR" altLang="en-US" sz="3000" b="1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dirty="0" smtClean="0"/>
              <a:t>The Text here</a:t>
            </a:r>
            <a:endParaRPr lang="ko-KR" alt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423907" y="6356351"/>
            <a:ext cx="452005" cy="365125"/>
          </a:xfrm>
        </p:spPr>
        <p:txBody>
          <a:bodyPr/>
          <a:lstStyle/>
          <a:p>
            <a:fld id="{2F943411-7C57-481C-BA3E-8A56C2B72D05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286496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뒷표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>
            <a:spLocks noChangeAspect="1"/>
          </p:cNvSpPr>
          <p:nvPr userDrawn="1"/>
        </p:nvSpPr>
        <p:spPr>
          <a:xfrm>
            <a:off x="0" y="0"/>
            <a:ext cx="91449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22" name="텍스트 개체 틀 21"/>
          <p:cNvSpPr>
            <a:spLocks noGrp="1"/>
          </p:cNvSpPr>
          <p:nvPr>
            <p:ph type="body" sz="quarter" idx="15" hasCustomPrompt="1"/>
          </p:nvPr>
        </p:nvSpPr>
        <p:spPr>
          <a:xfrm>
            <a:off x="4860164" y="3016431"/>
            <a:ext cx="3743509" cy="369332"/>
          </a:xfrm>
        </p:spPr>
        <p:txBody>
          <a:bodyPr wrap="square">
            <a:spAutoFit/>
          </a:bodyPr>
          <a:lstStyle>
            <a:lvl1pPr marL="0" indent="0" algn="l" defTabSz="685800" rtl="0" eaLnBrk="1" latinLnBrk="1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ko-KR" altLang="en-US" sz="2000" b="1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altLang="ko-KR" dirty="0" smtClean="0"/>
              <a:t>The Text here</a:t>
            </a:r>
            <a:endParaRPr lang="ko-KR" altLang="en-US" dirty="0"/>
          </a:p>
        </p:txBody>
      </p:sp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4860164" y="2362475"/>
            <a:ext cx="3743509" cy="646331"/>
          </a:xfrm>
        </p:spPr>
        <p:txBody>
          <a:bodyPr wrap="square" anchor="t">
            <a:spAutoFit/>
          </a:bodyPr>
          <a:lstStyle>
            <a:lvl1pPr algn="l">
              <a:defRPr lang="ko-KR" altLang="en-US" sz="4000" b="1" kern="120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dirty="0" smtClean="0"/>
              <a:t>The Text here</a:t>
            </a:r>
            <a:endParaRPr lang="ko-KR" altLang="en-US" dirty="0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16" hasCustomPrompt="1"/>
          </p:nvPr>
        </p:nvSpPr>
        <p:spPr>
          <a:xfrm>
            <a:off x="4860164" y="3357627"/>
            <a:ext cx="3311248" cy="230832"/>
          </a:xfrm>
        </p:spPr>
        <p:txBody>
          <a:bodyPr wrap="square">
            <a:spAutoFit/>
          </a:bodyPr>
          <a:lstStyle>
            <a:lvl1pPr marL="0" indent="0">
              <a:buNone/>
              <a:defRPr lang="ko-KR" altLang="en-US" sz="10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altLang="ko-KR" dirty="0" smtClean="0"/>
              <a:t>The Text here</a:t>
            </a:r>
            <a:endParaRPr lang="ko-KR" altLang="en-US" dirty="0"/>
          </a:p>
        </p:txBody>
      </p:sp>
      <p:sp>
        <p:nvSpPr>
          <p:cNvPr id="7" name="텍스트 개체 틀 6"/>
          <p:cNvSpPr>
            <a:spLocks noGrp="1"/>
          </p:cNvSpPr>
          <p:nvPr>
            <p:ph type="body" sz="quarter" idx="17" hasCustomPrompt="1"/>
          </p:nvPr>
        </p:nvSpPr>
        <p:spPr>
          <a:xfrm>
            <a:off x="4860164" y="4582016"/>
            <a:ext cx="1572816" cy="300082"/>
          </a:xfrm>
        </p:spPr>
        <p:txBody>
          <a:bodyPr>
            <a:spAutoFit/>
          </a:bodyPr>
          <a:lstStyle>
            <a:lvl1pPr marL="171450" indent="-171450">
              <a:buNone/>
              <a:defRPr lang="ko-KR" altLang="en-US" sz="1500" b="1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685800" rtl="0" eaLnBrk="1" latinLnBrk="1" hangingPunct="1">
              <a:lnSpc>
                <a:spcPct val="90000"/>
              </a:lnSpc>
              <a:spcBef>
                <a:spcPts val="750"/>
              </a:spcBef>
            </a:pPr>
            <a:r>
              <a:rPr lang="en-US" altLang="ko-KR" dirty="0" smtClean="0"/>
              <a:t>Logo</a:t>
            </a:r>
            <a:endParaRPr lang="ko-KR" altLang="en-US" dirty="0"/>
          </a:p>
        </p:txBody>
      </p:sp>
      <p:sp>
        <p:nvSpPr>
          <p:cNvPr id="11" name="Freeform 7"/>
          <p:cNvSpPr>
            <a:spLocks/>
          </p:cNvSpPr>
          <p:nvPr userDrawn="1"/>
        </p:nvSpPr>
        <p:spPr bwMode="auto">
          <a:xfrm>
            <a:off x="0" y="0"/>
            <a:ext cx="4540250" cy="4298950"/>
          </a:xfrm>
          <a:custGeom>
            <a:avLst/>
            <a:gdLst>
              <a:gd name="T0" fmla="*/ 1724 w 2860"/>
              <a:gd name="T1" fmla="*/ 0 h 2708"/>
              <a:gd name="T2" fmla="*/ 1396 w 2860"/>
              <a:gd name="T3" fmla="*/ 190 h 2708"/>
              <a:gd name="T4" fmla="*/ 1396 w 2860"/>
              <a:gd name="T5" fmla="*/ 190 h 2708"/>
              <a:gd name="T6" fmla="*/ 1396 w 2860"/>
              <a:gd name="T7" fmla="*/ 186 h 2708"/>
              <a:gd name="T8" fmla="*/ 1396 w 2860"/>
              <a:gd name="T9" fmla="*/ 186 h 2708"/>
              <a:gd name="T10" fmla="*/ 1074 w 2860"/>
              <a:gd name="T11" fmla="*/ 0 h 2708"/>
              <a:gd name="T12" fmla="*/ 264 w 2860"/>
              <a:gd name="T13" fmla="*/ 0 h 2708"/>
              <a:gd name="T14" fmla="*/ 0 w 2860"/>
              <a:gd name="T15" fmla="*/ 154 h 2708"/>
              <a:gd name="T16" fmla="*/ 0 w 2860"/>
              <a:gd name="T17" fmla="*/ 1834 h 2708"/>
              <a:gd name="T18" fmla="*/ 670 w 2860"/>
              <a:gd name="T19" fmla="*/ 1448 h 2708"/>
              <a:gd name="T20" fmla="*/ 670 w 2860"/>
              <a:gd name="T21" fmla="*/ 2288 h 2708"/>
              <a:gd name="T22" fmla="*/ 1398 w 2860"/>
              <a:gd name="T23" fmla="*/ 2708 h 2708"/>
              <a:gd name="T24" fmla="*/ 2124 w 2860"/>
              <a:gd name="T25" fmla="*/ 2288 h 2708"/>
              <a:gd name="T26" fmla="*/ 2124 w 2860"/>
              <a:gd name="T27" fmla="*/ 1448 h 2708"/>
              <a:gd name="T28" fmla="*/ 2124 w 2860"/>
              <a:gd name="T29" fmla="*/ 1448 h 2708"/>
              <a:gd name="T30" fmla="*/ 2860 w 2860"/>
              <a:gd name="T31" fmla="*/ 1026 h 2708"/>
              <a:gd name="T32" fmla="*/ 2860 w 2860"/>
              <a:gd name="T33" fmla="*/ 186 h 2708"/>
              <a:gd name="T34" fmla="*/ 2538 w 2860"/>
              <a:gd name="T35" fmla="*/ 0 h 2708"/>
              <a:gd name="T36" fmla="*/ 1724 w 2860"/>
              <a:gd name="T37" fmla="*/ 0 h 27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860" h="2708">
                <a:moveTo>
                  <a:pt x="1724" y="0"/>
                </a:moveTo>
                <a:lnTo>
                  <a:pt x="1396" y="190"/>
                </a:lnTo>
                <a:lnTo>
                  <a:pt x="1396" y="190"/>
                </a:lnTo>
                <a:lnTo>
                  <a:pt x="1396" y="186"/>
                </a:lnTo>
                <a:lnTo>
                  <a:pt x="1396" y="186"/>
                </a:lnTo>
                <a:lnTo>
                  <a:pt x="1074" y="0"/>
                </a:lnTo>
                <a:lnTo>
                  <a:pt x="264" y="0"/>
                </a:lnTo>
                <a:lnTo>
                  <a:pt x="0" y="154"/>
                </a:lnTo>
                <a:lnTo>
                  <a:pt x="0" y="1834"/>
                </a:lnTo>
                <a:lnTo>
                  <a:pt x="670" y="1448"/>
                </a:lnTo>
                <a:lnTo>
                  <a:pt x="670" y="2288"/>
                </a:lnTo>
                <a:lnTo>
                  <a:pt x="1398" y="2708"/>
                </a:lnTo>
                <a:lnTo>
                  <a:pt x="2124" y="2288"/>
                </a:lnTo>
                <a:lnTo>
                  <a:pt x="2124" y="1448"/>
                </a:lnTo>
                <a:lnTo>
                  <a:pt x="2124" y="1448"/>
                </a:lnTo>
                <a:lnTo>
                  <a:pt x="2860" y="1026"/>
                </a:lnTo>
                <a:lnTo>
                  <a:pt x="2860" y="186"/>
                </a:lnTo>
                <a:lnTo>
                  <a:pt x="2538" y="0"/>
                </a:lnTo>
                <a:lnTo>
                  <a:pt x="1724" y="0"/>
                </a:lnTo>
                <a:close/>
              </a:path>
            </a:pathLst>
          </a:custGeom>
          <a:blipFill dpi="0" rotWithShape="0">
            <a:blip r:embed="rId2" cstate="print"/>
            <a:srcRect/>
            <a:tile tx="-306070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350" dirty="0">
              <a:solidFill>
                <a:schemeClr val="lt1"/>
              </a:solidFill>
            </a:endParaRPr>
          </a:p>
        </p:txBody>
      </p:sp>
      <p:grpSp>
        <p:nvGrpSpPr>
          <p:cNvPr id="12" name="그룹 11"/>
          <p:cNvGrpSpPr/>
          <p:nvPr userDrawn="1"/>
        </p:nvGrpSpPr>
        <p:grpSpPr>
          <a:xfrm>
            <a:off x="0" y="0"/>
            <a:ext cx="4549775" cy="6858000"/>
            <a:chOff x="2297113" y="0"/>
            <a:chExt cx="4549775" cy="6858000"/>
          </a:xfrm>
          <a:solidFill>
            <a:schemeClr val="accent2"/>
          </a:solidFill>
        </p:grpSpPr>
        <p:sp>
          <p:nvSpPr>
            <p:cNvPr id="9" name="Freeform 5"/>
            <p:cNvSpPr>
              <a:spLocks/>
            </p:cNvSpPr>
            <p:nvPr userDrawn="1"/>
          </p:nvSpPr>
          <p:spPr bwMode="auto">
            <a:xfrm>
              <a:off x="2297113" y="0"/>
              <a:ext cx="454025" cy="263525"/>
            </a:xfrm>
            <a:custGeom>
              <a:avLst/>
              <a:gdLst>
                <a:gd name="T0" fmla="*/ 0 w 286"/>
                <a:gd name="T1" fmla="*/ 166 h 166"/>
                <a:gd name="T2" fmla="*/ 286 w 286"/>
                <a:gd name="T3" fmla="*/ 0 h 166"/>
                <a:gd name="T4" fmla="*/ 270 w 286"/>
                <a:gd name="T5" fmla="*/ 0 h 166"/>
                <a:gd name="T6" fmla="*/ 0 w 286"/>
                <a:gd name="T7" fmla="*/ 156 h 166"/>
                <a:gd name="T8" fmla="*/ 0 w 286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6" h="166">
                  <a:moveTo>
                    <a:pt x="0" y="166"/>
                  </a:moveTo>
                  <a:lnTo>
                    <a:pt x="286" y="0"/>
                  </a:lnTo>
                  <a:lnTo>
                    <a:pt x="270" y="0"/>
                  </a:lnTo>
                  <a:lnTo>
                    <a:pt x="0" y="156"/>
                  </a:lnTo>
                  <a:lnTo>
                    <a:pt x="0" y="1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0" name="Freeform 6"/>
            <p:cNvSpPr>
              <a:spLocks noEditPoints="1"/>
            </p:cNvSpPr>
            <p:nvPr userDrawn="1"/>
          </p:nvSpPr>
          <p:spPr bwMode="auto">
            <a:xfrm>
              <a:off x="2297113" y="0"/>
              <a:ext cx="4549775" cy="6858000"/>
            </a:xfrm>
            <a:custGeom>
              <a:avLst/>
              <a:gdLst>
                <a:gd name="T0" fmla="*/ 1414 w 2866"/>
                <a:gd name="T1" fmla="*/ 188 h 4320"/>
                <a:gd name="T2" fmla="*/ 1410 w 2866"/>
                <a:gd name="T3" fmla="*/ 182 h 4320"/>
                <a:gd name="T4" fmla="*/ 1402 w 2866"/>
                <a:gd name="T5" fmla="*/ 182 h 4320"/>
                <a:gd name="T6" fmla="*/ 1072 w 2866"/>
                <a:gd name="T7" fmla="*/ 0 h 4320"/>
                <a:gd name="T8" fmla="*/ 558 w 2866"/>
                <a:gd name="T9" fmla="*/ 534 h 4320"/>
                <a:gd name="T10" fmla="*/ 278 w 2866"/>
                <a:gd name="T11" fmla="*/ 382 h 4320"/>
                <a:gd name="T12" fmla="*/ 0 w 2866"/>
                <a:gd name="T13" fmla="*/ 1052 h 4320"/>
                <a:gd name="T14" fmla="*/ 0 w 2866"/>
                <a:gd name="T15" fmla="*/ 1836 h 4320"/>
                <a:gd name="T16" fmla="*/ 676 w 2866"/>
                <a:gd name="T17" fmla="*/ 2286 h 4320"/>
                <a:gd name="T18" fmla="*/ 680 w 2866"/>
                <a:gd name="T19" fmla="*/ 2292 h 4320"/>
                <a:gd name="T20" fmla="*/ 680 w 2866"/>
                <a:gd name="T21" fmla="*/ 3122 h 4320"/>
                <a:gd name="T22" fmla="*/ 0 w 2866"/>
                <a:gd name="T23" fmla="*/ 2740 h 4320"/>
                <a:gd name="T24" fmla="*/ 0 w 2866"/>
                <a:gd name="T25" fmla="*/ 3570 h 4320"/>
                <a:gd name="T26" fmla="*/ 526 w 2866"/>
                <a:gd name="T27" fmla="*/ 4052 h 4320"/>
                <a:gd name="T28" fmla="*/ 676 w 2866"/>
                <a:gd name="T29" fmla="*/ 3974 h 4320"/>
                <a:gd name="T30" fmla="*/ 684 w 2866"/>
                <a:gd name="T31" fmla="*/ 3974 h 4320"/>
                <a:gd name="T32" fmla="*/ 688 w 2866"/>
                <a:gd name="T33" fmla="*/ 3968 h 4320"/>
                <a:gd name="T34" fmla="*/ 1976 w 2866"/>
                <a:gd name="T35" fmla="*/ 4054 h 4320"/>
                <a:gd name="T36" fmla="*/ 2130 w 2866"/>
                <a:gd name="T37" fmla="*/ 3974 h 4320"/>
                <a:gd name="T38" fmla="*/ 2138 w 2866"/>
                <a:gd name="T39" fmla="*/ 3970 h 4320"/>
                <a:gd name="T40" fmla="*/ 2864 w 2866"/>
                <a:gd name="T41" fmla="*/ 3550 h 4320"/>
                <a:gd name="T42" fmla="*/ 2866 w 2866"/>
                <a:gd name="T43" fmla="*/ 2706 h 4320"/>
                <a:gd name="T44" fmla="*/ 2138 w 2866"/>
                <a:gd name="T45" fmla="*/ 2286 h 4320"/>
                <a:gd name="T46" fmla="*/ 2140 w 2866"/>
                <a:gd name="T47" fmla="*/ 1448 h 4320"/>
                <a:gd name="T48" fmla="*/ 2864 w 2866"/>
                <a:gd name="T49" fmla="*/ 190 h 4320"/>
                <a:gd name="T50" fmla="*/ 2860 w 2866"/>
                <a:gd name="T51" fmla="*/ 184 h 4320"/>
                <a:gd name="T52" fmla="*/ 2852 w 2866"/>
                <a:gd name="T53" fmla="*/ 188 h 4320"/>
                <a:gd name="T54" fmla="*/ 2128 w 2866"/>
                <a:gd name="T55" fmla="*/ 610 h 4320"/>
                <a:gd name="T56" fmla="*/ 1410 w 2866"/>
                <a:gd name="T57" fmla="*/ 196 h 4320"/>
                <a:gd name="T58" fmla="*/ 1402 w 2866"/>
                <a:gd name="T59" fmla="*/ 1026 h 4320"/>
                <a:gd name="T60" fmla="*/ 684 w 2866"/>
                <a:gd name="T61" fmla="*/ 2286 h 4320"/>
                <a:gd name="T62" fmla="*/ 1402 w 2866"/>
                <a:gd name="T63" fmla="*/ 1870 h 4320"/>
                <a:gd name="T64" fmla="*/ 1404 w 2866"/>
                <a:gd name="T65" fmla="*/ 3544 h 4320"/>
                <a:gd name="T66" fmla="*/ 1404 w 2866"/>
                <a:gd name="T67" fmla="*/ 2714 h 4320"/>
                <a:gd name="T68" fmla="*/ 688 w 2866"/>
                <a:gd name="T69" fmla="*/ 1448 h 4320"/>
                <a:gd name="T70" fmla="*/ 1406 w 2866"/>
                <a:gd name="T71" fmla="*/ 1864 h 4320"/>
                <a:gd name="T72" fmla="*/ 2130 w 2866"/>
                <a:gd name="T73" fmla="*/ 2286 h 4320"/>
                <a:gd name="T74" fmla="*/ 2130 w 2866"/>
                <a:gd name="T75" fmla="*/ 3960 h 4320"/>
                <a:gd name="T76" fmla="*/ 2130 w 2866"/>
                <a:gd name="T77" fmla="*/ 3130 h 4320"/>
                <a:gd name="T78" fmla="*/ 2138 w 2866"/>
                <a:gd name="T79" fmla="*/ 3960 h 4320"/>
                <a:gd name="T80" fmla="*/ 2858 w 2866"/>
                <a:gd name="T81" fmla="*/ 3544 h 4320"/>
                <a:gd name="T82" fmla="*/ 1942 w 2866"/>
                <a:gd name="T83" fmla="*/ 3012 h 4320"/>
                <a:gd name="T84" fmla="*/ 2854 w 2866"/>
                <a:gd name="T85" fmla="*/ 2708 h 4320"/>
                <a:gd name="T86" fmla="*/ 2136 w 2866"/>
                <a:gd name="T87" fmla="*/ 610 h 4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866" h="4320">
                  <a:moveTo>
                    <a:pt x="2852" y="188"/>
                  </a:moveTo>
                  <a:lnTo>
                    <a:pt x="2132" y="604"/>
                  </a:lnTo>
                  <a:lnTo>
                    <a:pt x="1414" y="188"/>
                  </a:lnTo>
                  <a:lnTo>
                    <a:pt x="1740" y="0"/>
                  </a:lnTo>
                  <a:lnTo>
                    <a:pt x="1724" y="0"/>
                  </a:lnTo>
                  <a:lnTo>
                    <a:pt x="1410" y="182"/>
                  </a:lnTo>
                  <a:lnTo>
                    <a:pt x="1410" y="182"/>
                  </a:lnTo>
                  <a:lnTo>
                    <a:pt x="1406" y="184"/>
                  </a:lnTo>
                  <a:lnTo>
                    <a:pt x="1402" y="182"/>
                  </a:lnTo>
                  <a:lnTo>
                    <a:pt x="1402" y="182"/>
                  </a:lnTo>
                  <a:lnTo>
                    <a:pt x="1088" y="0"/>
                  </a:lnTo>
                  <a:lnTo>
                    <a:pt x="1072" y="0"/>
                  </a:lnTo>
                  <a:lnTo>
                    <a:pt x="1398" y="188"/>
                  </a:lnTo>
                  <a:lnTo>
                    <a:pt x="678" y="604"/>
                  </a:lnTo>
                  <a:lnTo>
                    <a:pt x="558" y="534"/>
                  </a:lnTo>
                  <a:lnTo>
                    <a:pt x="0" y="212"/>
                  </a:lnTo>
                  <a:lnTo>
                    <a:pt x="0" y="222"/>
                  </a:lnTo>
                  <a:lnTo>
                    <a:pt x="278" y="382"/>
                  </a:lnTo>
                  <a:lnTo>
                    <a:pt x="674" y="610"/>
                  </a:lnTo>
                  <a:lnTo>
                    <a:pt x="674" y="1440"/>
                  </a:lnTo>
                  <a:lnTo>
                    <a:pt x="0" y="1052"/>
                  </a:lnTo>
                  <a:lnTo>
                    <a:pt x="0" y="1060"/>
                  </a:lnTo>
                  <a:lnTo>
                    <a:pt x="672" y="1448"/>
                  </a:lnTo>
                  <a:lnTo>
                    <a:pt x="0" y="1836"/>
                  </a:lnTo>
                  <a:lnTo>
                    <a:pt x="0" y="1844"/>
                  </a:lnTo>
                  <a:lnTo>
                    <a:pt x="676" y="1456"/>
                  </a:lnTo>
                  <a:lnTo>
                    <a:pt x="676" y="2286"/>
                  </a:lnTo>
                  <a:lnTo>
                    <a:pt x="0" y="2676"/>
                  </a:lnTo>
                  <a:lnTo>
                    <a:pt x="0" y="2686"/>
                  </a:lnTo>
                  <a:lnTo>
                    <a:pt x="680" y="2292"/>
                  </a:lnTo>
                  <a:lnTo>
                    <a:pt x="1400" y="2708"/>
                  </a:lnTo>
                  <a:lnTo>
                    <a:pt x="1212" y="2816"/>
                  </a:lnTo>
                  <a:lnTo>
                    <a:pt x="680" y="3122"/>
                  </a:lnTo>
                  <a:lnTo>
                    <a:pt x="636" y="3096"/>
                  </a:lnTo>
                  <a:lnTo>
                    <a:pt x="0" y="2730"/>
                  </a:lnTo>
                  <a:lnTo>
                    <a:pt x="0" y="2740"/>
                  </a:lnTo>
                  <a:lnTo>
                    <a:pt x="676" y="3130"/>
                  </a:lnTo>
                  <a:lnTo>
                    <a:pt x="676" y="3960"/>
                  </a:lnTo>
                  <a:lnTo>
                    <a:pt x="0" y="3570"/>
                  </a:lnTo>
                  <a:lnTo>
                    <a:pt x="0" y="3578"/>
                  </a:lnTo>
                  <a:lnTo>
                    <a:pt x="672" y="3968"/>
                  </a:lnTo>
                  <a:lnTo>
                    <a:pt x="526" y="4052"/>
                  </a:lnTo>
                  <a:lnTo>
                    <a:pt x="62" y="4320"/>
                  </a:lnTo>
                  <a:lnTo>
                    <a:pt x="78" y="4320"/>
                  </a:lnTo>
                  <a:lnTo>
                    <a:pt x="676" y="3974"/>
                  </a:lnTo>
                  <a:lnTo>
                    <a:pt x="676" y="4320"/>
                  </a:lnTo>
                  <a:lnTo>
                    <a:pt x="684" y="4320"/>
                  </a:lnTo>
                  <a:lnTo>
                    <a:pt x="684" y="3974"/>
                  </a:lnTo>
                  <a:lnTo>
                    <a:pt x="1284" y="4320"/>
                  </a:lnTo>
                  <a:lnTo>
                    <a:pt x="1300" y="4320"/>
                  </a:lnTo>
                  <a:lnTo>
                    <a:pt x="688" y="3968"/>
                  </a:lnTo>
                  <a:lnTo>
                    <a:pt x="1408" y="3552"/>
                  </a:lnTo>
                  <a:lnTo>
                    <a:pt x="2126" y="3968"/>
                  </a:lnTo>
                  <a:lnTo>
                    <a:pt x="1976" y="4054"/>
                  </a:lnTo>
                  <a:lnTo>
                    <a:pt x="1516" y="4320"/>
                  </a:lnTo>
                  <a:lnTo>
                    <a:pt x="1532" y="4320"/>
                  </a:lnTo>
                  <a:lnTo>
                    <a:pt x="2130" y="3974"/>
                  </a:lnTo>
                  <a:lnTo>
                    <a:pt x="2130" y="4320"/>
                  </a:lnTo>
                  <a:lnTo>
                    <a:pt x="2138" y="4320"/>
                  </a:lnTo>
                  <a:lnTo>
                    <a:pt x="2138" y="3970"/>
                  </a:lnTo>
                  <a:lnTo>
                    <a:pt x="2142" y="3968"/>
                  </a:lnTo>
                  <a:lnTo>
                    <a:pt x="2142" y="3966"/>
                  </a:lnTo>
                  <a:lnTo>
                    <a:pt x="2864" y="3550"/>
                  </a:lnTo>
                  <a:lnTo>
                    <a:pt x="2866" y="3550"/>
                  </a:lnTo>
                  <a:lnTo>
                    <a:pt x="2866" y="2710"/>
                  </a:lnTo>
                  <a:lnTo>
                    <a:pt x="2866" y="2706"/>
                  </a:lnTo>
                  <a:lnTo>
                    <a:pt x="2866" y="2700"/>
                  </a:lnTo>
                  <a:lnTo>
                    <a:pt x="2862" y="2702"/>
                  </a:lnTo>
                  <a:lnTo>
                    <a:pt x="2138" y="2286"/>
                  </a:lnTo>
                  <a:lnTo>
                    <a:pt x="2138" y="1450"/>
                  </a:lnTo>
                  <a:lnTo>
                    <a:pt x="2142" y="1448"/>
                  </a:lnTo>
                  <a:lnTo>
                    <a:pt x="2140" y="1448"/>
                  </a:lnTo>
                  <a:lnTo>
                    <a:pt x="2862" y="1032"/>
                  </a:lnTo>
                  <a:lnTo>
                    <a:pt x="2864" y="1030"/>
                  </a:lnTo>
                  <a:lnTo>
                    <a:pt x="2864" y="190"/>
                  </a:lnTo>
                  <a:lnTo>
                    <a:pt x="2864" y="186"/>
                  </a:lnTo>
                  <a:lnTo>
                    <a:pt x="2864" y="182"/>
                  </a:lnTo>
                  <a:lnTo>
                    <a:pt x="2860" y="184"/>
                  </a:lnTo>
                  <a:lnTo>
                    <a:pt x="2542" y="0"/>
                  </a:lnTo>
                  <a:lnTo>
                    <a:pt x="2526" y="0"/>
                  </a:lnTo>
                  <a:lnTo>
                    <a:pt x="2852" y="188"/>
                  </a:lnTo>
                  <a:close/>
                  <a:moveTo>
                    <a:pt x="1410" y="196"/>
                  </a:moveTo>
                  <a:lnTo>
                    <a:pt x="1736" y="384"/>
                  </a:lnTo>
                  <a:lnTo>
                    <a:pt x="2128" y="610"/>
                  </a:lnTo>
                  <a:lnTo>
                    <a:pt x="2128" y="1440"/>
                  </a:lnTo>
                  <a:lnTo>
                    <a:pt x="1410" y="1026"/>
                  </a:lnTo>
                  <a:lnTo>
                    <a:pt x="1410" y="196"/>
                  </a:lnTo>
                  <a:close/>
                  <a:moveTo>
                    <a:pt x="682" y="610"/>
                  </a:moveTo>
                  <a:lnTo>
                    <a:pt x="1402" y="196"/>
                  </a:lnTo>
                  <a:lnTo>
                    <a:pt x="1402" y="1026"/>
                  </a:lnTo>
                  <a:lnTo>
                    <a:pt x="682" y="1440"/>
                  </a:lnTo>
                  <a:lnTo>
                    <a:pt x="682" y="610"/>
                  </a:lnTo>
                  <a:close/>
                  <a:moveTo>
                    <a:pt x="684" y="2286"/>
                  </a:moveTo>
                  <a:lnTo>
                    <a:pt x="684" y="1456"/>
                  </a:lnTo>
                  <a:lnTo>
                    <a:pt x="1006" y="1642"/>
                  </a:lnTo>
                  <a:lnTo>
                    <a:pt x="1402" y="1870"/>
                  </a:lnTo>
                  <a:lnTo>
                    <a:pt x="1402" y="2700"/>
                  </a:lnTo>
                  <a:lnTo>
                    <a:pt x="684" y="2286"/>
                  </a:lnTo>
                  <a:close/>
                  <a:moveTo>
                    <a:pt x="1404" y="3544"/>
                  </a:moveTo>
                  <a:lnTo>
                    <a:pt x="684" y="3960"/>
                  </a:lnTo>
                  <a:lnTo>
                    <a:pt x="684" y="3130"/>
                  </a:lnTo>
                  <a:lnTo>
                    <a:pt x="1404" y="2714"/>
                  </a:lnTo>
                  <a:lnTo>
                    <a:pt x="1404" y="3544"/>
                  </a:lnTo>
                  <a:close/>
                  <a:moveTo>
                    <a:pt x="1406" y="1864"/>
                  </a:moveTo>
                  <a:lnTo>
                    <a:pt x="688" y="1448"/>
                  </a:lnTo>
                  <a:lnTo>
                    <a:pt x="1406" y="1034"/>
                  </a:lnTo>
                  <a:lnTo>
                    <a:pt x="2126" y="1448"/>
                  </a:lnTo>
                  <a:lnTo>
                    <a:pt x="1406" y="1864"/>
                  </a:lnTo>
                  <a:close/>
                  <a:moveTo>
                    <a:pt x="1410" y="1870"/>
                  </a:moveTo>
                  <a:lnTo>
                    <a:pt x="2130" y="1456"/>
                  </a:lnTo>
                  <a:lnTo>
                    <a:pt x="2130" y="2286"/>
                  </a:lnTo>
                  <a:lnTo>
                    <a:pt x="1410" y="2700"/>
                  </a:lnTo>
                  <a:lnTo>
                    <a:pt x="1410" y="1870"/>
                  </a:lnTo>
                  <a:close/>
                  <a:moveTo>
                    <a:pt x="2130" y="3960"/>
                  </a:moveTo>
                  <a:lnTo>
                    <a:pt x="1412" y="3544"/>
                  </a:lnTo>
                  <a:lnTo>
                    <a:pt x="1412" y="2714"/>
                  </a:lnTo>
                  <a:lnTo>
                    <a:pt x="2130" y="3130"/>
                  </a:lnTo>
                  <a:lnTo>
                    <a:pt x="2130" y="3960"/>
                  </a:lnTo>
                  <a:close/>
                  <a:moveTo>
                    <a:pt x="2858" y="3544"/>
                  </a:moveTo>
                  <a:lnTo>
                    <a:pt x="2138" y="3960"/>
                  </a:lnTo>
                  <a:lnTo>
                    <a:pt x="2138" y="3130"/>
                  </a:lnTo>
                  <a:lnTo>
                    <a:pt x="2858" y="2714"/>
                  </a:lnTo>
                  <a:lnTo>
                    <a:pt x="2858" y="3544"/>
                  </a:lnTo>
                  <a:close/>
                  <a:moveTo>
                    <a:pt x="2854" y="2708"/>
                  </a:moveTo>
                  <a:lnTo>
                    <a:pt x="2134" y="3122"/>
                  </a:lnTo>
                  <a:lnTo>
                    <a:pt x="1942" y="3012"/>
                  </a:lnTo>
                  <a:lnTo>
                    <a:pt x="1416" y="2708"/>
                  </a:lnTo>
                  <a:lnTo>
                    <a:pt x="2134" y="2292"/>
                  </a:lnTo>
                  <a:lnTo>
                    <a:pt x="2854" y="2708"/>
                  </a:lnTo>
                  <a:close/>
                  <a:moveTo>
                    <a:pt x="2856" y="1026"/>
                  </a:moveTo>
                  <a:lnTo>
                    <a:pt x="2136" y="1440"/>
                  </a:lnTo>
                  <a:lnTo>
                    <a:pt x="2136" y="610"/>
                  </a:lnTo>
                  <a:lnTo>
                    <a:pt x="2856" y="196"/>
                  </a:lnTo>
                  <a:lnTo>
                    <a:pt x="2856" y="10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9586328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437418" y="6356351"/>
            <a:ext cx="438493" cy="365125"/>
          </a:xfrm>
        </p:spPr>
        <p:txBody>
          <a:bodyPr/>
          <a:lstStyle/>
          <a:p>
            <a:fld id="{2F943411-7C57-481C-BA3E-8A56C2B72D05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761668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표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1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2131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solidFill>
                <a:prstClr val="white"/>
              </a:solidFill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581836" y="2074072"/>
            <a:ext cx="3857160" cy="590931"/>
          </a:xfrm>
        </p:spPr>
        <p:txBody>
          <a:bodyPr wrap="square" anchor="b">
            <a:spAutoFit/>
          </a:bodyPr>
          <a:lstStyle>
            <a:lvl1pPr algn="l">
              <a:defRPr sz="3600" b="1" baseline="0">
                <a:solidFill>
                  <a:schemeClr val="accent1"/>
                </a:solidFill>
              </a:defRPr>
            </a:lvl1pPr>
          </a:lstStyle>
          <a:p>
            <a:r>
              <a:rPr lang="en-US" altLang="ko-KR" dirty="0" smtClean="0"/>
              <a:t>The Text here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 hasCustomPrompt="1"/>
          </p:nvPr>
        </p:nvSpPr>
        <p:spPr>
          <a:xfrm>
            <a:off x="581836" y="2661152"/>
            <a:ext cx="3392854" cy="369332"/>
          </a:xfrm>
        </p:spPr>
        <p:txBody>
          <a:bodyPr wrap="square">
            <a:spAutoFit/>
          </a:bodyPr>
          <a:lstStyle>
            <a:lvl1pPr marL="0" indent="0" algn="l">
              <a:buNone/>
              <a:defRPr lang="ko-KR" altLang="en-US" sz="2000" b="1" kern="12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altLang="ko-KR" dirty="0" smtClean="0"/>
              <a:t>The Text here</a:t>
            </a:r>
            <a:endParaRPr lang="ko-KR" altLang="en-US" dirty="0"/>
          </a:p>
        </p:txBody>
      </p:sp>
      <p:sp>
        <p:nvSpPr>
          <p:cNvPr id="10" name="텍스트 개체 틀 9"/>
          <p:cNvSpPr>
            <a:spLocks noGrp="1"/>
          </p:cNvSpPr>
          <p:nvPr>
            <p:ph type="body" sz="quarter" idx="13" hasCustomPrompt="1"/>
          </p:nvPr>
        </p:nvSpPr>
        <p:spPr>
          <a:xfrm>
            <a:off x="581836" y="3010133"/>
            <a:ext cx="3172990" cy="230832"/>
          </a:xfrm>
        </p:spPr>
        <p:txBody>
          <a:bodyPr wrap="square">
            <a:spAutoFit/>
          </a:bodyPr>
          <a:lstStyle>
            <a:lvl1pPr marL="0" indent="0" algn="l">
              <a:buNone/>
              <a:defRPr sz="1000">
                <a:solidFill>
                  <a:schemeClr val="bg1">
                    <a:lumMod val="65000"/>
                  </a:schemeClr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900"/>
            </a:lvl3pPr>
            <a:lvl4pPr marL="1028700" indent="0">
              <a:buNone/>
              <a:defRPr sz="900"/>
            </a:lvl4pPr>
            <a:lvl5pPr marL="1371600" indent="0">
              <a:buNone/>
              <a:defRPr sz="900"/>
            </a:lvl5pPr>
          </a:lstStyle>
          <a:p>
            <a:pPr lvl="0"/>
            <a:r>
              <a:rPr lang="en-US" altLang="ko-KR" dirty="0" smtClean="0"/>
              <a:t>The Text here</a:t>
            </a:r>
            <a:endParaRPr lang="ko-KR" altLang="en-US" dirty="0" smtClean="0"/>
          </a:p>
        </p:txBody>
      </p:sp>
      <p:sp>
        <p:nvSpPr>
          <p:cNvPr id="12" name="텍스트 개체 틀 11"/>
          <p:cNvSpPr>
            <a:spLocks noGrp="1"/>
          </p:cNvSpPr>
          <p:nvPr>
            <p:ph type="body" sz="quarter" idx="14" hasCustomPrompt="1"/>
          </p:nvPr>
        </p:nvSpPr>
        <p:spPr>
          <a:xfrm>
            <a:off x="581836" y="4891856"/>
            <a:ext cx="1300316" cy="258532"/>
          </a:xfrm>
        </p:spPr>
        <p:txBody>
          <a:bodyPr wrap="square">
            <a:spAutoFit/>
          </a:bodyPr>
          <a:lstStyle>
            <a:lvl1pPr marL="0" indent="0" algn="l">
              <a:buNone/>
              <a:defRPr sz="1200" b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altLang="ko-KR" dirty="0" smtClean="0"/>
              <a:t>Logo</a:t>
            </a:r>
            <a:endParaRPr lang="ko-KR" altLang="en-US" dirty="0"/>
          </a:p>
        </p:txBody>
      </p:sp>
      <p:sp>
        <p:nvSpPr>
          <p:cNvPr id="7" name="Freeform 5"/>
          <p:cNvSpPr>
            <a:spLocks/>
          </p:cNvSpPr>
          <p:nvPr userDrawn="1"/>
        </p:nvSpPr>
        <p:spPr bwMode="auto">
          <a:xfrm>
            <a:off x="4756150" y="1639512"/>
            <a:ext cx="4387850" cy="4664075"/>
          </a:xfrm>
          <a:custGeom>
            <a:avLst/>
            <a:gdLst>
              <a:gd name="T0" fmla="*/ 2182 w 2764"/>
              <a:gd name="T1" fmla="*/ 420 h 2938"/>
              <a:gd name="T2" fmla="*/ 2182 w 2764"/>
              <a:gd name="T3" fmla="*/ 420 h 2938"/>
              <a:gd name="T4" fmla="*/ 2182 w 2764"/>
              <a:gd name="T5" fmla="*/ 420 h 2938"/>
              <a:gd name="T6" fmla="*/ 1454 w 2764"/>
              <a:gd name="T7" fmla="*/ 0 h 2938"/>
              <a:gd name="T8" fmla="*/ 728 w 2764"/>
              <a:gd name="T9" fmla="*/ 420 h 2938"/>
              <a:gd name="T10" fmla="*/ 728 w 2764"/>
              <a:gd name="T11" fmla="*/ 420 h 2938"/>
              <a:gd name="T12" fmla="*/ 728 w 2764"/>
              <a:gd name="T13" fmla="*/ 420 h 2938"/>
              <a:gd name="T14" fmla="*/ 728 w 2764"/>
              <a:gd name="T15" fmla="*/ 420 h 2938"/>
              <a:gd name="T16" fmla="*/ 728 w 2764"/>
              <a:gd name="T17" fmla="*/ 420 h 2938"/>
              <a:gd name="T18" fmla="*/ 728 w 2764"/>
              <a:gd name="T19" fmla="*/ 420 h 2938"/>
              <a:gd name="T20" fmla="*/ 728 w 2764"/>
              <a:gd name="T21" fmla="*/ 420 h 2938"/>
              <a:gd name="T22" fmla="*/ 1454 w 2764"/>
              <a:gd name="T23" fmla="*/ 840 h 2938"/>
              <a:gd name="T24" fmla="*/ 1454 w 2764"/>
              <a:gd name="T25" fmla="*/ 840 h 2938"/>
              <a:gd name="T26" fmla="*/ 1454 w 2764"/>
              <a:gd name="T27" fmla="*/ 1678 h 2938"/>
              <a:gd name="T28" fmla="*/ 1454 w 2764"/>
              <a:gd name="T29" fmla="*/ 1680 h 2938"/>
              <a:gd name="T30" fmla="*/ 1454 w 2764"/>
              <a:gd name="T31" fmla="*/ 1680 h 2938"/>
              <a:gd name="T32" fmla="*/ 728 w 2764"/>
              <a:gd name="T33" fmla="*/ 1260 h 2938"/>
              <a:gd name="T34" fmla="*/ 0 w 2764"/>
              <a:gd name="T35" fmla="*/ 1680 h 2938"/>
              <a:gd name="T36" fmla="*/ 0 w 2764"/>
              <a:gd name="T37" fmla="*/ 1680 h 2938"/>
              <a:gd name="T38" fmla="*/ 726 w 2764"/>
              <a:gd name="T39" fmla="*/ 2098 h 2938"/>
              <a:gd name="T40" fmla="*/ 728 w 2764"/>
              <a:gd name="T41" fmla="*/ 2098 h 2938"/>
              <a:gd name="T42" fmla="*/ 728 w 2764"/>
              <a:gd name="T43" fmla="*/ 2938 h 2938"/>
              <a:gd name="T44" fmla="*/ 1454 w 2764"/>
              <a:gd name="T45" fmla="*/ 2518 h 2938"/>
              <a:gd name="T46" fmla="*/ 1454 w 2764"/>
              <a:gd name="T47" fmla="*/ 2518 h 2938"/>
              <a:gd name="T48" fmla="*/ 1454 w 2764"/>
              <a:gd name="T49" fmla="*/ 2518 h 2938"/>
              <a:gd name="T50" fmla="*/ 2180 w 2764"/>
              <a:gd name="T51" fmla="*/ 2938 h 2938"/>
              <a:gd name="T52" fmla="*/ 2182 w 2764"/>
              <a:gd name="T53" fmla="*/ 2938 h 2938"/>
              <a:gd name="T54" fmla="*/ 2182 w 2764"/>
              <a:gd name="T55" fmla="*/ 2098 h 2938"/>
              <a:gd name="T56" fmla="*/ 2182 w 2764"/>
              <a:gd name="T57" fmla="*/ 2098 h 2938"/>
              <a:gd name="T58" fmla="*/ 2764 w 2764"/>
              <a:gd name="T59" fmla="*/ 1762 h 2938"/>
              <a:gd name="T60" fmla="*/ 2764 w 2764"/>
              <a:gd name="T61" fmla="*/ 756 h 2938"/>
              <a:gd name="T62" fmla="*/ 2182 w 2764"/>
              <a:gd name="T63" fmla="*/ 420 h 29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764" h="2938">
                <a:moveTo>
                  <a:pt x="2182" y="420"/>
                </a:moveTo>
                <a:lnTo>
                  <a:pt x="2182" y="420"/>
                </a:lnTo>
                <a:lnTo>
                  <a:pt x="2182" y="420"/>
                </a:lnTo>
                <a:lnTo>
                  <a:pt x="1454" y="0"/>
                </a:lnTo>
                <a:lnTo>
                  <a:pt x="728" y="420"/>
                </a:lnTo>
                <a:lnTo>
                  <a:pt x="728" y="420"/>
                </a:lnTo>
                <a:lnTo>
                  <a:pt x="728" y="420"/>
                </a:lnTo>
                <a:lnTo>
                  <a:pt x="728" y="420"/>
                </a:lnTo>
                <a:lnTo>
                  <a:pt x="728" y="420"/>
                </a:lnTo>
                <a:lnTo>
                  <a:pt x="728" y="420"/>
                </a:lnTo>
                <a:lnTo>
                  <a:pt x="728" y="420"/>
                </a:lnTo>
                <a:lnTo>
                  <a:pt x="1454" y="840"/>
                </a:lnTo>
                <a:lnTo>
                  <a:pt x="1454" y="840"/>
                </a:lnTo>
                <a:lnTo>
                  <a:pt x="1454" y="1678"/>
                </a:lnTo>
                <a:lnTo>
                  <a:pt x="1454" y="1680"/>
                </a:lnTo>
                <a:lnTo>
                  <a:pt x="1454" y="1680"/>
                </a:lnTo>
                <a:lnTo>
                  <a:pt x="728" y="1260"/>
                </a:lnTo>
                <a:lnTo>
                  <a:pt x="0" y="1680"/>
                </a:lnTo>
                <a:lnTo>
                  <a:pt x="0" y="1680"/>
                </a:lnTo>
                <a:lnTo>
                  <a:pt x="726" y="2098"/>
                </a:lnTo>
                <a:lnTo>
                  <a:pt x="728" y="2098"/>
                </a:lnTo>
                <a:lnTo>
                  <a:pt x="728" y="2938"/>
                </a:lnTo>
                <a:lnTo>
                  <a:pt x="1454" y="2518"/>
                </a:lnTo>
                <a:lnTo>
                  <a:pt x="1454" y="2518"/>
                </a:lnTo>
                <a:lnTo>
                  <a:pt x="1454" y="2518"/>
                </a:lnTo>
                <a:lnTo>
                  <a:pt x="2180" y="2938"/>
                </a:lnTo>
                <a:lnTo>
                  <a:pt x="2182" y="2938"/>
                </a:lnTo>
                <a:lnTo>
                  <a:pt x="2182" y="2098"/>
                </a:lnTo>
                <a:lnTo>
                  <a:pt x="2182" y="2098"/>
                </a:lnTo>
                <a:lnTo>
                  <a:pt x="2764" y="1762"/>
                </a:lnTo>
                <a:lnTo>
                  <a:pt x="2764" y="756"/>
                </a:lnTo>
                <a:lnTo>
                  <a:pt x="2182" y="420"/>
                </a:lnTo>
                <a:close/>
              </a:path>
            </a:pathLst>
          </a:custGeom>
          <a:blipFill dpi="0" rotWithShape="1">
            <a:blip r:embed="rId2" cstate="print"/>
            <a:srcRect/>
            <a:tile tx="0" ty="0" sx="70000" sy="7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350" dirty="0">
              <a:solidFill>
                <a:prstClr val="white"/>
              </a:solidFill>
            </a:endParaRPr>
          </a:p>
        </p:txBody>
      </p:sp>
      <p:sp>
        <p:nvSpPr>
          <p:cNvPr id="15" name="Freeform 6"/>
          <p:cNvSpPr>
            <a:spLocks/>
          </p:cNvSpPr>
          <p:nvPr userDrawn="1"/>
        </p:nvSpPr>
        <p:spPr bwMode="auto">
          <a:xfrm>
            <a:off x="8677275" y="2682875"/>
            <a:ext cx="466725" cy="269875"/>
          </a:xfrm>
          <a:custGeom>
            <a:avLst/>
            <a:gdLst>
              <a:gd name="T0" fmla="*/ 0 w 294"/>
              <a:gd name="T1" fmla="*/ 0 h 170"/>
              <a:gd name="T2" fmla="*/ 294 w 294"/>
              <a:gd name="T3" fmla="*/ 170 h 170"/>
              <a:gd name="T4" fmla="*/ 294 w 294"/>
              <a:gd name="T5" fmla="*/ 170 h 170"/>
              <a:gd name="T6" fmla="*/ 0 w 294"/>
              <a:gd name="T7" fmla="*/ 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94" h="170">
                <a:moveTo>
                  <a:pt x="0" y="0"/>
                </a:moveTo>
                <a:lnTo>
                  <a:pt x="294" y="170"/>
                </a:lnTo>
                <a:lnTo>
                  <a:pt x="294" y="17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/>
          </a:p>
        </p:txBody>
      </p:sp>
      <p:sp>
        <p:nvSpPr>
          <p:cNvPr id="18" name="Freeform 7"/>
          <p:cNvSpPr>
            <a:spLocks/>
          </p:cNvSpPr>
          <p:nvPr userDrawn="1"/>
        </p:nvSpPr>
        <p:spPr bwMode="auto">
          <a:xfrm>
            <a:off x="8918575" y="4292600"/>
            <a:ext cx="225425" cy="130175"/>
          </a:xfrm>
          <a:custGeom>
            <a:avLst/>
            <a:gdLst>
              <a:gd name="T0" fmla="*/ 0 w 142"/>
              <a:gd name="T1" fmla="*/ 0 h 82"/>
              <a:gd name="T2" fmla="*/ 142 w 142"/>
              <a:gd name="T3" fmla="*/ 82 h 82"/>
              <a:gd name="T4" fmla="*/ 0 w 142"/>
              <a:gd name="T5" fmla="*/ 0 h 82"/>
              <a:gd name="T6" fmla="*/ 0 w 142"/>
              <a:gd name="T7" fmla="*/ 0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2" h="82">
                <a:moveTo>
                  <a:pt x="0" y="0"/>
                </a:moveTo>
                <a:lnTo>
                  <a:pt x="142" y="8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/>
          </a:p>
        </p:txBody>
      </p:sp>
      <p:sp>
        <p:nvSpPr>
          <p:cNvPr id="19" name="Freeform 8"/>
          <p:cNvSpPr>
            <a:spLocks/>
          </p:cNvSpPr>
          <p:nvPr userDrawn="1"/>
        </p:nvSpPr>
        <p:spPr bwMode="auto">
          <a:xfrm>
            <a:off x="4765675" y="0"/>
            <a:ext cx="2282825" cy="946150"/>
          </a:xfrm>
          <a:custGeom>
            <a:avLst/>
            <a:gdLst>
              <a:gd name="T0" fmla="*/ 316 w 1438"/>
              <a:gd name="T1" fmla="*/ 0 h 596"/>
              <a:gd name="T2" fmla="*/ 0 w 1438"/>
              <a:gd name="T3" fmla="*/ 182 h 596"/>
              <a:gd name="T4" fmla="*/ 288 w 1438"/>
              <a:gd name="T5" fmla="*/ 348 h 596"/>
              <a:gd name="T6" fmla="*/ 720 w 1438"/>
              <a:gd name="T7" fmla="*/ 596 h 596"/>
              <a:gd name="T8" fmla="*/ 1438 w 1438"/>
              <a:gd name="T9" fmla="*/ 182 h 596"/>
              <a:gd name="T10" fmla="*/ 1124 w 1438"/>
              <a:gd name="T11" fmla="*/ 0 h 596"/>
              <a:gd name="T12" fmla="*/ 316 w 1438"/>
              <a:gd name="T13" fmla="*/ 0 h 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38" h="596">
                <a:moveTo>
                  <a:pt x="316" y="0"/>
                </a:moveTo>
                <a:lnTo>
                  <a:pt x="0" y="182"/>
                </a:lnTo>
                <a:lnTo>
                  <a:pt x="288" y="348"/>
                </a:lnTo>
                <a:lnTo>
                  <a:pt x="720" y="596"/>
                </a:lnTo>
                <a:lnTo>
                  <a:pt x="1438" y="182"/>
                </a:lnTo>
                <a:lnTo>
                  <a:pt x="1124" y="0"/>
                </a:lnTo>
                <a:lnTo>
                  <a:pt x="316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/>
          </a:p>
        </p:txBody>
      </p:sp>
      <p:sp>
        <p:nvSpPr>
          <p:cNvPr id="20" name="Freeform 9"/>
          <p:cNvSpPr>
            <a:spLocks/>
          </p:cNvSpPr>
          <p:nvPr userDrawn="1"/>
        </p:nvSpPr>
        <p:spPr bwMode="auto">
          <a:xfrm>
            <a:off x="8223250" y="425450"/>
            <a:ext cx="920750" cy="1851025"/>
          </a:xfrm>
          <a:custGeom>
            <a:avLst/>
            <a:gdLst>
              <a:gd name="T0" fmla="*/ 0 w 580"/>
              <a:gd name="T1" fmla="*/ 336 h 1166"/>
              <a:gd name="T2" fmla="*/ 0 w 580"/>
              <a:gd name="T3" fmla="*/ 1166 h 1166"/>
              <a:gd name="T4" fmla="*/ 580 w 580"/>
              <a:gd name="T5" fmla="*/ 830 h 1166"/>
              <a:gd name="T6" fmla="*/ 580 w 580"/>
              <a:gd name="T7" fmla="*/ 0 h 1166"/>
              <a:gd name="T8" fmla="*/ 0 w 580"/>
              <a:gd name="T9" fmla="*/ 336 h 1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0" h="1166">
                <a:moveTo>
                  <a:pt x="0" y="336"/>
                </a:moveTo>
                <a:lnTo>
                  <a:pt x="0" y="1166"/>
                </a:lnTo>
                <a:lnTo>
                  <a:pt x="580" y="830"/>
                </a:lnTo>
                <a:lnTo>
                  <a:pt x="580" y="0"/>
                </a:lnTo>
                <a:lnTo>
                  <a:pt x="0" y="33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ko-KR" altLang="en-US" dirty="0"/>
          </a:p>
        </p:txBody>
      </p:sp>
      <p:sp>
        <p:nvSpPr>
          <p:cNvPr id="21" name="Freeform 10"/>
          <p:cNvSpPr>
            <a:spLocks/>
          </p:cNvSpPr>
          <p:nvPr userDrawn="1"/>
        </p:nvSpPr>
        <p:spPr bwMode="auto">
          <a:xfrm>
            <a:off x="8220075" y="4422775"/>
            <a:ext cx="923925" cy="1851025"/>
          </a:xfrm>
          <a:custGeom>
            <a:avLst/>
            <a:gdLst>
              <a:gd name="T0" fmla="*/ 0 w 582"/>
              <a:gd name="T1" fmla="*/ 1166 h 1166"/>
              <a:gd name="T2" fmla="*/ 470 w 582"/>
              <a:gd name="T3" fmla="*/ 896 h 1166"/>
              <a:gd name="T4" fmla="*/ 582 w 582"/>
              <a:gd name="T5" fmla="*/ 830 h 1166"/>
              <a:gd name="T6" fmla="*/ 582 w 582"/>
              <a:gd name="T7" fmla="*/ 0 h 1166"/>
              <a:gd name="T8" fmla="*/ 0 w 582"/>
              <a:gd name="T9" fmla="*/ 336 h 1166"/>
              <a:gd name="T10" fmla="*/ 0 w 582"/>
              <a:gd name="T11" fmla="*/ 1166 h 1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82" h="1166">
                <a:moveTo>
                  <a:pt x="0" y="1166"/>
                </a:moveTo>
                <a:lnTo>
                  <a:pt x="470" y="896"/>
                </a:lnTo>
                <a:lnTo>
                  <a:pt x="582" y="830"/>
                </a:lnTo>
                <a:lnTo>
                  <a:pt x="582" y="0"/>
                </a:lnTo>
                <a:lnTo>
                  <a:pt x="0" y="336"/>
                </a:lnTo>
                <a:lnTo>
                  <a:pt x="0" y="1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ko-KR" altLang="en-US" dirty="0"/>
          </a:p>
        </p:txBody>
      </p:sp>
      <p:sp>
        <p:nvSpPr>
          <p:cNvPr id="22" name="Freeform 11"/>
          <p:cNvSpPr>
            <a:spLocks noEditPoints="1"/>
          </p:cNvSpPr>
          <p:nvPr userDrawn="1"/>
        </p:nvSpPr>
        <p:spPr bwMode="auto">
          <a:xfrm>
            <a:off x="4746625" y="0"/>
            <a:ext cx="4397375" cy="6858000"/>
          </a:xfrm>
          <a:custGeom>
            <a:avLst/>
            <a:gdLst>
              <a:gd name="T0" fmla="*/ 1780 w 2770"/>
              <a:gd name="T1" fmla="*/ 0 h 4320"/>
              <a:gd name="T2" fmla="*/ 1462 w 2770"/>
              <a:gd name="T3" fmla="*/ 178 h 4320"/>
              <a:gd name="T4" fmla="*/ 1136 w 2770"/>
              <a:gd name="T5" fmla="*/ 0 h 4320"/>
              <a:gd name="T6" fmla="*/ 4 w 2770"/>
              <a:gd name="T7" fmla="*/ 182 h 4320"/>
              <a:gd name="T8" fmla="*/ 0 w 2770"/>
              <a:gd name="T9" fmla="*/ 188 h 4320"/>
              <a:gd name="T10" fmla="*/ 722 w 2770"/>
              <a:gd name="T11" fmla="*/ 1446 h 4320"/>
              <a:gd name="T12" fmla="*/ 4 w 2770"/>
              <a:gd name="T13" fmla="*/ 2700 h 4320"/>
              <a:gd name="T14" fmla="*/ 0 w 2770"/>
              <a:gd name="T15" fmla="*/ 2708 h 4320"/>
              <a:gd name="T16" fmla="*/ 722 w 2770"/>
              <a:gd name="T17" fmla="*/ 3964 h 4320"/>
              <a:gd name="T18" fmla="*/ 730 w 2770"/>
              <a:gd name="T19" fmla="*/ 4320 h 4320"/>
              <a:gd name="T20" fmla="*/ 1354 w 2770"/>
              <a:gd name="T21" fmla="*/ 4320 h 4320"/>
              <a:gd name="T22" fmla="*/ 1576 w 2770"/>
              <a:gd name="T23" fmla="*/ 4320 h 4320"/>
              <a:gd name="T24" fmla="*/ 2184 w 2770"/>
              <a:gd name="T25" fmla="*/ 4320 h 4320"/>
              <a:gd name="T26" fmla="*/ 2770 w 2770"/>
              <a:gd name="T27" fmla="*/ 4316 h 4320"/>
              <a:gd name="T28" fmla="*/ 2770 w 2770"/>
              <a:gd name="T29" fmla="*/ 4308 h 4320"/>
              <a:gd name="T30" fmla="*/ 2746 w 2770"/>
              <a:gd name="T31" fmla="*/ 4284 h 4320"/>
              <a:gd name="T32" fmla="*/ 2770 w 2770"/>
              <a:gd name="T33" fmla="*/ 3630 h 4320"/>
              <a:gd name="T34" fmla="*/ 2770 w 2770"/>
              <a:gd name="T35" fmla="*/ 3626 h 4320"/>
              <a:gd name="T36" fmla="*/ 2658 w 2770"/>
              <a:gd name="T37" fmla="*/ 3686 h 4320"/>
              <a:gd name="T38" fmla="*/ 2770 w 2770"/>
              <a:gd name="T39" fmla="*/ 2790 h 4320"/>
              <a:gd name="T40" fmla="*/ 2672 w 2770"/>
              <a:gd name="T41" fmla="*/ 2838 h 4320"/>
              <a:gd name="T42" fmla="*/ 1892 w 2770"/>
              <a:gd name="T43" fmla="*/ 2458 h 4320"/>
              <a:gd name="T44" fmla="*/ 2770 w 2770"/>
              <a:gd name="T45" fmla="*/ 2628 h 4320"/>
              <a:gd name="T46" fmla="*/ 2770 w 2770"/>
              <a:gd name="T47" fmla="*/ 2618 h 4320"/>
              <a:gd name="T48" fmla="*/ 2188 w 2770"/>
              <a:gd name="T49" fmla="*/ 1452 h 4320"/>
              <a:gd name="T50" fmla="*/ 2770 w 2770"/>
              <a:gd name="T51" fmla="*/ 1784 h 4320"/>
              <a:gd name="T52" fmla="*/ 2770 w 2770"/>
              <a:gd name="T53" fmla="*/ 1112 h 4320"/>
              <a:gd name="T54" fmla="*/ 2770 w 2770"/>
              <a:gd name="T55" fmla="*/ 1108 h 4320"/>
              <a:gd name="T56" fmla="*/ 2190 w 2770"/>
              <a:gd name="T57" fmla="*/ 1438 h 4320"/>
              <a:gd name="T58" fmla="*/ 2770 w 2770"/>
              <a:gd name="T59" fmla="*/ 268 h 4320"/>
              <a:gd name="T60" fmla="*/ 1754 w 2770"/>
              <a:gd name="T61" fmla="*/ 352 h 4320"/>
              <a:gd name="T62" fmla="*/ 2590 w 2770"/>
              <a:gd name="T63" fmla="*/ 4 h 4320"/>
              <a:gd name="T64" fmla="*/ 2770 w 2770"/>
              <a:gd name="T65" fmla="*/ 98 h 4320"/>
              <a:gd name="T66" fmla="*/ 1458 w 2770"/>
              <a:gd name="T67" fmla="*/ 1860 h 4320"/>
              <a:gd name="T68" fmla="*/ 2176 w 2770"/>
              <a:gd name="T69" fmla="*/ 1446 h 4320"/>
              <a:gd name="T70" fmla="*/ 734 w 2770"/>
              <a:gd name="T71" fmla="*/ 2282 h 4320"/>
              <a:gd name="T72" fmla="*/ 1454 w 2770"/>
              <a:gd name="T73" fmla="*/ 1868 h 4320"/>
              <a:gd name="T74" fmla="*/ 736 w 2770"/>
              <a:gd name="T75" fmla="*/ 1438 h 4320"/>
              <a:gd name="T76" fmla="*/ 1454 w 2770"/>
              <a:gd name="T77" fmla="*/ 192 h 4320"/>
              <a:gd name="T78" fmla="*/ 1136 w 2770"/>
              <a:gd name="T79" fmla="*/ 4 h 4320"/>
              <a:gd name="T80" fmla="*/ 732 w 2770"/>
              <a:gd name="T81" fmla="*/ 600 h 4320"/>
              <a:gd name="T82" fmla="*/ 328 w 2770"/>
              <a:gd name="T83" fmla="*/ 4 h 4320"/>
              <a:gd name="T84" fmla="*/ 436 w 2770"/>
              <a:gd name="T85" fmla="*/ 440 h 4320"/>
              <a:gd name="T86" fmla="*/ 8 w 2770"/>
              <a:gd name="T87" fmla="*/ 1022 h 4320"/>
              <a:gd name="T88" fmla="*/ 8 w 2770"/>
              <a:gd name="T89" fmla="*/ 2712 h 4320"/>
              <a:gd name="T90" fmla="*/ 726 w 2770"/>
              <a:gd name="T91" fmla="*/ 3958 h 4320"/>
              <a:gd name="T92" fmla="*/ 1450 w 2770"/>
              <a:gd name="T93" fmla="*/ 2704 h 4320"/>
              <a:gd name="T94" fmla="*/ 12 w 2770"/>
              <a:gd name="T95" fmla="*/ 2704 h 4320"/>
              <a:gd name="T96" fmla="*/ 948 w 2770"/>
              <a:gd name="T97" fmla="*/ 3834 h 4320"/>
              <a:gd name="T98" fmla="*/ 1454 w 2770"/>
              <a:gd name="T99" fmla="*/ 2712 h 4320"/>
              <a:gd name="T100" fmla="*/ 1330 w 2770"/>
              <a:gd name="T101" fmla="*/ 4316 h 4320"/>
              <a:gd name="T102" fmla="*/ 1346 w 2770"/>
              <a:gd name="T103" fmla="*/ 4316 h 4320"/>
              <a:gd name="T104" fmla="*/ 1306 w 2770"/>
              <a:gd name="T105" fmla="*/ 3636 h 4320"/>
              <a:gd name="T106" fmla="*/ 1566 w 2770"/>
              <a:gd name="T107" fmla="*/ 4316 h 4320"/>
              <a:gd name="T108" fmla="*/ 2180 w 2770"/>
              <a:gd name="T109" fmla="*/ 3972 h 4320"/>
              <a:gd name="T110" fmla="*/ 2180 w 2770"/>
              <a:gd name="T111" fmla="*/ 3958 h 4320"/>
              <a:gd name="T112" fmla="*/ 2180 w 2770"/>
              <a:gd name="T113" fmla="*/ 3126 h 4320"/>
              <a:gd name="T114" fmla="*/ 1462 w 2770"/>
              <a:gd name="T115" fmla="*/ 1868 h 4320"/>
              <a:gd name="T116" fmla="*/ 2180 w 2770"/>
              <a:gd name="T117" fmla="*/ 2282 h 4320"/>
              <a:gd name="T118" fmla="*/ 2182 w 2770"/>
              <a:gd name="T119" fmla="*/ 1438 h 4320"/>
              <a:gd name="T120" fmla="*/ 1892 w 2770"/>
              <a:gd name="T121" fmla="*/ 440 h 4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770" h="4320">
                <a:moveTo>
                  <a:pt x="2598" y="0"/>
                </a:moveTo>
                <a:lnTo>
                  <a:pt x="2590" y="0"/>
                </a:lnTo>
                <a:lnTo>
                  <a:pt x="1780" y="0"/>
                </a:lnTo>
                <a:lnTo>
                  <a:pt x="1772" y="0"/>
                </a:lnTo>
                <a:lnTo>
                  <a:pt x="1462" y="178"/>
                </a:lnTo>
                <a:lnTo>
                  <a:pt x="1462" y="178"/>
                </a:lnTo>
                <a:lnTo>
                  <a:pt x="1458" y="182"/>
                </a:lnTo>
                <a:lnTo>
                  <a:pt x="1144" y="0"/>
                </a:lnTo>
                <a:lnTo>
                  <a:pt x="1136" y="0"/>
                </a:lnTo>
                <a:lnTo>
                  <a:pt x="326" y="0"/>
                </a:lnTo>
                <a:lnTo>
                  <a:pt x="318" y="0"/>
                </a:lnTo>
                <a:lnTo>
                  <a:pt x="4" y="182"/>
                </a:lnTo>
                <a:lnTo>
                  <a:pt x="0" y="178"/>
                </a:lnTo>
                <a:lnTo>
                  <a:pt x="0" y="184"/>
                </a:lnTo>
                <a:lnTo>
                  <a:pt x="0" y="188"/>
                </a:lnTo>
                <a:lnTo>
                  <a:pt x="0" y="1028"/>
                </a:lnTo>
                <a:lnTo>
                  <a:pt x="724" y="1446"/>
                </a:lnTo>
                <a:lnTo>
                  <a:pt x="722" y="1446"/>
                </a:lnTo>
                <a:lnTo>
                  <a:pt x="726" y="1448"/>
                </a:lnTo>
                <a:lnTo>
                  <a:pt x="726" y="2282"/>
                </a:lnTo>
                <a:lnTo>
                  <a:pt x="4" y="2700"/>
                </a:lnTo>
                <a:lnTo>
                  <a:pt x="0" y="2698"/>
                </a:lnTo>
                <a:lnTo>
                  <a:pt x="0" y="2702"/>
                </a:lnTo>
                <a:lnTo>
                  <a:pt x="0" y="2708"/>
                </a:lnTo>
                <a:lnTo>
                  <a:pt x="0" y="3546"/>
                </a:lnTo>
                <a:lnTo>
                  <a:pt x="722" y="3964"/>
                </a:lnTo>
                <a:lnTo>
                  <a:pt x="722" y="3964"/>
                </a:lnTo>
                <a:lnTo>
                  <a:pt x="726" y="3966"/>
                </a:lnTo>
                <a:lnTo>
                  <a:pt x="726" y="4320"/>
                </a:lnTo>
                <a:lnTo>
                  <a:pt x="730" y="4320"/>
                </a:lnTo>
                <a:lnTo>
                  <a:pt x="1338" y="4320"/>
                </a:lnTo>
                <a:lnTo>
                  <a:pt x="1346" y="4320"/>
                </a:lnTo>
                <a:lnTo>
                  <a:pt x="1354" y="4320"/>
                </a:lnTo>
                <a:lnTo>
                  <a:pt x="1560" y="4320"/>
                </a:lnTo>
                <a:lnTo>
                  <a:pt x="1568" y="4320"/>
                </a:lnTo>
                <a:lnTo>
                  <a:pt x="1576" y="4320"/>
                </a:lnTo>
                <a:lnTo>
                  <a:pt x="2180" y="4320"/>
                </a:lnTo>
                <a:lnTo>
                  <a:pt x="2184" y="4320"/>
                </a:lnTo>
                <a:lnTo>
                  <a:pt x="2184" y="4320"/>
                </a:lnTo>
                <a:lnTo>
                  <a:pt x="2188" y="4320"/>
                </a:lnTo>
                <a:lnTo>
                  <a:pt x="2770" y="4320"/>
                </a:lnTo>
                <a:lnTo>
                  <a:pt x="2770" y="4316"/>
                </a:lnTo>
                <a:lnTo>
                  <a:pt x="2188" y="4316"/>
                </a:lnTo>
                <a:lnTo>
                  <a:pt x="2188" y="3972"/>
                </a:lnTo>
                <a:lnTo>
                  <a:pt x="2770" y="4308"/>
                </a:lnTo>
                <a:lnTo>
                  <a:pt x="2770" y="4302"/>
                </a:lnTo>
                <a:lnTo>
                  <a:pt x="2770" y="4298"/>
                </a:lnTo>
                <a:lnTo>
                  <a:pt x="2746" y="4284"/>
                </a:lnTo>
                <a:lnTo>
                  <a:pt x="2192" y="3964"/>
                </a:lnTo>
                <a:lnTo>
                  <a:pt x="2762" y="3636"/>
                </a:lnTo>
                <a:lnTo>
                  <a:pt x="2770" y="3630"/>
                </a:lnTo>
                <a:lnTo>
                  <a:pt x="2770" y="3630"/>
                </a:lnTo>
                <a:lnTo>
                  <a:pt x="2770" y="3626"/>
                </a:lnTo>
                <a:lnTo>
                  <a:pt x="2770" y="3626"/>
                </a:lnTo>
                <a:lnTo>
                  <a:pt x="2770" y="3622"/>
                </a:lnTo>
                <a:lnTo>
                  <a:pt x="2770" y="3620"/>
                </a:lnTo>
                <a:lnTo>
                  <a:pt x="2658" y="3686"/>
                </a:lnTo>
                <a:lnTo>
                  <a:pt x="2188" y="3956"/>
                </a:lnTo>
                <a:lnTo>
                  <a:pt x="2188" y="3126"/>
                </a:lnTo>
                <a:lnTo>
                  <a:pt x="2770" y="2790"/>
                </a:lnTo>
                <a:lnTo>
                  <a:pt x="2770" y="2786"/>
                </a:lnTo>
                <a:lnTo>
                  <a:pt x="2770" y="2782"/>
                </a:lnTo>
                <a:lnTo>
                  <a:pt x="2672" y="2838"/>
                </a:lnTo>
                <a:lnTo>
                  <a:pt x="2184" y="3120"/>
                </a:lnTo>
                <a:lnTo>
                  <a:pt x="1466" y="2704"/>
                </a:lnTo>
                <a:lnTo>
                  <a:pt x="1892" y="2458"/>
                </a:lnTo>
                <a:lnTo>
                  <a:pt x="2184" y="2290"/>
                </a:lnTo>
                <a:lnTo>
                  <a:pt x="2770" y="2628"/>
                </a:lnTo>
                <a:lnTo>
                  <a:pt x="2770" y="2628"/>
                </a:lnTo>
                <a:lnTo>
                  <a:pt x="2770" y="2624"/>
                </a:lnTo>
                <a:lnTo>
                  <a:pt x="2770" y="2622"/>
                </a:lnTo>
                <a:lnTo>
                  <a:pt x="2770" y="2618"/>
                </a:lnTo>
                <a:lnTo>
                  <a:pt x="2770" y="2618"/>
                </a:lnTo>
                <a:lnTo>
                  <a:pt x="2188" y="2282"/>
                </a:lnTo>
                <a:lnTo>
                  <a:pt x="2188" y="1452"/>
                </a:lnTo>
                <a:lnTo>
                  <a:pt x="2614" y="1698"/>
                </a:lnTo>
                <a:lnTo>
                  <a:pt x="2770" y="1788"/>
                </a:lnTo>
                <a:lnTo>
                  <a:pt x="2770" y="1784"/>
                </a:lnTo>
                <a:lnTo>
                  <a:pt x="2770" y="1778"/>
                </a:lnTo>
                <a:lnTo>
                  <a:pt x="2194" y="1446"/>
                </a:lnTo>
                <a:lnTo>
                  <a:pt x="2770" y="1112"/>
                </a:lnTo>
                <a:lnTo>
                  <a:pt x="2770" y="1112"/>
                </a:lnTo>
                <a:lnTo>
                  <a:pt x="2770" y="1108"/>
                </a:lnTo>
                <a:lnTo>
                  <a:pt x="2770" y="1108"/>
                </a:lnTo>
                <a:lnTo>
                  <a:pt x="2770" y="1104"/>
                </a:lnTo>
                <a:lnTo>
                  <a:pt x="2770" y="1102"/>
                </a:lnTo>
                <a:lnTo>
                  <a:pt x="2190" y="1438"/>
                </a:lnTo>
                <a:lnTo>
                  <a:pt x="2190" y="608"/>
                </a:lnTo>
                <a:lnTo>
                  <a:pt x="2770" y="272"/>
                </a:lnTo>
                <a:lnTo>
                  <a:pt x="2770" y="268"/>
                </a:lnTo>
                <a:lnTo>
                  <a:pt x="2770" y="264"/>
                </a:lnTo>
                <a:lnTo>
                  <a:pt x="2186" y="600"/>
                </a:lnTo>
                <a:lnTo>
                  <a:pt x="1754" y="352"/>
                </a:lnTo>
                <a:lnTo>
                  <a:pt x="1466" y="186"/>
                </a:lnTo>
                <a:lnTo>
                  <a:pt x="1782" y="4"/>
                </a:lnTo>
                <a:lnTo>
                  <a:pt x="2590" y="4"/>
                </a:lnTo>
                <a:lnTo>
                  <a:pt x="2770" y="108"/>
                </a:lnTo>
                <a:lnTo>
                  <a:pt x="2770" y="104"/>
                </a:lnTo>
                <a:lnTo>
                  <a:pt x="2770" y="98"/>
                </a:lnTo>
                <a:lnTo>
                  <a:pt x="2598" y="0"/>
                </a:lnTo>
                <a:close/>
                <a:moveTo>
                  <a:pt x="2176" y="1446"/>
                </a:moveTo>
                <a:lnTo>
                  <a:pt x="1458" y="1860"/>
                </a:lnTo>
                <a:lnTo>
                  <a:pt x="738" y="1446"/>
                </a:lnTo>
                <a:lnTo>
                  <a:pt x="1458" y="1030"/>
                </a:lnTo>
                <a:lnTo>
                  <a:pt x="2176" y="1446"/>
                </a:lnTo>
                <a:close/>
                <a:moveTo>
                  <a:pt x="1454" y="1868"/>
                </a:moveTo>
                <a:lnTo>
                  <a:pt x="1454" y="2698"/>
                </a:lnTo>
                <a:lnTo>
                  <a:pt x="734" y="2282"/>
                </a:lnTo>
                <a:lnTo>
                  <a:pt x="734" y="1452"/>
                </a:lnTo>
                <a:lnTo>
                  <a:pt x="1160" y="1698"/>
                </a:lnTo>
                <a:lnTo>
                  <a:pt x="1454" y="1868"/>
                </a:lnTo>
                <a:close/>
                <a:moveTo>
                  <a:pt x="1454" y="1022"/>
                </a:moveTo>
                <a:lnTo>
                  <a:pt x="1004" y="1284"/>
                </a:lnTo>
                <a:lnTo>
                  <a:pt x="736" y="1438"/>
                </a:lnTo>
                <a:lnTo>
                  <a:pt x="736" y="608"/>
                </a:lnTo>
                <a:lnTo>
                  <a:pt x="798" y="572"/>
                </a:lnTo>
                <a:lnTo>
                  <a:pt x="1454" y="192"/>
                </a:lnTo>
                <a:lnTo>
                  <a:pt x="1454" y="1022"/>
                </a:lnTo>
                <a:close/>
                <a:moveTo>
                  <a:pt x="328" y="4"/>
                </a:moveTo>
                <a:lnTo>
                  <a:pt x="1136" y="4"/>
                </a:lnTo>
                <a:lnTo>
                  <a:pt x="1450" y="186"/>
                </a:lnTo>
                <a:lnTo>
                  <a:pt x="732" y="600"/>
                </a:lnTo>
                <a:lnTo>
                  <a:pt x="732" y="600"/>
                </a:lnTo>
                <a:lnTo>
                  <a:pt x="300" y="352"/>
                </a:lnTo>
                <a:lnTo>
                  <a:pt x="12" y="186"/>
                </a:lnTo>
                <a:lnTo>
                  <a:pt x="328" y="4"/>
                </a:lnTo>
                <a:close/>
                <a:moveTo>
                  <a:pt x="8" y="1022"/>
                </a:moveTo>
                <a:lnTo>
                  <a:pt x="8" y="192"/>
                </a:lnTo>
                <a:lnTo>
                  <a:pt x="436" y="440"/>
                </a:lnTo>
                <a:lnTo>
                  <a:pt x="728" y="608"/>
                </a:lnTo>
                <a:lnTo>
                  <a:pt x="728" y="1438"/>
                </a:lnTo>
                <a:lnTo>
                  <a:pt x="8" y="1022"/>
                </a:lnTo>
                <a:close/>
                <a:moveTo>
                  <a:pt x="726" y="3958"/>
                </a:moveTo>
                <a:lnTo>
                  <a:pt x="8" y="3542"/>
                </a:lnTo>
                <a:lnTo>
                  <a:pt x="8" y="2712"/>
                </a:lnTo>
                <a:lnTo>
                  <a:pt x="150" y="2794"/>
                </a:lnTo>
                <a:lnTo>
                  <a:pt x="726" y="3126"/>
                </a:lnTo>
                <a:lnTo>
                  <a:pt x="726" y="3958"/>
                </a:lnTo>
                <a:close/>
                <a:moveTo>
                  <a:pt x="12" y="2704"/>
                </a:moveTo>
                <a:lnTo>
                  <a:pt x="730" y="2290"/>
                </a:lnTo>
                <a:lnTo>
                  <a:pt x="1450" y="2704"/>
                </a:lnTo>
                <a:lnTo>
                  <a:pt x="1218" y="2838"/>
                </a:lnTo>
                <a:lnTo>
                  <a:pt x="730" y="3120"/>
                </a:lnTo>
                <a:lnTo>
                  <a:pt x="12" y="2704"/>
                </a:lnTo>
                <a:close/>
                <a:moveTo>
                  <a:pt x="1454" y="2712"/>
                </a:moveTo>
                <a:lnTo>
                  <a:pt x="1454" y="3542"/>
                </a:lnTo>
                <a:lnTo>
                  <a:pt x="948" y="3834"/>
                </a:lnTo>
                <a:lnTo>
                  <a:pt x="734" y="3956"/>
                </a:lnTo>
                <a:lnTo>
                  <a:pt x="734" y="3126"/>
                </a:lnTo>
                <a:lnTo>
                  <a:pt x="1454" y="2712"/>
                </a:lnTo>
                <a:close/>
                <a:moveTo>
                  <a:pt x="734" y="4316"/>
                </a:moveTo>
                <a:lnTo>
                  <a:pt x="734" y="3972"/>
                </a:lnTo>
                <a:lnTo>
                  <a:pt x="1330" y="4316"/>
                </a:lnTo>
                <a:lnTo>
                  <a:pt x="734" y="4316"/>
                </a:lnTo>
                <a:close/>
                <a:moveTo>
                  <a:pt x="1566" y="4316"/>
                </a:moveTo>
                <a:lnTo>
                  <a:pt x="1346" y="4316"/>
                </a:lnTo>
                <a:lnTo>
                  <a:pt x="1292" y="4284"/>
                </a:lnTo>
                <a:lnTo>
                  <a:pt x="738" y="3964"/>
                </a:lnTo>
                <a:lnTo>
                  <a:pt x="1306" y="3636"/>
                </a:lnTo>
                <a:lnTo>
                  <a:pt x="1456" y="3550"/>
                </a:lnTo>
                <a:lnTo>
                  <a:pt x="2176" y="3964"/>
                </a:lnTo>
                <a:lnTo>
                  <a:pt x="1566" y="4316"/>
                </a:lnTo>
                <a:close/>
                <a:moveTo>
                  <a:pt x="2180" y="4316"/>
                </a:moveTo>
                <a:lnTo>
                  <a:pt x="1582" y="4316"/>
                </a:lnTo>
                <a:lnTo>
                  <a:pt x="2180" y="3972"/>
                </a:lnTo>
                <a:lnTo>
                  <a:pt x="2180" y="4316"/>
                </a:lnTo>
                <a:close/>
                <a:moveTo>
                  <a:pt x="2180" y="3126"/>
                </a:moveTo>
                <a:lnTo>
                  <a:pt x="2180" y="3958"/>
                </a:lnTo>
                <a:lnTo>
                  <a:pt x="1462" y="3542"/>
                </a:lnTo>
                <a:lnTo>
                  <a:pt x="1462" y="2712"/>
                </a:lnTo>
                <a:lnTo>
                  <a:pt x="2180" y="3126"/>
                </a:lnTo>
                <a:close/>
                <a:moveTo>
                  <a:pt x="2180" y="2282"/>
                </a:moveTo>
                <a:lnTo>
                  <a:pt x="1462" y="2698"/>
                </a:lnTo>
                <a:lnTo>
                  <a:pt x="1462" y="1868"/>
                </a:lnTo>
                <a:lnTo>
                  <a:pt x="1482" y="1856"/>
                </a:lnTo>
                <a:lnTo>
                  <a:pt x="2180" y="1452"/>
                </a:lnTo>
                <a:lnTo>
                  <a:pt x="2180" y="2282"/>
                </a:lnTo>
                <a:close/>
                <a:moveTo>
                  <a:pt x="1892" y="440"/>
                </a:moveTo>
                <a:lnTo>
                  <a:pt x="2182" y="608"/>
                </a:lnTo>
                <a:lnTo>
                  <a:pt x="2182" y="1438"/>
                </a:lnTo>
                <a:lnTo>
                  <a:pt x="1462" y="1022"/>
                </a:lnTo>
                <a:lnTo>
                  <a:pt x="1462" y="192"/>
                </a:lnTo>
                <a:lnTo>
                  <a:pt x="1892" y="44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lvl="0"/>
            <a:endParaRPr lang="ko-KR" altLang="en-US" sz="1350" dirty="0"/>
          </a:p>
        </p:txBody>
      </p:sp>
    </p:spTree>
    <p:extLst>
      <p:ext uri="{BB962C8B-B14F-4D97-AF65-F5344CB8AC3E}">
        <p14:creationId xmlns:p14="http://schemas.microsoft.com/office/powerpoint/2010/main" val="35969866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목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2131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solidFill>
                <a:prstClr val="white"/>
              </a:solidFill>
            </a:endParaRPr>
          </a:p>
        </p:txBody>
      </p:sp>
      <p:sp>
        <p:nvSpPr>
          <p:cNvPr id="7" name="Freeform 6"/>
          <p:cNvSpPr>
            <a:spLocks/>
          </p:cNvSpPr>
          <p:nvPr userDrawn="1"/>
        </p:nvSpPr>
        <p:spPr bwMode="auto">
          <a:xfrm>
            <a:off x="-989013" y="0"/>
            <a:ext cx="12700" cy="6350"/>
          </a:xfrm>
          <a:custGeom>
            <a:avLst/>
            <a:gdLst>
              <a:gd name="T0" fmla="*/ 0 w 8"/>
              <a:gd name="T1" fmla="*/ 0 h 4"/>
              <a:gd name="T2" fmla="*/ 0 w 8"/>
              <a:gd name="T3" fmla="*/ 4 h 4"/>
              <a:gd name="T4" fmla="*/ 8 w 8"/>
              <a:gd name="T5" fmla="*/ 0 h 4"/>
              <a:gd name="T6" fmla="*/ 0 w 8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" h="4">
                <a:moveTo>
                  <a:pt x="0" y="0"/>
                </a:moveTo>
                <a:lnTo>
                  <a:pt x="0" y="4"/>
                </a:lnTo>
                <a:lnTo>
                  <a:pt x="8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/>
          </a:p>
        </p:txBody>
      </p:sp>
      <p:sp>
        <p:nvSpPr>
          <p:cNvPr id="9" name="Freeform 7"/>
          <p:cNvSpPr>
            <a:spLocks/>
          </p:cNvSpPr>
          <p:nvPr userDrawn="1"/>
        </p:nvSpPr>
        <p:spPr bwMode="auto">
          <a:xfrm>
            <a:off x="4257674" y="0"/>
            <a:ext cx="4886326" cy="3978275"/>
          </a:xfrm>
          <a:custGeom>
            <a:avLst/>
            <a:gdLst>
              <a:gd name="T0" fmla="*/ 3078 w 3078"/>
              <a:gd name="T1" fmla="*/ 2506 h 2506"/>
              <a:gd name="T2" fmla="*/ 0 w 3078"/>
              <a:gd name="T3" fmla="*/ 0 h 2506"/>
              <a:gd name="T4" fmla="*/ 3078 w 3078"/>
              <a:gd name="T5" fmla="*/ 0 h 2506"/>
              <a:gd name="T6" fmla="*/ 3078 w 3078"/>
              <a:gd name="T7" fmla="*/ 2506 h 2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78" h="2506">
                <a:moveTo>
                  <a:pt x="3078" y="2506"/>
                </a:moveTo>
                <a:lnTo>
                  <a:pt x="0" y="0"/>
                </a:lnTo>
                <a:lnTo>
                  <a:pt x="3078" y="0"/>
                </a:lnTo>
                <a:lnTo>
                  <a:pt x="3078" y="2506"/>
                </a:lnTo>
                <a:close/>
              </a:path>
            </a:pathLst>
          </a:custGeom>
          <a:blipFill dpi="0" rotWithShape="0">
            <a:blip r:embed="rId2" cstate="print"/>
            <a:srcRect/>
            <a:tile tx="0" ty="0" sx="70000" sy="70000" flip="none" algn="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350" dirty="0">
              <a:solidFill>
                <a:prstClr val="white"/>
              </a:solidFill>
            </a:endParaRPr>
          </a:p>
        </p:txBody>
      </p:sp>
      <p:sp>
        <p:nvSpPr>
          <p:cNvPr id="10" name="Freeform 8"/>
          <p:cNvSpPr>
            <a:spLocks noEditPoints="1"/>
          </p:cNvSpPr>
          <p:nvPr userDrawn="1"/>
        </p:nvSpPr>
        <p:spPr bwMode="auto">
          <a:xfrm>
            <a:off x="4902200" y="0"/>
            <a:ext cx="4241800" cy="6858000"/>
          </a:xfrm>
          <a:custGeom>
            <a:avLst/>
            <a:gdLst>
              <a:gd name="T0" fmla="*/ 2672 w 2672"/>
              <a:gd name="T1" fmla="*/ 86 h 4320"/>
              <a:gd name="T2" fmla="*/ 2164 w 2672"/>
              <a:gd name="T3" fmla="*/ 0 h 4320"/>
              <a:gd name="T4" fmla="*/ 2490 w 2672"/>
              <a:gd name="T5" fmla="*/ 196 h 4320"/>
              <a:gd name="T6" fmla="*/ 1666 w 2672"/>
              <a:gd name="T7" fmla="*/ 672 h 4320"/>
              <a:gd name="T8" fmla="*/ 1660 w 2672"/>
              <a:gd name="T9" fmla="*/ 0 h 4320"/>
              <a:gd name="T10" fmla="*/ 1390 w 2672"/>
              <a:gd name="T11" fmla="*/ 826 h 4320"/>
              <a:gd name="T12" fmla="*/ 838 w 2672"/>
              <a:gd name="T13" fmla="*/ 196 h 4320"/>
              <a:gd name="T14" fmla="*/ 1164 w 2672"/>
              <a:gd name="T15" fmla="*/ 0 h 4320"/>
              <a:gd name="T16" fmla="*/ 504 w 2672"/>
              <a:gd name="T17" fmla="*/ 0 h 4320"/>
              <a:gd name="T18" fmla="*/ 830 w 2672"/>
              <a:gd name="T19" fmla="*/ 196 h 4320"/>
              <a:gd name="T20" fmla="*/ 8 w 2672"/>
              <a:gd name="T21" fmla="*/ 672 h 4320"/>
              <a:gd name="T22" fmla="*/ 0 w 2672"/>
              <a:gd name="T23" fmla="*/ 0 h 4320"/>
              <a:gd name="T24" fmla="*/ 826 w 2672"/>
              <a:gd name="T25" fmla="*/ 1152 h 4320"/>
              <a:gd name="T26" fmla="*/ 830 w 2672"/>
              <a:gd name="T27" fmla="*/ 1154 h 4320"/>
              <a:gd name="T28" fmla="*/ 2 w 2672"/>
              <a:gd name="T29" fmla="*/ 2586 h 4320"/>
              <a:gd name="T30" fmla="*/ 0 w 2672"/>
              <a:gd name="T31" fmla="*/ 2588 h 4320"/>
              <a:gd name="T32" fmla="*/ 0 w 2672"/>
              <a:gd name="T33" fmla="*/ 3550 h 4320"/>
              <a:gd name="T34" fmla="*/ 824 w 2672"/>
              <a:gd name="T35" fmla="*/ 4026 h 4320"/>
              <a:gd name="T36" fmla="*/ 828 w 2672"/>
              <a:gd name="T37" fmla="*/ 4032 h 4320"/>
              <a:gd name="T38" fmla="*/ 828 w 2672"/>
              <a:gd name="T39" fmla="*/ 4032 h 4320"/>
              <a:gd name="T40" fmla="*/ 1332 w 2672"/>
              <a:gd name="T41" fmla="*/ 4320 h 4320"/>
              <a:gd name="T42" fmla="*/ 838 w 2672"/>
              <a:gd name="T43" fmla="*/ 4026 h 4320"/>
              <a:gd name="T44" fmla="*/ 1662 w 2672"/>
              <a:gd name="T45" fmla="*/ 3552 h 4320"/>
              <a:gd name="T46" fmla="*/ 1974 w 2672"/>
              <a:gd name="T47" fmla="*/ 4320 h 4320"/>
              <a:gd name="T48" fmla="*/ 2488 w 2672"/>
              <a:gd name="T49" fmla="*/ 4032 h 4320"/>
              <a:gd name="T50" fmla="*/ 2488 w 2672"/>
              <a:gd name="T51" fmla="*/ 4032 h 4320"/>
              <a:gd name="T52" fmla="*/ 2672 w 2672"/>
              <a:gd name="T53" fmla="*/ 4136 h 4320"/>
              <a:gd name="T54" fmla="*/ 2498 w 2672"/>
              <a:gd name="T55" fmla="*/ 4026 h 4320"/>
              <a:gd name="T56" fmla="*/ 2672 w 2672"/>
              <a:gd name="T57" fmla="*/ 3918 h 4320"/>
              <a:gd name="T58" fmla="*/ 2494 w 2672"/>
              <a:gd name="T59" fmla="*/ 3070 h 4320"/>
              <a:gd name="T60" fmla="*/ 2672 w 2672"/>
              <a:gd name="T61" fmla="*/ 2960 h 4320"/>
              <a:gd name="T62" fmla="*/ 1670 w 2672"/>
              <a:gd name="T63" fmla="*/ 2590 h 4320"/>
              <a:gd name="T64" fmla="*/ 2492 w 2672"/>
              <a:gd name="T65" fmla="*/ 2114 h 4320"/>
              <a:gd name="T66" fmla="*/ 2672 w 2672"/>
              <a:gd name="T67" fmla="*/ 2210 h 4320"/>
              <a:gd name="T68" fmla="*/ 2496 w 2672"/>
              <a:gd name="T69" fmla="*/ 1158 h 4320"/>
              <a:gd name="T70" fmla="*/ 2672 w 2672"/>
              <a:gd name="T71" fmla="*/ 1260 h 4320"/>
              <a:gd name="T72" fmla="*/ 2500 w 2672"/>
              <a:gd name="T73" fmla="*/ 1152 h 4320"/>
              <a:gd name="T74" fmla="*/ 2672 w 2672"/>
              <a:gd name="T75" fmla="*/ 1044 h 4320"/>
              <a:gd name="T76" fmla="*/ 2496 w 2672"/>
              <a:gd name="T77" fmla="*/ 196 h 4320"/>
              <a:gd name="T78" fmla="*/ 828 w 2672"/>
              <a:gd name="T79" fmla="*/ 4020 h 4320"/>
              <a:gd name="T80" fmla="*/ 6 w 2672"/>
              <a:gd name="T81" fmla="*/ 2596 h 4320"/>
              <a:gd name="T82" fmla="*/ 828 w 2672"/>
              <a:gd name="T83" fmla="*/ 3070 h 4320"/>
              <a:gd name="T84" fmla="*/ 304 w 2672"/>
              <a:gd name="T85" fmla="*/ 2760 h 4320"/>
              <a:gd name="T86" fmla="*/ 832 w 2672"/>
              <a:gd name="T87" fmla="*/ 2114 h 4320"/>
              <a:gd name="T88" fmla="*/ 832 w 2672"/>
              <a:gd name="T89" fmla="*/ 3064 h 4320"/>
              <a:gd name="T90" fmla="*/ 1658 w 2672"/>
              <a:gd name="T91" fmla="*/ 3544 h 4320"/>
              <a:gd name="T92" fmla="*/ 836 w 2672"/>
              <a:gd name="T93" fmla="*/ 3070 h 4320"/>
              <a:gd name="T94" fmla="*/ 1658 w 2672"/>
              <a:gd name="T95" fmla="*/ 3544 h 4320"/>
              <a:gd name="T96" fmla="*/ 836 w 2672"/>
              <a:gd name="T97" fmla="*/ 2108 h 4320"/>
              <a:gd name="T98" fmla="*/ 1658 w 2672"/>
              <a:gd name="T99" fmla="*/ 1634 h 4320"/>
              <a:gd name="T100" fmla="*/ 1420 w 2672"/>
              <a:gd name="T101" fmla="*/ 1488 h 4320"/>
              <a:gd name="T102" fmla="*/ 1398 w 2672"/>
              <a:gd name="T103" fmla="*/ 830 h 4320"/>
              <a:gd name="T104" fmla="*/ 2484 w 2672"/>
              <a:gd name="T105" fmla="*/ 1152 h 4320"/>
              <a:gd name="T106" fmla="*/ 1420 w 2672"/>
              <a:gd name="T107" fmla="*/ 1488 h 4320"/>
              <a:gd name="T108" fmla="*/ 2488 w 2672"/>
              <a:gd name="T109" fmla="*/ 4020 h 4320"/>
              <a:gd name="T110" fmla="*/ 1666 w 2672"/>
              <a:gd name="T111" fmla="*/ 2596 h 4320"/>
              <a:gd name="T112" fmla="*/ 2488 w 2672"/>
              <a:gd name="T113" fmla="*/ 2108 h 4320"/>
              <a:gd name="T114" fmla="*/ 1666 w 2672"/>
              <a:gd name="T115" fmla="*/ 1634 h 4320"/>
              <a:gd name="T116" fmla="*/ 2488 w 2672"/>
              <a:gd name="T117" fmla="*/ 2108 h 4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672" h="4320">
                <a:moveTo>
                  <a:pt x="2672" y="96"/>
                </a:moveTo>
                <a:lnTo>
                  <a:pt x="2672" y="86"/>
                </a:lnTo>
                <a:lnTo>
                  <a:pt x="2492" y="190"/>
                </a:lnTo>
                <a:lnTo>
                  <a:pt x="2164" y="0"/>
                </a:lnTo>
                <a:lnTo>
                  <a:pt x="2148" y="0"/>
                </a:lnTo>
                <a:lnTo>
                  <a:pt x="2490" y="196"/>
                </a:lnTo>
                <a:lnTo>
                  <a:pt x="2490" y="1146"/>
                </a:lnTo>
                <a:lnTo>
                  <a:pt x="1666" y="672"/>
                </a:lnTo>
                <a:lnTo>
                  <a:pt x="1666" y="0"/>
                </a:lnTo>
                <a:lnTo>
                  <a:pt x="1660" y="0"/>
                </a:lnTo>
                <a:lnTo>
                  <a:pt x="1660" y="672"/>
                </a:lnTo>
                <a:lnTo>
                  <a:pt x="1390" y="826"/>
                </a:lnTo>
                <a:lnTo>
                  <a:pt x="838" y="1146"/>
                </a:lnTo>
                <a:lnTo>
                  <a:pt x="838" y="196"/>
                </a:lnTo>
                <a:lnTo>
                  <a:pt x="1178" y="0"/>
                </a:lnTo>
                <a:lnTo>
                  <a:pt x="1164" y="0"/>
                </a:lnTo>
                <a:lnTo>
                  <a:pt x="834" y="190"/>
                </a:lnTo>
                <a:lnTo>
                  <a:pt x="504" y="0"/>
                </a:lnTo>
                <a:lnTo>
                  <a:pt x="490" y="0"/>
                </a:lnTo>
                <a:lnTo>
                  <a:pt x="830" y="196"/>
                </a:lnTo>
                <a:lnTo>
                  <a:pt x="830" y="1146"/>
                </a:lnTo>
                <a:lnTo>
                  <a:pt x="8" y="672"/>
                </a:lnTo>
                <a:lnTo>
                  <a:pt x="8" y="0"/>
                </a:lnTo>
                <a:lnTo>
                  <a:pt x="0" y="0"/>
                </a:lnTo>
                <a:lnTo>
                  <a:pt x="0" y="676"/>
                </a:lnTo>
                <a:lnTo>
                  <a:pt x="826" y="1152"/>
                </a:lnTo>
                <a:lnTo>
                  <a:pt x="826" y="1152"/>
                </a:lnTo>
                <a:lnTo>
                  <a:pt x="830" y="1154"/>
                </a:lnTo>
                <a:lnTo>
                  <a:pt x="830" y="2108"/>
                </a:lnTo>
                <a:lnTo>
                  <a:pt x="2" y="2586"/>
                </a:lnTo>
                <a:lnTo>
                  <a:pt x="0" y="2584"/>
                </a:lnTo>
                <a:lnTo>
                  <a:pt x="0" y="2588"/>
                </a:lnTo>
                <a:lnTo>
                  <a:pt x="0" y="2592"/>
                </a:lnTo>
                <a:lnTo>
                  <a:pt x="0" y="3550"/>
                </a:lnTo>
                <a:lnTo>
                  <a:pt x="824" y="4026"/>
                </a:lnTo>
                <a:lnTo>
                  <a:pt x="824" y="4026"/>
                </a:lnTo>
                <a:lnTo>
                  <a:pt x="828" y="4028"/>
                </a:lnTo>
                <a:lnTo>
                  <a:pt x="828" y="4032"/>
                </a:lnTo>
                <a:lnTo>
                  <a:pt x="828" y="4032"/>
                </a:lnTo>
                <a:lnTo>
                  <a:pt x="828" y="4032"/>
                </a:lnTo>
                <a:lnTo>
                  <a:pt x="832" y="4030"/>
                </a:lnTo>
                <a:lnTo>
                  <a:pt x="1332" y="4320"/>
                </a:lnTo>
                <a:lnTo>
                  <a:pt x="1348" y="4320"/>
                </a:lnTo>
                <a:lnTo>
                  <a:pt x="838" y="4026"/>
                </a:lnTo>
                <a:lnTo>
                  <a:pt x="1516" y="3636"/>
                </a:lnTo>
                <a:lnTo>
                  <a:pt x="1662" y="3552"/>
                </a:lnTo>
                <a:lnTo>
                  <a:pt x="2484" y="4026"/>
                </a:lnTo>
                <a:lnTo>
                  <a:pt x="1974" y="4320"/>
                </a:lnTo>
                <a:lnTo>
                  <a:pt x="1988" y="4320"/>
                </a:lnTo>
                <a:lnTo>
                  <a:pt x="2488" y="4032"/>
                </a:lnTo>
                <a:lnTo>
                  <a:pt x="2488" y="4032"/>
                </a:lnTo>
                <a:lnTo>
                  <a:pt x="2488" y="4032"/>
                </a:lnTo>
                <a:lnTo>
                  <a:pt x="2490" y="4030"/>
                </a:lnTo>
                <a:lnTo>
                  <a:pt x="2672" y="4136"/>
                </a:lnTo>
                <a:lnTo>
                  <a:pt x="2672" y="4126"/>
                </a:lnTo>
                <a:lnTo>
                  <a:pt x="2498" y="4026"/>
                </a:lnTo>
                <a:lnTo>
                  <a:pt x="2672" y="3926"/>
                </a:lnTo>
                <a:lnTo>
                  <a:pt x="2672" y="3918"/>
                </a:lnTo>
                <a:lnTo>
                  <a:pt x="2494" y="4020"/>
                </a:lnTo>
                <a:lnTo>
                  <a:pt x="2494" y="3070"/>
                </a:lnTo>
                <a:lnTo>
                  <a:pt x="2672" y="2968"/>
                </a:lnTo>
                <a:lnTo>
                  <a:pt x="2672" y="2960"/>
                </a:lnTo>
                <a:lnTo>
                  <a:pt x="2492" y="3064"/>
                </a:lnTo>
                <a:lnTo>
                  <a:pt x="1670" y="2590"/>
                </a:lnTo>
                <a:lnTo>
                  <a:pt x="1924" y="2442"/>
                </a:lnTo>
                <a:lnTo>
                  <a:pt x="2492" y="2114"/>
                </a:lnTo>
                <a:lnTo>
                  <a:pt x="2672" y="2220"/>
                </a:lnTo>
                <a:lnTo>
                  <a:pt x="2672" y="2210"/>
                </a:lnTo>
                <a:lnTo>
                  <a:pt x="2496" y="2108"/>
                </a:lnTo>
                <a:lnTo>
                  <a:pt x="2496" y="1158"/>
                </a:lnTo>
                <a:lnTo>
                  <a:pt x="2590" y="1214"/>
                </a:lnTo>
                <a:lnTo>
                  <a:pt x="2672" y="1260"/>
                </a:lnTo>
                <a:lnTo>
                  <a:pt x="2672" y="1252"/>
                </a:lnTo>
                <a:lnTo>
                  <a:pt x="2500" y="1152"/>
                </a:lnTo>
                <a:lnTo>
                  <a:pt x="2672" y="1052"/>
                </a:lnTo>
                <a:lnTo>
                  <a:pt x="2672" y="1044"/>
                </a:lnTo>
                <a:lnTo>
                  <a:pt x="2496" y="1146"/>
                </a:lnTo>
                <a:lnTo>
                  <a:pt x="2496" y="196"/>
                </a:lnTo>
                <a:lnTo>
                  <a:pt x="2672" y="96"/>
                </a:lnTo>
                <a:close/>
                <a:moveTo>
                  <a:pt x="828" y="4020"/>
                </a:moveTo>
                <a:lnTo>
                  <a:pt x="6" y="3546"/>
                </a:lnTo>
                <a:lnTo>
                  <a:pt x="6" y="2596"/>
                </a:lnTo>
                <a:lnTo>
                  <a:pt x="108" y="2654"/>
                </a:lnTo>
                <a:lnTo>
                  <a:pt x="828" y="3070"/>
                </a:lnTo>
                <a:lnTo>
                  <a:pt x="828" y="4020"/>
                </a:lnTo>
                <a:close/>
                <a:moveTo>
                  <a:pt x="304" y="2760"/>
                </a:moveTo>
                <a:lnTo>
                  <a:pt x="10" y="2590"/>
                </a:lnTo>
                <a:lnTo>
                  <a:pt x="832" y="2114"/>
                </a:lnTo>
                <a:lnTo>
                  <a:pt x="1654" y="2590"/>
                </a:lnTo>
                <a:lnTo>
                  <a:pt x="832" y="3064"/>
                </a:lnTo>
                <a:lnTo>
                  <a:pt x="304" y="2760"/>
                </a:lnTo>
                <a:close/>
                <a:moveTo>
                  <a:pt x="1658" y="3544"/>
                </a:moveTo>
                <a:lnTo>
                  <a:pt x="836" y="4020"/>
                </a:lnTo>
                <a:lnTo>
                  <a:pt x="836" y="3070"/>
                </a:lnTo>
                <a:lnTo>
                  <a:pt x="1658" y="2596"/>
                </a:lnTo>
                <a:lnTo>
                  <a:pt x="1658" y="3544"/>
                </a:lnTo>
                <a:close/>
                <a:moveTo>
                  <a:pt x="1658" y="2582"/>
                </a:moveTo>
                <a:lnTo>
                  <a:pt x="836" y="2108"/>
                </a:lnTo>
                <a:lnTo>
                  <a:pt x="836" y="1158"/>
                </a:lnTo>
                <a:lnTo>
                  <a:pt x="1658" y="1634"/>
                </a:lnTo>
                <a:lnTo>
                  <a:pt x="1658" y="2582"/>
                </a:lnTo>
                <a:close/>
                <a:moveTo>
                  <a:pt x="1420" y="1488"/>
                </a:moveTo>
                <a:lnTo>
                  <a:pt x="840" y="1152"/>
                </a:lnTo>
                <a:lnTo>
                  <a:pt x="1398" y="830"/>
                </a:lnTo>
                <a:lnTo>
                  <a:pt x="1662" y="678"/>
                </a:lnTo>
                <a:lnTo>
                  <a:pt x="2484" y="1152"/>
                </a:lnTo>
                <a:lnTo>
                  <a:pt x="1662" y="1628"/>
                </a:lnTo>
                <a:lnTo>
                  <a:pt x="1420" y="1488"/>
                </a:lnTo>
                <a:close/>
                <a:moveTo>
                  <a:pt x="2488" y="3070"/>
                </a:moveTo>
                <a:lnTo>
                  <a:pt x="2488" y="4020"/>
                </a:lnTo>
                <a:lnTo>
                  <a:pt x="1666" y="3546"/>
                </a:lnTo>
                <a:lnTo>
                  <a:pt x="1666" y="2596"/>
                </a:lnTo>
                <a:lnTo>
                  <a:pt x="2488" y="3070"/>
                </a:lnTo>
                <a:close/>
                <a:moveTo>
                  <a:pt x="2488" y="2108"/>
                </a:moveTo>
                <a:lnTo>
                  <a:pt x="1666" y="2582"/>
                </a:lnTo>
                <a:lnTo>
                  <a:pt x="1666" y="1634"/>
                </a:lnTo>
                <a:lnTo>
                  <a:pt x="2488" y="1158"/>
                </a:lnTo>
                <a:lnTo>
                  <a:pt x="2488" y="210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lvl="0"/>
            <a:endParaRPr lang="ko-KR" altLang="en-US" sz="1350" dirty="0"/>
          </a:p>
        </p:txBody>
      </p:sp>
      <p:sp>
        <p:nvSpPr>
          <p:cNvPr id="8" name="Freeform 5"/>
          <p:cNvSpPr>
            <a:spLocks noEditPoints="1"/>
          </p:cNvSpPr>
          <p:nvPr userDrawn="1"/>
        </p:nvSpPr>
        <p:spPr bwMode="auto">
          <a:xfrm>
            <a:off x="0" y="0"/>
            <a:ext cx="739833" cy="1051211"/>
          </a:xfrm>
          <a:custGeom>
            <a:avLst/>
            <a:gdLst>
              <a:gd name="T0" fmla="*/ 174 w 594"/>
              <a:gd name="T1" fmla="*/ 844 h 844"/>
              <a:gd name="T2" fmla="*/ 178 w 594"/>
              <a:gd name="T3" fmla="*/ 840 h 844"/>
              <a:gd name="T4" fmla="*/ 182 w 594"/>
              <a:gd name="T5" fmla="*/ 844 h 844"/>
              <a:gd name="T6" fmla="*/ 182 w 594"/>
              <a:gd name="T7" fmla="*/ 838 h 844"/>
              <a:gd name="T8" fmla="*/ 588 w 594"/>
              <a:gd name="T9" fmla="*/ 604 h 844"/>
              <a:gd name="T10" fmla="*/ 590 w 594"/>
              <a:gd name="T11" fmla="*/ 604 h 844"/>
              <a:gd name="T12" fmla="*/ 590 w 594"/>
              <a:gd name="T13" fmla="*/ 134 h 844"/>
              <a:gd name="T14" fmla="*/ 594 w 594"/>
              <a:gd name="T15" fmla="*/ 132 h 844"/>
              <a:gd name="T16" fmla="*/ 590 w 594"/>
              <a:gd name="T17" fmla="*/ 130 h 844"/>
              <a:gd name="T18" fmla="*/ 590 w 594"/>
              <a:gd name="T19" fmla="*/ 124 h 844"/>
              <a:gd name="T20" fmla="*/ 586 w 594"/>
              <a:gd name="T21" fmla="*/ 128 h 844"/>
              <a:gd name="T22" fmla="*/ 366 w 594"/>
              <a:gd name="T23" fmla="*/ 0 h 844"/>
              <a:gd name="T24" fmla="*/ 350 w 594"/>
              <a:gd name="T25" fmla="*/ 0 h 844"/>
              <a:gd name="T26" fmla="*/ 578 w 594"/>
              <a:gd name="T27" fmla="*/ 132 h 844"/>
              <a:gd name="T28" fmla="*/ 560 w 594"/>
              <a:gd name="T29" fmla="*/ 142 h 844"/>
              <a:gd name="T30" fmla="*/ 178 w 594"/>
              <a:gd name="T31" fmla="*/ 362 h 844"/>
              <a:gd name="T32" fmla="*/ 0 w 594"/>
              <a:gd name="T33" fmla="*/ 260 h 844"/>
              <a:gd name="T34" fmla="*/ 0 w 594"/>
              <a:gd name="T35" fmla="*/ 738 h 844"/>
              <a:gd name="T36" fmla="*/ 174 w 594"/>
              <a:gd name="T37" fmla="*/ 838 h 844"/>
              <a:gd name="T38" fmla="*/ 174 w 594"/>
              <a:gd name="T39" fmla="*/ 844 h 844"/>
              <a:gd name="T40" fmla="*/ 182 w 594"/>
              <a:gd name="T41" fmla="*/ 368 h 844"/>
              <a:gd name="T42" fmla="*/ 582 w 594"/>
              <a:gd name="T43" fmla="*/ 138 h 844"/>
              <a:gd name="T44" fmla="*/ 582 w 594"/>
              <a:gd name="T45" fmla="*/ 600 h 844"/>
              <a:gd name="T46" fmla="*/ 182 w 594"/>
              <a:gd name="T47" fmla="*/ 830 h 844"/>
              <a:gd name="T48" fmla="*/ 182 w 594"/>
              <a:gd name="T49" fmla="*/ 368 h 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594" h="844">
                <a:moveTo>
                  <a:pt x="174" y="844"/>
                </a:moveTo>
                <a:lnTo>
                  <a:pt x="178" y="840"/>
                </a:lnTo>
                <a:lnTo>
                  <a:pt x="182" y="844"/>
                </a:lnTo>
                <a:lnTo>
                  <a:pt x="182" y="838"/>
                </a:lnTo>
                <a:lnTo>
                  <a:pt x="588" y="604"/>
                </a:lnTo>
                <a:lnTo>
                  <a:pt x="590" y="604"/>
                </a:lnTo>
                <a:lnTo>
                  <a:pt x="590" y="134"/>
                </a:lnTo>
                <a:lnTo>
                  <a:pt x="594" y="132"/>
                </a:lnTo>
                <a:lnTo>
                  <a:pt x="590" y="130"/>
                </a:lnTo>
                <a:lnTo>
                  <a:pt x="590" y="124"/>
                </a:lnTo>
                <a:lnTo>
                  <a:pt x="586" y="128"/>
                </a:lnTo>
                <a:lnTo>
                  <a:pt x="366" y="0"/>
                </a:lnTo>
                <a:lnTo>
                  <a:pt x="350" y="0"/>
                </a:lnTo>
                <a:lnTo>
                  <a:pt x="578" y="132"/>
                </a:lnTo>
                <a:lnTo>
                  <a:pt x="560" y="142"/>
                </a:lnTo>
                <a:lnTo>
                  <a:pt x="178" y="362"/>
                </a:lnTo>
                <a:lnTo>
                  <a:pt x="0" y="260"/>
                </a:lnTo>
                <a:lnTo>
                  <a:pt x="0" y="738"/>
                </a:lnTo>
                <a:lnTo>
                  <a:pt x="174" y="838"/>
                </a:lnTo>
                <a:lnTo>
                  <a:pt x="174" y="844"/>
                </a:lnTo>
                <a:close/>
                <a:moveTo>
                  <a:pt x="182" y="368"/>
                </a:moveTo>
                <a:lnTo>
                  <a:pt x="582" y="138"/>
                </a:lnTo>
                <a:lnTo>
                  <a:pt x="582" y="600"/>
                </a:lnTo>
                <a:lnTo>
                  <a:pt x="182" y="830"/>
                </a:lnTo>
                <a:lnTo>
                  <a:pt x="182" y="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7757690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2131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solidFill>
                <a:prstClr val="white"/>
              </a:solidFill>
            </a:endParaRPr>
          </a:p>
        </p:txBody>
      </p:sp>
      <p:sp>
        <p:nvSpPr>
          <p:cNvPr id="7" name="텍스트 개체 틀 6"/>
          <p:cNvSpPr>
            <a:spLocks noGrp="1"/>
          </p:cNvSpPr>
          <p:nvPr>
            <p:ph type="body" sz="quarter" idx="10" hasCustomPrompt="1"/>
          </p:nvPr>
        </p:nvSpPr>
        <p:spPr>
          <a:xfrm>
            <a:off x="2492526" y="3479488"/>
            <a:ext cx="4158949" cy="640228"/>
          </a:xfrm>
        </p:spPr>
        <p:txBody>
          <a:bodyPr>
            <a:normAutofit/>
          </a:bodyPr>
          <a:lstStyle>
            <a:lvl1pPr marL="0" indent="0" algn="ctr">
              <a:buNone/>
              <a:defRPr sz="3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ko-KR" dirty="0" smtClean="0"/>
              <a:t>The text here</a:t>
            </a:r>
            <a:endParaRPr lang="ko-KR" altLang="en-US" dirty="0"/>
          </a:p>
        </p:txBody>
      </p:sp>
      <p:sp>
        <p:nvSpPr>
          <p:cNvPr id="1236" name="텍스트 개체 틀 6"/>
          <p:cNvSpPr>
            <a:spLocks noGrp="1"/>
          </p:cNvSpPr>
          <p:nvPr>
            <p:ph type="body" sz="quarter" idx="11" hasCustomPrompt="1"/>
          </p:nvPr>
        </p:nvSpPr>
        <p:spPr>
          <a:xfrm>
            <a:off x="3535799" y="1942665"/>
            <a:ext cx="2072404" cy="1123035"/>
          </a:xfrm>
        </p:spPr>
        <p:txBody>
          <a:bodyPr>
            <a:noAutofit/>
          </a:bodyPr>
          <a:lstStyle>
            <a:lvl1pPr marL="0" indent="0" algn="ctr">
              <a:buNone/>
              <a:defRPr sz="66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altLang="ko-KR" dirty="0" smtClean="0"/>
              <a:t>01</a:t>
            </a:r>
            <a:endParaRPr lang="ko-KR" altLang="en-US" dirty="0"/>
          </a:p>
        </p:txBody>
      </p:sp>
      <p:sp>
        <p:nvSpPr>
          <p:cNvPr id="12" name="텍스트 개체 틀 11"/>
          <p:cNvSpPr>
            <a:spLocks noGrp="1"/>
          </p:cNvSpPr>
          <p:nvPr>
            <p:ph type="body" sz="quarter" idx="12" hasCustomPrompt="1"/>
          </p:nvPr>
        </p:nvSpPr>
        <p:spPr>
          <a:xfrm>
            <a:off x="2967646" y="4257966"/>
            <a:ext cx="3208710" cy="258532"/>
          </a:xfrm>
        </p:spPr>
        <p:txBody>
          <a:bodyPr wrap="square">
            <a:spAutoFit/>
          </a:bodyPr>
          <a:lstStyle>
            <a:lvl1pPr marL="0" indent="0" algn="ctr">
              <a:buFont typeface="Arial" panose="020B0604020202020204" pitchFamily="34" charset="0"/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ko-KR" dirty="0" smtClean="0"/>
              <a:t>The text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96917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2131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solidFill>
                <a:prstClr val="white"/>
              </a:solidFill>
            </a:endParaRPr>
          </a:p>
        </p:txBody>
      </p:sp>
      <p:sp>
        <p:nvSpPr>
          <p:cNvPr id="7" name="Freeform 5"/>
          <p:cNvSpPr>
            <a:spLocks noEditPoints="1"/>
          </p:cNvSpPr>
          <p:nvPr userDrawn="1"/>
        </p:nvSpPr>
        <p:spPr bwMode="auto">
          <a:xfrm>
            <a:off x="0" y="0"/>
            <a:ext cx="739833" cy="1051211"/>
          </a:xfrm>
          <a:custGeom>
            <a:avLst/>
            <a:gdLst>
              <a:gd name="T0" fmla="*/ 174 w 594"/>
              <a:gd name="T1" fmla="*/ 844 h 844"/>
              <a:gd name="T2" fmla="*/ 178 w 594"/>
              <a:gd name="T3" fmla="*/ 840 h 844"/>
              <a:gd name="T4" fmla="*/ 182 w 594"/>
              <a:gd name="T5" fmla="*/ 844 h 844"/>
              <a:gd name="T6" fmla="*/ 182 w 594"/>
              <a:gd name="T7" fmla="*/ 838 h 844"/>
              <a:gd name="T8" fmla="*/ 588 w 594"/>
              <a:gd name="T9" fmla="*/ 604 h 844"/>
              <a:gd name="T10" fmla="*/ 590 w 594"/>
              <a:gd name="T11" fmla="*/ 604 h 844"/>
              <a:gd name="T12" fmla="*/ 590 w 594"/>
              <a:gd name="T13" fmla="*/ 134 h 844"/>
              <a:gd name="T14" fmla="*/ 594 w 594"/>
              <a:gd name="T15" fmla="*/ 132 h 844"/>
              <a:gd name="T16" fmla="*/ 590 w 594"/>
              <a:gd name="T17" fmla="*/ 130 h 844"/>
              <a:gd name="T18" fmla="*/ 590 w 594"/>
              <a:gd name="T19" fmla="*/ 124 h 844"/>
              <a:gd name="T20" fmla="*/ 586 w 594"/>
              <a:gd name="T21" fmla="*/ 128 h 844"/>
              <a:gd name="T22" fmla="*/ 366 w 594"/>
              <a:gd name="T23" fmla="*/ 0 h 844"/>
              <a:gd name="T24" fmla="*/ 350 w 594"/>
              <a:gd name="T25" fmla="*/ 0 h 844"/>
              <a:gd name="T26" fmla="*/ 578 w 594"/>
              <a:gd name="T27" fmla="*/ 132 h 844"/>
              <a:gd name="T28" fmla="*/ 560 w 594"/>
              <a:gd name="T29" fmla="*/ 142 h 844"/>
              <a:gd name="T30" fmla="*/ 178 w 594"/>
              <a:gd name="T31" fmla="*/ 362 h 844"/>
              <a:gd name="T32" fmla="*/ 0 w 594"/>
              <a:gd name="T33" fmla="*/ 260 h 844"/>
              <a:gd name="T34" fmla="*/ 0 w 594"/>
              <a:gd name="T35" fmla="*/ 738 h 844"/>
              <a:gd name="T36" fmla="*/ 174 w 594"/>
              <a:gd name="T37" fmla="*/ 838 h 844"/>
              <a:gd name="T38" fmla="*/ 174 w 594"/>
              <a:gd name="T39" fmla="*/ 844 h 844"/>
              <a:gd name="T40" fmla="*/ 182 w 594"/>
              <a:gd name="T41" fmla="*/ 368 h 844"/>
              <a:gd name="T42" fmla="*/ 582 w 594"/>
              <a:gd name="T43" fmla="*/ 138 h 844"/>
              <a:gd name="T44" fmla="*/ 582 w 594"/>
              <a:gd name="T45" fmla="*/ 600 h 844"/>
              <a:gd name="T46" fmla="*/ 182 w 594"/>
              <a:gd name="T47" fmla="*/ 830 h 844"/>
              <a:gd name="T48" fmla="*/ 182 w 594"/>
              <a:gd name="T49" fmla="*/ 368 h 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594" h="844">
                <a:moveTo>
                  <a:pt x="174" y="844"/>
                </a:moveTo>
                <a:lnTo>
                  <a:pt x="178" y="840"/>
                </a:lnTo>
                <a:lnTo>
                  <a:pt x="182" y="844"/>
                </a:lnTo>
                <a:lnTo>
                  <a:pt x="182" y="838"/>
                </a:lnTo>
                <a:lnTo>
                  <a:pt x="588" y="604"/>
                </a:lnTo>
                <a:lnTo>
                  <a:pt x="590" y="604"/>
                </a:lnTo>
                <a:lnTo>
                  <a:pt x="590" y="134"/>
                </a:lnTo>
                <a:lnTo>
                  <a:pt x="594" y="132"/>
                </a:lnTo>
                <a:lnTo>
                  <a:pt x="590" y="130"/>
                </a:lnTo>
                <a:lnTo>
                  <a:pt x="590" y="124"/>
                </a:lnTo>
                <a:lnTo>
                  <a:pt x="586" y="128"/>
                </a:lnTo>
                <a:lnTo>
                  <a:pt x="366" y="0"/>
                </a:lnTo>
                <a:lnTo>
                  <a:pt x="350" y="0"/>
                </a:lnTo>
                <a:lnTo>
                  <a:pt x="578" y="132"/>
                </a:lnTo>
                <a:lnTo>
                  <a:pt x="560" y="142"/>
                </a:lnTo>
                <a:lnTo>
                  <a:pt x="178" y="362"/>
                </a:lnTo>
                <a:lnTo>
                  <a:pt x="0" y="260"/>
                </a:lnTo>
                <a:lnTo>
                  <a:pt x="0" y="738"/>
                </a:lnTo>
                <a:lnTo>
                  <a:pt x="174" y="838"/>
                </a:lnTo>
                <a:lnTo>
                  <a:pt x="174" y="844"/>
                </a:lnTo>
                <a:close/>
                <a:moveTo>
                  <a:pt x="182" y="368"/>
                </a:moveTo>
                <a:lnTo>
                  <a:pt x="582" y="138"/>
                </a:lnTo>
                <a:lnTo>
                  <a:pt x="582" y="600"/>
                </a:lnTo>
                <a:lnTo>
                  <a:pt x="182" y="830"/>
                </a:lnTo>
                <a:lnTo>
                  <a:pt x="182" y="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99011" y="365126"/>
            <a:ext cx="8024896" cy="677205"/>
          </a:xfrm>
        </p:spPr>
        <p:txBody>
          <a:bodyPr>
            <a:normAutofit/>
          </a:bodyPr>
          <a:lstStyle>
            <a:lvl1pPr marL="0"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lang="ko-KR" altLang="en-US" sz="3000" b="1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dirty="0" smtClean="0"/>
              <a:t>The Text here</a:t>
            </a:r>
            <a:endParaRPr lang="ko-KR" alt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423907" y="6356351"/>
            <a:ext cx="452005" cy="365125"/>
          </a:xfrm>
        </p:spPr>
        <p:txBody>
          <a:bodyPr/>
          <a:lstStyle/>
          <a:p>
            <a:fld id="{2F943411-7C57-481C-BA3E-8A56C2B72D05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822888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943411-7C57-481C-BA3E-8A56C2B72D05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929933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69" r:id="rId3"/>
    <p:sldLayoutId id="2147483678" r:id="rId4"/>
    <p:sldLayoutId id="2147483670" r:id="rId5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943411-7C57-481C-BA3E-8A56C2B72D05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707683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468619" y="5186920"/>
            <a:ext cx="2401151" cy="840230"/>
          </a:xfrm>
        </p:spPr>
        <p:txBody>
          <a:bodyPr/>
          <a:lstStyle/>
          <a:p>
            <a:r>
              <a:rPr lang="en-US" altLang="ko-KR" sz="1800" smtClean="0"/>
              <a:t>Telecommunications Technology</a:t>
            </a:r>
            <a:br>
              <a:rPr lang="en-US" altLang="ko-KR" sz="1800" smtClean="0"/>
            </a:br>
            <a:r>
              <a:rPr lang="en-US" altLang="ko-KR" sz="1800" smtClean="0"/>
              <a:t>Association</a:t>
            </a:r>
            <a:endParaRPr lang="ko-KR" altLang="en-US" sz="1800" dirty="0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14"/>
          </p:nvPr>
        </p:nvSpPr>
        <p:spPr>
          <a:xfrm>
            <a:off x="698573" y="4872988"/>
            <a:ext cx="2171197" cy="313932"/>
          </a:xfrm>
        </p:spPr>
        <p:txBody>
          <a:bodyPr/>
          <a:lstStyle/>
          <a:p>
            <a:pPr algn="r"/>
            <a:r>
              <a:rPr lang="en-US" altLang="ko-KR" sz="1600" smtClean="0"/>
              <a:t>2018.02.26</a:t>
            </a:r>
            <a:endParaRPr lang="ko-KR" altLang="en-US" sz="1600" dirty="0"/>
          </a:p>
        </p:txBody>
      </p:sp>
      <p:sp>
        <p:nvSpPr>
          <p:cNvPr id="17" name="Freeform 35"/>
          <p:cNvSpPr>
            <a:spLocks noEditPoints="1"/>
          </p:cNvSpPr>
          <p:nvPr/>
        </p:nvSpPr>
        <p:spPr bwMode="auto">
          <a:xfrm>
            <a:off x="293145" y="1923735"/>
            <a:ext cx="521230" cy="527047"/>
          </a:xfrm>
          <a:custGeom>
            <a:avLst/>
            <a:gdLst>
              <a:gd name="T0" fmla="*/ 332 w 831"/>
              <a:gd name="T1" fmla="*/ 7 h 829"/>
              <a:gd name="T2" fmla="*/ 122 w 831"/>
              <a:gd name="T3" fmla="*/ 121 h 829"/>
              <a:gd name="T4" fmla="*/ 9 w 831"/>
              <a:gd name="T5" fmla="*/ 330 h 829"/>
              <a:gd name="T6" fmla="*/ 0 w 831"/>
              <a:gd name="T7" fmla="*/ 435 h 829"/>
              <a:gd name="T8" fmla="*/ 51 w 831"/>
              <a:gd name="T9" fmla="*/ 613 h 829"/>
              <a:gd name="T10" fmla="*/ 218 w 831"/>
              <a:gd name="T11" fmla="*/ 779 h 829"/>
              <a:gd name="T12" fmla="*/ 394 w 831"/>
              <a:gd name="T13" fmla="*/ 829 h 829"/>
              <a:gd name="T14" fmla="*/ 499 w 831"/>
              <a:gd name="T15" fmla="*/ 822 h 829"/>
              <a:gd name="T16" fmla="*/ 708 w 831"/>
              <a:gd name="T17" fmla="*/ 707 h 829"/>
              <a:gd name="T18" fmla="*/ 822 w 831"/>
              <a:gd name="T19" fmla="*/ 499 h 829"/>
              <a:gd name="T20" fmla="*/ 831 w 831"/>
              <a:gd name="T21" fmla="*/ 393 h 829"/>
              <a:gd name="T22" fmla="*/ 780 w 831"/>
              <a:gd name="T23" fmla="*/ 216 h 829"/>
              <a:gd name="T24" fmla="*/ 613 w 831"/>
              <a:gd name="T25" fmla="*/ 49 h 829"/>
              <a:gd name="T26" fmla="*/ 438 w 831"/>
              <a:gd name="T27" fmla="*/ 0 h 829"/>
              <a:gd name="T28" fmla="*/ 631 w 831"/>
              <a:gd name="T29" fmla="*/ 342 h 829"/>
              <a:gd name="T30" fmla="*/ 636 w 831"/>
              <a:gd name="T31" fmla="*/ 188 h 829"/>
              <a:gd name="T32" fmla="*/ 731 w 831"/>
              <a:gd name="T33" fmla="*/ 235 h 829"/>
              <a:gd name="T34" fmla="*/ 778 w 831"/>
              <a:gd name="T35" fmla="*/ 388 h 829"/>
              <a:gd name="T36" fmla="*/ 524 w 831"/>
              <a:gd name="T37" fmla="*/ 183 h 829"/>
              <a:gd name="T38" fmla="*/ 441 w 831"/>
              <a:gd name="T39" fmla="*/ 79 h 829"/>
              <a:gd name="T40" fmla="*/ 634 w 831"/>
              <a:gd name="T41" fmla="*/ 125 h 829"/>
              <a:gd name="T42" fmla="*/ 539 w 831"/>
              <a:gd name="T43" fmla="*/ 109 h 829"/>
              <a:gd name="T44" fmla="*/ 390 w 831"/>
              <a:gd name="T45" fmla="*/ 198 h 829"/>
              <a:gd name="T46" fmla="*/ 323 w 831"/>
              <a:gd name="T47" fmla="*/ 155 h 829"/>
              <a:gd name="T48" fmla="*/ 258 w 831"/>
              <a:gd name="T49" fmla="*/ 163 h 829"/>
              <a:gd name="T50" fmla="*/ 297 w 831"/>
              <a:gd name="T51" fmla="*/ 72 h 829"/>
              <a:gd name="T52" fmla="*/ 258 w 831"/>
              <a:gd name="T53" fmla="*/ 163 h 829"/>
              <a:gd name="T54" fmla="*/ 251 w 831"/>
              <a:gd name="T55" fmla="*/ 346 h 829"/>
              <a:gd name="T56" fmla="*/ 336 w 831"/>
              <a:gd name="T57" fmla="*/ 244 h 829"/>
              <a:gd name="T58" fmla="*/ 390 w 831"/>
              <a:gd name="T59" fmla="*/ 588 h 829"/>
              <a:gd name="T60" fmla="*/ 272 w 831"/>
              <a:gd name="T61" fmla="*/ 569 h 829"/>
              <a:gd name="T62" fmla="*/ 390 w 831"/>
              <a:gd name="T63" fmla="*/ 750 h 829"/>
              <a:gd name="T64" fmla="*/ 311 w 831"/>
              <a:gd name="T65" fmla="*/ 655 h 829"/>
              <a:gd name="T66" fmla="*/ 334 w 831"/>
              <a:gd name="T67" fmla="*/ 767 h 829"/>
              <a:gd name="T68" fmla="*/ 202 w 831"/>
              <a:gd name="T69" fmla="*/ 707 h 829"/>
              <a:gd name="T70" fmla="*/ 313 w 831"/>
              <a:gd name="T71" fmla="*/ 746 h 829"/>
              <a:gd name="T72" fmla="*/ 460 w 831"/>
              <a:gd name="T73" fmla="*/ 643 h 829"/>
              <a:gd name="T74" fmla="*/ 483 w 831"/>
              <a:gd name="T75" fmla="*/ 706 h 829"/>
              <a:gd name="T76" fmla="*/ 599 w 831"/>
              <a:gd name="T77" fmla="*/ 688 h 829"/>
              <a:gd name="T78" fmla="*/ 497 w 831"/>
              <a:gd name="T79" fmla="*/ 767 h 829"/>
              <a:gd name="T80" fmla="*/ 569 w 831"/>
              <a:gd name="T81" fmla="*/ 672 h 829"/>
              <a:gd name="T82" fmla="*/ 571 w 831"/>
              <a:gd name="T83" fmla="*/ 527 h 829"/>
              <a:gd name="T84" fmla="*/ 467 w 831"/>
              <a:gd name="T85" fmla="*/ 590 h 829"/>
              <a:gd name="T86" fmla="*/ 469 w 831"/>
              <a:gd name="T87" fmla="*/ 248 h 829"/>
              <a:gd name="T88" fmla="*/ 573 w 831"/>
              <a:gd name="T89" fmla="*/ 306 h 829"/>
              <a:gd name="T90" fmla="*/ 176 w 831"/>
              <a:gd name="T91" fmla="*/ 174 h 829"/>
              <a:gd name="T92" fmla="*/ 208 w 831"/>
              <a:gd name="T93" fmla="*/ 297 h 829"/>
              <a:gd name="T94" fmla="*/ 64 w 831"/>
              <a:gd name="T95" fmla="*/ 323 h 829"/>
              <a:gd name="T96" fmla="*/ 157 w 831"/>
              <a:gd name="T97" fmla="*/ 160 h 829"/>
              <a:gd name="T98" fmla="*/ 201 w 831"/>
              <a:gd name="T99" fmla="*/ 490 h 829"/>
              <a:gd name="T100" fmla="*/ 239 w 831"/>
              <a:gd name="T101" fmla="*/ 627 h 829"/>
              <a:gd name="T102" fmla="*/ 162 w 831"/>
              <a:gd name="T103" fmla="*/ 674 h 829"/>
              <a:gd name="T104" fmla="*/ 65 w 831"/>
              <a:gd name="T105" fmla="*/ 507 h 829"/>
              <a:gd name="T106" fmla="*/ 650 w 831"/>
              <a:gd name="T107" fmla="*/ 660 h 829"/>
              <a:gd name="T108" fmla="*/ 610 w 831"/>
              <a:gd name="T109" fmla="*/ 583 h 829"/>
              <a:gd name="T110" fmla="*/ 636 w 831"/>
              <a:gd name="T111" fmla="*/ 441 h 829"/>
              <a:gd name="T112" fmla="*/ 743 w 831"/>
              <a:gd name="T113" fmla="*/ 569 h 8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31" h="829">
                <a:moveTo>
                  <a:pt x="415" y="0"/>
                </a:moveTo>
                <a:lnTo>
                  <a:pt x="415" y="0"/>
                </a:lnTo>
                <a:lnTo>
                  <a:pt x="394" y="0"/>
                </a:lnTo>
                <a:lnTo>
                  <a:pt x="373" y="2"/>
                </a:lnTo>
                <a:lnTo>
                  <a:pt x="351" y="4"/>
                </a:lnTo>
                <a:lnTo>
                  <a:pt x="332" y="7"/>
                </a:lnTo>
                <a:lnTo>
                  <a:pt x="292" y="18"/>
                </a:lnTo>
                <a:lnTo>
                  <a:pt x="253" y="32"/>
                </a:lnTo>
                <a:lnTo>
                  <a:pt x="218" y="49"/>
                </a:lnTo>
                <a:lnTo>
                  <a:pt x="183" y="70"/>
                </a:lnTo>
                <a:lnTo>
                  <a:pt x="151" y="95"/>
                </a:lnTo>
                <a:lnTo>
                  <a:pt x="122" y="121"/>
                </a:lnTo>
                <a:lnTo>
                  <a:pt x="95" y="151"/>
                </a:lnTo>
                <a:lnTo>
                  <a:pt x="71" y="183"/>
                </a:lnTo>
                <a:lnTo>
                  <a:pt x="51" y="216"/>
                </a:lnTo>
                <a:lnTo>
                  <a:pt x="34" y="253"/>
                </a:lnTo>
                <a:lnTo>
                  <a:pt x="20" y="291"/>
                </a:lnTo>
                <a:lnTo>
                  <a:pt x="9" y="330"/>
                </a:lnTo>
                <a:lnTo>
                  <a:pt x="6" y="351"/>
                </a:lnTo>
                <a:lnTo>
                  <a:pt x="2" y="372"/>
                </a:lnTo>
                <a:lnTo>
                  <a:pt x="0" y="393"/>
                </a:lnTo>
                <a:lnTo>
                  <a:pt x="0" y="414"/>
                </a:lnTo>
                <a:lnTo>
                  <a:pt x="0" y="414"/>
                </a:lnTo>
                <a:lnTo>
                  <a:pt x="0" y="435"/>
                </a:lnTo>
                <a:lnTo>
                  <a:pt x="2" y="456"/>
                </a:lnTo>
                <a:lnTo>
                  <a:pt x="6" y="478"/>
                </a:lnTo>
                <a:lnTo>
                  <a:pt x="9" y="499"/>
                </a:lnTo>
                <a:lnTo>
                  <a:pt x="20" y="537"/>
                </a:lnTo>
                <a:lnTo>
                  <a:pt x="34" y="576"/>
                </a:lnTo>
                <a:lnTo>
                  <a:pt x="51" y="613"/>
                </a:lnTo>
                <a:lnTo>
                  <a:pt x="71" y="646"/>
                </a:lnTo>
                <a:lnTo>
                  <a:pt x="95" y="678"/>
                </a:lnTo>
                <a:lnTo>
                  <a:pt x="122" y="707"/>
                </a:lnTo>
                <a:lnTo>
                  <a:pt x="151" y="734"/>
                </a:lnTo>
                <a:lnTo>
                  <a:pt x="183" y="758"/>
                </a:lnTo>
                <a:lnTo>
                  <a:pt x="218" y="779"/>
                </a:lnTo>
                <a:lnTo>
                  <a:pt x="253" y="797"/>
                </a:lnTo>
                <a:lnTo>
                  <a:pt x="292" y="811"/>
                </a:lnTo>
                <a:lnTo>
                  <a:pt x="332" y="822"/>
                </a:lnTo>
                <a:lnTo>
                  <a:pt x="351" y="825"/>
                </a:lnTo>
                <a:lnTo>
                  <a:pt x="373" y="827"/>
                </a:lnTo>
                <a:lnTo>
                  <a:pt x="394" y="829"/>
                </a:lnTo>
                <a:lnTo>
                  <a:pt x="415" y="829"/>
                </a:lnTo>
                <a:lnTo>
                  <a:pt x="415" y="829"/>
                </a:lnTo>
                <a:lnTo>
                  <a:pt x="438" y="829"/>
                </a:lnTo>
                <a:lnTo>
                  <a:pt x="459" y="827"/>
                </a:lnTo>
                <a:lnTo>
                  <a:pt x="478" y="825"/>
                </a:lnTo>
                <a:lnTo>
                  <a:pt x="499" y="822"/>
                </a:lnTo>
                <a:lnTo>
                  <a:pt x="539" y="811"/>
                </a:lnTo>
                <a:lnTo>
                  <a:pt x="576" y="797"/>
                </a:lnTo>
                <a:lnTo>
                  <a:pt x="613" y="779"/>
                </a:lnTo>
                <a:lnTo>
                  <a:pt x="646" y="758"/>
                </a:lnTo>
                <a:lnTo>
                  <a:pt x="680" y="734"/>
                </a:lnTo>
                <a:lnTo>
                  <a:pt x="708" y="707"/>
                </a:lnTo>
                <a:lnTo>
                  <a:pt x="736" y="678"/>
                </a:lnTo>
                <a:lnTo>
                  <a:pt x="759" y="646"/>
                </a:lnTo>
                <a:lnTo>
                  <a:pt x="780" y="613"/>
                </a:lnTo>
                <a:lnTo>
                  <a:pt x="797" y="576"/>
                </a:lnTo>
                <a:lnTo>
                  <a:pt x="811" y="537"/>
                </a:lnTo>
                <a:lnTo>
                  <a:pt x="822" y="499"/>
                </a:lnTo>
                <a:lnTo>
                  <a:pt x="826" y="478"/>
                </a:lnTo>
                <a:lnTo>
                  <a:pt x="829" y="456"/>
                </a:lnTo>
                <a:lnTo>
                  <a:pt x="831" y="435"/>
                </a:lnTo>
                <a:lnTo>
                  <a:pt x="831" y="414"/>
                </a:lnTo>
                <a:lnTo>
                  <a:pt x="831" y="414"/>
                </a:lnTo>
                <a:lnTo>
                  <a:pt x="831" y="393"/>
                </a:lnTo>
                <a:lnTo>
                  <a:pt x="829" y="372"/>
                </a:lnTo>
                <a:lnTo>
                  <a:pt x="826" y="351"/>
                </a:lnTo>
                <a:lnTo>
                  <a:pt x="822" y="330"/>
                </a:lnTo>
                <a:lnTo>
                  <a:pt x="811" y="291"/>
                </a:lnTo>
                <a:lnTo>
                  <a:pt x="797" y="253"/>
                </a:lnTo>
                <a:lnTo>
                  <a:pt x="780" y="216"/>
                </a:lnTo>
                <a:lnTo>
                  <a:pt x="759" y="183"/>
                </a:lnTo>
                <a:lnTo>
                  <a:pt x="736" y="151"/>
                </a:lnTo>
                <a:lnTo>
                  <a:pt x="708" y="121"/>
                </a:lnTo>
                <a:lnTo>
                  <a:pt x="680" y="95"/>
                </a:lnTo>
                <a:lnTo>
                  <a:pt x="646" y="70"/>
                </a:lnTo>
                <a:lnTo>
                  <a:pt x="613" y="49"/>
                </a:lnTo>
                <a:lnTo>
                  <a:pt x="576" y="32"/>
                </a:lnTo>
                <a:lnTo>
                  <a:pt x="539" y="18"/>
                </a:lnTo>
                <a:lnTo>
                  <a:pt x="499" y="7"/>
                </a:lnTo>
                <a:lnTo>
                  <a:pt x="478" y="4"/>
                </a:lnTo>
                <a:lnTo>
                  <a:pt x="459" y="2"/>
                </a:lnTo>
                <a:lnTo>
                  <a:pt x="438" y="0"/>
                </a:lnTo>
                <a:lnTo>
                  <a:pt x="415" y="0"/>
                </a:lnTo>
                <a:lnTo>
                  <a:pt x="415" y="0"/>
                </a:lnTo>
                <a:close/>
                <a:moveTo>
                  <a:pt x="778" y="388"/>
                </a:moveTo>
                <a:lnTo>
                  <a:pt x="636" y="388"/>
                </a:lnTo>
                <a:lnTo>
                  <a:pt x="636" y="388"/>
                </a:lnTo>
                <a:lnTo>
                  <a:pt x="631" y="342"/>
                </a:lnTo>
                <a:lnTo>
                  <a:pt x="624" y="297"/>
                </a:lnTo>
                <a:lnTo>
                  <a:pt x="611" y="253"/>
                </a:lnTo>
                <a:lnTo>
                  <a:pt x="596" y="211"/>
                </a:lnTo>
                <a:lnTo>
                  <a:pt x="596" y="211"/>
                </a:lnTo>
                <a:lnTo>
                  <a:pt x="617" y="200"/>
                </a:lnTo>
                <a:lnTo>
                  <a:pt x="636" y="188"/>
                </a:lnTo>
                <a:lnTo>
                  <a:pt x="655" y="174"/>
                </a:lnTo>
                <a:lnTo>
                  <a:pt x="675" y="160"/>
                </a:lnTo>
                <a:lnTo>
                  <a:pt x="675" y="160"/>
                </a:lnTo>
                <a:lnTo>
                  <a:pt x="696" y="183"/>
                </a:lnTo>
                <a:lnTo>
                  <a:pt x="715" y="209"/>
                </a:lnTo>
                <a:lnTo>
                  <a:pt x="731" y="235"/>
                </a:lnTo>
                <a:lnTo>
                  <a:pt x="745" y="263"/>
                </a:lnTo>
                <a:lnTo>
                  <a:pt x="757" y="293"/>
                </a:lnTo>
                <a:lnTo>
                  <a:pt x="768" y="323"/>
                </a:lnTo>
                <a:lnTo>
                  <a:pt x="773" y="355"/>
                </a:lnTo>
                <a:lnTo>
                  <a:pt x="778" y="388"/>
                </a:lnTo>
                <a:lnTo>
                  <a:pt x="778" y="388"/>
                </a:lnTo>
                <a:close/>
                <a:moveTo>
                  <a:pt x="441" y="79"/>
                </a:moveTo>
                <a:lnTo>
                  <a:pt x="441" y="79"/>
                </a:lnTo>
                <a:lnTo>
                  <a:pt x="466" y="102"/>
                </a:lnTo>
                <a:lnTo>
                  <a:pt x="487" y="126"/>
                </a:lnTo>
                <a:lnTo>
                  <a:pt x="506" y="155"/>
                </a:lnTo>
                <a:lnTo>
                  <a:pt x="524" y="183"/>
                </a:lnTo>
                <a:lnTo>
                  <a:pt x="524" y="183"/>
                </a:lnTo>
                <a:lnTo>
                  <a:pt x="504" y="188"/>
                </a:lnTo>
                <a:lnTo>
                  <a:pt x="483" y="193"/>
                </a:lnTo>
                <a:lnTo>
                  <a:pt x="462" y="197"/>
                </a:lnTo>
                <a:lnTo>
                  <a:pt x="441" y="198"/>
                </a:lnTo>
                <a:lnTo>
                  <a:pt x="441" y="79"/>
                </a:lnTo>
                <a:close/>
                <a:moveTo>
                  <a:pt x="497" y="62"/>
                </a:moveTo>
                <a:lnTo>
                  <a:pt x="497" y="62"/>
                </a:lnTo>
                <a:lnTo>
                  <a:pt x="534" y="72"/>
                </a:lnTo>
                <a:lnTo>
                  <a:pt x="569" y="86"/>
                </a:lnTo>
                <a:lnTo>
                  <a:pt x="604" y="104"/>
                </a:lnTo>
                <a:lnTo>
                  <a:pt x="634" y="125"/>
                </a:lnTo>
                <a:lnTo>
                  <a:pt x="634" y="125"/>
                </a:lnTo>
                <a:lnTo>
                  <a:pt x="604" y="146"/>
                </a:lnTo>
                <a:lnTo>
                  <a:pt x="573" y="163"/>
                </a:lnTo>
                <a:lnTo>
                  <a:pt x="573" y="163"/>
                </a:lnTo>
                <a:lnTo>
                  <a:pt x="557" y="135"/>
                </a:lnTo>
                <a:lnTo>
                  <a:pt x="539" y="109"/>
                </a:lnTo>
                <a:lnTo>
                  <a:pt x="518" y="84"/>
                </a:lnTo>
                <a:lnTo>
                  <a:pt x="497" y="62"/>
                </a:lnTo>
                <a:lnTo>
                  <a:pt x="497" y="62"/>
                </a:lnTo>
                <a:close/>
                <a:moveTo>
                  <a:pt x="390" y="79"/>
                </a:moveTo>
                <a:lnTo>
                  <a:pt x="390" y="198"/>
                </a:lnTo>
                <a:lnTo>
                  <a:pt x="390" y="198"/>
                </a:lnTo>
                <a:lnTo>
                  <a:pt x="369" y="197"/>
                </a:lnTo>
                <a:lnTo>
                  <a:pt x="348" y="193"/>
                </a:lnTo>
                <a:lnTo>
                  <a:pt x="327" y="188"/>
                </a:lnTo>
                <a:lnTo>
                  <a:pt x="306" y="183"/>
                </a:lnTo>
                <a:lnTo>
                  <a:pt x="306" y="183"/>
                </a:lnTo>
                <a:lnTo>
                  <a:pt x="323" y="155"/>
                </a:lnTo>
                <a:lnTo>
                  <a:pt x="344" y="126"/>
                </a:lnTo>
                <a:lnTo>
                  <a:pt x="366" y="102"/>
                </a:lnTo>
                <a:lnTo>
                  <a:pt x="390" y="79"/>
                </a:lnTo>
                <a:lnTo>
                  <a:pt x="390" y="79"/>
                </a:lnTo>
                <a:close/>
                <a:moveTo>
                  <a:pt x="258" y="163"/>
                </a:moveTo>
                <a:lnTo>
                  <a:pt x="258" y="163"/>
                </a:lnTo>
                <a:lnTo>
                  <a:pt x="227" y="146"/>
                </a:lnTo>
                <a:lnTo>
                  <a:pt x="197" y="125"/>
                </a:lnTo>
                <a:lnTo>
                  <a:pt x="197" y="125"/>
                </a:lnTo>
                <a:lnTo>
                  <a:pt x="227" y="104"/>
                </a:lnTo>
                <a:lnTo>
                  <a:pt x="260" y="86"/>
                </a:lnTo>
                <a:lnTo>
                  <a:pt x="297" y="72"/>
                </a:lnTo>
                <a:lnTo>
                  <a:pt x="334" y="62"/>
                </a:lnTo>
                <a:lnTo>
                  <a:pt x="334" y="62"/>
                </a:lnTo>
                <a:lnTo>
                  <a:pt x="313" y="84"/>
                </a:lnTo>
                <a:lnTo>
                  <a:pt x="292" y="109"/>
                </a:lnTo>
                <a:lnTo>
                  <a:pt x="274" y="135"/>
                </a:lnTo>
                <a:lnTo>
                  <a:pt x="258" y="163"/>
                </a:lnTo>
                <a:lnTo>
                  <a:pt x="258" y="163"/>
                </a:lnTo>
                <a:close/>
                <a:moveTo>
                  <a:pt x="390" y="251"/>
                </a:moveTo>
                <a:lnTo>
                  <a:pt x="390" y="388"/>
                </a:lnTo>
                <a:lnTo>
                  <a:pt x="248" y="388"/>
                </a:lnTo>
                <a:lnTo>
                  <a:pt x="248" y="388"/>
                </a:lnTo>
                <a:lnTo>
                  <a:pt x="251" y="346"/>
                </a:lnTo>
                <a:lnTo>
                  <a:pt x="258" y="306"/>
                </a:lnTo>
                <a:lnTo>
                  <a:pt x="269" y="267"/>
                </a:lnTo>
                <a:lnTo>
                  <a:pt x="283" y="230"/>
                </a:lnTo>
                <a:lnTo>
                  <a:pt x="283" y="230"/>
                </a:lnTo>
                <a:lnTo>
                  <a:pt x="309" y="237"/>
                </a:lnTo>
                <a:lnTo>
                  <a:pt x="336" y="244"/>
                </a:lnTo>
                <a:lnTo>
                  <a:pt x="362" y="248"/>
                </a:lnTo>
                <a:lnTo>
                  <a:pt x="390" y="251"/>
                </a:lnTo>
                <a:lnTo>
                  <a:pt x="390" y="251"/>
                </a:lnTo>
                <a:close/>
                <a:moveTo>
                  <a:pt x="390" y="441"/>
                </a:moveTo>
                <a:lnTo>
                  <a:pt x="390" y="588"/>
                </a:lnTo>
                <a:lnTo>
                  <a:pt x="390" y="588"/>
                </a:lnTo>
                <a:lnTo>
                  <a:pt x="364" y="590"/>
                </a:lnTo>
                <a:lnTo>
                  <a:pt x="337" y="595"/>
                </a:lnTo>
                <a:lnTo>
                  <a:pt x="313" y="600"/>
                </a:lnTo>
                <a:lnTo>
                  <a:pt x="287" y="607"/>
                </a:lnTo>
                <a:lnTo>
                  <a:pt x="287" y="607"/>
                </a:lnTo>
                <a:lnTo>
                  <a:pt x="272" y="569"/>
                </a:lnTo>
                <a:lnTo>
                  <a:pt x="260" y="527"/>
                </a:lnTo>
                <a:lnTo>
                  <a:pt x="251" y="485"/>
                </a:lnTo>
                <a:lnTo>
                  <a:pt x="248" y="441"/>
                </a:lnTo>
                <a:lnTo>
                  <a:pt x="390" y="441"/>
                </a:lnTo>
                <a:close/>
                <a:moveTo>
                  <a:pt x="390" y="639"/>
                </a:moveTo>
                <a:lnTo>
                  <a:pt x="390" y="750"/>
                </a:lnTo>
                <a:lnTo>
                  <a:pt x="390" y="750"/>
                </a:lnTo>
                <a:lnTo>
                  <a:pt x="367" y="729"/>
                </a:lnTo>
                <a:lnTo>
                  <a:pt x="346" y="706"/>
                </a:lnTo>
                <a:lnTo>
                  <a:pt x="329" y="681"/>
                </a:lnTo>
                <a:lnTo>
                  <a:pt x="311" y="655"/>
                </a:lnTo>
                <a:lnTo>
                  <a:pt x="311" y="655"/>
                </a:lnTo>
                <a:lnTo>
                  <a:pt x="330" y="650"/>
                </a:lnTo>
                <a:lnTo>
                  <a:pt x="350" y="644"/>
                </a:lnTo>
                <a:lnTo>
                  <a:pt x="369" y="643"/>
                </a:lnTo>
                <a:lnTo>
                  <a:pt x="390" y="639"/>
                </a:lnTo>
                <a:lnTo>
                  <a:pt x="390" y="639"/>
                </a:lnTo>
                <a:close/>
                <a:moveTo>
                  <a:pt x="334" y="767"/>
                </a:moveTo>
                <a:lnTo>
                  <a:pt x="334" y="767"/>
                </a:lnTo>
                <a:lnTo>
                  <a:pt x="299" y="758"/>
                </a:lnTo>
                <a:lnTo>
                  <a:pt x="264" y="744"/>
                </a:lnTo>
                <a:lnTo>
                  <a:pt x="232" y="727"/>
                </a:lnTo>
                <a:lnTo>
                  <a:pt x="202" y="707"/>
                </a:lnTo>
                <a:lnTo>
                  <a:pt x="202" y="707"/>
                </a:lnTo>
                <a:lnTo>
                  <a:pt x="232" y="688"/>
                </a:lnTo>
                <a:lnTo>
                  <a:pt x="262" y="672"/>
                </a:lnTo>
                <a:lnTo>
                  <a:pt x="262" y="672"/>
                </a:lnTo>
                <a:lnTo>
                  <a:pt x="278" y="699"/>
                </a:lnTo>
                <a:lnTo>
                  <a:pt x="295" y="723"/>
                </a:lnTo>
                <a:lnTo>
                  <a:pt x="313" y="746"/>
                </a:lnTo>
                <a:lnTo>
                  <a:pt x="334" y="767"/>
                </a:lnTo>
                <a:lnTo>
                  <a:pt x="334" y="767"/>
                </a:lnTo>
                <a:close/>
                <a:moveTo>
                  <a:pt x="441" y="750"/>
                </a:moveTo>
                <a:lnTo>
                  <a:pt x="441" y="639"/>
                </a:lnTo>
                <a:lnTo>
                  <a:pt x="441" y="639"/>
                </a:lnTo>
                <a:lnTo>
                  <a:pt x="460" y="643"/>
                </a:lnTo>
                <a:lnTo>
                  <a:pt x="481" y="644"/>
                </a:lnTo>
                <a:lnTo>
                  <a:pt x="501" y="650"/>
                </a:lnTo>
                <a:lnTo>
                  <a:pt x="520" y="655"/>
                </a:lnTo>
                <a:lnTo>
                  <a:pt x="520" y="655"/>
                </a:lnTo>
                <a:lnTo>
                  <a:pt x="502" y="681"/>
                </a:lnTo>
                <a:lnTo>
                  <a:pt x="483" y="706"/>
                </a:lnTo>
                <a:lnTo>
                  <a:pt x="464" y="729"/>
                </a:lnTo>
                <a:lnTo>
                  <a:pt x="441" y="750"/>
                </a:lnTo>
                <a:lnTo>
                  <a:pt x="441" y="750"/>
                </a:lnTo>
                <a:close/>
                <a:moveTo>
                  <a:pt x="569" y="672"/>
                </a:moveTo>
                <a:lnTo>
                  <a:pt x="569" y="672"/>
                </a:lnTo>
                <a:lnTo>
                  <a:pt x="599" y="688"/>
                </a:lnTo>
                <a:lnTo>
                  <a:pt x="629" y="707"/>
                </a:lnTo>
                <a:lnTo>
                  <a:pt x="629" y="707"/>
                </a:lnTo>
                <a:lnTo>
                  <a:pt x="599" y="727"/>
                </a:lnTo>
                <a:lnTo>
                  <a:pt x="566" y="744"/>
                </a:lnTo>
                <a:lnTo>
                  <a:pt x="532" y="758"/>
                </a:lnTo>
                <a:lnTo>
                  <a:pt x="497" y="767"/>
                </a:lnTo>
                <a:lnTo>
                  <a:pt x="497" y="767"/>
                </a:lnTo>
                <a:lnTo>
                  <a:pt x="518" y="746"/>
                </a:lnTo>
                <a:lnTo>
                  <a:pt x="536" y="723"/>
                </a:lnTo>
                <a:lnTo>
                  <a:pt x="553" y="699"/>
                </a:lnTo>
                <a:lnTo>
                  <a:pt x="569" y="672"/>
                </a:lnTo>
                <a:lnTo>
                  <a:pt x="569" y="672"/>
                </a:lnTo>
                <a:close/>
                <a:moveTo>
                  <a:pt x="441" y="588"/>
                </a:moveTo>
                <a:lnTo>
                  <a:pt x="441" y="441"/>
                </a:lnTo>
                <a:lnTo>
                  <a:pt x="583" y="441"/>
                </a:lnTo>
                <a:lnTo>
                  <a:pt x="583" y="441"/>
                </a:lnTo>
                <a:lnTo>
                  <a:pt x="580" y="485"/>
                </a:lnTo>
                <a:lnTo>
                  <a:pt x="571" y="527"/>
                </a:lnTo>
                <a:lnTo>
                  <a:pt x="559" y="569"/>
                </a:lnTo>
                <a:lnTo>
                  <a:pt x="543" y="607"/>
                </a:lnTo>
                <a:lnTo>
                  <a:pt x="543" y="607"/>
                </a:lnTo>
                <a:lnTo>
                  <a:pt x="518" y="600"/>
                </a:lnTo>
                <a:lnTo>
                  <a:pt x="494" y="595"/>
                </a:lnTo>
                <a:lnTo>
                  <a:pt x="467" y="590"/>
                </a:lnTo>
                <a:lnTo>
                  <a:pt x="441" y="588"/>
                </a:lnTo>
                <a:lnTo>
                  <a:pt x="441" y="588"/>
                </a:lnTo>
                <a:close/>
                <a:moveTo>
                  <a:pt x="441" y="388"/>
                </a:moveTo>
                <a:lnTo>
                  <a:pt x="441" y="251"/>
                </a:lnTo>
                <a:lnTo>
                  <a:pt x="441" y="251"/>
                </a:lnTo>
                <a:lnTo>
                  <a:pt x="469" y="248"/>
                </a:lnTo>
                <a:lnTo>
                  <a:pt x="495" y="244"/>
                </a:lnTo>
                <a:lnTo>
                  <a:pt x="522" y="237"/>
                </a:lnTo>
                <a:lnTo>
                  <a:pt x="548" y="230"/>
                </a:lnTo>
                <a:lnTo>
                  <a:pt x="548" y="230"/>
                </a:lnTo>
                <a:lnTo>
                  <a:pt x="560" y="267"/>
                </a:lnTo>
                <a:lnTo>
                  <a:pt x="573" y="306"/>
                </a:lnTo>
                <a:lnTo>
                  <a:pt x="580" y="346"/>
                </a:lnTo>
                <a:lnTo>
                  <a:pt x="583" y="388"/>
                </a:lnTo>
                <a:lnTo>
                  <a:pt x="441" y="388"/>
                </a:lnTo>
                <a:close/>
                <a:moveTo>
                  <a:pt x="157" y="160"/>
                </a:moveTo>
                <a:lnTo>
                  <a:pt x="157" y="160"/>
                </a:lnTo>
                <a:lnTo>
                  <a:pt x="176" y="174"/>
                </a:lnTo>
                <a:lnTo>
                  <a:pt x="195" y="188"/>
                </a:lnTo>
                <a:lnTo>
                  <a:pt x="215" y="200"/>
                </a:lnTo>
                <a:lnTo>
                  <a:pt x="236" y="211"/>
                </a:lnTo>
                <a:lnTo>
                  <a:pt x="236" y="211"/>
                </a:lnTo>
                <a:lnTo>
                  <a:pt x="220" y="253"/>
                </a:lnTo>
                <a:lnTo>
                  <a:pt x="208" y="297"/>
                </a:lnTo>
                <a:lnTo>
                  <a:pt x="201" y="342"/>
                </a:lnTo>
                <a:lnTo>
                  <a:pt x="195" y="388"/>
                </a:lnTo>
                <a:lnTo>
                  <a:pt x="53" y="388"/>
                </a:lnTo>
                <a:lnTo>
                  <a:pt x="53" y="388"/>
                </a:lnTo>
                <a:lnTo>
                  <a:pt x="57" y="355"/>
                </a:lnTo>
                <a:lnTo>
                  <a:pt x="64" y="323"/>
                </a:lnTo>
                <a:lnTo>
                  <a:pt x="74" y="293"/>
                </a:lnTo>
                <a:lnTo>
                  <a:pt x="85" y="263"/>
                </a:lnTo>
                <a:lnTo>
                  <a:pt x="100" y="235"/>
                </a:lnTo>
                <a:lnTo>
                  <a:pt x="116" y="209"/>
                </a:lnTo>
                <a:lnTo>
                  <a:pt x="136" y="183"/>
                </a:lnTo>
                <a:lnTo>
                  <a:pt x="157" y="160"/>
                </a:lnTo>
                <a:lnTo>
                  <a:pt x="157" y="160"/>
                </a:lnTo>
                <a:close/>
                <a:moveTo>
                  <a:pt x="53" y="441"/>
                </a:moveTo>
                <a:lnTo>
                  <a:pt x="195" y="441"/>
                </a:lnTo>
                <a:lnTo>
                  <a:pt x="195" y="441"/>
                </a:lnTo>
                <a:lnTo>
                  <a:pt x="197" y="465"/>
                </a:lnTo>
                <a:lnTo>
                  <a:pt x="201" y="490"/>
                </a:lnTo>
                <a:lnTo>
                  <a:pt x="204" y="513"/>
                </a:lnTo>
                <a:lnTo>
                  <a:pt x="209" y="537"/>
                </a:lnTo>
                <a:lnTo>
                  <a:pt x="215" y="560"/>
                </a:lnTo>
                <a:lnTo>
                  <a:pt x="222" y="583"/>
                </a:lnTo>
                <a:lnTo>
                  <a:pt x="230" y="604"/>
                </a:lnTo>
                <a:lnTo>
                  <a:pt x="239" y="627"/>
                </a:lnTo>
                <a:lnTo>
                  <a:pt x="239" y="627"/>
                </a:lnTo>
                <a:lnTo>
                  <a:pt x="218" y="637"/>
                </a:lnTo>
                <a:lnTo>
                  <a:pt x="199" y="648"/>
                </a:lnTo>
                <a:lnTo>
                  <a:pt x="181" y="660"/>
                </a:lnTo>
                <a:lnTo>
                  <a:pt x="162" y="674"/>
                </a:lnTo>
                <a:lnTo>
                  <a:pt x="162" y="674"/>
                </a:lnTo>
                <a:lnTo>
                  <a:pt x="141" y="650"/>
                </a:lnTo>
                <a:lnTo>
                  <a:pt x="120" y="625"/>
                </a:lnTo>
                <a:lnTo>
                  <a:pt x="102" y="597"/>
                </a:lnTo>
                <a:lnTo>
                  <a:pt x="86" y="569"/>
                </a:lnTo>
                <a:lnTo>
                  <a:pt x="74" y="539"/>
                </a:lnTo>
                <a:lnTo>
                  <a:pt x="65" y="507"/>
                </a:lnTo>
                <a:lnTo>
                  <a:pt x="58" y="474"/>
                </a:lnTo>
                <a:lnTo>
                  <a:pt x="53" y="441"/>
                </a:lnTo>
                <a:lnTo>
                  <a:pt x="53" y="441"/>
                </a:lnTo>
                <a:close/>
                <a:moveTo>
                  <a:pt x="669" y="674"/>
                </a:moveTo>
                <a:lnTo>
                  <a:pt x="669" y="674"/>
                </a:lnTo>
                <a:lnTo>
                  <a:pt x="650" y="660"/>
                </a:lnTo>
                <a:lnTo>
                  <a:pt x="631" y="648"/>
                </a:lnTo>
                <a:lnTo>
                  <a:pt x="611" y="637"/>
                </a:lnTo>
                <a:lnTo>
                  <a:pt x="592" y="627"/>
                </a:lnTo>
                <a:lnTo>
                  <a:pt x="592" y="627"/>
                </a:lnTo>
                <a:lnTo>
                  <a:pt x="601" y="604"/>
                </a:lnTo>
                <a:lnTo>
                  <a:pt x="610" y="583"/>
                </a:lnTo>
                <a:lnTo>
                  <a:pt x="617" y="560"/>
                </a:lnTo>
                <a:lnTo>
                  <a:pt x="622" y="537"/>
                </a:lnTo>
                <a:lnTo>
                  <a:pt x="627" y="513"/>
                </a:lnTo>
                <a:lnTo>
                  <a:pt x="631" y="490"/>
                </a:lnTo>
                <a:lnTo>
                  <a:pt x="634" y="465"/>
                </a:lnTo>
                <a:lnTo>
                  <a:pt x="636" y="441"/>
                </a:lnTo>
                <a:lnTo>
                  <a:pt x="778" y="441"/>
                </a:lnTo>
                <a:lnTo>
                  <a:pt x="778" y="441"/>
                </a:lnTo>
                <a:lnTo>
                  <a:pt x="773" y="474"/>
                </a:lnTo>
                <a:lnTo>
                  <a:pt x="766" y="507"/>
                </a:lnTo>
                <a:lnTo>
                  <a:pt x="757" y="539"/>
                </a:lnTo>
                <a:lnTo>
                  <a:pt x="743" y="569"/>
                </a:lnTo>
                <a:lnTo>
                  <a:pt x="729" y="597"/>
                </a:lnTo>
                <a:lnTo>
                  <a:pt x="711" y="625"/>
                </a:lnTo>
                <a:lnTo>
                  <a:pt x="690" y="650"/>
                </a:lnTo>
                <a:lnTo>
                  <a:pt x="669" y="674"/>
                </a:lnTo>
                <a:lnTo>
                  <a:pt x="669" y="67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ko-KR" altLang="en-US" sz="1350" dirty="0"/>
          </a:p>
        </p:txBody>
      </p:sp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25125" y="2235904"/>
            <a:ext cx="5643716" cy="1421928"/>
          </a:xfrm>
        </p:spPr>
        <p:txBody>
          <a:bodyPr/>
          <a:lstStyle/>
          <a:p>
            <a:pPr algn="r"/>
            <a:r>
              <a:rPr lang="en-US" altLang="ko-KR" sz="3200" dirty="0" smtClean="0"/>
              <a:t>LwM2M</a:t>
            </a:r>
            <a:r>
              <a:rPr lang="ko-KR" altLang="en-US" sz="3200" smtClean="0"/>
              <a:t> </a:t>
            </a:r>
            <a:r>
              <a:rPr lang="en-US" altLang="ko-KR" sz="3200" dirty="0" smtClean="0"/>
              <a:t>Conformance </a:t>
            </a:r>
            <a:br>
              <a:rPr lang="en-US" altLang="ko-KR" sz="3200" dirty="0" smtClean="0"/>
            </a:br>
            <a:r>
              <a:rPr lang="en-US" altLang="ko-KR" sz="3200" dirty="0" smtClean="0"/>
              <a:t>Test Specification</a:t>
            </a:r>
            <a:r>
              <a:rPr lang="ko-KR" altLang="en-US" smtClean="0"/>
              <a:t> </a:t>
            </a:r>
            <a:r>
              <a:rPr lang="en-US" altLang="ko-KR" dirty="0" smtClean="0"/>
              <a:t> </a:t>
            </a:r>
            <a:br>
              <a:rPr lang="en-US" altLang="ko-KR" dirty="0" smtClean="0"/>
            </a:br>
            <a:r>
              <a:rPr lang="en-US" altLang="ko-KR" sz="2800" dirty="0" smtClean="0">
                <a:solidFill>
                  <a:srgbClr val="002060"/>
                </a:solidFill>
              </a:rPr>
              <a:t>Proposal</a:t>
            </a:r>
            <a:endParaRPr lang="ko-KR" altLang="en-US" dirty="0">
              <a:solidFill>
                <a:srgbClr val="002060"/>
              </a:solidFill>
            </a:endParaRPr>
          </a:p>
        </p:txBody>
      </p:sp>
      <p:sp>
        <p:nvSpPr>
          <p:cNvPr id="21" name="Rectangle 4"/>
          <p:cNvSpPr>
            <a:spLocks noChangeArrowheads="1"/>
          </p:cNvSpPr>
          <p:nvPr/>
        </p:nvSpPr>
        <p:spPr bwMode="auto">
          <a:xfrm>
            <a:off x="914398" y="2321864"/>
            <a:ext cx="4854444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latinLnBrk="1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marL="0" marR="0" lvl="0" indent="0" algn="r" defTabSz="91440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1" i="0" u="none" strike="noStrike" kern="0" cap="none" spc="0" normalizeH="0" baseline="0" noProof="0" dirty="0">
              <a:ln>
                <a:noFill/>
              </a:ln>
              <a:solidFill>
                <a:srgbClr val="517691"/>
              </a:solidFill>
              <a:effectLst/>
              <a:uLnTx/>
              <a:uFillTx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86596" y="5470511"/>
            <a:ext cx="1096903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300" b="1" smtClean="0">
                <a:solidFill>
                  <a:srgbClr val="002060"/>
                </a:solidFill>
                <a:latin typeface="Arial Black" panose="020B0A04020102020204" pitchFamily="34" charset="0"/>
              </a:rPr>
              <a:t>TTA</a:t>
            </a:r>
            <a:endParaRPr lang="ko-KR" altLang="en-US" sz="3300" b="1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0955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build="p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직사각형 105"/>
          <p:cNvSpPr/>
          <p:nvPr/>
        </p:nvSpPr>
        <p:spPr>
          <a:xfrm>
            <a:off x="-2137" y="989139"/>
            <a:ext cx="9144000" cy="5781340"/>
          </a:xfrm>
          <a:prstGeom prst="rect">
            <a:avLst/>
          </a:prstGeom>
          <a:solidFill>
            <a:sysClr val="window" lastClr="FFFFFF">
              <a:lumMod val="95000"/>
            </a:sys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-2137" y="0"/>
            <a:ext cx="9144000" cy="1080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144" name="제목 2"/>
          <p:cNvSpPr>
            <a:spLocks noGrp="1"/>
          </p:cNvSpPr>
          <p:nvPr>
            <p:ph type="title"/>
          </p:nvPr>
        </p:nvSpPr>
        <p:spPr>
          <a:xfrm>
            <a:off x="404998" y="572519"/>
            <a:ext cx="8632083" cy="507831"/>
          </a:xfrm>
        </p:spPr>
        <p:txBody>
          <a:bodyPr>
            <a:noAutofit/>
          </a:bodyPr>
          <a:lstStyle/>
          <a:p>
            <a:r>
              <a:rPr lang="ko-KR" altLang="en-US" sz="5400" smtClean="0">
                <a:solidFill>
                  <a:schemeClr val="bg1"/>
                </a:solidFill>
              </a:rPr>
              <a:t> </a:t>
            </a:r>
            <a:endParaRPr lang="ko-KR" altLang="en-US" sz="5400" dirty="0">
              <a:solidFill>
                <a:schemeClr val="bg1">
                  <a:lumMod val="75000"/>
                </a:schemeClr>
              </a:solidFill>
            </a:endParaRPr>
          </a:p>
        </p:txBody>
      </p:sp>
      <p:grpSp>
        <p:nvGrpSpPr>
          <p:cNvPr id="145" name="그룹 144"/>
          <p:cNvGrpSpPr/>
          <p:nvPr/>
        </p:nvGrpSpPr>
        <p:grpSpPr>
          <a:xfrm>
            <a:off x="169216" y="239241"/>
            <a:ext cx="637652" cy="653573"/>
            <a:chOff x="6405563" y="3581400"/>
            <a:chExt cx="1271588" cy="1303338"/>
          </a:xfrm>
          <a:solidFill>
            <a:schemeClr val="bg1">
              <a:alpha val="20000"/>
            </a:schemeClr>
          </a:solidFill>
        </p:grpSpPr>
        <p:sp>
          <p:nvSpPr>
            <p:cNvPr id="146" name="Freeform 24"/>
            <p:cNvSpPr>
              <a:spLocks/>
            </p:cNvSpPr>
            <p:nvPr/>
          </p:nvSpPr>
          <p:spPr bwMode="auto">
            <a:xfrm>
              <a:off x="6584950" y="4305300"/>
              <a:ext cx="233363" cy="404813"/>
            </a:xfrm>
            <a:custGeom>
              <a:avLst/>
              <a:gdLst>
                <a:gd name="T0" fmla="*/ 108 w 147"/>
                <a:gd name="T1" fmla="*/ 255 h 255"/>
                <a:gd name="T2" fmla="*/ 108 w 147"/>
                <a:gd name="T3" fmla="*/ 255 h 255"/>
                <a:gd name="T4" fmla="*/ 86 w 147"/>
                <a:gd name="T5" fmla="*/ 179 h 255"/>
                <a:gd name="T6" fmla="*/ 72 w 147"/>
                <a:gd name="T7" fmla="*/ 144 h 255"/>
                <a:gd name="T8" fmla="*/ 64 w 147"/>
                <a:gd name="T9" fmla="*/ 127 h 255"/>
                <a:gd name="T10" fmla="*/ 56 w 147"/>
                <a:gd name="T11" fmla="*/ 109 h 255"/>
                <a:gd name="T12" fmla="*/ 63 w 147"/>
                <a:gd name="T13" fmla="*/ 97 h 255"/>
                <a:gd name="T14" fmla="*/ 77 w 147"/>
                <a:gd name="T15" fmla="*/ 104 h 255"/>
                <a:gd name="T16" fmla="*/ 77 w 147"/>
                <a:gd name="T17" fmla="*/ 104 h 255"/>
                <a:gd name="T18" fmla="*/ 79 w 147"/>
                <a:gd name="T19" fmla="*/ 121 h 255"/>
                <a:gd name="T20" fmla="*/ 82 w 147"/>
                <a:gd name="T21" fmla="*/ 141 h 255"/>
                <a:gd name="T22" fmla="*/ 89 w 147"/>
                <a:gd name="T23" fmla="*/ 179 h 255"/>
                <a:gd name="T24" fmla="*/ 108 w 147"/>
                <a:gd name="T25" fmla="*/ 255 h 255"/>
                <a:gd name="T26" fmla="*/ 108 w 147"/>
                <a:gd name="T27" fmla="*/ 255 h 255"/>
                <a:gd name="T28" fmla="*/ 110 w 147"/>
                <a:gd name="T29" fmla="*/ 232 h 255"/>
                <a:gd name="T30" fmla="*/ 112 w 147"/>
                <a:gd name="T31" fmla="*/ 213 h 255"/>
                <a:gd name="T32" fmla="*/ 115 w 147"/>
                <a:gd name="T33" fmla="*/ 193 h 255"/>
                <a:gd name="T34" fmla="*/ 121 w 147"/>
                <a:gd name="T35" fmla="*/ 176 h 255"/>
                <a:gd name="T36" fmla="*/ 131 w 147"/>
                <a:gd name="T37" fmla="*/ 142 h 255"/>
                <a:gd name="T38" fmla="*/ 147 w 147"/>
                <a:gd name="T39" fmla="*/ 111 h 255"/>
                <a:gd name="T40" fmla="*/ 147 w 147"/>
                <a:gd name="T41" fmla="*/ 111 h 255"/>
                <a:gd name="T42" fmla="*/ 133 w 147"/>
                <a:gd name="T43" fmla="*/ 99 h 255"/>
                <a:gd name="T44" fmla="*/ 122 w 147"/>
                <a:gd name="T45" fmla="*/ 86 h 255"/>
                <a:gd name="T46" fmla="*/ 112 w 147"/>
                <a:gd name="T47" fmla="*/ 74 h 255"/>
                <a:gd name="T48" fmla="*/ 105 w 147"/>
                <a:gd name="T49" fmla="*/ 62 h 255"/>
                <a:gd name="T50" fmla="*/ 98 w 147"/>
                <a:gd name="T51" fmla="*/ 48 h 255"/>
                <a:gd name="T52" fmla="*/ 91 w 147"/>
                <a:gd name="T53" fmla="*/ 34 h 255"/>
                <a:gd name="T54" fmla="*/ 80 w 147"/>
                <a:gd name="T55" fmla="*/ 0 h 255"/>
                <a:gd name="T56" fmla="*/ 80 w 147"/>
                <a:gd name="T57" fmla="*/ 0 h 255"/>
                <a:gd name="T58" fmla="*/ 59 w 147"/>
                <a:gd name="T59" fmla="*/ 4 h 255"/>
                <a:gd name="T60" fmla="*/ 38 w 147"/>
                <a:gd name="T61" fmla="*/ 9 h 255"/>
                <a:gd name="T62" fmla="*/ 19 w 147"/>
                <a:gd name="T63" fmla="*/ 16 h 255"/>
                <a:gd name="T64" fmla="*/ 0 w 147"/>
                <a:gd name="T65" fmla="*/ 23 h 255"/>
                <a:gd name="T66" fmla="*/ 0 w 147"/>
                <a:gd name="T67" fmla="*/ 23 h 255"/>
                <a:gd name="T68" fmla="*/ 3 w 147"/>
                <a:gd name="T69" fmla="*/ 39 h 255"/>
                <a:gd name="T70" fmla="*/ 5 w 147"/>
                <a:gd name="T71" fmla="*/ 55 h 255"/>
                <a:gd name="T72" fmla="*/ 7 w 147"/>
                <a:gd name="T73" fmla="*/ 70 h 255"/>
                <a:gd name="T74" fmla="*/ 8 w 147"/>
                <a:gd name="T75" fmla="*/ 86 h 255"/>
                <a:gd name="T76" fmla="*/ 8 w 147"/>
                <a:gd name="T77" fmla="*/ 104 h 255"/>
                <a:gd name="T78" fmla="*/ 7 w 147"/>
                <a:gd name="T79" fmla="*/ 120 h 255"/>
                <a:gd name="T80" fmla="*/ 3 w 147"/>
                <a:gd name="T81" fmla="*/ 135 h 255"/>
                <a:gd name="T82" fmla="*/ 0 w 147"/>
                <a:gd name="T83" fmla="*/ 151 h 255"/>
                <a:gd name="T84" fmla="*/ 0 w 147"/>
                <a:gd name="T85" fmla="*/ 151 h 255"/>
                <a:gd name="T86" fmla="*/ 29 w 147"/>
                <a:gd name="T87" fmla="*/ 174 h 255"/>
                <a:gd name="T88" fmla="*/ 57 w 147"/>
                <a:gd name="T89" fmla="*/ 197 h 255"/>
                <a:gd name="T90" fmla="*/ 82 w 147"/>
                <a:gd name="T91" fmla="*/ 223 h 255"/>
                <a:gd name="T92" fmla="*/ 108 w 147"/>
                <a:gd name="T93" fmla="*/ 255 h 255"/>
                <a:gd name="T94" fmla="*/ 108 w 147"/>
                <a:gd name="T95" fmla="*/ 255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47" h="255">
                  <a:moveTo>
                    <a:pt x="108" y="255"/>
                  </a:moveTo>
                  <a:lnTo>
                    <a:pt x="108" y="255"/>
                  </a:lnTo>
                  <a:lnTo>
                    <a:pt x="86" y="179"/>
                  </a:lnTo>
                  <a:lnTo>
                    <a:pt x="72" y="144"/>
                  </a:lnTo>
                  <a:lnTo>
                    <a:pt x="64" y="127"/>
                  </a:lnTo>
                  <a:lnTo>
                    <a:pt x="56" y="109"/>
                  </a:lnTo>
                  <a:lnTo>
                    <a:pt x="63" y="97"/>
                  </a:lnTo>
                  <a:lnTo>
                    <a:pt x="77" y="104"/>
                  </a:lnTo>
                  <a:lnTo>
                    <a:pt x="77" y="104"/>
                  </a:lnTo>
                  <a:lnTo>
                    <a:pt x="79" y="121"/>
                  </a:lnTo>
                  <a:lnTo>
                    <a:pt x="82" y="141"/>
                  </a:lnTo>
                  <a:lnTo>
                    <a:pt x="89" y="179"/>
                  </a:lnTo>
                  <a:lnTo>
                    <a:pt x="108" y="255"/>
                  </a:lnTo>
                  <a:lnTo>
                    <a:pt x="108" y="255"/>
                  </a:lnTo>
                  <a:lnTo>
                    <a:pt x="110" y="232"/>
                  </a:lnTo>
                  <a:lnTo>
                    <a:pt x="112" y="213"/>
                  </a:lnTo>
                  <a:lnTo>
                    <a:pt x="115" y="193"/>
                  </a:lnTo>
                  <a:lnTo>
                    <a:pt x="121" y="176"/>
                  </a:lnTo>
                  <a:lnTo>
                    <a:pt x="131" y="142"/>
                  </a:lnTo>
                  <a:lnTo>
                    <a:pt x="147" y="111"/>
                  </a:lnTo>
                  <a:lnTo>
                    <a:pt x="147" y="111"/>
                  </a:lnTo>
                  <a:lnTo>
                    <a:pt x="133" y="99"/>
                  </a:lnTo>
                  <a:lnTo>
                    <a:pt x="122" y="86"/>
                  </a:lnTo>
                  <a:lnTo>
                    <a:pt x="112" y="74"/>
                  </a:lnTo>
                  <a:lnTo>
                    <a:pt x="105" y="62"/>
                  </a:lnTo>
                  <a:lnTo>
                    <a:pt x="98" y="48"/>
                  </a:lnTo>
                  <a:lnTo>
                    <a:pt x="91" y="3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59" y="4"/>
                  </a:lnTo>
                  <a:lnTo>
                    <a:pt x="38" y="9"/>
                  </a:lnTo>
                  <a:lnTo>
                    <a:pt x="19" y="16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3" y="39"/>
                  </a:lnTo>
                  <a:lnTo>
                    <a:pt x="5" y="55"/>
                  </a:lnTo>
                  <a:lnTo>
                    <a:pt x="7" y="70"/>
                  </a:lnTo>
                  <a:lnTo>
                    <a:pt x="8" y="86"/>
                  </a:lnTo>
                  <a:lnTo>
                    <a:pt x="8" y="104"/>
                  </a:lnTo>
                  <a:lnTo>
                    <a:pt x="7" y="120"/>
                  </a:lnTo>
                  <a:lnTo>
                    <a:pt x="3" y="135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29" y="174"/>
                  </a:lnTo>
                  <a:lnTo>
                    <a:pt x="57" y="197"/>
                  </a:lnTo>
                  <a:lnTo>
                    <a:pt x="82" y="223"/>
                  </a:lnTo>
                  <a:lnTo>
                    <a:pt x="108" y="255"/>
                  </a:lnTo>
                  <a:lnTo>
                    <a:pt x="108" y="2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147" name="Freeform 25"/>
            <p:cNvSpPr>
              <a:spLocks noEditPoints="1"/>
            </p:cNvSpPr>
            <p:nvPr/>
          </p:nvSpPr>
          <p:spPr bwMode="auto">
            <a:xfrm>
              <a:off x="6405563" y="3581400"/>
              <a:ext cx="309563" cy="746125"/>
            </a:xfrm>
            <a:custGeom>
              <a:avLst/>
              <a:gdLst>
                <a:gd name="T0" fmla="*/ 104 w 195"/>
                <a:gd name="T1" fmla="*/ 470 h 470"/>
                <a:gd name="T2" fmla="*/ 104 w 195"/>
                <a:gd name="T3" fmla="*/ 470 h 470"/>
                <a:gd name="T4" fmla="*/ 149 w 195"/>
                <a:gd name="T5" fmla="*/ 456 h 470"/>
                <a:gd name="T6" fmla="*/ 195 w 195"/>
                <a:gd name="T7" fmla="*/ 446 h 470"/>
                <a:gd name="T8" fmla="*/ 195 w 195"/>
                <a:gd name="T9" fmla="*/ 446 h 470"/>
                <a:gd name="T10" fmla="*/ 185 w 195"/>
                <a:gd name="T11" fmla="*/ 388 h 470"/>
                <a:gd name="T12" fmla="*/ 174 w 195"/>
                <a:gd name="T13" fmla="*/ 335 h 470"/>
                <a:gd name="T14" fmla="*/ 162 w 195"/>
                <a:gd name="T15" fmla="*/ 286 h 470"/>
                <a:gd name="T16" fmla="*/ 149 w 195"/>
                <a:gd name="T17" fmla="*/ 242 h 470"/>
                <a:gd name="T18" fmla="*/ 139 w 195"/>
                <a:gd name="T19" fmla="*/ 200 h 470"/>
                <a:gd name="T20" fmla="*/ 127 w 195"/>
                <a:gd name="T21" fmla="*/ 163 h 470"/>
                <a:gd name="T22" fmla="*/ 114 w 195"/>
                <a:gd name="T23" fmla="*/ 130 h 470"/>
                <a:gd name="T24" fmla="*/ 102 w 195"/>
                <a:gd name="T25" fmla="*/ 102 h 470"/>
                <a:gd name="T26" fmla="*/ 90 w 195"/>
                <a:gd name="T27" fmla="*/ 75 h 470"/>
                <a:gd name="T28" fmla="*/ 79 w 195"/>
                <a:gd name="T29" fmla="*/ 54 h 470"/>
                <a:gd name="T30" fmla="*/ 67 w 195"/>
                <a:gd name="T31" fmla="*/ 35 h 470"/>
                <a:gd name="T32" fmla="*/ 56 w 195"/>
                <a:gd name="T33" fmla="*/ 21 h 470"/>
                <a:gd name="T34" fmla="*/ 46 w 195"/>
                <a:gd name="T35" fmla="*/ 10 h 470"/>
                <a:gd name="T36" fmla="*/ 37 w 195"/>
                <a:gd name="T37" fmla="*/ 3 h 470"/>
                <a:gd name="T38" fmla="*/ 28 w 195"/>
                <a:gd name="T39" fmla="*/ 0 h 470"/>
                <a:gd name="T40" fmla="*/ 21 w 195"/>
                <a:gd name="T41" fmla="*/ 0 h 470"/>
                <a:gd name="T42" fmla="*/ 14 w 195"/>
                <a:gd name="T43" fmla="*/ 5 h 470"/>
                <a:gd name="T44" fmla="*/ 9 w 195"/>
                <a:gd name="T45" fmla="*/ 12 h 470"/>
                <a:gd name="T46" fmla="*/ 5 w 195"/>
                <a:gd name="T47" fmla="*/ 23 h 470"/>
                <a:gd name="T48" fmla="*/ 2 w 195"/>
                <a:gd name="T49" fmla="*/ 37 h 470"/>
                <a:gd name="T50" fmla="*/ 0 w 195"/>
                <a:gd name="T51" fmla="*/ 54 h 470"/>
                <a:gd name="T52" fmla="*/ 0 w 195"/>
                <a:gd name="T53" fmla="*/ 75 h 470"/>
                <a:gd name="T54" fmla="*/ 2 w 195"/>
                <a:gd name="T55" fmla="*/ 100 h 470"/>
                <a:gd name="T56" fmla="*/ 5 w 195"/>
                <a:gd name="T57" fmla="*/ 128 h 470"/>
                <a:gd name="T58" fmla="*/ 11 w 195"/>
                <a:gd name="T59" fmla="*/ 160 h 470"/>
                <a:gd name="T60" fmla="*/ 16 w 195"/>
                <a:gd name="T61" fmla="*/ 195 h 470"/>
                <a:gd name="T62" fmla="*/ 27 w 195"/>
                <a:gd name="T63" fmla="*/ 233 h 470"/>
                <a:gd name="T64" fmla="*/ 37 w 195"/>
                <a:gd name="T65" fmla="*/ 274 h 470"/>
                <a:gd name="T66" fmla="*/ 51 w 195"/>
                <a:gd name="T67" fmla="*/ 318 h 470"/>
                <a:gd name="T68" fmla="*/ 65 w 195"/>
                <a:gd name="T69" fmla="*/ 365 h 470"/>
                <a:gd name="T70" fmla="*/ 84 w 195"/>
                <a:gd name="T71" fmla="*/ 416 h 470"/>
                <a:gd name="T72" fmla="*/ 104 w 195"/>
                <a:gd name="T73" fmla="*/ 470 h 470"/>
                <a:gd name="T74" fmla="*/ 104 w 195"/>
                <a:gd name="T75" fmla="*/ 470 h 470"/>
                <a:gd name="T76" fmla="*/ 83 w 195"/>
                <a:gd name="T77" fmla="*/ 332 h 470"/>
                <a:gd name="T78" fmla="*/ 37 w 195"/>
                <a:gd name="T79" fmla="*/ 158 h 470"/>
                <a:gd name="T80" fmla="*/ 37 w 195"/>
                <a:gd name="T81" fmla="*/ 158 h 470"/>
                <a:gd name="T82" fmla="*/ 35 w 195"/>
                <a:gd name="T83" fmla="*/ 153 h 470"/>
                <a:gd name="T84" fmla="*/ 37 w 195"/>
                <a:gd name="T85" fmla="*/ 149 h 470"/>
                <a:gd name="T86" fmla="*/ 41 w 195"/>
                <a:gd name="T87" fmla="*/ 147 h 470"/>
                <a:gd name="T88" fmla="*/ 44 w 195"/>
                <a:gd name="T89" fmla="*/ 146 h 470"/>
                <a:gd name="T90" fmla="*/ 48 w 195"/>
                <a:gd name="T91" fmla="*/ 146 h 470"/>
                <a:gd name="T92" fmla="*/ 51 w 195"/>
                <a:gd name="T93" fmla="*/ 146 h 470"/>
                <a:gd name="T94" fmla="*/ 55 w 195"/>
                <a:gd name="T95" fmla="*/ 149 h 470"/>
                <a:gd name="T96" fmla="*/ 56 w 195"/>
                <a:gd name="T97" fmla="*/ 153 h 470"/>
                <a:gd name="T98" fmla="*/ 102 w 195"/>
                <a:gd name="T99" fmla="*/ 326 h 470"/>
                <a:gd name="T100" fmla="*/ 102 w 195"/>
                <a:gd name="T101" fmla="*/ 326 h 470"/>
                <a:gd name="T102" fmla="*/ 102 w 195"/>
                <a:gd name="T103" fmla="*/ 330 h 470"/>
                <a:gd name="T104" fmla="*/ 100 w 195"/>
                <a:gd name="T105" fmla="*/ 333 h 470"/>
                <a:gd name="T106" fmla="*/ 98 w 195"/>
                <a:gd name="T107" fmla="*/ 337 h 470"/>
                <a:gd name="T108" fmla="*/ 95 w 195"/>
                <a:gd name="T109" fmla="*/ 339 h 470"/>
                <a:gd name="T110" fmla="*/ 91 w 195"/>
                <a:gd name="T111" fmla="*/ 339 h 470"/>
                <a:gd name="T112" fmla="*/ 86 w 195"/>
                <a:gd name="T113" fmla="*/ 337 h 470"/>
                <a:gd name="T114" fmla="*/ 84 w 195"/>
                <a:gd name="T115" fmla="*/ 335 h 470"/>
                <a:gd name="T116" fmla="*/ 83 w 195"/>
                <a:gd name="T117" fmla="*/ 332 h 470"/>
                <a:gd name="T118" fmla="*/ 83 w 195"/>
                <a:gd name="T119" fmla="*/ 332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5" h="470">
                  <a:moveTo>
                    <a:pt x="104" y="470"/>
                  </a:moveTo>
                  <a:lnTo>
                    <a:pt x="104" y="470"/>
                  </a:lnTo>
                  <a:lnTo>
                    <a:pt x="149" y="456"/>
                  </a:lnTo>
                  <a:lnTo>
                    <a:pt x="195" y="446"/>
                  </a:lnTo>
                  <a:lnTo>
                    <a:pt x="195" y="446"/>
                  </a:lnTo>
                  <a:lnTo>
                    <a:pt x="185" y="388"/>
                  </a:lnTo>
                  <a:lnTo>
                    <a:pt x="174" y="335"/>
                  </a:lnTo>
                  <a:lnTo>
                    <a:pt x="162" y="286"/>
                  </a:lnTo>
                  <a:lnTo>
                    <a:pt x="149" y="242"/>
                  </a:lnTo>
                  <a:lnTo>
                    <a:pt x="139" y="200"/>
                  </a:lnTo>
                  <a:lnTo>
                    <a:pt x="127" y="163"/>
                  </a:lnTo>
                  <a:lnTo>
                    <a:pt x="114" y="130"/>
                  </a:lnTo>
                  <a:lnTo>
                    <a:pt x="102" y="102"/>
                  </a:lnTo>
                  <a:lnTo>
                    <a:pt x="90" y="75"/>
                  </a:lnTo>
                  <a:lnTo>
                    <a:pt x="79" y="54"/>
                  </a:lnTo>
                  <a:lnTo>
                    <a:pt x="67" y="35"/>
                  </a:lnTo>
                  <a:lnTo>
                    <a:pt x="56" y="21"/>
                  </a:lnTo>
                  <a:lnTo>
                    <a:pt x="46" y="10"/>
                  </a:lnTo>
                  <a:lnTo>
                    <a:pt x="37" y="3"/>
                  </a:lnTo>
                  <a:lnTo>
                    <a:pt x="28" y="0"/>
                  </a:lnTo>
                  <a:lnTo>
                    <a:pt x="21" y="0"/>
                  </a:lnTo>
                  <a:lnTo>
                    <a:pt x="14" y="5"/>
                  </a:lnTo>
                  <a:lnTo>
                    <a:pt x="9" y="12"/>
                  </a:lnTo>
                  <a:lnTo>
                    <a:pt x="5" y="23"/>
                  </a:lnTo>
                  <a:lnTo>
                    <a:pt x="2" y="37"/>
                  </a:lnTo>
                  <a:lnTo>
                    <a:pt x="0" y="54"/>
                  </a:lnTo>
                  <a:lnTo>
                    <a:pt x="0" y="75"/>
                  </a:lnTo>
                  <a:lnTo>
                    <a:pt x="2" y="100"/>
                  </a:lnTo>
                  <a:lnTo>
                    <a:pt x="5" y="128"/>
                  </a:lnTo>
                  <a:lnTo>
                    <a:pt x="11" y="160"/>
                  </a:lnTo>
                  <a:lnTo>
                    <a:pt x="16" y="195"/>
                  </a:lnTo>
                  <a:lnTo>
                    <a:pt x="27" y="233"/>
                  </a:lnTo>
                  <a:lnTo>
                    <a:pt x="37" y="274"/>
                  </a:lnTo>
                  <a:lnTo>
                    <a:pt x="51" y="318"/>
                  </a:lnTo>
                  <a:lnTo>
                    <a:pt x="65" y="365"/>
                  </a:lnTo>
                  <a:lnTo>
                    <a:pt x="84" y="416"/>
                  </a:lnTo>
                  <a:lnTo>
                    <a:pt x="104" y="470"/>
                  </a:lnTo>
                  <a:lnTo>
                    <a:pt x="104" y="470"/>
                  </a:lnTo>
                  <a:close/>
                  <a:moveTo>
                    <a:pt x="83" y="332"/>
                  </a:moveTo>
                  <a:lnTo>
                    <a:pt x="37" y="158"/>
                  </a:lnTo>
                  <a:lnTo>
                    <a:pt x="37" y="158"/>
                  </a:lnTo>
                  <a:lnTo>
                    <a:pt x="35" y="153"/>
                  </a:lnTo>
                  <a:lnTo>
                    <a:pt x="37" y="149"/>
                  </a:lnTo>
                  <a:lnTo>
                    <a:pt x="41" y="147"/>
                  </a:lnTo>
                  <a:lnTo>
                    <a:pt x="44" y="146"/>
                  </a:lnTo>
                  <a:lnTo>
                    <a:pt x="48" y="146"/>
                  </a:lnTo>
                  <a:lnTo>
                    <a:pt x="51" y="146"/>
                  </a:lnTo>
                  <a:lnTo>
                    <a:pt x="55" y="149"/>
                  </a:lnTo>
                  <a:lnTo>
                    <a:pt x="56" y="153"/>
                  </a:lnTo>
                  <a:lnTo>
                    <a:pt x="102" y="326"/>
                  </a:lnTo>
                  <a:lnTo>
                    <a:pt x="102" y="326"/>
                  </a:lnTo>
                  <a:lnTo>
                    <a:pt x="102" y="330"/>
                  </a:lnTo>
                  <a:lnTo>
                    <a:pt x="100" y="333"/>
                  </a:lnTo>
                  <a:lnTo>
                    <a:pt x="98" y="337"/>
                  </a:lnTo>
                  <a:lnTo>
                    <a:pt x="95" y="339"/>
                  </a:lnTo>
                  <a:lnTo>
                    <a:pt x="91" y="339"/>
                  </a:lnTo>
                  <a:lnTo>
                    <a:pt x="86" y="337"/>
                  </a:lnTo>
                  <a:lnTo>
                    <a:pt x="84" y="335"/>
                  </a:lnTo>
                  <a:lnTo>
                    <a:pt x="83" y="332"/>
                  </a:lnTo>
                  <a:lnTo>
                    <a:pt x="83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148" name="Freeform 26"/>
            <p:cNvSpPr>
              <a:spLocks/>
            </p:cNvSpPr>
            <p:nvPr/>
          </p:nvSpPr>
          <p:spPr bwMode="auto">
            <a:xfrm>
              <a:off x="6634163" y="3648075"/>
              <a:ext cx="1042988" cy="1236663"/>
            </a:xfrm>
            <a:custGeom>
              <a:avLst/>
              <a:gdLst>
                <a:gd name="T0" fmla="*/ 74 w 657"/>
                <a:gd name="T1" fmla="*/ 0 h 779"/>
                <a:gd name="T2" fmla="*/ 58 w 657"/>
                <a:gd name="T3" fmla="*/ 2 h 779"/>
                <a:gd name="T4" fmla="*/ 33 w 657"/>
                <a:gd name="T5" fmla="*/ 12 h 779"/>
                <a:gd name="T6" fmla="*/ 12 w 657"/>
                <a:gd name="T7" fmla="*/ 32 h 779"/>
                <a:gd name="T8" fmla="*/ 2 w 657"/>
                <a:gd name="T9" fmla="*/ 58 h 779"/>
                <a:gd name="T10" fmla="*/ 49 w 657"/>
                <a:gd name="T11" fmla="*/ 74 h 779"/>
                <a:gd name="T12" fmla="*/ 51 w 657"/>
                <a:gd name="T13" fmla="*/ 63 h 779"/>
                <a:gd name="T14" fmla="*/ 63 w 657"/>
                <a:gd name="T15" fmla="*/ 51 h 779"/>
                <a:gd name="T16" fmla="*/ 585 w 657"/>
                <a:gd name="T17" fmla="*/ 49 h 779"/>
                <a:gd name="T18" fmla="*/ 594 w 657"/>
                <a:gd name="T19" fmla="*/ 51 h 779"/>
                <a:gd name="T20" fmla="*/ 608 w 657"/>
                <a:gd name="T21" fmla="*/ 63 h 779"/>
                <a:gd name="T22" fmla="*/ 609 w 657"/>
                <a:gd name="T23" fmla="*/ 706 h 779"/>
                <a:gd name="T24" fmla="*/ 608 w 657"/>
                <a:gd name="T25" fmla="*/ 714 h 779"/>
                <a:gd name="T26" fmla="*/ 594 w 657"/>
                <a:gd name="T27" fmla="*/ 728 h 779"/>
                <a:gd name="T28" fmla="*/ 74 w 657"/>
                <a:gd name="T29" fmla="*/ 730 h 779"/>
                <a:gd name="T30" fmla="*/ 63 w 657"/>
                <a:gd name="T31" fmla="*/ 728 h 779"/>
                <a:gd name="T32" fmla="*/ 51 w 657"/>
                <a:gd name="T33" fmla="*/ 714 h 779"/>
                <a:gd name="T34" fmla="*/ 0 w 657"/>
                <a:gd name="T35" fmla="*/ 706 h 779"/>
                <a:gd name="T36" fmla="*/ 2 w 657"/>
                <a:gd name="T37" fmla="*/ 720 h 779"/>
                <a:gd name="T38" fmla="*/ 12 w 657"/>
                <a:gd name="T39" fmla="*/ 746 h 779"/>
                <a:gd name="T40" fmla="*/ 33 w 657"/>
                <a:gd name="T41" fmla="*/ 767 h 779"/>
                <a:gd name="T42" fmla="*/ 58 w 657"/>
                <a:gd name="T43" fmla="*/ 778 h 779"/>
                <a:gd name="T44" fmla="*/ 585 w 657"/>
                <a:gd name="T45" fmla="*/ 779 h 779"/>
                <a:gd name="T46" fmla="*/ 599 w 657"/>
                <a:gd name="T47" fmla="*/ 778 h 779"/>
                <a:gd name="T48" fmla="*/ 625 w 657"/>
                <a:gd name="T49" fmla="*/ 767 h 779"/>
                <a:gd name="T50" fmla="*/ 644 w 657"/>
                <a:gd name="T51" fmla="*/ 746 h 779"/>
                <a:gd name="T52" fmla="*/ 657 w 657"/>
                <a:gd name="T53" fmla="*/ 720 h 779"/>
                <a:gd name="T54" fmla="*/ 657 w 657"/>
                <a:gd name="T55" fmla="*/ 74 h 779"/>
                <a:gd name="T56" fmla="*/ 657 w 657"/>
                <a:gd name="T57" fmla="*/ 58 h 779"/>
                <a:gd name="T58" fmla="*/ 644 w 657"/>
                <a:gd name="T59" fmla="*/ 32 h 779"/>
                <a:gd name="T60" fmla="*/ 625 w 657"/>
                <a:gd name="T61" fmla="*/ 12 h 779"/>
                <a:gd name="T62" fmla="*/ 599 w 657"/>
                <a:gd name="T63" fmla="*/ 2 h 779"/>
                <a:gd name="T64" fmla="*/ 585 w 657"/>
                <a:gd name="T65" fmla="*/ 0 h 7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57" h="779">
                  <a:moveTo>
                    <a:pt x="585" y="0"/>
                  </a:moveTo>
                  <a:lnTo>
                    <a:pt x="74" y="0"/>
                  </a:lnTo>
                  <a:lnTo>
                    <a:pt x="74" y="0"/>
                  </a:lnTo>
                  <a:lnTo>
                    <a:pt x="58" y="2"/>
                  </a:lnTo>
                  <a:lnTo>
                    <a:pt x="46" y="5"/>
                  </a:lnTo>
                  <a:lnTo>
                    <a:pt x="33" y="12"/>
                  </a:lnTo>
                  <a:lnTo>
                    <a:pt x="21" y="21"/>
                  </a:lnTo>
                  <a:lnTo>
                    <a:pt x="12" y="32"/>
                  </a:lnTo>
                  <a:lnTo>
                    <a:pt x="5" y="44"/>
                  </a:lnTo>
                  <a:lnTo>
                    <a:pt x="2" y="58"/>
                  </a:lnTo>
                  <a:lnTo>
                    <a:pt x="0" y="74"/>
                  </a:lnTo>
                  <a:lnTo>
                    <a:pt x="49" y="74"/>
                  </a:lnTo>
                  <a:lnTo>
                    <a:pt x="49" y="74"/>
                  </a:lnTo>
                  <a:lnTo>
                    <a:pt x="51" y="63"/>
                  </a:lnTo>
                  <a:lnTo>
                    <a:pt x="56" y="56"/>
                  </a:lnTo>
                  <a:lnTo>
                    <a:pt x="63" y="51"/>
                  </a:lnTo>
                  <a:lnTo>
                    <a:pt x="74" y="49"/>
                  </a:lnTo>
                  <a:lnTo>
                    <a:pt x="585" y="49"/>
                  </a:lnTo>
                  <a:lnTo>
                    <a:pt x="585" y="49"/>
                  </a:lnTo>
                  <a:lnTo>
                    <a:pt x="594" y="51"/>
                  </a:lnTo>
                  <a:lnTo>
                    <a:pt x="602" y="56"/>
                  </a:lnTo>
                  <a:lnTo>
                    <a:pt x="608" y="63"/>
                  </a:lnTo>
                  <a:lnTo>
                    <a:pt x="609" y="74"/>
                  </a:lnTo>
                  <a:lnTo>
                    <a:pt x="609" y="706"/>
                  </a:lnTo>
                  <a:lnTo>
                    <a:pt x="609" y="706"/>
                  </a:lnTo>
                  <a:lnTo>
                    <a:pt x="608" y="714"/>
                  </a:lnTo>
                  <a:lnTo>
                    <a:pt x="602" y="723"/>
                  </a:lnTo>
                  <a:lnTo>
                    <a:pt x="594" y="728"/>
                  </a:lnTo>
                  <a:lnTo>
                    <a:pt x="585" y="730"/>
                  </a:lnTo>
                  <a:lnTo>
                    <a:pt x="74" y="730"/>
                  </a:lnTo>
                  <a:lnTo>
                    <a:pt x="74" y="730"/>
                  </a:lnTo>
                  <a:lnTo>
                    <a:pt x="63" y="728"/>
                  </a:lnTo>
                  <a:lnTo>
                    <a:pt x="56" y="723"/>
                  </a:lnTo>
                  <a:lnTo>
                    <a:pt x="51" y="714"/>
                  </a:lnTo>
                  <a:lnTo>
                    <a:pt x="49" y="706"/>
                  </a:lnTo>
                  <a:lnTo>
                    <a:pt x="0" y="706"/>
                  </a:lnTo>
                  <a:lnTo>
                    <a:pt x="0" y="706"/>
                  </a:lnTo>
                  <a:lnTo>
                    <a:pt x="2" y="720"/>
                  </a:lnTo>
                  <a:lnTo>
                    <a:pt x="5" y="734"/>
                  </a:lnTo>
                  <a:lnTo>
                    <a:pt x="12" y="746"/>
                  </a:lnTo>
                  <a:lnTo>
                    <a:pt x="21" y="757"/>
                  </a:lnTo>
                  <a:lnTo>
                    <a:pt x="33" y="767"/>
                  </a:lnTo>
                  <a:lnTo>
                    <a:pt x="46" y="772"/>
                  </a:lnTo>
                  <a:lnTo>
                    <a:pt x="58" y="778"/>
                  </a:lnTo>
                  <a:lnTo>
                    <a:pt x="74" y="779"/>
                  </a:lnTo>
                  <a:lnTo>
                    <a:pt x="585" y="779"/>
                  </a:lnTo>
                  <a:lnTo>
                    <a:pt x="585" y="779"/>
                  </a:lnTo>
                  <a:lnTo>
                    <a:pt x="599" y="778"/>
                  </a:lnTo>
                  <a:lnTo>
                    <a:pt x="613" y="772"/>
                  </a:lnTo>
                  <a:lnTo>
                    <a:pt x="625" y="767"/>
                  </a:lnTo>
                  <a:lnTo>
                    <a:pt x="636" y="757"/>
                  </a:lnTo>
                  <a:lnTo>
                    <a:pt x="644" y="746"/>
                  </a:lnTo>
                  <a:lnTo>
                    <a:pt x="651" y="734"/>
                  </a:lnTo>
                  <a:lnTo>
                    <a:pt x="657" y="720"/>
                  </a:lnTo>
                  <a:lnTo>
                    <a:pt x="657" y="706"/>
                  </a:lnTo>
                  <a:lnTo>
                    <a:pt x="657" y="74"/>
                  </a:lnTo>
                  <a:lnTo>
                    <a:pt x="657" y="74"/>
                  </a:lnTo>
                  <a:lnTo>
                    <a:pt x="657" y="58"/>
                  </a:lnTo>
                  <a:lnTo>
                    <a:pt x="651" y="44"/>
                  </a:lnTo>
                  <a:lnTo>
                    <a:pt x="644" y="32"/>
                  </a:lnTo>
                  <a:lnTo>
                    <a:pt x="636" y="21"/>
                  </a:lnTo>
                  <a:lnTo>
                    <a:pt x="625" y="12"/>
                  </a:lnTo>
                  <a:lnTo>
                    <a:pt x="613" y="5"/>
                  </a:lnTo>
                  <a:lnTo>
                    <a:pt x="599" y="2"/>
                  </a:lnTo>
                  <a:lnTo>
                    <a:pt x="585" y="0"/>
                  </a:lnTo>
                  <a:lnTo>
                    <a:pt x="58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149" name="Rectangle 27"/>
            <p:cNvSpPr>
              <a:spLocks noChangeArrowheads="1"/>
            </p:cNvSpPr>
            <p:nvPr/>
          </p:nvSpPr>
          <p:spPr bwMode="auto">
            <a:xfrm>
              <a:off x="6915150" y="3971925"/>
              <a:ext cx="501650" cy="777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150" name="Rectangle 28"/>
            <p:cNvSpPr>
              <a:spLocks noChangeArrowheads="1"/>
            </p:cNvSpPr>
            <p:nvPr/>
          </p:nvSpPr>
          <p:spPr bwMode="auto">
            <a:xfrm>
              <a:off x="6915150" y="4278313"/>
              <a:ext cx="501650" cy="746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151" name="Rectangle 29"/>
            <p:cNvSpPr>
              <a:spLocks noChangeArrowheads="1"/>
            </p:cNvSpPr>
            <p:nvPr/>
          </p:nvSpPr>
          <p:spPr bwMode="auto">
            <a:xfrm>
              <a:off x="6811963" y="4124325"/>
              <a:ext cx="604838" cy="762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>
                <a:solidFill>
                  <a:prstClr val="black"/>
                </a:solidFill>
              </a:endParaRPr>
            </a:p>
          </p:txBody>
        </p:sp>
      </p:grp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43411-7C57-481C-BA3E-8A56C2B72D05}" type="slidenum">
              <a:rPr lang="ko-KR" altLang="en-US" smtClean="0"/>
              <a:pPr/>
              <a:t>10</a:t>
            </a:fld>
            <a:endParaRPr lang="ko-KR" altLang="en-US" dirty="0"/>
          </a:p>
        </p:txBody>
      </p:sp>
      <p:sp>
        <p:nvSpPr>
          <p:cNvPr id="55" name="제목 2"/>
          <p:cNvSpPr txBox="1">
            <a:spLocks/>
          </p:cNvSpPr>
          <p:nvPr/>
        </p:nvSpPr>
        <p:spPr>
          <a:xfrm>
            <a:off x="405000" y="562687"/>
            <a:ext cx="6429890" cy="5078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lang="ko-KR" altLang="en-US" sz="3000" b="1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5400" dirty="0" smtClean="0">
                <a:solidFill>
                  <a:schemeClr val="bg1"/>
                </a:solidFill>
              </a:rPr>
              <a:t>Test Case</a:t>
            </a:r>
            <a:endParaRPr lang="ko-KR" altLang="en-US" sz="540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768413" y="837414"/>
            <a:ext cx="348306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smtClean="0">
                <a:solidFill>
                  <a:schemeClr val="bg1"/>
                </a:solidFill>
              </a:rPr>
              <a:t>LwM2M</a:t>
            </a:r>
            <a:r>
              <a:rPr lang="en-US" altLang="ko-KR" sz="1400" smtClean="0">
                <a:solidFill>
                  <a:schemeClr val="bg1"/>
                </a:solidFill>
              </a:rPr>
              <a:t> Conformance Test Specification</a:t>
            </a:r>
            <a:endParaRPr lang="ko-KR" altLang="en-US" sz="1400">
              <a:solidFill>
                <a:schemeClr val="bg1"/>
              </a:solidFill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-2137" y="1416564"/>
            <a:ext cx="9144000" cy="4865113"/>
          </a:xfrm>
          <a:prstGeom prst="rect">
            <a:avLst/>
          </a:prstGeom>
          <a:solidFill>
            <a:sysClr val="window" lastClr="FFFFFF">
              <a:lumMod val="85000"/>
            </a:sysClr>
          </a:solidFill>
          <a:ln w="25400" cap="flat" cmpd="sng" algn="ctr">
            <a:solidFill>
              <a:sysClr val="window" lastClr="FFFFFF">
                <a:lumMod val="85000"/>
              </a:sysClr>
            </a:solidFill>
            <a:prstDash val="solid"/>
          </a:ln>
          <a:effectLst/>
        </p:spPr>
        <p:txBody>
          <a:bodyPr anchor="ctr"/>
          <a:lstStyle/>
          <a:p>
            <a:pPr marL="742950" lvl="1" indent="-285750">
              <a:lnSpc>
                <a:spcPct val="130000"/>
              </a:lnSpc>
              <a:buFont typeface="Wingdings" panose="05000000000000000000" pitchFamily="2" charset="2"/>
              <a:buChar char="l"/>
              <a:defRPr/>
            </a:pPr>
            <a:endParaRPr lang="en-US" altLang="ko-KR" b="1" dirty="0" smtClean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 marL="742950" lvl="1" indent="-285750">
              <a:lnSpc>
                <a:spcPct val="130000"/>
              </a:lnSpc>
              <a:buFont typeface="Wingdings" panose="05000000000000000000" pitchFamily="2" charset="2"/>
              <a:buChar char="l"/>
              <a:defRPr/>
            </a:pPr>
            <a:endParaRPr lang="en-US" altLang="ko-KR" b="1" dirty="0" smtClean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 marL="742950" lvl="1" indent="-285750">
              <a:lnSpc>
                <a:spcPct val="130000"/>
              </a:lnSpc>
              <a:buFont typeface="Wingdings" panose="05000000000000000000" pitchFamily="2" charset="2"/>
              <a:buChar char="l"/>
              <a:defRPr/>
            </a:pPr>
            <a:endParaRPr lang="en-US" altLang="ko-KR" b="1" dirty="0" smtClean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 marL="742950" lvl="1" indent="-285750">
              <a:lnSpc>
                <a:spcPct val="130000"/>
              </a:lnSpc>
              <a:buFont typeface="Wingdings" panose="05000000000000000000" pitchFamily="2" charset="2"/>
              <a:buChar char="l"/>
              <a:defRPr/>
            </a:pPr>
            <a:endParaRPr lang="en-US" altLang="ko-KR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 marL="1200150" lvl="2" indent="-285750">
              <a:lnSpc>
                <a:spcPct val="130000"/>
              </a:lnSpc>
              <a:buFont typeface="Wingdings" panose="05000000000000000000" pitchFamily="2" charset="2"/>
              <a:buChar char="ü"/>
              <a:defRPr/>
            </a:pPr>
            <a:endParaRPr lang="en-US" altLang="ko-KR" b="1" dirty="0" smtClean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 marL="742950" lvl="1" indent="-285750">
              <a:lnSpc>
                <a:spcPct val="130000"/>
              </a:lnSpc>
              <a:buFont typeface="Wingdings" panose="05000000000000000000" pitchFamily="2" charset="2"/>
              <a:buChar char="l"/>
              <a:defRPr/>
            </a:pPr>
            <a:endParaRPr lang="en-US" altLang="ko-KR" b="1" dirty="0" smtClean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 marL="742950" lvl="1" indent="-285750">
              <a:lnSpc>
                <a:spcPct val="130000"/>
              </a:lnSpc>
              <a:buFont typeface="Wingdings" panose="05000000000000000000" pitchFamily="2" charset="2"/>
              <a:buChar char="l"/>
              <a:defRPr/>
            </a:pPr>
            <a:endParaRPr kumimoji="1" lang="ko-KR" altLang="en-US" b="0" i="0" u="none" strike="noStrike" kern="0" cap="none" spc="0" normalizeH="0" baseline="0" noProof="0" dirty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0" y="1407437"/>
            <a:ext cx="2467897" cy="36146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 smtClean="0"/>
              <a:t>Test</a:t>
            </a:r>
            <a:r>
              <a:rPr lang="ko-KR" altLang="en-US" b="1"/>
              <a:t> </a:t>
            </a:r>
            <a:r>
              <a:rPr lang="en-US" altLang="ko-KR" b="1" dirty="0" smtClean="0"/>
              <a:t>Case(Example)</a:t>
            </a:r>
            <a:endParaRPr lang="ko-KR" altLang="en-US" b="1" dirty="0"/>
          </a:p>
        </p:txBody>
      </p:sp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1255784"/>
              </p:ext>
            </p:extLst>
          </p:nvPr>
        </p:nvGraphicFramePr>
        <p:xfrm>
          <a:off x="480477" y="1885794"/>
          <a:ext cx="7503317" cy="42926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3349"/>
                <a:gridCol w="6109968"/>
              </a:tblGrid>
              <a:tr h="28370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TC</a:t>
                      </a:r>
                      <a:r>
                        <a:rPr lang="en-US" altLang="ko-KR" sz="1200" baseline="0" dirty="0" smtClean="0">
                          <a:latin typeface="+mn-ea"/>
                          <a:ea typeface="+mn-ea"/>
                        </a:rPr>
                        <a:t> ID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>
                          <a:latin typeface="+mn-ea"/>
                          <a:ea typeface="+mn-ea"/>
                        </a:rPr>
                        <a:t>LwM2M-BOOT-005-S-01</a:t>
                      </a:r>
                    </a:p>
                  </a:txBody>
                  <a:tcPr/>
                </a:tc>
              </a:tr>
              <a:tr h="268906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b="1" kern="5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Test objective</a:t>
                      </a:r>
                      <a:endParaRPr lang="ko-KR" sz="12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Check that the IUT </a:t>
                      </a:r>
                      <a:r>
                        <a:rPr lang="en-GB" sz="120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supports</a:t>
                      </a:r>
                      <a:r>
                        <a:rPr lang="en-GB" sz="1200" baseline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 Bootstrap mode</a:t>
                      </a:r>
                      <a:endParaRPr lang="ko-KR" sz="12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</a:tr>
              <a:tr h="25563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b="1" kern="5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Reference</a:t>
                      </a:r>
                      <a:endParaRPr lang="ko-KR" sz="12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  <a:endParaRPr lang="ko-KR" sz="12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</a:tr>
              <a:tr h="265471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b="1" kern="50" dirty="0" err="1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Config</a:t>
                      </a:r>
                      <a:r>
                        <a:rPr lang="en-GB" sz="1200" b="1" kern="5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 Id</a:t>
                      </a:r>
                      <a:endParaRPr lang="ko-KR" sz="12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CFG_S_01</a:t>
                      </a:r>
                      <a:endParaRPr lang="ko-KR" sz="12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</a:tr>
              <a:tr h="255638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b="1" kern="5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PICS Selection</a:t>
                      </a:r>
                      <a:endParaRPr lang="ko-KR" sz="12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-</a:t>
                      </a:r>
                      <a:endParaRPr lang="ko-KR" sz="12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</a:tr>
              <a:tr h="24580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b="1" kern="5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Initial conditions</a:t>
                      </a:r>
                      <a:endParaRPr lang="ko-KR" sz="12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171450" indent="-171450" hangingPunct="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200" dirty="0" smtClean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Tester</a:t>
                      </a:r>
                      <a:r>
                        <a:rPr lang="en-US" altLang="ko-KR" sz="1200" baseline="0" dirty="0" smtClean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 is registered in IUT.</a:t>
                      </a:r>
                    </a:p>
                  </a:txBody>
                  <a:tcPr marL="17780" marR="68580" marT="0" marB="0"/>
                </a:tc>
              </a:tr>
              <a:tr h="134757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kern="50" dirty="0" smtClean="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Test Procedure</a:t>
                      </a:r>
                      <a:endParaRPr lang="ko-KR" altLang="en-US" sz="1200" b="1" kern="50" dirty="0">
                        <a:solidFill>
                          <a:schemeClr val="dk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hangingPunct="0"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altLang="ko-KR" sz="1200" dirty="0" smtClean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1. IUT sends a request</a:t>
                      </a:r>
                      <a:r>
                        <a:rPr lang="en-US" altLang="ko-KR" sz="1200" baseline="0" dirty="0" smtClean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 message to Tester. </a:t>
                      </a:r>
                    </a:p>
                    <a:p>
                      <a:pPr marL="0" indent="0" hangingPunct="0"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altLang="ko-KR" sz="1200" baseline="0" dirty="0" smtClean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   - </a:t>
                      </a:r>
                      <a:r>
                        <a:rPr lang="en-US" altLang="ko-KR" sz="1200" baseline="0" dirty="0" err="1" smtClean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CoAP</a:t>
                      </a:r>
                      <a:r>
                        <a:rPr lang="en-US" altLang="ko-KR" sz="1200" baseline="0" dirty="0" smtClean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 Message: DELETE / </a:t>
                      </a:r>
                    </a:p>
                    <a:p>
                      <a:pPr marL="0" indent="0" hangingPunct="0"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altLang="ko-KR" sz="1200" dirty="0" smtClean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2. Tester</a:t>
                      </a:r>
                      <a:r>
                        <a:rPr lang="en-US" altLang="ko-KR" sz="1200" baseline="0" dirty="0" smtClean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 sends a response message to IUT.</a:t>
                      </a:r>
                    </a:p>
                    <a:p>
                      <a:pPr marL="0" indent="0" hangingPunct="0"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altLang="ko-KR" sz="1200" baseline="0" dirty="0" smtClean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   - </a:t>
                      </a:r>
                      <a:r>
                        <a:rPr lang="en-US" altLang="ko-KR" sz="1200" baseline="0" dirty="0" err="1" smtClean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CoAP</a:t>
                      </a:r>
                      <a:r>
                        <a:rPr lang="en-US" altLang="ko-KR" sz="1200" baseline="0" dirty="0" smtClean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 Message: 2.02 Deleted</a:t>
                      </a:r>
                    </a:p>
                    <a:p>
                      <a:pPr marL="176213" indent="-176213" hangingPunct="0"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altLang="ko-KR" sz="1200" baseline="0" dirty="0" smtClean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3. IUT sends Bootstrap message with one or more security object instance to Tester.</a:t>
                      </a:r>
                    </a:p>
                    <a:p>
                      <a:pPr marL="176213" indent="-176213" hangingPunct="0"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altLang="ko-KR" sz="1200" baseline="0" dirty="0" smtClean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   - </a:t>
                      </a:r>
                      <a:r>
                        <a:rPr lang="en-US" altLang="ko-KR" sz="1200" baseline="0" dirty="0" err="1" smtClean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CoAP</a:t>
                      </a:r>
                      <a:r>
                        <a:rPr lang="en-US" altLang="ko-KR" sz="1200" baseline="0" dirty="0" smtClean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 Message: PUT /0/1 (Security Object Instance)</a:t>
                      </a:r>
                    </a:p>
                    <a:p>
                      <a:pPr marL="176213" indent="-176213" hangingPunct="0"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altLang="ko-KR" sz="1200" baseline="0" dirty="0" smtClean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4. Tester sends a response message to IUT.</a:t>
                      </a:r>
                    </a:p>
                    <a:p>
                      <a:pPr marL="176213" indent="-176213" hangingPunct="0"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altLang="ko-KR" sz="1200" baseline="0" dirty="0" smtClean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   - </a:t>
                      </a:r>
                      <a:r>
                        <a:rPr lang="en-US" altLang="ko-KR" sz="1200" baseline="0" dirty="0" err="1" smtClean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CoAP</a:t>
                      </a:r>
                      <a:r>
                        <a:rPr lang="en-US" altLang="ko-KR" sz="1200" baseline="0" dirty="0" smtClean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 Message: 2.04 Changed.</a:t>
                      </a:r>
                    </a:p>
                    <a:p>
                      <a:pPr marL="176213" indent="-176213" hangingPunct="0"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altLang="ko-KR" sz="1200" baseline="0" dirty="0" smtClean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….</a:t>
                      </a:r>
                    </a:p>
                    <a:p>
                      <a:pPr marL="176213" indent="-176213" hangingPunct="0"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altLang="ko-KR" sz="1200" baseline="0" dirty="0" smtClean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….</a:t>
                      </a:r>
                    </a:p>
                    <a:p>
                      <a:pPr marL="176213" indent="-176213" hangingPunct="0"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altLang="ko-KR" sz="1200" baseline="0" dirty="0" smtClean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….</a:t>
                      </a:r>
                    </a:p>
                    <a:p>
                      <a:pPr marL="176213" indent="-176213" hangingPunct="0"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endParaRPr lang="en-US" altLang="ko-KR" sz="1200" baseline="0" dirty="0" smtClean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43146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kern="50" dirty="0" smtClean="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Pass/Fail</a:t>
                      </a:r>
                      <a:endParaRPr lang="ko-KR" altLang="en-US" sz="1200" b="1" kern="50" dirty="0">
                        <a:solidFill>
                          <a:schemeClr val="dk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 hangingPunct="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200" dirty="0" smtClean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IUT</a:t>
                      </a:r>
                      <a:r>
                        <a:rPr lang="ko-KR" altLang="en-US" sz="1200" smtClean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ko-KR" sz="1200" dirty="0" smtClean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is</a:t>
                      </a:r>
                      <a:r>
                        <a:rPr lang="en-US" altLang="ko-KR" sz="1200" baseline="0" dirty="0" smtClean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 successfully registered and sends correct Bootstrap information to client. 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57508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직사각형 105"/>
          <p:cNvSpPr/>
          <p:nvPr/>
        </p:nvSpPr>
        <p:spPr>
          <a:xfrm>
            <a:off x="-2137" y="1066513"/>
            <a:ext cx="9144000" cy="5781340"/>
          </a:xfrm>
          <a:prstGeom prst="rect">
            <a:avLst/>
          </a:prstGeom>
          <a:solidFill>
            <a:sysClr val="window" lastClr="FFFFFF">
              <a:lumMod val="95000"/>
            </a:sys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endParaRPr kumimoji="1" lang="ko-KR" altLang="en-US" sz="1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-2137" y="0"/>
            <a:ext cx="9144000" cy="1080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144" name="제목 2"/>
          <p:cNvSpPr>
            <a:spLocks noGrp="1"/>
          </p:cNvSpPr>
          <p:nvPr>
            <p:ph type="title"/>
          </p:nvPr>
        </p:nvSpPr>
        <p:spPr>
          <a:xfrm>
            <a:off x="404998" y="572519"/>
            <a:ext cx="8632083" cy="507831"/>
          </a:xfrm>
        </p:spPr>
        <p:txBody>
          <a:bodyPr>
            <a:normAutofit/>
          </a:bodyPr>
          <a:lstStyle/>
          <a:p>
            <a:r>
              <a:rPr lang="ko-KR" altLang="en-US" smtClean="0">
                <a:solidFill>
                  <a:schemeClr val="bg1"/>
                </a:solidFill>
              </a:rPr>
              <a:t> </a:t>
            </a:r>
            <a:endParaRPr lang="ko-KR" altLang="en-US" sz="2500" dirty="0">
              <a:solidFill>
                <a:schemeClr val="bg1">
                  <a:lumMod val="75000"/>
                </a:schemeClr>
              </a:solidFill>
            </a:endParaRPr>
          </a:p>
        </p:txBody>
      </p:sp>
      <p:grpSp>
        <p:nvGrpSpPr>
          <p:cNvPr id="145" name="그룹 144"/>
          <p:cNvGrpSpPr/>
          <p:nvPr/>
        </p:nvGrpSpPr>
        <p:grpSpPr>
          <a:xfrm>
            <a:off x="169216" y="239241"/>
            <a:ext cx="637652" cy="653573"/>
            <a:chOff x="6405563" y="3581400"/>
            <a:chExt cx="1271588" cy="1303338"/>
          </a:xfrm>
          <a:solidFill>
            <a:schemeClr val="bg1">
              <a:alpha val="20000"/>
            </a:schemeClr>
          </a:solidFill>
        </p:grpSpPr>
        <p:sp>
          <p:nvSpPr>
            <p:cNvPr id="146" name="Freeform 24"/>
            <p:cNvSpPr>
              <a:spLocks/>
            </p:cNvSpPr>
            <p:nvPr/>
          </p:nvSpPr>
          <p:spPr bwMode="auto">
            <a:xfrm>
              <a:off x="6584950" y="4305300"/>
              <a:ext cx="233363" cy="404813"/>
            </a:xfrm>
            <a:custGeom>
              <a:avLst/>
              <a:gdLst>
                <a:gd name="T0" fmla="*/ 108 w 147"/>
                <a:gd name="T1" fmla="*/ 255 h 255"/>
                <a:gd name="T2" fmla="*/ 108 w 147"/>
                <a:gd name="T3" fmla="*/ 255 h 255"/>
                <a:gd name="T4" fmla="*/ 86 w 147"/>
                <a:gd name="T5" fmla="*/ 179 h 255"/>
                <a:gd name="T6" fmla="*/ 72 w 147"/>
                <a:gd name="T7" fmla="*/ 144 h 255"/>
                <a:gd name="T8" fmla="*/ 64 w 147"/>
                <a:gd name="T9" fmla="*/ 127 h 255"/>
                <a:gd name="T10" fmla="*/ 56 w 147"/>
                <a:gd name="T11" fmla="*/ 109 h 255"/>
                <a:gd name="T12" fmla="*/ 63 w 147"/>
                <a:gd name="T13" fmla="*/ 97 h 255"/>
                <a:gd name="T14" fmla="*/ 77 w 147"/>
                <a:gd name="T15" fmla="*/ 104 h 255"/>
                <a:gd name="T16" fmla="*/ 77 w 147"/>
                <a:gd name="T17" fmla="*/ 104 h 255"/>
                <a:gd name="T18" fmla="*/ 79 w 147"/>
                <a:gd name="T19" fmla="*/ 121 h 255"/>
                <a:gd name="T20" fmla="*/ 82 w 147"/>
                <a:gd name="T21" fmla="*/ 141 h 255"/>
                <a:gd name="T22" fmla="*/ 89 w 147"/>
                <a:gd name="T23" fmla="*/ 179 h 255"/>
                <a:gd name="T24" fmla="*/ 108 w 147"/>
                <a:gd name="T25" fmla="*/ 255 h 255"/>
                <a:gd name="T26" fmla="*/ 108 w 147"/>
                <a:gd name="T27" fmla="*/ 255 h 255"/>
                <a:gd name="T28" fmla="*/ 110 w 147"/>
                <a:gd name="T29" fmla="*/ 232 h 255"/>
                <a:gd name="T30" fmla="*/ 112 w 147"/>
                <a:gd name="T31" fmla="*/ 213 h 255"/>
                <a:gd name="T32" fmla="*/ 115 w 147"/>
                <a:gd name="T33" fmla="*/ 193 h 255"/>
                <a:gd name="T34" fmla="*/ 121 w 147"/>
                <a:gd name="T35" fmla="*/ 176 h 255"/>
                <a:gd name="T36" fmla="*/ 131 w 147"/>
                <a:gd name="T37" fmla="*/ 142 h 255"/>
                <a:gd name="T38" fmla="*/ 147 w 147"/>
                <a:gd name="T39" fmla="*/ 111 h 255"/>
                <a:gd name="T40" fmla="*/ 147 w 147"/>
                <a:gd name="T41" fmla="*/ 111 h 255"/>
                <a:gd name="T42" fmla="*/ 133 w 147"/>
                <a:gd name="T43" fmla="*/ 99 h 255"/>
                <a:gd name="T44" fmla="*/ 122 w 147"/>
                <a:gd name="T45" fmla="*/ 86 h 255"/>
                <a:gd name="T46" fmla="*/ 112 w 147"/>
                <a:gd name="T47" fmla="*/ 74 h 255"/>
                <a:gd name="T48" fmla="*/ 105 w 147"/>
                <a:gd name="T49" fmla="*/ 62 h 255"/>
                <a:gd name="T50" fmla="*/ 98 w 147"/>
                <a:gd name="T51" fmla="*/ 48 h 255"/>
                <a:gd name="T52" fmla="*/ 91 w 147"/>
                <a:gd name="T53" fmla="*/ 34 h 255"/>
                <a:gd name="T54" fmla="*/ 80 w 147"/>
                <a:gd name="T55" fmla="*/ 0 h 255"/>
                <a:gd name="T56" fmla="*/ 80 w 147"/>
                <a:gd name="T57" fmla="*/ 0 h 255"/>
                <a:gd name="T58" fmla="*/ 59 w 147"/>
                <a:gd name="T59" fmla="*/ 4 h 255"/>
                <a:gd name="T60" fmla="*/ 38 w 147"/>
                <a:gd name="T61" fmla="*/ 9 h 255"/>
                <a:gd name="T62" fmla="*/ 19 w 147"/>
                <a:gd name="T63" fmla="*/ 16 h 255"/>
                <a:gd name="T64" fmla="*/ 0 w 147"/>
                <a:gd name="T65" fmla="*/ 23 h 255"/>
                <a:gd name="T66" fmla="*/ 0 w 147"/>
                <a:gd name="T67" fmla="*/ 23 h 255"/>
                <a:gd name="T68" fmla="*/ 3 w 147"/>
                <a:gd name="T69" fmla="*/ 39 h 255"/>
                <a:gd name="T70" fmla="*/ 5 w 147"/>
                <a:gd name="T71" fmla="*/ 55 h 255"/>
                <a:gd name="T72" fmla="*/ 7 w 147"/>
                <a:gd name="T73" fmla="*/ 70 h 255"/>
                <a:gd name="T74" fmla="*/ 8 w 147"/>
                <a:gd name="T75" fmla="*/ 86 h 255"/>
                <a:gd name="T76" fmla="*/ 8 w 147"/>
                <a:gd name="T77" fmla="*/ 104 h 255"/>
                <a:gd name="T78" fmla="*/ 7 w 147"/>
                <a:gd name="T79" fmla="*/ 120 h 255"/>
                <a:gd name="T80" fmla="*/ 3 w 147"/>
                <a:gd name="T81" fmla="*/ 135 h 255"/>
                <a:gd name="T82" fmla="*/ 0 w 147"/>
                <a:gd name="T83" fmla="*/ 151 h 255"/>
                <a:gd name="T84" fmla="*/ 0 w 147"/>
                <a:gd name="T85" fmla="*/ 151 h 255"/>
                <a:gd name="T86" fmla="*/ 29 w 147"/>
                <a:gd name="T87" fmla="*/ 174 h 255"/>
                <a:gd name="T88" fmla="*/ 57 w 147"/>
                <a:gd name="T89" fmla="*/ 197 h 255"/>
                <a:gd name="T90" fmla="*/ 82 w 147"/>
                <a:gd name="T91" fmla="*/ 223 h 255"/>
                <a:gd name="T92" fmla="*/ 108 w 147"/>
                <a:gd name="T93" fmla="*/ 255 h 255"/>
                <a:gd name="T94" fmla="*/ 108 w 147"/>
                <a:gd name="T95" fmla="*/ 255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47" h="255">
                  <a:moveTo>
                    <a:pt x="108" y="255"/>
                  </a:moveTo>
                  <a:lnTo>
                    <a:pt x="108" y="255"/>
                  </a:lnTo>
                  <a:lnTo>
                    <a:pt x="86" y="179"/>
                  </a:lnTo>
                  <a:lnTo>
                    <a:pt x="72" y="144"/>
                  </a:lnTo>
                  <a:lnTo>
                    <a:pt x="64" y="127"/>
                  </a:lnTo>
                  <a:lnTo>
                    <a:pt x="56" y="109"/>
                  </a:lnTo>
                  <a:lnTo>
                    <a:pt x="63" y="97"/>
                  </a:lnTo>
                  <a:lnTo>
                    <a:pt x="77" y="104"/>
                  </a:lnTo>
                  <a:lnTo>
                    <a:pt x="77" y="104"/>
                  </a:lnTo>
                  <a:lnTo>
                    <a:pt x="79" y="121"/>
                  </a:lnTo>
                  <a:lnTo>
                    <a:pt x="82" y="141"/>
                  </a:lnTo>
                  <a:lnTo>
                    <a:pt x="89" y="179"/>
                  </a:lnTo>
                  <a:lnTo>
                    <a:pt x="108" y="255"/>
                  </a:lnTo>
                  <a:lnTo>
                    <a:pt x="108" y="255"/>
                  </a:lnTo>
                  <a:lnTo>
                    <a:pt x="110" y="232"/>
                  </a:lnTo>
                  <a:lnTo>
                    <a:pt x="112" y="213"/>
                  </a:lnTo>
                  <a:lnTo>
                    <a:pt x="115" y="193"/>
                  </a:lnTo>
                  <a:lnTo>
                    <a:pt x="121" y="176"/>
                  </a:lnTo>
                  <a:lnTo>
                    <a:pt x="131" y="142"/>
                  </a:lnTo>
                  <a:lnTo>
                    <a:pt x="147" y="111"/>
                  </a:lnTo>
                  <a:lnTo>
                    <a:pt x="147" y="111"/>
                  </a:lnTo>
                  <a:lnTo>
                    <a:pt x="133" y="99"/>
                  </a:lnTo>
                  <a:lnTo>
                    <a:pt x="122" y="86"/>
                  </a:lnTo>
                  <a:lnTo>
                    <a:pt x="112" y="74"/>
                  </a:lnTo>
                  <a:lnTo>
                    <a:pt x="105" y="62"/>
                  </a:lnTo>
                  <a:lnTo>
                    <a:pt x="98" y="48"/>
                  </a:lnTo>
                  <a:lnTo>
                    <a:pt x="91" y="3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59" y="4"/>
                  </a:lnTo>
                  <a:lnTo>
                    <a:pt x="38" y="9"/>
                  </a:lnTo>
                  <a:lnTo>
                    <a:pt x="19" y="16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3" y="39"/>
                  </a:lnTo>
                  <a:lnTo>
                    <a:pt x="5" y="55"/>
                  </a:lnTo>
                  <a:lnTo>
                    <a:pt x="7" y="70"/>
                  </a:lnTo>
                  <a:lnTo>
                    <a:pt x="8" y="86"/>
                  </a:lnTo>
                  <a:lnTo>
                    <a:pt x="8" y="104"/>
                  </a:lnTo>
                  <a:lnTo>
                    <a:pt x="7" y="120"/>
                  </a:lnTo>
                  <a:lnTo>
                    <a:pt x="3" y="135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29" y="174"/>
                  </a:lnTo>
                  <a:lnTo>
                    <a:pt x="57" y="197"/>
                  </a:lnTo>
                  <a:lnTo>
                    <a:pt x="82" y="223"/>
                  </a:lnTo>
                  <a:lnTo>
                    <a:pt x="108" y="255"/>
                  </a:lnTo>
                  <a:lnTo>
                    <a:pt x="108" y="2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147" name="Freeform 25"/>
            <p:cNvSpPr>
              <a:spLocks noEditPoints="1"/>
            </p:cNvSpPr>
            <p:nvPr/>
          </p:nvSpPr>
          <p:spPr bwMode="auto">
            <a:xfrm>
              <a:off x="6405563" y="3581400"/>
              <a:ext cx="309563" cy="746125"/>
            </a:xfrm>
            <a:custGeom>
              <a:avLst/>
              <a:gdLst>
                <a:gd name="T0" fmla="*/ 104 w 195"/>
                <a:gd name="T1" fmla="*/ 470 h 470"/>
                <a:gd name="T2" fmla="*/ 104 w 195"/>
                <a:gd name="T3" fmla="*/ 470 h 470"/>
                <a:gd name="T4" fmla="*/ 149 w 195"/>
                <a:gd name="T5" fmla="*/ 456 h 470"/>
                <a:gd name="T6" fmla="*/ 195 w 195"/>
                <a:gd name="T7" fmla="*/ 446 h 470"/>
                <a:gd name="T8" fmla="*/ 195 w 195"/>
                <a:gd name="T9" fmla="*/ 446 h 470"/>
                <a:gd name="T10" fmla="*/ 185 w 195"/>
                <a:gd name="T11" fmla="*/ 388 h 470"/>
                <a:gd name="T12" fmla="*/ 174 w 195"/>
                <a:gd name="T13" fmla="*/ 335 h 470"/>
                <a:gd name="T14" fmla="*/ 162 w 195"/>
                <a:gd name="T15" fmla="*/ 286 h 470"/>
                <a:gd name="T16" fmla="*/ 149 w 195"/>
                <a:gd name="T17" fmla="*/ 242 h 470"/>
                <a:gd name="T18" fmla="*/ 139 w 195"/>
                <a:gd name="T19" fmla="*/ 200 h 470"/>
                <a:gd name="T20" fmla="*/ 127 w 195"/>
                <a:gd name="T21" fmla="*/ 163 h 470"/>
                <a:gd name="T22" fmla="*/ 114 w 195"/>
                <a:gd name="T23" fmla="*/ 130 h 470"/>
                <a:gd name="T24" fmla="*/ 102 w 195"/>
                <a:gd name="T25" fmla="*/ 102 h 470"/>
                <a:gd name="T26" fmla="*/ 90 w 195"/>
                <a:gd name="T27" fmla="*/ 75 h 470"/>
                <a:gd name="T28" fmla="*/ 79 w 195"/>
                <a:gd name="T29" fmla="*/ 54 h 470"/>
                <a:gd name="T30" fmla="*/ 67 w 195"/>
                <a:gd name="T31" fmla="*/ 35 h 470"/>
                <a:gd name="T32" fmla="*/ 56 w 195"/>
                <a:gd name="T33" fmla="*/ 21 h 470"/>
                <a:gd name="T34" fmla="*/ 46 w 195"/>
                <a:gd name="T35" fmla="*/ 10 h 470"/>
                <a:gd name="T36" fmla="*/ 37 w 195"/>
                <a:gd name="T37" fmla="*/ 3 h 470"/>
                <a:gd name="T38" fmla="*/ 28 w 195"/>
                <a:gd name="T39" fmla="*/ 0 h 470"/>
                <a:gd name="T40" fmla="*/ 21 w 195"/>
                <a:gd name="T41" fmla="*/ 0 h 470"/>
                <a:gd name="T42" fmla="*/ 14 w 195"/>
                <a:gd name="T43" fmla="*/ 5 h 470"/>
                <a:gd name="T44" fmla="*/ 9 w 195"/>
                <a:gd name="T45" fmla="*/ 12 h 470"/>
                <a:gd name="T46" fmla="*/ 5 w 195"/>
                <a:gd name="T47" fmla="*/ 23 h 470"/>
                <a:gd name="T48" fmla="*/ 2 w 195"/>
                <a:gd name="T49" fmla="*/ 37 h 470"/>
                <a:gd name="T50" fmla="*/ 0 w 195"/>
                <a:gd name="T51" fmla="*/ 54 h 470"/>
                <a:gd name="T52" fmla="*/ 0 w 195"/>
                <a:gd name="T53" fmla="*/ 75 h 470"/>
                <a:gd name="T54" fmla="*/ 2 w 195"/>
                <a:gd name="T55" fmla="*/ 100 h 470"/>
                <a:gd name="T56" fmla="*/ 5 w 195"/>
                <a:gd name="T57" fmla="*/ 128 h 470"/>
                <a:gd name="T58" fmla="*/ 11 w 195"/>
                <a:gd name="T59" fmla="*/ 160 h 470"/>
                <a:gd name="T60" fmla="*/ 16 w 195"/>
                <a:gd name="T61" fmla="*/ 195 h 470"/>
                <a:gd name="T62" fmla="*/ 27 w 195"/>
                <a:gd name="T63" fmla="*/ 233 h 470"/>
                <a:gd name="T64" fmla="*/ 37 w 195"/>
                <a:gd name="T65" fmla="*/ 274 h 470"/>
                <a:gd name="T66" fmla="*/ 51 w 195"/>
                <a:gd name="T67" fmla="*/ 318 h 470"/>
                <a:gd name="T68" fmla="*/ 65 w 195"/>
                <a:gd name="T69" fmla="*/ 365 h 470"/>
                <a:gd name="T70" fmla="*/ 84 w 195"/>
                <a:gd name="T71" fmla="*/ 416 h 470"/>
                <a:gd name="T72" fmla="*/ 104 w 195"/>
                <a:gd name="T73" fmla="*/ 470 h 470"/>
                <a:gd name="T74" fmla="*/ 104 w 195"/>
                <a:gd name="T75" fmla="*/ 470 h 470"/>
                <a:gd name="T76" fmla="*/ 83 w 195"/>
                <a:gd name="T77" fmla="*/ 332 h 470"/>
                <a:gd name="T78" fmla="*/ 37 w 195"/>
                <a:gd name="T79" fmla="*/ 158 h 470"/>
                <a:gd name="T80" fmla="*/ 37 w 195"/>
                <a:gd name="T81" fmla="*/ 158 h 470"/>
                <a:gd name="T82" fmla="*/ 35 w 195"/>
                <a:gd name="T83" fmla="*/ 153 h 470"/>
                <a:gd name="T84" fmla="*/ 37 w 195"/>
                <a:gd name="T85" fmla="*/ 149 h 470"/>
                <a:gd name="T86" fmla="*/ 41 w 195"/>
                <a:gd name="T87" fmla="*/ 147 h 470"/>
                <a:gd name="T88" fmla="*/ 44 w 195"/>
                <a:gd name="T89" fmla="*/ 146 h 470"/>
                <a:gd name="T90" fmla="*/ 48 w 195"/>
                <a:gd name="T91" fmla="*/ 146 h 470"/>
                <a:gd name="T92" fmla="*/ 51 w 195"/>
                <a:gd name="T93" fmla="*/ 146 h 470"/>
                <a:gd name="T94" fmla="*/ 55 w 195"/>
                <a:gd name="T95" fmla="*/ 149 h 470"/>
                <a:gd name="T96" fmla="*/ 56 w 195"/>
                <a:gd name="T97" fmla="*/ 153 h 470"/>
                <a:gd name="T98" fmla="*/ 102 w 195"/>
                <a:gd name="T99" fmla="*/ 326 h 470"/>
                <a:gd name="T100" fmla="*/ 102 w 195"/>
                <a:gd name="T101" fmla="*/ 326 h 470"/>
                <a:gd name="T102" fmla="*/ 102 w 195"/>
                <a:gd name="T103" fmla="*/ 330 h 470"/>
                <a:gd name="T104" fmla="*/ 100 w 195"/>
                <a:gd name="T105" fmla="*/ 333 h 470"/>
                <a:gd name="T106" fmla="*/ 98 w 195"/>
                <a:gd name="T107" fmla="*/ 337 h 470"/>
                <a:gd name="T108" fmla="*/ 95 w 195"/>
                <a:gd name="T109" fmla="*/ 339 h 470"/>
                <a:gd name="T110" fmla="*/ 91 w 195"/>
                <a:gd name="T111" fmla="*/ 339 h 470"/>
                <a:gd name="T112" fmla="*/ 86 w 195"/>
                <a:gd name="T113" fmla="*/ 337 h 470"/>
                <a:gd name="T114" fmla="*/ 84 w 195"/>
                <a:gd name="T115" fmla="*/ 335 h 470"/>
                <a:gd name="T116" fmla="*/ 83 w 195"/>
                <a:gd name="T117" fmla="*/ 332 h 470"/>
                <a:gd name="T118" fmla="*/ 83 w 195"/>
                <a:gd name="T119" fmla="*/ 332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5" h="470">
                  <a:moveTo>
                    <a:pt x="104" y="470"/>
                  </a:moveTo>
                  <a:lnTo>
                    <a:pt x="104" y="470"/>
                  </a:lnTo>
                  <a:lnTo>
                    <a:pt x="149" y="456"/>
                  </a:lnTo>
                  <a:lnTo>
                    <a:pt x="195" y="446"/>
                  </a:lnTo>
                  <a:lnTo>
                    <a:pt x="195" y="446"/>
                  </a:lnTo>
                  <a:lnTo>
                    <a:pt x="185" y="388"/>
                  </a:lnTo>
                  <a:lnTo>
                    <a:pt x="174" y="335"/>
                  </a:lnTo>
                  <a:lnTo>
                    <a:pt x="162" y="286"/>
                  </a:lnTo>
                  <a:lnTo>
                    <a:pt x="149" y="242"/>
                  </a:lnTo>
                  <a:lnTo>
                    <a:pt x="139" y="200"/>
                  </a:lnTo>
                  <a:lnTo>
                    <a:pt x="127" y="163"/>
                  </a:lnTo>
                  <a:lnTo>
                    <a:pt x="114" y="130"/>
                  </a:lnTo>
                  <a:lnTo>
                    <a:pt x="102" y="102"/>
                  </a:lnTo>
                  <a:lnTo>
                    <a:pt x="90" y="75"/>
                  </a:lnTo>
                  <a:lnTo>
                    <a:pt x="79" y="54"/>
                  </a:lnTo>
                  <a:lnTo>
                    <a:pt x="67" y="35"/>
                  </a:lnTo>
                  <a:lnTo>
                    <a:pt x="56" y="21"/>
                  </a:lnTo>
                  <a:lnTo>
                    <a:pt x="46" y="10"/>
                  </a:lnTo>
                  <a:lnTo>
                    <a:pt x="37" y="3"/>
                  </a:lnTo>
                  <a:lnTo>
                    <a:pt x="28" y="0"/>
                  </a:lnTo>
                  <a:lnTo>
                    <a:pt x="21" y="0"/>
                  </a:lnTo>
                  <a:lnTo>
                    <a:pt x="14" y="5"/>
                  </a:lnTo>
                  <a:lnTo>
                    <a:pt x="9" y="12"/>
                  </a:lnTo>
                  <a:lnTo>
                    <a:pt x="5" y="23"/>
                  </a:lnTo>
                  <a:lnTo>
                    <a:pt x="2" y="37"/>
                  </a:lnTo>
                  <a:lnTo>
                    <a:pt x="0" y="54"/>
                  </a:lnTo>
                  <a:lnTo>
                    <a:pt x="0" y="75"/>
                  </a:lnTo>
                  <a:lnTo>
                    <a:pt x="2" y="100"/>
                  </a:lnTo>
                  <a:lnTo>
                    <a:pt x="5" y="128"/>
                  </a:lnTo>
                  <a:lnTo>
                    <a:pt x="11" y="160"/>
                  </a:lnTo>
                  <a:lnTo>
                    <a:pt x="16" y="195"/>
                  </a:lnTo>
                  <a:lnTo>
                    <a:pt x="27" y="233"/>
                  </a:lnTo>
                  <a:lnTo>
                    <a:pt x="37" y="274"/>
                  </a:lnTo>
                  <a:lnTo>
                    <a:pt x="51" y="318"/>
                  </a:lnTo>
                  <a:lnTo>
                    <a:pt x="65" y="365"/>
                  </a:lnTo>
                  <a:lnTo>
                    <a:pt x="84" y="416"/>
                  </a:lnTo>
                  <a:lnTo>
                    <a:pt x="104" y="470"/>
                  </a:lnTo>
                  <a:lnTo>
                    <a:pt x="104" y="470"/>
                  </a:lnTo>
                  <a:close/>
                  <a:moveTo>
                    <a:pt x="83" y="332"/>
                  </a:moveTo>
                  <a:lnTo>
                    <a:pt x="37" y="158"/>
                  </a:lnTo>
                  <a:lnTo>
                    <a:pt x="37" y="158"/>
                  </a:lnTo>
                  <a:lnTo>
                    <a:pt x="35" y="153"/>
                  </a:lnTo>
                  <a:lnTo>
                    <a:pt x="37" y="149"/>
                  </a:lnTo>
                  <a:lnTo>
                    <a:pt x="41" y="147"/>
                  </a:lnTo>
                  <a:lnTo>
                    <a:pt x="44" y="146"/>
                  </a:lnTo>
                  <a:lnTo>
                    <a:pt x="48" y="146"/>
                  </a:lnTo>
                  <a:lnTo>
                    <a:pt x="51" y="146"/>
                  </a:lnTo>
                  <a:lnTo>
                    <a:pt x="55" y="149"/>
                  </a:lnTo>
                  <a:lnTo>
                    <a:pt x="56" y="153"/>
                  </a:lnTo>
                  <a:lnTo>
                    <a:pt x="102" y="326"/>
                  </a:lnTo>
                  <a:lnTo>
                    <a:pt x="102" y="326"/>
                  </a:lnTo>
                  <a:lnTo>
                    <a:pt x="102" y="330"/>
                  </a:lnTo>
                  <a:lnTo>
                    <a:pt x="100" y="333"/>
                  </a:lnTo>
                  <a:lnTo>
                    <a:pt x="98" y="337"/>
                  </a:lnTo>
                  <a:lnTo>
                    <a:pt x="95" y="339"/>
                  </a:lnTo>
                  <a:lnTo>
                    <a:pt x="91" y="339"/>
                  </a:lnTo>
                  <a:lnTo>
                    <a:pt x="86" y="337"/>
                  </a:lnTo>
                  <a:lnTo>
                    <a:pt x="84" y="335"/>
                  </a:lnTo>
                  <a:lnTo>
                    <a:pt x="83" y="332"/>
                  </a:lnTo>
                  <a:lnTo>
                    <a:pt x="83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148" name="Freeform 26"/>
            <p:cNvSpPr>
              <a:spLocks/>
            </p:cNvSpPr>
            <p:nvPr/>
          </p:nvSpPr>
          <p:spPr bwMode="auto">
            <a:xfrm>
              <a:off x="6634163" y="3648075"/>
              <a:ext cx="1042988" cy="1236663"/>
            </a:xfrm>
            <a:custGeom>
              <a:avLst/>
              <a:gdLst>
                <a:gd name="T0" fmla="*/ 74 w 657"/>
                <a:gd name="T1" fmla="*/ 0 h 779"/>
                <a:gd name="T2" fmla="*/ 58 w 657"/>
                <a:gd name="T3" fmla="*/ 2 h 779"/>
                <a:gd name="T4" fmla="*/ 33 w 657"/>
                <a:gd name="T5" fmla="*/ 12 h 779"/>
                <a:gd name="T6" fmla="*/ 12 w 657"/>
                <a:gd name="T7" fmla="*/ 32 h 779"/>
                <a:gd name="T8" fmla="*/ 2 w 657"/>
                <a:gd name="T9" fmla="*/ 58 h 779"/>
                <a:gd name="T10" fmla="*/ 49 w 657"/>
                <a:gd name="T11" fmla="*/ 74 h 779"/>
                <a:gd name="T12" fmla="*/ 51 w 657"/>
                <a:gd name="T13" fmla="*/ 63 h 779"/>
                <a:gd name="T14" fmla="*/ 63 w 657"/>
                <a:gd name="T15" fmla="*/ 51 h 779"/>
                <a:gd name="T16" fmla="*/ 585 w 657"/>
                <a:gd name="T17" fmla="*/ 49 h 779"/>
                <a:gd name="T18" fmla="*/ 594 w 657"/>
                <a:gd name="T19" fmla="*/ 51 h 779"/>
                <a:gd name="T20" fmla="*/ 608 w 657"/>
                <a:gd name="T21" fmla="*/ 63 h 779"/>
                <a:gd name="T22" fmla="*/ 609 w 657"/>
                <a:gd name="T23" fmla="*/ 706 h 779"/>
                <a:gd name="T24" fmla="*/ 608 w 657"/>
                <a:gd name="T25" fmla="*/ 714 h 779"/>
                <a:gd name="T26" fmla="*/ 594 w 657"/>
                <a:gd name="T27" fmla="*/ 728 h 779"/>
                <a:gd name="T28" fmla="*/ 74 w 657"/>
                <a:gd name="T29" fmla="*/ 730 h 779"/>
                <a:gd name="T30" fmla="*/ 63 w 657"/>
                <a:gd name="T31" fmla="*/ 728 h 779"/>
                <a:gd name="T32" fmla="*/ 51 w 657"/>
                <a:gd name="T33" fmla="*/ 714 h 779"/>
                <a:gd name="T34" fmla="*/ 0 w 657"/>
                <a:gd name="T35" fmla="*/ 706 h 779"/>
                <a:gd name="T36" fmla="*/ 2 w 657"/>
                <a:gd name="T37" fmla="*/ 720 h 779"/>
                <a:gd name="T38" fmla="*/ 12 w 657"/>
                <a:gd name="T39" fmla="*/ 746 h 779"/>
                <a:gd name="T40" fmla="*/ 33 w 657"/>
                <a:gd name="T41" fmla="*/ 767 h 779"/>
                <a:gd name="T42" fmla="*/ 58 w 657"/>
                <a:gd name="T43" fmla="*/ 778 h 779"/>
                <a:gd name="T44" fmla="*/ 585 w 657"/>
                <a:gd name="T45" fmla="*/ 779 h 779"/>
                <a:gd name="T46" fmla="*/ 599 w 657"/>
                <a:gd name="T47" fmla="*/ 778 h 779"/>
                <a:gd name="T48" fmla="*/ 625 w 657"/>
                <a:gd name="T49" fmla="*/ 767 h 779"/>
                <a:gd name="T50" fmla="*/ 644 w 657"/>
                <a:gd name="T51" fmla="*/ 746 h 779"/>
                <a:gd name="T52" fmla="*/ 657 w 657"/>
                <a:gd name="T53" fmla="*/ 720 h 779"/>
                <a:gd name="T54" fmla="*/ 657 w 657"/>
                <a:gd name="T55" fmla="*/ 74 h 779"/>
                <a:gd name="T56" fmla="*/ 657 w 657"/>
                <a:gd name="T57" fmla="*/ 58 h 779"/>
                <a:gd name="T58" fmla="*/ 644 w 657"/>
                <a:gd name="T59" fmla="*/ 32 h 779"/>
                <a:gd name="T60" fmla="*/ 625 w 657"/>
                <a:gd name="T61" fmla="*/ 12 h 779"/>
                <a:gd name="T62" fmla="*/ 599 w 657"/>
                <a:gd name="T63" fmla="*/ 2 h 779"/>
                <a:gd name="T64" fmla="*/ 585 w 657"/>
                <a:gd name="T65" fmla="*/ 0 h 7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57" h="779">
                  <a:moveTo>
                    <a:pt x="585" y="0"/>
                  </a:moveTo>
                  <a:lnTo>
                    <a:pt x="74" y="0"/>
                  </a:lnTo>
                  <a:lnTo>
                    <a:pt x="74" y="0"/>
                  </a:lnTo>
                  <a:lnTo>
                    <a:pt x="58" y="2"/>
                  </a:lnTo>
                  <a:lnTo>
                    <a:pt x="46" y="5"/>
                  </a:lnTo>
                  <a:lnTo>
                    <a:pt x="33" y="12"/>
                  </a:lnTo>
                  <a:lnTo>
                    <a:pt x="21" y="21"/>
                  </a:lnTo>
                  <a:lnTo>
                    <a:pt x="12" y="32"/>
                  </a:lnTo>
                  <a:lnTo>
                    <a:pt x="5" y="44"/>
                  </a:lnTo>
                  <a:lnTo>
                    <a:pt x="2" y="58"/>
                  </a:lnTo>
                  <a:lnTo>
                    <a:pt x="0" y="74"/>
                  </a:lnTo>
                  <a:lnTo>
                    <a:pt x="49" y="74"/>
                  </a:lnTo>
                  <a:lnTo>
                    <a:pt x="49" y="74"/>
                  </a:lnTo>
                  <a:lnTo>
                    <a:pt x="51" y="63"/>
                  </a:lnTo>
                  <a:lnTo>
                    <a:pt x="56" y="56"/>
                  </a:lnTo>
                  <a:lnTo>
                    <a:pt x="63" y="51"/>
                  </a:lnTo>
                  <a:lnTo>
                    <a:pt x="74" y="49"/>
                  </a:lnTo>
                  <a:lnTo>
                    <a:pt x="585" y="49"/>
                  </a:lnTo>
                  <a:lnTo>
                    <a:pt x="585" y="49"/>
                  </a:lnTo>
                  <a:lnTo>
                    <a:pt x="594" y="51"/>
                  </a:lnTo>
                  <a:lnTo>
                    <a:pt x="602" y="56"/>
                  </a:lnTo>
                  <a:lnTo>
                    <a:pt x="608" y="63"/>
                  </a:lnTo>
                  <a:lnTo>
                    <a:pt x="609" y="74"/>
                  </a:lnTo>
                  <a:lnTo>
                    <a:pt x="609" y="706"/>
                  </a:lnTo>
                  <a:lnTo>
                    <a:pt x="609" y="706"/>
                  </a:lnTo>
                  <a:lnTo>
                    <a:pt x="608" y="714"/>
                  </a:lnTo>
                  <a:lnTo>
                    <a:pt x="602" y="723"/>
                  </a:lnTo>
                  <a:lnTo>
                    <a:pt x="594" y="728"/>
                  </a:lnTo>
                  <a:lnTo>
                    <a:pt x="585" y="730"/>
                  </a:lnTo>
                  <a:lnTo>
                    <a:pt x="74" y="730"/>
                  </a:lnTo>
                  <a:lnTo>
                    <a:pt x="74" y="730"/>
                  </a:lnTo>
                  <a:lnTo>
                    <a:pt x="63" y="728"/>
                  </a:lnTo>
                  <a:lnTo>
                    <a:pt x="56" y="723"/>
                  </a:lnTo>
                  <a:lnTo>
                    <a:pt x="51" y="714"/>
                  </a:lnTo>
                  <a:lnTo>
                    <a:pt x="49" y="706"/>
                  </a:lnTo>
                  <a:lnTo>
                    <a:pt x="0" y="706"/>
                  </a:lnTo>
                  <a:lnTo>
                    <a:pt x="0" y="706"/>
                  </a:lnTo>
                  <a:lnTo>
                    <a:pt x="2" y="720"/>
                  </a:lnTo>
                  <a:lnTo>
                    <a:pt x="5" y="734"/>
                  </a:lnTo>
                  <a:lnTo>
                    <a:pt x="12" y="746"/>
                  </a:lnTo>
                  <a:lnTo>
                    <a:pt x="21" y="757"/>
                  </a:lnTo>
                  <a:lnTo>
                    <a:pt x="33" y="767"/>
                  </a:lnTo>
                  <a:lnTo>
                    <a:pt x="46" y="772"/>
                  </a:lnTo>
                  <a:lnTo>
                    <a:pt x="58" y="778"/>
                  </a:lnTo>
                  <a:lnTo>
                    <a:pt x="74" y="779"/>
                  </a:lnTo>
                  <a:lnTo>
                    <a:pt x="585" y="779"/>
                  </a:lnTo>
                  <a:lnTo>
                    <a:pt x="585" y="779"/>
                  </a:lnTo>
                  <a:lnTo>
                    <a:pt x="599" y="778"/>
                  </a:lnTo>
                  <a:lnTo>
                    <a:pt x="613" y="772"/>
                  </a:lnTo>
                  <a:lnTo>
                    <a:pt x="625" y="767"/>
                  </a:lnTo>
                  <a:lnTo>
                    <a:pt x="636" y="757"/>
                  </a:lnTo>
                  <a:lnTo>
                    <a:pt x="644" y="746"/>
                  </a:lnTo>
                  <a:lnTo>
                    <a:pt x="651" y="734"/>
                  </a:lnTo>
                  <a:lnTo>
                    <a:pt x="657" y="720"/>
                  </a:lnTo>
                  <a:lnTo>
                    <a:pt x="657" y="706"/>
                  </a:lnTo>
                  <a:lnTo>
                    <a:pt x="657" y="74"/>
                  </a:lnTo>
                  <a:lnTo>
                    <a:pt x="657" y="74"/>
                  </a:lnTo>
                  <a:lnTo>
                    <a:pt x="657" y="58"/>
                  </a:lnTo>
                  <a:lnTo>
                    <a:pt x="651" y="44"/>
                  </a:lnTo>
                  <a:lnTo>
                    <a:pt x="644" y="32"/>
                  </a:lnTo>
                  <a:lnTo>
                    <a:pt x="636" y="21"/>
                  </a:lnTo>
                  <a:lnTo>
                    <a:pt x="625" y="12"/>
                  </a:lnTo>
                  <a:lnTo>
                    <a:pt x="613" y="5"/>
                  </a:lnTo>
                  <a:lnTo>
                    <a:pt x="599" y="2"/>
                  </a:lnTo>
                  <a:lnTo>
                    <a:pt x="585" y="0"/>
                  </a:lnTo>
                  <a:lnTo>
                    <a:pt x="58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149" name="Rectangle 27"/>
            <p:cNvSpPr>
              <a:spLocks noChangeArrowheads="1"/>
            </p:cNvSpPr>
            <p:nvPr/>
          </p:nvSpPr>
          <p:spPr bwMode="auto">
            <a:xfrm>
              <a:off x="6915150" y="3971925"/>
              <a:ext cx="501650" cy="777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150" name="Rectangle 28"/>
            <p:cNvSpPr>
              <a:spLocks noChangeArrowheads="1"/>
            </p:cNvSpPr>
            <p:nvPr/>
          </p:nvSpPr>
          <p:spPr bwMode="auto">
            <a:xfrm>
              <a:off x="6915150" y="4278313"/>
              <a:ext cx="501650" cy="746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151" name="Rectangle 29"/>
            <p:cNvSpPr>
              <a:spLocks noChangeArrowheads="1"/>
            </p:cNvSpPr>
            <p:nvPr/>
          </p:nvSpPr>
          <p:spPr bwMode="auto">
            <a:xfrm>
              <a:off x="6811963" y="4124325"/>
              <a:ext cx="604838" cy="762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>
                <a:solidFill>
                  <a:prstClr val="black"/>
                </a:solidFill>
              </a:endParaRPr>
            </a:p>
          </p:txBody>
        </p:sp>
      </p:grp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43411-7C57-481C-BA3E-8A56C2B72D05}" type="slidenum">
              <a:rPr lang="ko-KR" altLang="en-US" smtClean="0"/>
              <a:pPr/>
              <a:t>11</a:t>
            </a:fld>
            <a:endParaRPr lang="ko-KR" altLang="en-US" dirty="0"/>
          </a:p>
        </p:txBody>
      </p:sp>
      <p:sp>
        <p:nvSpPr>
          <p:cNvPr id="55" name="제목 2"/>
          <p:cNvSpPr txBox="1">
            <a:spLocks/>
          </p:cNvSpPr>
          <p:nvPr/>
        </p:nvSpPr>
        <p:spPr>
          <a:xfrm>
            <a:off x="405000" y="562687"/>
            <a:ext cx="6429890" cy="5078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lang="ko-KR" altLang="en-US" sz="3000" b="1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5400" smtClean="0">
                <a:solidFill>
                  <a:schemeClr val="bg1"/>
                </a:solidFill>
              </a:rPr>
              <a:t>Test Tool</a:t>
            </a:r>
            <a:endParaRPr lang="ko-KR" altLang="en-US" sz="540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768413" y="837414"/>
            <a:ext cx="348306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smtClean="0">
                <a:solidFill>
                  <a:schemeClr val="bg1"/>
                </a:solidFill>
              </a:rPr>
              <a:t>LwM2M</a:t>
            </a:r>
            <a:r>
              <a:rPr lang="en-US" altLang="ko-KR" sz="1400" smtClean="0">
                <a:solidFill>
                  <a:schemeClr val="bg1"/>
                </a:solidFill>
              </a:rPr>
              <a:t> Conformance Test Specification</a:t>
            </a:r>
            <a:endParaRPr lang="ko-KR" altLang="en-US" sz="1400">
              <a:solidFill>
                <a:schemeClr val="bg1"/>
              </a:solidFill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8985" y="1331784"/>
            <a:ext cx="4586925" cy="2580145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8985" y="3988324"/>
            <a:ext cx="4586925" cy="2783134"/>
          </a:xfrm>
          <a:prstGeom prst="rect">
            <a:avLst/>
          </a:prstGeom>
        </p:spPr>
      </p:pic>
      <p:sp>
        <p:nvSpPr>
          <p:cNvPr id="19" name="직사각형 18"/>
          <p:cNvSpPr/>
          <p:nvPr/>
        </p:nvSpPr>
        <p:spPr>
          <a:xfrm>
            <a:off x="246833" y="1707356"/>
            <a:ext cx="3793184" cy="39333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l"/>
              <a:defRPr/>
            </a:pPr>
            <a:r>
              <a:rPr lang="en-US" altLang="ko-KR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LwM2M Conformance Test Tool</a:t>
            </a:r>
          </a:p>
          <a:p>
            <a:pPr marL="742950" lvl="1" indent="-285750">
              <a:lnSpc>
                <a:spcPct val="130000"/>
              </a:lnSpc>
              <a:buFont typeface="Wingdings" panose="05000000000000000000" pitchFamily="2" charset="2"/>
              <a:buChar char="ü"/>
              <a:defRPr/>
            </a:pPr>
            <a:r>
              <a:rPr lang="en-US" altLang="ko-KR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Operated on the Linux OS</a:t>
            </a:r>
          </a:p>
          <a:p>
            <a:pPr marL="742950" lvl="1" indent="-285750">
              <a:lnSpc>
                <a:spcPct val="130000"/>
              </a:lnSpc>
              <a:buFont typeface="Wingdings" panose="05000000000000000000" pitchFamily="2" charset="2"/>
              <a:buChar char="ü"/>
              <a:defRPr/>
            </a:pPr>
            <a:r>
              <a:rPr lang="en-US" altLang="ko-KR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Chrome Interface</a:t>
            </a:r>
          </a:p>
          <a:p>
            <a:pPr marL="742950" lvl="1" indent="-285750">
              <a:lnSpc>
                <a:spcPct val="130000"/>
              </a:lnSpc>
              <a:buFont typeface="Wingdings" panose="05000000000000000000" pitchFamily="2" charset="2"/>
              <a:buChar char="ü"/>
              <a:defRPr/>
            </a:pPr>
            <a:r>
              <a:rPr lang="en-US" altLang="ko-KR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LwM2M Client Test cases(60 cases)</a:t>
            </a:r>
          </a:p>
          <a:p>
            <a:pPr marL="742950" lvl="1" indent="-285750">
              <a:lnSpc>
                <a:spcPct val="130000"/>
              </a:lnSpc>
              <a:buFont typeface="Wingdings" panose="05000000000000000000" pitchFamily="2" charset="2"/>
              <a:buChar char="ü"/>
              <a:defRPr/>
            </a:pPr>
            <a:r>
              <a:rPr lang="en-US" altLang="ko-KR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LwM2M Server Test cases(39 cases)</a:t>
            </a:r>
          </a:p>
          <a:p>
            <a:pPr marL="742950" lvl="1" indent="-285750">
              <a:lnSpc>
                <a:spcPct val="130000"/>
              </a:lnSpc>
              <a:buFont typeface="Wingdings" panose="05000000000000000000" pitchFamily="2" charset="2"/>
              <a:buChar char="ü"/>
              <a:defRPr/>
            </a:pPr>
            <a:r>
              <a:rPr lang="en-US" altLang="ko-KR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Support Remote </a:t>
            </a:r>
            <a:r>
              <a:rPr lang="en-US" altLang="ko-KR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Testing</a:t>
            </a:r>
          </a:p>
          <a:p>
            <a:pPr marL="742950" lvl="1" indent="-285750">
              <a:lnSpc>
                <a:spcPct val="130000"/>
              </a:lnSpc>
              <a:buFont typeface="Wingdings" panose="05000000000000000000" pitchFamily="2" charset="2"/>
              <a:buChar char="ü"/>
              <a:defRPr/>
            </a:pPr>
            <a:endParaRPr lang="en-US" altLang="ko-KR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l"/>
              <a:defRPr/>
            </a:pPr>
            <a:r>
              <a:rPr lang="en-US" altLang="ko-KR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TTA is working in Test Tool Validation Process with Korean manufacturers(~Mar. 2018)</a:t>
            </a:r>
          </a:p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l"/>
              <a:defRPr/>
            </a:pPr>
            <a:endParaRPr lang="en-US" altLang="ko-KR" sz="1600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l"/>
              <a:defRPr/>
            </a:pPr>
            <a:r>
              <a:rPr lang="en-US" altLang="ko-KR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TTA </a:t>
            </a:r>
            <a:r>
              <a:rPr lang="en-US" altLang="ko-KR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will participate in </a:t>
            </a:r>
            <a:r>
              <a:rPr lang="en-US" altLang="ko-KR" sz="14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TestFest</a:t>
            </a:r>
            <a:r>
              <a:rPr lang="en-US" altLang="ko-KR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with the conformance test tool. </a:t>
            </a:r>
            <a:endParaRPr lang="en-US" altLang="ko-KR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0364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직사각형 105"/>
          <p:cNvSpPr/>
          <p:nvPr/>
        </p:nvSpPr>
        <p:spPr>
          <a:xfrm>
            <a:off x="-2137" y="1066513"/>
            <a:ext cx="9144000" cy="5781340"/>
          </a:xfrm>
          <a:prstGeom prst="rect">
            <a:avLst/>
          </a:prstGeom>
          <a:solidFill>
            <a:sysClr val="window" lastClr="FFFFFF">
              <a:lumMod val="95000"/>
            </a:sys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-2137" y="0"/>
            <a:ext cx="9144000" cy="1080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144" name="제목 2"/>
          <p:cNvSpPr>
            <a:spLocks noGrp="1"/>
          </p:cNvSpPr>
          <p:nvPr>
            <p:ph type="title"/>
          </p:nvPr>
        </p:nvSpPr>
        <p:spPr>
          <a:xfrm>
            <a:off x="404998" y="572519"/>
            <a:ext cx="8632083" cy="507831"/>
          </a:xfrm>
        </p:spPr>
        <p:txBody>
          <a:bodyPr>
            <a:normAutofit/>
          </a:bodyPr>
          <a:lstStyle/>
          <a:p>
            <a:r>
              <a:rPr lang="ko-KR" altLang="en-US" smtClean="0">
                <a:solidFill>
                  <a:schemeClr val="bg1"/>
                </a:solidFill>
              </a:rPr>
              <a:t> </a:t>
            </a:r>
            <a:endParaRPr lang="ko-KR" altLang="en-US" sz="2500" dirty="0">
              <a:solidFill>
                <a:schemeClr val="bg1">
                  <a:lumMod val="75000"/>
                </a:schemeClr>
              </a:solidFill>
            </a:endParaRPr>
          </a:p>
        </p:txBody>
      </p:sp>
      <p:grpSp>
        <p:nvGrpSpPr>
          <p:cNvPr id="145" name="그룹 144"/>
          <p:cNvGrpSpPr/>
          <p:nvPr/>
        </p:nvGrpSpPr>
        <p:grpSpPr>
          <a:xfrm>
            <a:off x="169216" y="239241"/>
            <a:ext cx="637652" cy="653573"/>
            <a:chOff x="6405563" y="3581400"/>
            <a:chExt cx="1271588" cy="1303338"/>
          </a:xfrm>
          <a:solidFill>
            <a:schemeClr val="bg1">
              <a:alpha val="20000"/>
            </a:schemeClr>
          </a:solidFill>
        </p:grpSpPr>
        <p:sp>
          <p:nvSpPr>
            <p:cNvPr id="146" name="Freeform 24"/>
            <p:cNvSpPr>
              <a:spLocks/>
            </p:cNvSpPr>
            <p:nvPr/>
          </p:nvSpPr>
          <p:spPr bwMode="auto">
            <a:xfrm>
              <a:off x="6584950" y="4305300"/>
              <a:ext cx="233363" cy="404813"/>
            </a:xfrm>
            <a:custGeom>
              <a:avLst/>
              <a:gdLst>
                <a:gd name="T0" fmla="*/ 108 w 147"/>
                <a:gd name="T1" fmla="*/ 255 h 255"/>
                <a:gd name="T2" fmla="*/ 108 w 147"/>
                <a:gd name="T3" fmla="*/ 255 h 255"/>
                <a:gd name="T4" fmla="*/ 86 w 147"/>
                <a:gd name="T5" fmla="*/ 179 h 255"/>
                <a:gd name="T6" fmla="*/ 72 w 147"/>
                <a:gd name="T7" fmla="*/ 144 h 255"/>
                <a:gd name="T8" fmla="*/ 64 w 147"/>
                <a:gd name="T9" fmla="*/ 127 h 255"/>
                <a:gd name="T10" fmla="*/ 56 w 147"/>
                <a:gd name="T11" fmla="*/ 109 h 255"/>
                <a:gd name="T12" fmla="*/ 63 w 147"/>
                <a:gd name="T13" fmla="*/ 97 h 255"/>
                <a:gd name="T14" fmla="*/ 77 w 147"/>
                <a:gd name="T15" fmla="*/ 104 h 255"/>
                <a:gd name="T16" fmla="*/ 77 w 147"/>
                <a:gd name="T17" fmla="*/ 104 h 255"/>
                <a:gd name="T18" fmla="*/ 79 w 147"/>
                <a:gd name="T19" fmla="*/ 121 h 255"/>
                <a:gd name="T20" fmla="*/ 82 w 147"/>
                <a:gd name="T21" fmla="*/ 141 h 255"/>
                <a:gd name="T22" fmla="*/ 89 w 147"/>
                <a:gd name="T23" fmla="*/ 179 h 255"/>
                <a:gd name="T24" fmla="*/ 108 w 147"/>
                <a:gd name="T25" fmla="*/ 255 h 255"/>
                <a:gd name="T26" fmla="*/ 108 w 147"/>
                <a:gd name="T27" fmla="*/ 255 h 255"/>
                <a:gd name="T28" fmla="*/ 110 w 147"/>
                <a:gd name="T29" fmla="*/ 232 h 255"/>
                <a:gd name="T30" fmla="*/ 112 w 147"/>
                <a:gd name="T31" fmla="*/ 213 h 255"/>
                <a:gd name="T32" fmla="*/ 115 w 147"/>
                <a:gd name="T33" fmla="*/ 193 h 255"/>
                <a:gd name="T34" fmla="*/ 121 w 147"/>
                <a:gd name="T35" fmla="*/ 176 h 255"/>
                <a:gd name="T36" fmla="*/ 131 w 147"/>
                <a:gd name="T37" fmla="*/ 142 h 255"/>
                <a:gd name="T38" fmla="*/ 147 w 147"/>
                <a:gd name="T39" fmla="*/ 111 h 255"/>
                <a:gd name="T40" fmla="*/ 147 w 147"/>
                <a:gd name="T41" fmla="*/ 111 h 255"/>
                <a:gd name="T42" fmla="*/ 133 w 147"/>
                <a:gd name="T43" fmla="*/ 99 h 255"/>
                <a:gd name="T44" fmla="*/ 122 w 147"/>
                <a:gd name="T45" fmla="*/ 86 h 255"/>
                <a:gd name="T46" fmla="*/ 112 w 147"/>
                <a:gd name="T47" fmla="*/ 74 h 255"/>
                <a:gd name="T48" fmla="*/ 105 w 147"/>
                <a:gd name="T49" fmla="*/ 62 h 255"/>
                <a:gd name="T50" fmla="*/ 98 w 147"/>
                <a:gd name="T51" fmla="*/ 48 h 255"/>
                <a:gd name="T52" fmla="*/ 91 w 147"/>
                <a:gd name="T53" fmla="*/ 34 h 255"/>
                <a:gd name="T54" fmla="*/ 80 w 147"/>
                <a:gd name="T55" fmla="*/ 0 h 255"/>
                <a:gd name="T56" fmla="*/ 80 w 147"/>
                <a:gd name="T57" fmla="*/ 0 h 255"/>
                <a:gd name="T58" fmla="*/ 59 w 147"/>
                <a:gd name="T59" fmla="*/ 4 h 255"/>
                <a:gd name="T60" fmla="*/ 38 w 147"/>
                <a:gd name="T61" fmla="*/ 9 h 255"/>
                <a:gd name="T62" fmla="*/ 19 w 147"/>
                <a:gd name="T63" fmla="*/ 16 h 255"/>
                <a:gd name="T64" fmla="*/ 0 w 147"/>
                <a:gd name="T65" fmla="*/ 23 h 255"/>
                <a:gd name="T66" fmla="*/ 0 w 147"/>
                <a:gd name="T67" fmla="*/ 23 h 255"/>
                <a:gd name="T68" fmla="*/ 3 w 147"/>
                <a:gd name="T69" fmla="*/ 39 h 255"/>
                <a:gd name="T70" fmla="*/ 5 w 147"/>
                <a:gd name="T71" fmla="*/ 55 h 255"/>
                <a:gd name="T72" fmla="*/ 7 w 147"/>
                <a:gd name="T73" fmla="*/ 70 h 255"/>
                <a:gd name="T74" fmla="*/ 8 w 147"/>
                <a:gd name="T75" fmla="*/ 86 h 255"/>
                <a:gd name="T76" fmla="*/ 8 w 147"/>
                <a:gd name="T77" fmla="*/ 104 h 255"/>
                <a:gd name="T78" fmla="*/ 7 w 147"/>
                <a:gd name="T79" fmla="*/ 120 h 255"/>
                <a:gd name="T80" fmla="*/ 3 w 147"/>
                <a:gd name="T81" fmla="*/ 135 h 255"/>
                <a:gd name="T82" fmla="*/ 0 w 147"/>
                <a:gd name="T83" fmla="*/ 151 h 255"/>
                <a:gd name="T84" fmla="*/ 0 w 147"/>
                <a:gd name="T85" fmla="*/ 151 h 255"/>
                <a:gd name="T86" fmla="*/ 29 w 147"/>
                <a:gd name="T87" fmla="*/ 174 h 255"/>
                <a:gd name="T88" fmla="*/ 57 w 147"/>
                <a:gd name="T89" fmla="*/ 197 h 255"/>
                <a:gd name="T90" fmla="*/ 82 w 147"/>
                <a:gd name="T91" fmla="*/ 223 h 255"/>
                <a:gd name="T92" fmla="*/ 108 w 147"/>
                <a:gd name="T93" fmla="*/ 255 h 255"/>
                <a:gd name="T94" fmla="*/ 108 w 147"/>
                <a:gd name="T95" fmla="*/ 255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47" h="255">
                  <a:moveTo>
                    <a:pt x="108" y="255"/>
                  </a:moveTo>
                  <a:lnTo>
                    <a:pt x="108" y="255"/>
                  </a:lnTo>
                  <a:lnTo>
                    <a:pt x="86" y="179"/>
                  </a:lnTo>
                  <a:lnTo>
                    <a:pt x="72" y="144"/>
                  </a:lnTo>
                  <a:lnTo>
                    <a:pt x="64" y="127"/>
                  </a:lnTo>
                  <a:lnTo>
                    <a:pt x="56" y="109"/>
                  </a:lnTo>
                  <a:lnTo>
                    <a:pt x="63" y="97"/>
                  </a:lnTo>
                  <a:lnTo>
                    <a:pt x="77" y="104"/>
                  </a:lnTo>
                  <a:lnTo>
                    <a:pt x="77" y="104"/>
                  </a:lnTo>
                  <a:lnTo>
                    <a:pt x="79" y="121"/>
                  </a:lnTo>
                  <a:lnTo>
                    <a:pt x="82" y="141"/>
                  </a:lnTo>
                  <a:lnTo>
                    <a:pt x="89" y="179"/>
                  </a:lnTo>
                  <a:lnTo>
                    <a:pt x="108" y="255"/>
                  </a:lnTo>
                  <a:lnTo>
                    <a:pt x="108" y="255"/>
                  </a:lnTo>
                  <a:lnTo>
                    <a:pt x="110" y="232"/>
                  </a:lnTo>
                  <a:lnTo>
                    <a:pt x="112" y="213"/>
                  </a:lnTo>
                  <a:lnTo>
                    <a:pt x="115" y="193"/>
                  </a:lnTo>
                  <a:lnTo>
                    <a:pt x="121" y="176"/>
                  </a:lnTo>
                  <a:lnTo>
                    <a:pt x="131" y="142"/>
                  </a:lnTo>
                  <a:lnTo>
                    <a:pt x="147" y="111"/>
                  </a:lnTo>
                  <a:lnTo>
                    <a:pt x="147" y="111"/>
                  </a:lnTo>
                  <a:lnTo>
                    <a:pt x="133" y="99"/>
                  </a:lnTo>
                  <a:lnTo>
                    <a:pt x="122" y="86"/>
                  </a:lnTo>
                  <a:lnTo>
                    <a:pt x="112" y="74"/>
                  </a:lnTo>
                  <a:lnTo>
                    <a:pt x="105" y="62"/>
                  </a:lnTo>
                  <a:lnTo>
                    <a:pt x="98" y="48"/>
                  </a:lnTo>
                  <a:lnTo>
                    <a:pt x="91" y="3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59" y="4"/>
                  </a:lnTo>
                  <a:lnTo>
                    <a:pt x="38" y="9"/>
                  </a:lnTo>
                  <a:lnTo>
                    <a:pt x="19" y="16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3" y="39"/>
                  </a:lnTo>
                  <a:lnTo>
                    <a:pt x="5" y="55"/>
                  </a:lnTo>
                  <a:lnTo>
                    <a:pt x="7" y="70"/>
                  </a:lnTo>
                  <a:lnTo>
                    <a:pt x="8" y="86"/>
                  </a:lnTo>
                  <a:lnTo>
                    <a:pt x="8" y="104"/>
                  </a:lnTo>
                  <a:lnTo>
                    <a:pt x="7" y="120"/>
                  </a:lnTo>
                  <a:lnTo>
                    <a:pt x="3" y="135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29" y="174"/>
                  </a:lnTo>
                  <a:lnTo>
                    <a:pt x="57" y="197"/>
                  </a:lnTo>
                  <a:lnTo>
                    <a:pt x="82" y="223"/>
                  </a:lnTo>
                  <a:lnTo>
                    <a:pt x="108" y="255"/>
                  </a:lnTo>
                  <a:lnTo>
                    <a:pt x="108" y="2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147" name="Freeform 25"/>
            <p:cNvSpPr>
              <a:spLocks noEditPoints="1"/>
            </p:cNvSpPr>
            <p:nvPr/>
          </p:nvSpPr>
          <p:spPr bwMode="auto">
            <a:xfrm>
              <a:off x="6405563" y="3581400"/>
              <a:ext cx="309563" cy="746125"/>
            </a:xfrm>
            <a:custGeom>
              <a:avLst/>
              <a:gdLst>
                <a:gd name="T0" fmla="*/ 104 w 195"/>
                <a:gd name="T1" fmla="*/ 470 h 470"/>
                <a:gd name="T2" fmla="*/ 104 w 195"/>
                <a:gd name="T3" fmla="*/ 470 h 470"/>
                <a:gd name="T4" fmla="*/ 149 w 195"/>
                <a:gd name="T5" fmla="*/ 456 h 470"/>
                <a:gd name="T6" fmla="*/ 195 w 195"/>
                <a:gd name="T7" fmla="*/ 446 h 470"/>
                <a:gd name="T8" fmla="*/ 195 w 195"/>
                <a:gd name="T9" fmla="*/ 446 h 470"/>
                <a:gd name="T10" fmla="*/ 185 w 195"/>
                <a:gd name="T11" fmla="*/ 388 h 470"/>
                <a:gd name="T12" fmla="*/ 174 w 195"/>
                <a:gd name="T13" fmla="*/ 335 h 470"/>
                <a:gd name="T14" fmla="*/ 162 w 195"/>
                <a:gd name="T15" fmla="*/ 286 h 470"/>
                <a:gd name="T16" fmla="*/ 149 w 195"/>
                <a:gd name="T17" fmla="*/ 242 h 470"/>
                <a:gd name="T18" fmla="*/ 139 w 195"/>
                <a:gd name="T19" fmla="*/ 200 h 470"/>
                <a:gd name="T20" fmla="*/ 127 w 195"/>
                <a:gd name="T21" fmla="*/ 163 h 470"/>
                <a:gd name="T22" fmla="*/ 114 w 195"/>
                <a:gd name="T23" fmla="*/ 130 h 470"/>
                <a:gd name="T24" fmla="*/ 102 w 195"/>
                <a:gd name="T25" fmla="*/ 102 h 470"/>
                <a:gd name="T26" fmla="*/ 90 w 195"/>
                <a:gd name="T27" fmla="*/ 75 h 470"/>
                <a:gd name="T28" fmla="*/ 79 w 195"/>
                <a:gd name="T29" fmla="*/ 54 h 470"/>
                <a:gd name="T30" fmla="*/ 67 w 195"/>
                <a:gd name="T31" fmla="*/ 35 h 470"/>
                <a:gd name="T32" fmla="*/ 56 w 195"/>
                <a:gd name="T33" fmla="*/ 21 h 470"/>
                <a:gd name="T34" fmla="*/ 46 w 195"/>
                <a:gd name="T35" fmla="*/ 10 h 470"/>
                <a:gd name="T36" fmla="*/ 37 w 195"/>
                <a:gd name="T37" fmla="*/ 3 h 470"/>
                <a:gd name="T38" fmla="*/ 28 w 195"/>
                <a:gd name="T39" fmla="*/ 0 h 470"/>
                <a:gd name="T40" fmla="*/ 21 w 195"/>
                <a:gd name="T41" fmla="*/ 0 h 470"/>
                <a:gd name="T42" fmla="*/ 14 w 195"/>
                <a:gd name="T43" fmla="*/ 5 h 470"/>
                <a:gd name="T44" fmla="*/ 9 w 195"/>
                <a:gd name="T45" fmla="*/ 12 h 470"/>
                <a:gd name="T46" fmla="*/ 5 w 195"/>
                <a:gd name="T47" fmla="*/ 23 h 470"/>
                <a:gd name="T48" fmla="*/ 2 w 195"/>
                <a:gd name="T49" fmla="*/ 37 h 470"/>
                <a:gd name="T50" fmla="*/ 0 w 195"/>
                <a:gd name="T51" fmla="*/ 54 h 470"/>
                <a:gd name="T52" fmla="*/ 0 w 195"/>
                <a:gd name="T53" fmla="*/ 75 h 470"/>
                <a:gd name="T54" fmla="*/ 2 w 195"/>
                <a:gd name="T55" fmla="*/ 100 h 470"/>
                <a:gd name="T56" fmla="*/ 5 w 195"/>
                <a:gd name="T57" fmla="*/ 128 h 470"/>
                <a:gd name="T58" fmla="*/ 11 w 195"/>
                <a:gd name="T59" fmla="*/ 160 h 470"/>
                <a:gd name="T60" fmla="*/ 16 w 195"/>
                <a:gd name="T61" fmla="*/ 195 h 470"/>
                <a:gd name="T62" fmla="*/ 27 w 195"/>
                <a:gd name="T63" fmla="*/ 233 h 470"/>
                <a:gd name="T64" fmla="*/ 37 w 195"/>
                <a:gd name="T65" fmla="*/ 274 h 470"/>
                <a:gd name="T66" fmla="*/ 51 w 195"/>
                <a:gd name="T67" fmla="*/ 318 h 470"/>
                <a:gd name="T68" fmla="*/ 65 w 195"/>
                <a:gd name="T69" fmla="*/ 365 h 470"/>
                <a:gd name="T70" fmla="*/ 84 w 195"/>
                <a:gd name="T71" fmla="*/ 416 h 470"/>
                <a:gd name="T72" fmla="*/ 104 w 195"/>
                <a:gd name="T73" fmla="*/ 470 h 470"/>
                <a:gd name="T74" fmla="*/ 104 w 195"/>
                <a:gd name="T75" fmla="*/ 470 h 470"/>
                <a:gd name="T76" fmla="*/ 83 w 195"/>
                <a:gd name="T77" fmla="*/ 332 h 470"/>
                <a:gd name="T78" fmla="*/ 37 w 195"/>
                <a:gd name="T79" fmla="*/ 158 h 470"/>
                <a:gd name="T80" fmla="*/ 37 w 195"/>
                <a:gd name="T81" fmla="*/ 158 h 470"/>
                <a:gd name="T82" fmla="*/ 35 w 195"/>
                <a:gd name="T83" fmla="*/ 153 h 470"/>
                <a:gd name="T84" fmla="*/ 37 w 195"/>
                <a:gd name="T85" fmla="*/ 149 h 470"/>
                <a:gd name="T86" fmla="*/ 41 w 195"/>
                <a:gd name="T87" fmla="*/ 147 h 470"/>
                <a:gd name="T88" fmla="*/ 44 w 195"/>
                <a:gd name="T89" fmla="*/ 146 h 470"/>
                <a:gd name="T90" fmla="*/ 48 w 195"/>
                <a:gd name="T91" fmla="*/ 146 h 470"/>
                <a:gd name="T92" fmla="*/ 51 w 195"/>
                <a:gd name="T93" fmla="*/ 146 h 470"/>
                <a:gd name="T94" fmla="*/ 55 w 195"/>
                <a:gd name="T95" fmla="*/ 149 h 470"/>
                <a:gd name="T96" fmla="*/ 56 w 195"/>
                <a:gd name="T97" fmla="*/ 153 h 470"/>
                <a:gd name="T98" fmla="*/ 102 w 195"/>
                <a:gd name="T99" fmla="*/ 326 h 470"/>
                <a:gd name="T100" fmla="*/ 102 w 195"/>
                <a:gd name="T101" fmla="*/ 326 h 470"/>
                <a:gd name="T102" fmla="*/ 102 w 195"/>
                <a:gd name="T103" fmla="*/ 330 h 470"/>
                <a:gd name="T104" fmla="*/ 100 w 195"/>
                <a:gd name="T105" fmla="*/ 333 h 470"/>
                <a:gd name="T106" fmla="*/ 98 w 195"/>
                <a:gd name="T107" fmla="*/ 337 h 470"/>
                <a:gd name="T108" fmla="*/ 95 w 195"/>
                <a:gd name="T109" fmla="*/ 339 h 470"/>
                <a:gd name="T110" fmla="*/ 91 w 195"/>
                <a:gd name="T111" fmla="*/ 339 h 470"/>
                <a:gd name="T112" fmla="*/ 86 w 195"/>
                <a:gd name="T113" fmla="*/ 337 h 470"/>
                <a:gd name="T114" fmla="*/ 84 w 195"/>
                <a:gd name="T115" fmla="*/ 335 h 470"/>
                <a:gd name="T116" fmla="*/ 83 w 195"/>
                <a:gd name="T117" fmla="*/ 332 h 470"/>
                <a:gd name="T118" fmla="*/ 83 w 195"/>
                <a:gd name="T119" fmla="*/ 332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5" h="470">
                  <a:moveTo>
                    <a:pt x="104" y="470"/>
                  </a:moveTo>
                  <a:lnTo>
                    <a:pt x="104" y="470"/>
                  </a:lnTo>
                  <a:lnTo>
                    <a:pt x="149" y="456"/>
                  </a:lnTo>
                  <a:lnTo>
                    <a:pt x="195" y="446"/>
                  </a:lnTo>
                  <a:lnTo>
                    <a:pt x="195" y="446"/>
                  </a:lnTo>
                  <a:lnTo>
                    <a:pt x="185" y="388"/>
                  </a:lnTo>
                  <a:lnTo>
                    <a:pt x="174" y="335"/>
                  </a:lnTo>
                  <a:lnTo>
                    <a:pt x="162" y="286"/>
                  </a:lnTo>
                  <a:lnTo>
                    <a:pt x="149" y="242"/>
                  </a:lnTo>
                  <a:lnTo>
                    <a:pt x="139" y="200"/>
                  </a:lnTo>
                  <a:lnTo>
                    <a:pt x="127" y="163"/>
                  </a:lnTo>
                  <a:lnTo>
                    <a:pt x="114" y="130"/>
                  </a:lnTo>
                  <a:lnTo>
                    <a:pt x="102" y="102"/>
                  </a:lnTo>
                  <a:lnTo>
                    <a:pt x="90" y="75"/>
                  </a:lnTo>
                  <a:lnTo>
                    <a:pt x="79" y="54"/>
                  </a:lnTo>
                  <a:lnTo>
                    <a:pt x="67" y="35"/>
                  </a:lnTo>
                  <a:lnTo>
                    <a:pt x="56" y="21"/>
                  </a:lnTo>
                  <a:lnTo>
                    <a:pt x="46" y="10"/>
                  </a:lnTo>
                  <a:lnTo>
                    <a:pt x="37" y="3"/>
                  </a:lnTo>
                  <a:lnTo>
                    <a:pt x="28" y="0"/>
                  </a:lnTo>
                  <a:lnTo>
                    <a:pt x="21" y="0"/>
                  </a:lnTo>
                  <a:lnTo>
                    <a:pt x="14" y="5"/>
                  </a:lnTo>
                  <a:lnTo>
                    <a:pt x="9" y="12"/>
                  </a:lnTo>
                  <a:lnTo>
                    <a:pt x="5" y="23"/>
                  </a:lnTo>
                  <a:lnTo>
                    <a:pt x="2" y="37"/>
                  </a:lnTo>
                  <a:lnTo>
                    <a:pt x="0" y="54"/>
                  </a:lnTo>
                  <a:lnTo>
                    <a:pt x="0" y="75"/>
                  </a:lnTo>
                  <a:lnTo>
                    <a:pt x="2" y="100"/>
                  </a:lnTo>
                  <a:lnTo>
                    <a:pt x="5" y="128"/>
                  </a:lnTo>
                  <a:lnTo>
                    <a:pt x="11" y="160"/>
                  </a:lnTo>
                  <a:lnTo>
                    <a:pt x="16" y="195"/>
                  </a:lnTo>
                  <a:lnTo>
                    <a:pt x="27" y="233"/>
                  </a:lnTo>
                  <a:lnTo>
                    <a:pt x="37" y="274"/>
                  </a:lnTo>
                  <a:lnTo>
                    <a:pt x="51" y="318"/>
                  </a:lnTo>
                  <a:lnTo>
                    <a:pt x="65" y="365"/>
                  </a:lnTo>
                  <a:lnTo>
                    <a:pt x="84" y="416"/>
                  </a:lnTo>
                  <a:lnTo>
                    <a:pt x="104" y="470"/>
                  </a:lnTo>
                  <a:lnTo>
                    <a:pt x="104" y="470"/>
                  </a:lnTo>
                  <a:close/>
                  <a:moveTo>
                    <a:pt x="83" y="332"/>
                  </a:moveTo>
                  <a:lnTo>
                    <a:pt x="37" y="158"/>
                  </a:lnTo>
                  <a:lnTo>
                    <a:pt x="37" y="158"/>
                  </a:lnTo>
                  <a:lnTo>
                    <a:pt x="35" y="153"/>
                  </a:lnTo>
                  <a:lnTo>
                    <a:pt x="37" y="149"/>
                  </a:lnTo>
                  <a:lnTo>
                    <a:pt x="41" y="147"/>
                  </a:lnTo>
                  <a:lnTo>
                    <a:pt x="44" y="146"/>
                  </a:lnTo>
                  <a:lnTo>
                    <a:pt x="48" y="146"/>
                  </a:lnTo>
                  <a:lnTo>
                    <a:pt x="51" y="146"/>
                  </a:lnTo>
                  <a:lnTo>
                    <a:pt x="55" y="149"/>
                  </a:lnTo>
                  <a:lnTo>
                    <a:pt x="56" y="153"/>
                  </a:lnTo>
                  <a:lnTo>
                    <a:pt x="102" y="326"/>
                  </a:lnTo>
                  <a:lnTo>
                    <a:pt x="102" y="326"/>
                  </a:lnTo>
                  <a:lnTo>
                    <a:pt x="102" y="330"/>
                  </a:lnTo>
                  <a:lnTo>
                    <a:pt x="100" y="333"/>
                  </a:lnTo>
                  <a:lnTo>
                    <a:pt x="98" y="337"/>
                  </a:lnTo>
                  <a:lnTo>
                    <a:pt x="95" y="339"/>
                  </a:lnTo>
                  <a:lnTo>
                    <a:pt x="91" y="339"/>
                  </a:lnTo>
                  <a:lnTo>
                    <a:pt x="86" y="337"/>
                  </a:lnTo>
                  <a:lnTo>
                    <a:pt x="84" y="335"/>
                  </a:lnTo>
                  <a:lnTo>
                    <a:pt x="83" y="332"/>
                  </a:lnTo>
                  <a:lnTo>
                    <a:pt x="83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148" name="Freeform 26"/>
            <p:cNvSpPr>
              <a:spLocks/>
            </p:cNvSpPr>
            <p:nvPr/>
          </p:nvSpPr>
          <p:spPr bwMode="auto">
            <a:xfrm>
              <a:off x="6634163" y="3648075"/>
              <a:ext cx="1042988" cy="1236663"/>
            </a:xfrm>
            <a:custGeom>
              <a:avLst/>
              <a:gdLst>
                <a:gd name="T0" fmla="*/ 74 w 657"/>
                <a:gd name="T1" fmla="*/ 0 h 779"/>
                <a:gd name="T2" fmla="*/ 58 w 657"/>
                <a:gd name="T3" fmla="*/ 2 h 779"/>
                <a:gd name="T4" fmla="*/ 33 w 657"/>
                <a:gd name="T5" fmla="*/ 12 h 779"/>
                <a:gd name="T6" fmla="*/ 12 w 657"/>
                <a:gd name="T7" fmla="*/ 32 h 779"/>
                <a:gd name="T8" fmla="*/ 2 w 657"/>
                <a:gd name="T9" fmla="*/ 58 h 779"/>
                <a:gd name="T10" fmla="*/ 49 w 657"/>
                <a:gd name="T11" fmla="*/ 74 h 779"/>
                <a:gd name="T12" fmla="*/ 51 w 657"/>
                <a:gd name="T13" fmla="*/ 63 h 779"/>
                <a:gd name="T14" fmla="*/ 63 w 657"/>
                <a:gd name="T15" fmla="*/ 51 h 779"/>
                <a:gd name="T16" fmla="*/ 585 w 657"/>
                <a:gd name="T17" fmla="*/ 49 h 779"/>
                <a:gd name="T18" fmla="*/ 594 w 657"/>
                <a:gd name="T19" fmla="*/ 51 h 779"/>
                <a:gd name="T20" fmla="*/ 608 w 657"/>
                <a:gd name="T21" fmla="*/ 63 h 779"/>
                <a:gd name="T22" fmla="*/ 609 w 657"/>
                <a:gd name="T23" fmla="*/ 706 h 779"/>
                <a:gd name="T24" fmla="*/ 608 w 657"/>
                <a:gd name="T25" fmla="*/ 714 h 779"/>
                <a:gd name="T26" fmla="*/ 594 w 657"/>
                <a:gd name="T27" fmla="*/ 728 h 779"/>
                <a:gd name="T28" fmla="*/ 74 w 657"/>
                <a:gd name="T29" fmla="*/ 730 h 779"/>
                <a:gd name="T30" fmla="*/ 63 w 657"/>
                <a:gd name="T31" fmla="*/ 728 h 779"/>
                <a:gd name="T32" fmla="*/ 51 w 657"/>
                <a:gd name="T33" fmla="*/ 714 h 779"/>
                <a:gd name="T34" fmla="*/ 0 w 657"/>
                <a:gd name="T35" fmla="*/ 706 h 779"/>
                <a:gd name="T36" fmla="*/ 2 w 657"/>
                <a:gd name="T37" fmla="*/ 720 h 779"/>
                <a:gd name="T38" fmla="*/ 12 w 657"/>
                <a:gd name="T39" fmla="*/ 746 h 779"/>
                <a:gd name="T40" fmla="*/ 33 w 657"/>
                <a:gd name="T41" fmla="*/ 767 h 779"/>
                <a:gd name="T42" fmla="*/ 58 w 657"/>
                <a:gd name="T43" fmla="*/ 778 h 779"/>
                <a:gd name="T44" fmla="*/ 585 w 657"/>
                <a:gd name="T45" fmla="*/ 779 h 779"/>
                <a:gd name="T46" fmla="*/ 599 w 657"/>
                <a:gd name="T47" fmla="*/ 778 h 779"/>
                <a:gd name="T48" fmla="*/ 625 w 657"/>
                <a:gd name="T49" fmla="*/ 767 h 779"/>
                <a:gd name="T50" fmla="*/ 644 w 657"/>
                <a:gd name="T51" fmla="*/ 746 h 779"/>
                <a:gd name="T52" fmla="*/ 657 w 657"/>
                <a:gd name="T53" fmla="*/ 720 h 779"/>
                <a:gd name="T54" fmla="*/ 657 w 657"/>
                <a:gd name="T55" fmla="*/ 74 h 779"/>
                <a:gd name="T56" fmla="*/ 657 w 657"/>
                <a:gd name="T57" fmla="*/ 58 h 779"/>
                <a:gd name="T58" fmla="*/ 644 w 657"/>
                <a:gd name="T59" fmla="*/ 32 h 779"/>
                <a:gd name="T60" fmla="*/ 625 w 657"/>
                <a:gd name="T61" fmla="*/ 12 h 779"/>
                <a:gd name="T62" fmla="*/ 599 w 657"/>
                <a:gd name="T63" fmla="*/ 2 h 779"/>
                <a:gd name="T64" fmla="*/ 585 w 657"/>
                <a:gd name="T65" fmla="*/ 0 h 7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57" h="779">
                  <a:moveTo>
                    <a:pt x="585" y="0"/>
                  </a:moveTo>
                  <a:lnTo>
                    <a:pt x="74" y="0"/>
                  </a:lnTo>
                  <a:lnTo>
                    <a:pt x="74" y="0"/>
                  </a:lnTo>
                  <a:lnTo>
                    <a:pt x="58" y="2"/>
                  </a:lnTo>
                  <a:lnTo>
                    <a:pt x="46" y="5"/>
                  </a:lnTo>
                  <a:lnTo>
                    <a:pt x="33" y="12"/>
                  </a:lnTo>
                  <a:lnTo>
                    <a:pt x="21" y="21"/>
                  </a:lnTo>
                  <a:lnTo>
                    <a:pt x="12" y="32"/>
                  </a:lnTo>
                  <a:lnTo>
                    <a:pt x="5" y="44"/>
                  </a:lnTo>
                  <a:lnTo>
                    <a:pt x="2" y="58"/>
                  </a:lnTo>
                  <a:lnTo>
                    <a:pt x="0" y="74"/>
                  </a:lnTo>
                  <a:lnTo>
                    <a:pt x="49" y="74"/>
                  </a:lnTo>
                  <a:lnTo>
                    <a:pt x="49" y="74"/>
                  </a:lnTo>
                  <a:lnTo>
                    <a:pt x="51" y="63"/>
                  </a:lnTo>
                  <a:lnTo>
                    <a:pt x="56" y="56"/>
                  </a:lnTo>
                  <a:lnTo>
                    <a:pt x="63" y="51"/>
                  </a:lnTo>
                  <a:lnTo>
                    <a:pt x="74" y="49"/>
                  </a:lnTo>
                  <a:lnTo>
                    <a:pt x="585" y="49"/>
                  </a:lnTo>
                  <a:lnTo>
                    <a:pt x="585" y="49"/>
                  </a:lnTo>
                  <a:lnTo>
                    <a:pt x="594" y="51"/>
                  </a:lnTo>
                  <a:lnTo>
                    <a:pt x="602" y="56"/>
                  </a:lnTo>
                  <a:lnTo>
                    <a:pt x="608" y="63"/>
                  </a:lnTo>
                  <a:lnTo>
                    <a:pt x="609" y="74"/>
                  </a:lnTo>
                  <a:lnTo>
                    <a:pt x="609" y="706"/>
                  </a:lnTo>
                  <a:lnTo>
                    <a:pt x="609" y="706"/>
                  </a:lnTo>
                  <a:lnTo>
                    <a:pt x="608" y="714"/>
                  </a:lnTo>
                  <a:lnTo>
                    <a:pt x="602" y="723"/>
                  </a:lnTo>
                  <a:lnTo>
                    <a:pt x="594" y="728"/>
                  </a:lnTo>
                  <a:lnTo>
                    <a:pt x="585" y="730"/>
                  </a:lnTo>
                  <a:lnTo>
                    <a:pt x="74" y="730"/>
                  </a:lnTo>
                  <a:lnTo>
                    <a:pt x="74" y="730"/>
                  </a:lnTo>
                  <a:lnTo>
                    <a:pt x="63" y="728"/>
                  </a:lnTo>
                  <a:lnTo>
                    <a:pt x="56" y="723"/>
                  </a:lnTo>
                  <a:lnTo>
                    <a:pt x="51" y="714"/>
                  </a:lnTo>
                  <a:lnTo>
                    <a:pt x="49" y="706"/>
                  </a:lnTo>
                  <a:lnTo>
                    <a:pt x="0" y="706"/>
                  </a:lnTo>
                  <a:lnTo>
                    <a:pt x="0" y="706"/>
                  </a:lnTo>
                  <a:lnTo>
                    <a:pt x="2" y="720"/>
                  </a:lnTo>
                  <a:lnTo>
                    <a:pt x="5" y="734"/>
                  </a:lnTo>
                  <a:lnTo>
                    <a:pt x="12" y="746"/>
                  </a:lnTo>
                  <a:lnTo>
                    <a:pt x="21" y="757"/>
                  </a:lnTo>
                  <a:lnTo>
                    <a:pt x="33" y="767"/>
                  </a:lnTo>
                  <a:lnTo>
                    <a:pt x="46" y="772"/>
                  </a:lnTo>
                  <a:lnTo>
                    <a:pt x="58" y="778"/>
                  </a:lnTo>
                  <a:lnTo>
                    <a:pt x="74" y="779"/>
                  </a:lnTo>
                  <a:lnTo>
                    <a:pt x="585" y="779"/>
                  </a:lnTo>
                  <a:lnTo>
                    <a:pt x="585" y="779"/>
                  </a:lnTo>
                  <a:lnTo>
                    <a:pt x="599" y="778"/>
                  </a:lnTo>
                  <a:lnTo>
                    <a:pt x="613" y="772"/>
                  </a:lnTo>
                  <a:lnTo>
                    <a:pt x="625" y="767"/>
                  </a:lnTo>
                  <a:lnTo>
                    <a:pt x="636" y="757"/>
                  </a:lnTo>
                  <a:lnTo>
                    <a:pt x="644" y="746"/>
                  </a:lnTo>
                  <a:lnTo>
                    <a:pt x="651" y="734"/>
                  </a:lnTo>
                  <a:lnTo>
                    <a:pt x="657" y="720"/>
                  </a:lnTo>
                  <a:lnTo>
                    <a:pt x="657" y="706"/>
                  </a:lnTo>
                  <a:lnTo>
                    <a:pt x="657" y="74"/>
                  </a:lnTo>
                  <a:lnTo>
                    <a:pt x="657" y="74"/>
                  </a:lnTo>
                  <a:lnTo>
                    <a:pt x="657" y="58"/>
                  </a:lnTo>
                  <a:lnTo>
                    <a:pt x="651" y="44"/>
                  </a:lnTo>
                  <a:lnTo>
                    <a:pt x="644" y="32"/>
                  </a:lnTo>
                  <a:lnTo>
                    <a:pt x="636" y="21"/>
                  </a:lnTo>
                  <a:lnTo>
                    <a:pt x="625" y="12"/>
                  </a:lnTo>
                  <a:lnTo>
                    <a:pt x="613" y="5"/>
                  </a:lnTo>
                  <a:lnTo>
                    <a:pt x="599" y="2"/>
                  </a:lnTo>
                  <a:lnTo>
                    <a:pt x="585" y="0"/>
                  </a:lnTo>
                  <a:lnTo>
                    <a:pt x="58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149" name="Rectangle 27"/>
            <p:cNvSpPr>
              <a:spLocks noChangeArrowheads="1"/>
            </p:cNvSpPr>
            <p:nvPr/>
          </p:nvSpPr>
          <p:spPr bwMode="auto">
            <a:xfrm>
              <a:off x="6915150" y="3971925"/>
              <a:ext cx="501650" cy="777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150" name="Rectangle 28"/>
            <p:cNvSpPr>
              <a:spLocks noChangeArrowheads="1"/>
            </p:cNvSpPr>
            <p:nvPr/>
          </p:nvSpPr>
          <p:spPr bwMode="auto">
            <a:xfrm>
              <a:off x="6915150" y="4278313"/>
              <a:ext cx="501650" cy="746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151" name="Rectangle 29"/>
            <p:cNvSpPr>
              <a:spLocks noChangeArrowheads="1"/>
            </p:cNvSpPr>
            <p:nvPr/>
          </p:nvSpPr>
          <p:spPr bwMode="auto">
            <a:xfrm>
              <a:off x="6811963" y="4124325"/>
              <a:ext cx="604838" cy="762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>
                <a:solidFill>
                  <a:prstClr val="black"/>
                </a:solidFill>
              </a:endParaRPr>
            </a:p>
          </p:txBody>
        </p:sp>
      </p:grp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43411-7C57-481C-BA3E-8A56C2B72D05}" type="slidenum">
              <a:rPr lang="ko-KR" altLang="en-US" smtClean="0"/>
              <a:pPr/>
              <a:t>12</a:t>
            </a:fld>
            <a:endParaRPr lang="ko-KR" altLang="en-US" dirty="0"/>
          </a:p>
        </p:txBody>
      </p:sp>
      <p:sp>
        <p:nvSpPr>
          <p:cNvPr id="55" name="제목 2"/>
          <p:cNvSpPr txBox="1">
            <a:spLocks/>
          </p:cNvSpPr>
          <p:nvPr/>
        </p:nvSpPr>
        <p:spPr>
          <a:xfrm>
            <a:off x="405000" y="562687"/>
            <a:ext cx="6429890" cy="5078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lang="ko-KR" altLang="en-US" sz="3000" b="1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5400" dirty="0" smtClean="0">
                <a:solidFill>
                  <a:schemeClr val="bg1"/>
                </a:solidFill>
              </a:rPr>
              <a:t>Work Plan</a:t>
            </a:r>
            <a:endParaRPr lang="ko-KR" altLang="en-US" sz="540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768413" y="837414"/>
            <a:ext cx="348306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smtClean="0">
                <a:solidFill>
                  <a:schemeClr val="bg1"/>
                </a:solidFill>
              </a:rPr>
              <a:t>LwM2M</a:t>
            </a:r>
            <a:r>
              <a:rPr lang="en-US" altLang="ko-KR" sz="1400" smtClean="0">
                <a:solidFill>
                  <a:schemeClr val="bg1"/>
                </a:solidFill>
              </a:rPr>
              <a:t> Conformance Test Specification</a:t>
            </a:r>
            <a:endParaRPr lang="ko-KR" altLang="en-US" sz="1400">
              <a:solidFill>
                <a:schemeClr val="bg1"/>
              </a:solidFill>
            </a:endParaRPr>
          </a:p>
        </p:txBody>
      </p:sp>
      <p:grpSp>
        <p:nvGrpSpPr>
          <p:cNvPr id="15" name="그룹 14"/>
          <p:cNvGrpSpPr>
            <a:grpSpLocks/>
          </p:cNvGrpSpPr>
          <p:nvPr/>
        </p:nvGrpSpPr>
        <p:grpSpPr bwMode="auto">
          <a:xfrm>
            <a:off x="906263" y="2660039"/>
            <a:ext cx="1268420" cy="1467582"/>
            <a:chOff x="1283773" y="3513381"/>
            <a:chExt cx="1268313" cy="1468950"/>
          </a:xfrm>
        </p:grpSpPr>
        <p:grpSp>
          <p:nvGrpSpPr>
            <p:cNvPr id="46" name="그룹 45"/>
            <p:cNvGrpSpPr>
              <a:grpSpLocks/>
            </p:cNvGrpSpPr>
            <p:nvPr/>
          </p:nvGrpSpPr>
          <p:grpSpPr bwMode="auto">
            <a:xfrm rot="5400000">
              <a:off x="1684352" y="3711245"/>
              <a:ext cx="467159" cy="71431"/>
              <a:chOff x="3894416" y="2252505"/>
              <a:chExt cx="467159" cy="71431"/>
            </a:xfrm>
          </p:grpSpPr>
          <p:cxnSp>
            <p:nvCxnSpPr>
              <p:cNvPr id="48" name="직선 연결선 47"/>
              <p:cNvCxnSpPr>
                <a:cxnSpLocks/>
              </p:cNvCxnSpPr>
              <p:nvPr/>
            </p:nvCxnSpPr>
            <p:spPr bwMode="auto">
              <a:xfrm rot="-5400000">
                <a:off x="4105720" y="2076917"/>
                <a:ext cx="0" cy="422607"/>
              </a:xfrm>
              <a:prstGeom prst="line">
                <a:avLst/>
              </a:prstGeom>
              <a:noFill/>
              <a:ln w="6350" algn="ctr">
                <a:solidFill>
                  <a:srgbClr val="50605F"/>
                </a:solidFill>
                <a:prstDash val="dash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49" name="타원 48"/>
              <p:cNvSpPr/>
              <p:nvPr/>
            </p:nvSpPr>
            <p:spPr>
              <a:xfrm>
                <a:off x="4290070" y="2252505"/>
                <a:ext cx="71505" cy="71431"/>
              </a:xfrm>
              <a:prstGeom prst="ellipse">
                <a:avLst/>
              </a:prstGeom>
              <a:solidFill>
                <a:srgbClr val="50605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>
                <a:defPPr>
                  <a:defRPr lang="ko-K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  <a:cs typeface="+mn-cs"/>
                  </a:defRPr>
                </a:lvl5pPr>
                <a:lvl6pPr marL="22860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  <a:cs typeface="+mn-cs"/>
                  </a:defRPr>
                </a:lvl6pPr>
                <a:lvl7pPr marL="27432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  <a:cs typeface="+mn-cs"/>
                  </a:defRPr>
                </a:lvl7pPr>
                <a:lvl8pPr marL="32004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  <a:cs typeface="+mn-cs"/>
                  </a:defRPr>
                </a:lvl8pPr>
                <a:lvl9pPr marL="36576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  <a:cs typeface="+mn-cs"/>
                  </a:defRPr>
                </a:lvl9pPr>
              </a:lstStyle>
              <a:p>
                <a:pPr algn="ctr" eaLnBrk="1" fontAlgn="auto" latinLnBrk="1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kern="0">
                  <a:solidFill>
                    <a:prstClr val="white"/>
                  </a:solidFill>
                  <a:latin typeface="맑은 고딕"/>
                  <a:ea typeface="맑은 고딕" panose="020B0503020000020004" pitchFamily="50" charset="-127"/>
                </a:endParaRPr>
              </a:p>
            </p:txBody>
          </p:sp>
        </p:grpSp>
        <p:sp>
          <p:nvSpPr>
            <p:cNvPr id="47" name="TextBox 50"/>
            <p:cNvSpPr txBox="1"/>
            <p:nvPr/>
          </p:nvSpPr>
          <p:spPr>
            <a:xfrm>
              <a:off x="1283773" y="4150559"/>
              <a:ext cx="1268313" cy="831772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ko-KR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1200" b="1" kern="0" dirty="0">
                  <a:solidFill>
                    <a:srgbClr val="50605F"/>
                  </a:solidFill>
                  <a:latin typeface="맑은 고딕"/>
                  <a:ea typeface="맑은 고딕" panose="020B0503020000020004" pitchFamily="50" charset="-127"/>
                </a:rPr>
                <a:t>Contribution of  Skeleton for LwM2M Con. Test Spec.</a:t>
              </a:r>
              <a:endParaRPr kumimoji="0" lang="ko-KR" altLang="en-US" sz="1200" b="1" kern="0" dirty="0">
                <a:solidFill>
                  <a:srgbClr val="50605F"/>
                </a:solidFill>
                <a:latin typeface="맑은 고딕"/>
                <a:ea typeface="맑은 고딕" panose="020B0503020000020004" pitchFamily="50" charset="-127"/>
              </a:endParaRPr>
            </a:p>
          </p:txBody>
        </p:sp>
      </p:grpSp>
      <p:grpSp>
        <p:nvGrpSpPr>
          <p:cNvPr id="16" name="그룹 15"/>
          <p:cNvGrpSpPr>
            <a:grpSpLocks/>
          </p:cNvGrpSpPr>
          <p:nvPr/>
        </p:nvGrpSpPr>
        <p:grpSpPr bwMode="auto">
          <a:xfrm>
            <a:off x="2593768" y="2660035"/>
            <a:ext cx="1470024" cy="2165565"/>
            <a:chOff x="1177566" y="3513380"/>
            <a:chExt cx="1469922" cy="2166066"/>
          </a:xfrm>
        </p:grpSpPr>
        <p:grpSp>
          <p:nvGrpSpPr>
            <p:cNvPr id="42" name="그룹 41"/>
            <p:cNvGrpSpPr>
              <a:grpSpLocks/>
            </p:cNvGrpSpPr>
            <p:nvPr/>
          </p:nvGrpSpPr>
          <p:grpSpPr bwMode="auto">
            <a:xfrm rot="5400000">
              <a:off x="1195606" y="4200143"/>
              <a:ext cx="1444957" cy="71432"/>
              <a:chOff x="3894416" y="2252352"/>
              <a:chExt cx="1444957" cy="71432"/>
            </a:xfrm>
          </p:grpSpPr>
          <p:cxnSp>
            <p:nvCxnSpPr>
              <p:cNvPr id="44" name="직선 연결선 43"/>
              <p:cNvCxnSpPr>
                <a:cxnSpLocks/>
              </p:cNvCxnSpPr>
              <p:nvPr/>
            </p:nvCxnSpPr>
            <p:spPr bwMode="auto">
              <a:xfrm rot="-5400000">
                <a:off x="4596416" y="1586220"/>
                <a:ext cx="0" cy="1404000"/>
              </a:xfrm>
              <a:prstGeom prst="line">
                <a:avLst/>
              </a:prstGeom>
              <a:noFill/>
              <a:ln w="6350" algn="ctr">
                <a:solidFill>
                  <a:srgbClr val="50605F"/>
                </a:solidFill>
                <a:prstDash val="dash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45" name="타원 44"/>
              <p:cNvSpPr/>
              <p:nvPr/>
            </p:nvSpPr>
            <p:spPr>
              <a:xfrm>
                <a:off x="5267919" y="2252352"/>
                <a:ext cx="71454" cy="71432"/>
              </a:xfrm>
              <a:prstGeom prst="ellipse">
                <a:avLst/>
              </a:prstGeom>
              <a:solidFill>
                <a:srgbClr val="50605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>
                <a:defPPr>
                  <a:defRPr lang="ko-K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  <a:cs typeface="+mn-cs"/>
                  </a:defRPr>
                </a:lvl5pPr>
                <a:lvl6pPr marL="22860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  <a:cs typeface="+mn-cs"/>
                  </a:defRPr>
                </a:lvl6pPr>
                <a:lvl7pPr marL="27432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  <a:cs typeface="+mn-cs"/>
                  </a:defRPr>
                </a:lvl7pPr>
                <a:lvl8pPr marL="32004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  <a:cs typeface="+mn-cs"/>
                  </a:defRPr>
                </a:lvl8pPr>
                <a:lvl9pPr marL="36576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  <a:cs typeface="+mn-cs"/>
                  </a:defRPr>
                </a:lvl9pPr>
              </a:lstStyle>
              <a:p>
                <a:pPr algn="ctr" eaLnBrk="1" fontAlgn="auto" latinLnBrk="1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kern="0">
                  <a:solidFill>
                    <a:prstClr val="white"/>
                  </a:solidFill>
                  <a:latin typeface="맑은 고딕"/>
                  <a:ea typeface="맑은 고딕" panose="020B0503020000020004" pitchFamily="50" charset="-127"/>
                </a:endParaRPr>
              </a:p>
            </p:txBody>
          </p:sp>
        </p:grpSp>
        <p:sp>
          <p:nvSpPr>
            <p:cNvPr id="43" name="TextBox 57"/>
            <p:cNvSpPr txBox="1"/>
            <p:nvPr/>
          </p:nvSpPr>
          <p:spPr>
            <a:xfrm>
              <a:off x="1177566" y="5032966"/>
              <a:ext cx="1469922" cy="64648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ko-KR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1200" b="1" kern="0" dirty="0" smtClean="0">
                  <a:solidFill>
                    <a:srgbClr val="50605F"/>
                  </a:solidFill>
                  <a:latin typeface="맑은 고딕"/>
                  <a:ea typeface="맑은 고딕" panose="020B0503020000020004" pitchFamily="50" charset="-127"/>
                </a:rPr>
                <a:t>Submission of Draft version(ICS and TS) </a:t>
              </a:r>
              <a:endParaRPr kumimoji="0" lang="ko-KR" altLang="en-US" sz="1200" b="1" kern="0" dirty="0">
                <a:solidFill>
                  <a:srgbClr val="50605F"/>
                </a:solidFill>
                <a:latin typeface="맑은 고딕"/>
                <a:ea typeface="맑은 고딕" panose="020B0503020000020004" pitchFamily="50" charset="-127"/>
              </a:endParaRPr>
            </a:p>
          </p:txBody>
        </p:sp>
      </p:grpSp>
      <p:grpSp>
        <p:nvGrpSpPr>
          <p:cNvPr id="17" name="그룹 16"/>
          <p:cNvGrpSpPr>
            <a:grpSpLocks/>
          </p:cNvGrpSpPr>
          <p:nvPr/>
        </p:nvGrpSpPr>
        <p:grpSpPr bwMode="auto">
          <a:xfrm>
            <a:off x="4495601" y="2660039"/>
            <a:ext cx="1268419" cy="2276475"/>
            <a:chOff x="1283773" y="3513380"/>
            <a:chExt cx="1268313" cy="2276693"/>
          </a:xfrm>
        </p:grpSpPr>
        <p:grpSp>
          <p:nvGrpSpPr>
            <p:cNvPr id="38" name="그룹 37"/>
            <p:cNvGrpSpPr>
              <a:grpSpLocks/>
            </p:cNvGrpSpPr>
            <p:nvPr/>
          </p:nvGrpSpPr>
          <p:grpSpPr bwMode="auto">
            <a:xfrm rot="5400000">
              <a:off x="779584" y="4616011"/>
              <a:ext cx="2276693" cy="71432"/>
              <a:chOff x="3894416" y="2252506"/>
              <a:chExt cx="2276693" cy="71432"/>
            </a:xfrm>
          </p:grpSpPr>
          <p:cxnSp>
            <p:nvCxnSpPr>
              <p:cNvPr id="40" name="직선 연결선 39"/>
              <p:cNvCxnSpPr>
                <a:cxnSpLocks/>
              </p:cNvCxnSpPr>
              <p:nvPr/>
            </p:nvCxnSpPr>
            <p:spPr bwMode="auto">
              <a:xfrm rot="-5400000">
                <a:off x="4992416" y="1190220"/>
                <a:ext cx="0" cy="2196000"/>
              </a:xfrm>
              <a:prstGeom prst="line">
                <a:avLst/>
              </a:prstGeom>
              <a:noFill/>
              <a:ln w="6350" algn="ctr">
                <a:solidFill>
                  <a:srgbClr val="50605F"/>
                </a:solidFill>
                <a:prstDash val="dash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41" name="타원 40"/>
              <p:cNvSpPr/>
              <p:nvPr/>
            </p:nvSpPr>
            <p:spPr>
              <a:xfrm>
                <a:off x="6099664" y="2252506"/>
                <a:ext cx="71445" cy="71432"/>
              </a:xfrm>
              <a:prstGeom prst="ellipse">
                <a:avLst/>
              </a:prstGeom>
              <a:solidFill>
                <a:srgbClr val="50605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>
                <a:defPPr>
                  <a:defRPr lang="ko-K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  <a:cs typeface="+mn-cs"/>
                  </a:defRPr>
                </a:lvl5pPr>
                <a:lvl6pPr marL="22860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  <a:cs typeface="+mn-cs"/>
                  </a:defRPr>
                </a:lvl6pPr>
                <a:lvl7pPr marL="27432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  <a:cs typeface="+mn-cs"/>
                  </a:defRPr>
                </a:lvl7pPr>
                <a:lvl8pPr marL="32004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  <a:cs typeface="+mn-cs"/>
                  </a:defRPr>
                </a:lvl8pPr>
                <a:lvl9pPr marL="36576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  <a:cs typeface="+mn-cs"/>
                  </a:defRPr>
                </a:lvl9pPr>
              </a:lstStyle>
              <a:p>
                <a:pPr algn="ctr" eaLnBrk="1" fontAlgn="auto" latinLnBrk="1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kern="0">
                  <a:solidFill>
                    <a:prstClr val="white"/>
                  </a:solidFill>
                  <a:latin typeface="맑은 고딕"/>
                  <a:ea typeface="맑은 고딕" panose="020B0503020000020004" pitchFamily="50" charset="-127"/>
                </a:endParaRPr>
              </a:p>
            </p:txBody>
          </p:sp>
        </p:grpSp>
        <p:sp>
          <p:nvSpPr>
            <p:cNvPr id="39" name="TextBox 64"/>
            <p:cNvSpPr txBox="1"/>
            <p:nvPr/>
          </p:nvSpPr>
          <p:spPr>
            <a:xfrm>
              <a:off x="1283773" y="4150027"/>
              <a:ext cx="1268313" cy="27784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ko-KR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  <a:cs typeface="+mn-cs"/>
                </a:defRPr>
              </a:lvl9pPr>
            </a:lstStyle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200" b="1" kern="0" dirty="0">
                <a:solidFill>
                  <a:srgbClr val="50605F"/>
                </a:solidFill>
                <a:latin typeface="맑은 고딕"/>
                <a:ea typeface="맑은 고딕" panose="020B0503020000020004" pitchFamily="50" charset="-127"/>
              </a:endParaRPr>
            </a:p>
          </p:txBody>
        </p:sp>
      </p:grpSp>
      <p:grpSp>
        <p:nvGrpSpPr>
          <p:cNvPr id="18" name="그룹 17"/>
          <p:cNvGrpSpPr>
            <a:grpSpLocks/>
          </p:cNvGrpSpPr>
          <p:nvPr/>
        </p:nvGrpSpPr>
        <p:grpSpPr bwMode="auto">
          <a:xfrm>
            <a:off x="6289476" y="2660039"/>
            <a:ext cx="1268419" cy="3396951"/>
            <a:chOff x="1283773" y="3513380"/>
            <a:chExt cx="1268313" cy="3397712"/>
          </a:xfrm>
        </p:grpSpPr>
        <p:grpSp>
          <p:nvGrpSpPr>
            <p:cNvPr id="34" name="그룹 33"/>
            <p:cNvGrpSpPr>
              <a:grpSpLocks/>
            </p:cNvGrpSpPr>
            <p:nvPr/>
          </p:nvGrpSpPr>
          <p:grpSpPr bwMode="auto">
            <a:xfrm rot="5400000">
              <a:off x="486478" y="4909116"/>
              <a:ext cx="2862904" cy="71432"/>
              <a:chOff x="3894416" y="2252506"/>
              <a:chExt cx="2862904" cy="71432"/>
            </a:xfrm>
          </p:grpSpPr>
          <p:cxnSp>
            <p:nvCxnSpPr>
              <p:cNvPr id="36" name="직선 연결선 35"/>
              <p:cNvCxnSpPr>
                <a:cxnSpLocks/>
              </p:cNvCxnSpPr>
              <p:nvPr/>
            </p:nvCxnSpPr>
            <p:spPr bwMode="auto">
              <a:xfrm rot="-5400000">
                <a:off x="5316416" y="866220"/>
                <a:ext cx="0" cy="2844000"/>
              </a:xfrm>
              <a:prstGeom prst="line">
                <a:avLst/>
              </a:prstGeom>
              <a:noFill/>
              <a:ln w="6350" algn="ctr">
                <a:solidFill>
                  <a:srgbClr val="50605F"/>
                </a:solidFill>
                <a:prstDash val="dash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37" name="타원 36"/>
              <p:cNvSpPr/>
              <p:nvPr/>
            </p:nvSpPr>
            <p:spPr>
              <a:xfrm>
                <a:off x="6685867" y="2252506"/>
                <a:ext cx="71453" cy="71432"/>
              </a:xfrm>
              <a:prstGeom prst="ellipse">
                <a:avLst/>
              </a:prstGeom>
              <a:solidFill>
                <a:srgbClr val="50605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>
                <a:defPPr>
                  <a:defRPr lang="ko-K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  <a:cs typeface="+mn-cs"/>
                  </a:defRPr>
                </a:lvl5pPr>
                <a:lvl6pPr marL="22860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  <a:cs typeface="+mn-cs"/>
                  </a:defRPr>
                </a:lvl6pPr>
                <a:lvl7pPr marL="27432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  <a:cs typeface="+mn-cs"/>
                  </a:defRPr>
                </a:lvl7pPr>
                <a:lvl8pPr marL="32004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  <a:cs typeface="+mn-cs"/>
                  </a:defRPr>
                </a:lvl8pPr>
                <a:lvl9pPr marL="36576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  <a:cs typeface="+mn-cs"/>
                  </a:defRPr>
                </a:lvl9pPr>
              </a:lstStyle>
              <a:p>
                <a:pPr algn="ctr" eaLnBrk="1" fontAlgn="auto" latinLnBrk="1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kern="0">
                  <a:solidFill>
                    <a:prstClr val="white"/>
                  </a:solidFill>
                  <a:latin typeface="맑은 고딕"/>
                  <a:ea typeface="맑은 고딕" panose="020B0503020000020004" pitchFamily="50" charset="-127"/>
                </a:endParaRPr>
              </a:p>
            </p:txBody>
          </p:sp>
        </p:grpSp>
        <p:sp>
          <p:nvSpPr>
            <p:cNvPr id="35" name="TextBox 71"/>
            <p:cNvSpPr txBox="1"/>
            <p:nvPr/>
          </p:nvSpPr>
          <p:spPr>
            <a:xfrm>
              <a:off x="1283773" y="6449324"/>
              <a:ext cx="1268313" cy="461768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ko-KR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  <a:cs typeface="+mn-cs"/>
                </a:defRPr>
              </a:lvl9pPr>
            </a:lstStyle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1200" b="1" kern="0" dirty="0" smtClean="0">
                  <a:solidFill>
                    <a:srgbClr val="50605F"/>
                  </a:solidFill>
                  <a:latin typeface="맑은 고딕"/>
                  <a:ea typeface="맑은 고딕" panose="020B0503020000020004" pitchFamily="50" charset="-127"/>
                </a:rPr>
                <a:t>Completed</a:t>
              </a:r>
              <a:r>
                <a:rPr kumimoji="0" lang="ko-KR" altLang="en-US" sz="1200" b="1" kern="0" smtClean="0">
                  <a:solidFill>
                    <a:srgbClr val="50605F"/>
                  </a:solidFill>
                  <a:latin typeface="맑은 고딕"/>
                  <a:ea typeface="맑은 고딕" panose="020B0503020000020004" pitchFamily="50" charset="-127"/>
                </a:rPr>
                <a:t> </a:t>
              </a:r>
              <a:r>
                <a:rPr kumimoji="0" lang="en-US" altLang="ko-KR" sz="1200" b="1" kern="0" dirty="0" smtClean="0">
                  <a:solidFill>
                    <a:srgbClr val="50605F"/>
                  </a:solidFill>
                  <a:latin typeface="맑은 고딕"/>
                  <a:ea typeface="맑은 고딕" panose="020B0503020000020004" pitchFamily="50" charset="-127"/>
                </a:rPr>
                <a:t>(TBD)</a:t>
              </a:r>
              <a:endParaRPr kumimoji="0" lang="ko-KR" altLang="en-US" sz="1200" b="1" kern="0" dirty="0">
                <a:solidFill>
                  <a:srgbClr val="50605F"/>
                </a:solidFill>
                <a:latin typeface="맑은 고딕"/>
                <a:ea typeface="맑은 고딕" panose="020B0503020000020004" pitchFamily="50" charset="-127"/>
              </a:endParaRPr>
            </a:p>
          </p:txBody>
        </p:sp>
      </p:grpSp>
      <p:grpSp>
        <p:nvGrpSpPr>
          <p:cNvPr id="19" name="그룹 18"/>
          <p:cNvGrpSpPr>
            <a:grpSpLocks/>
          </p:cNvGrpSpPr>
          <p:nvPr/>
        </p:nvGrpSpPr>
        <p:grpSpPr bwMode="auto">
          <a:xfrm rot="-5400000">
            <a:off x="3982037" y="-1490480"/>
            <a:ext cx="804863" cy="7546975"/>
            <a:chOff x="1322387" y="1630119"/>
            <a:chExt cx="1692276" cy="4557713"/>
          </a:xfrm>
        </p:grpSpPr>
        <p:sp>
          <p:nvSpPr>
            <p:cNvPr id="30" name="Freeform 55"/>
            <p:cNvSpPr>
              <a:spLocks/>
            </p:cNvSpPr>
            <p:nvPr/>
          </p:nvSpPr>
          <p:spPr bwMode="auto">
            <a:xfrm>
              <a:off x="1322388" y="4606918"/>
              <a:ext cx="1692275" cy="1580914"/>
            </a:xfrm>
            <a:custGeom>
              <a:avLst/>
              <a:gdLst>
                <a:gd name="T0" fmla="*/ 1066 w 1066"/>
                <a:gd name="T1" fmla="*/ 0 h 996"/>
                <a:gd name="T2" fmla="*/ 1066 w 1066"/>
                <a:gd name="T3" fmla="*/ 821 h 996"/>
                <a:gd name="T4" fmla="*/ 532 w 1066"/>
                <a:gd name="T5" fmla="*/ 996 h 996"/>
                <a:gd name="T6" fmla="*/ 0 w 1066"/>
                <a:gd name="T7" fmla="*/ 821 h 996"/>
                <a:gd name="T8" fmla="*/ 0 w 1066"/>
                <a:gd name="T9" fmla="*/ 0 h 996"/>
                <a:gd name="T10" fmla="*/ 1066 w 1066"/>
                <a:gd name="T11" fmla="*/ 0 h 9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66" h="996">
                  <a:moveTo>
                    <a:pt x="1066" y="0"/>
                  </a:moveTo>
                  <a:lnTo>
                    <a:pt x="1066" y="821"/>
                  </a:lnTo>
                  <a:lnTo>
                    <a:pt x="532" y="996"/>
                  </a:lnTo>
                  <a:lnTo>
                    <a:pt x="0" y="821"/>
                  </a:lnTo>
                  <a:lnTo>
                    <a:pt x="0" y="0"/>
                  </a:lnTo>
                  <a:lnTo>
                    <a:pt x="1066" y="0"/>
                  </a:lnTo>
                  <a:close/>
                </a:path>
              </a:pathLst>
            </a:custGeom>
            <a:solidFill>
              <a:srgbClr val="6A97A2"/>
            </a:solidFill>
            <a:ln>
              <a:noFill/>
            </a:ln>
            <a:effectLst>
              <a:outerShdw blurRad="152400" dist="88900" dir="5400000" sx="95000" sy="95000" algn="t" rotWithShape="0">
                <a:sysClr val="windowText" lastClr="000000">
                  <a:alpha val="30000"/>
                </a:sysClr>
              </a:outerShdw>
            </a:effectLst>
          </p:spPr>
          <p:txBody>
            <a:bodyPr/>
            <a:lstStyle>
              <a:defPPr>
                <a:defRPr lang="ko-KR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  <a:cs typeface="+mn-cs"/>
                </a:defRPr>
              </a:lvl9pPr>
            </a:lstStyle>
            <a:p>
              <a:pPr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kern="0">
                <a:solidFill>
                  <a:prstClr val="black"/>
                </a:solidFill>
                <a:latin typeface="맑은 고딕"/>
                <a:ea typeface="맑은 고딕" panose="020B0503020000020004" pitchFamily="50" charset="-127"/>
              </a:endParaRPr>
            </a:p>
          </p:txBody>
        </p:sp>
        <p:sp>
          <p:nvSpPr>
            <p:cNvPr id="31" name="Freeform 56"/>
            <p:cNvSpPr>
              <a:spLocks/>
            </p:cNvSpPr>
            <p:nvPr/>
          </p:nvSpPr>
          <p:spPr bwMode="auto">
            <a:xfrm>
              <a:off x="1322387" y="3537954"/>
              <a:ext cx="1692275" cy="1579956"/>
            </a:xfrm>
            <a:custGeom>
              <a:avLst/>
              <a:gdLst>
                <a:gd name="T0" fmla="*/ 1066 w 1066"/>
                <a:gd name="T1" fmla="*/ 0 h 995"/>
                <a:gd name="T2" fmla="*/ 1066 w 1066"/>
                <a:gd name="T3" fmla="*/ 821 h 995"/>
                <a:gd name="T4" fmla="*/ 532 w 1066"/>
                <a:gd name="T5" fmla="*/ 995 h 995"/>
                <a:gd name="T6" fmla="*/ 0 w 1066"/>
                <a:gd name="T7" fmla="*/ 821 h 995"/>
                <a:gd name="T8" fmla="*/ 0 w 1066"/>
                <a:gd name="T9" fmla="*/ 0 h 995"/>
                <a:gd name="T10" fmla="*/ 1066 w 1066"/>
                <a:gd name="T11" fmla="*/ 0 h 9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66" h="995">
                  <a:moveTo>
                    <a:pt x="1066" y="0"/>
                  </a:moveTo>
                  <a:lnTo>
                    <a:pt x="1066" y="821"/>
                  </a:lnTo>
                  <a:lnTo>
                    <a:pt x="532" y="995"/>
                  </a:lnTo>
                  <a:lnTo>
                    <a:pt x="0" y="821"/>
                  </a:lnTo>
                  <a:lnTo>
                    <a:pt x="0" y="0"/>
                  </a:lnTo>
                  <a:lnTo>
                    <a:pt x="1066" y="0"/>
                  </a:lnTo>
                  <a:close/>
                </a:path>
              </a:pathLst>
            </a:custGeom>
            <a:solidFill>
              <a:srgbClr val="44546A"/>
            </a:solidFill>
            <a:ln>
              <a:noFill/>
            </a:ln>
            <a:effectLst>
              <a:outerShdw blurRad="152400" dist="88900" dir="5400000" sx="95000" sy="95000" algn="t" rotWithShape="0">
                <a:sysClr val="windowText" lastClr="000000">
                  <a:alpha val="30000"/>
                </a:sysClr>
              </a:outerShdw>
            </a:effectLst>
          </p:spPr>
          <p:txBody>
            <a:bodyPr/>
            <a:lstStyle>
              <a:defPPr>
                <a:defRPr lang="ko-KR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  <a:cs typeface="+mn-cs"/>
                </a:defRPr>
              </a:lvl9pPr>
            </a:lstStyle>
            <a:p>
              <a:pPr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kern="0">
                <a:solidFill>
                  <a:prstClr val="black"/>
                </a:solidFill>
                <a:latin typeface="맑은 고딕"/>
                <a:ea typeface="맑은 고딕" panose="020B0503020000020004" pitchFamily="50" charset="-127"/>
              </a:endParaRPr>
            </a:p>
          </p:txBody>
        </p:sp>
        <p:sp>
          <p:nvSpPr>
            <p:cNvPr id="32" name="Freeform 57"/>
            <p:cNvSpPr>
              <a:spLocks/>
            </p:cNvSpPr>
            <p:nvPr/>
          </p:nvSpPr>
          <p:spPr bwMode="auto">
            <a:xfrm>
              <a:off x="1322387" y="2467074"/>
              <a:ext cx="1692275" cy="1582832"/>
            </a:xfrm>
            <a:custGeom>
              <a:avLst/>
              <a:gdLst>
                <a:gd name="T0" fmla="*/ 1066 w 1066"/>
                <a:gd name="T1" fmla="*/ 0 h 997"/>
                <a:gd name="T2" fmla="*/ 1066 w 1066"/>
                <a:gd name="T3" fmla="*/ 822 h 997"/>
                <a:gd name="T4" fmla="*/ 532 w 1066"/>
                <a:gd name="T5" fmla="*/ 997 h 997"/>
                <a:gd name="T6" fmla="*/ 0 w 1066"/>
                <a:gd name="T7" fmla="*/ 822 h 997"/>
                <a:gd name="T8" fmla="*/ 0 w 1066"/>
                <a:gd name="T9" fmla="*/ 0 h 997"/>
                <a:gd name="T10" fmla="*/ 1066 w 1066"/>
                <a:gd name="T11" fmla="*/ 0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66" h="997">
                  <a:moveTo>
                    <a:pt x="1066" y="0"/>
                  </a:moveTo>
                  <a:lnTo>
                    <a:pt x="1066" y="822"/>
                  </a:lnTo>
                  <a:lnTo>
                    <a:pt x="532" y="997"/>
                  </a:lnTo>
                  <a:lnTo>
                    <a:pt x="0" y="822"/>
                  </a:lnTo>
                  <a:lnTo>
                    <a:pt x="0" y="0"/>
                  </a:lnTo>
                  <a:lnTo>
                    <a:pt x="1066" y="0"/>
                  </a:lnTo>
                  <a:close/>
                </a:path>
              </a:pathLst>
            </a:custGeom>
            <a:solidFill>
              <a:srgbClr val="9EB8BD"/>
            </a:solidFill>
            <a:ln>
              <a:noFill/>
            </a:ln>
            <a:effectLst>
              <a:outerShdw blurRad="152400" dist="88900" dir="5400000" sx="95000" sy="95000" algn="t" rotWithShape="0">
                <a:sysClr val="windowText" lastClr="000000">
                  <a:alpha val="30000"/>
                </a:sysClr>
              </a:outerShdw>
            </a:effectLst>
          </p:spPr>
          <p:txBody>
            <a:bodyPr/>
            <a:lstStyle>
              <a:defPPr>
                <a:defRPr lang="ko-KR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  <a:cs typeface="+mn-cs"/>
                </a:defRPr>
              </a:lvl9pPr>
            </a:lstStyle>
            <a:p>
              <a:pPr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kern="0">
                <a:solidFill>
                  <a:prstClr val="black"/>
                </a:solidFill>
                <a:latin typeface="맑은 고딕"/>
                <a:ea typeface="맑은 고딕" panose="020B0503020000020004" pitchFamily="50" charset="-127"/>
              </a:endParaRPr>
            </a:p>
          </p:txBody>
        </p:sp>
        <p:sp>
          <p:nvSpPr>
            <p:cNvPr id="33" name="Freeform 58"/>
            <p:cNvSpPr>
              <a:spLocks/>
            </p:cNvSpPr>
            <p:nvPr/>
          </p:nvSpPr>
          <p:spPr bwMode="auto">
            <a:xfrm>
              <a:off x="1322388" y="1630119"/>
              <a:ext cx="1692275" cy="1348907"/>
            </a:xfrm>
            <a:custGeom>
              <a:avLst/>
              <a:gdLst>
                <a:gd name="T0" fmla="*/ 0 w 1066"/>
                <a:gd name="T1" fmla="*/ 0 h 850"/>
                <a:gd name="T2" fmla="*/ 0 w 1066"/>
                <a:gd name="T3" fmla="*/ 675 h 850"/>
                <a:gd name="T4" fmla="*/ 532 w 1066"/>
                <a:gd name="T5" fmla="*/ 850 h 850"/>
                <a:gd name="T6" fmla="*/ 1066 w 1066"/>
                <a:gd name="T7" fmla="*/ 675 h 850"/>
                <a:gd name="T8" fmla="*/ 1066 w 1066"/>
                <a:gd name="T9" fmla="*/ 0 h 850"/>
                <a:gd name="T10" fmla="*/ 532 w 1066"/>
                <a:gd name="T11" fmla="*/ 175 h 850"/>
                <a:gd name="T12" fmla="*/ 0 w 1066"/>
                <a:gd name="T13" fmla="*/ 0 h 8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6" h="850">
                  <a:moveTo>
                    <a:pt x="0" y="0"/>
                  </a:moveTo>
                  <a:lnTo>
                    <a:pt x="0" y="675"/>
                  </a:lnTo>
                  <a:lnTo>
                    <a:pt x="532" y="850"/>
                  </a:lnTo>
                  <a:lnTo>
                    <a:pt x="1066" y="675"/>
                  </a:lnTo>
                  <a:lnTo>
                    <a:pt x="1066" y="0"/>
                  </a:lnTo>
                  <a:lnTo>
                    <a:pt x="532" y="1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0605F"/>
            </a:solidFill>
            <a:ln>
              <a:noFill/>
            </a:ln>
            <a:effectLst>
              <a:outerShdw blurRad="152400" dist="88900" dir="5400000" sx="95000" sy="95000" algn="t" rotWithShape="0">
                <a:sysClr val="windowText" lastClr="000000">
                  <a:alpha val="30000"/>
                </a:sysClr>
              </a:outerShdw>
            </a:effectLst>
          </p:spPr>
          <p:txBody>
            <a:bodyPr/>
            <a:lstStyle>
              <a:defPPr>
                <a:defRPr lang="ko-KR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  <a:cs typeface="+mn-cs"/>
                </a:defRPr>
              </a:lvl9pPr>
            </a:lstStyle>
            <a:p>
              <a:pPr eaLnBrk="1" fontAlgn="auto" latin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kern="0">
                <a:solidFill>
                  <a:prstClr val="black"/>
                </a:solidFill>
                <a:latin typeface="맑은 고딕"/>
                <a:ea typeface="맑은 고딕" panose="020B0503020000020004" pitchFamily="50" charset="-127"/>
              </a:endParaRPr>
            </a:p>
          </p:txBody>
        </p:sp>
      </p:grpSp>
      <p:sp>
        <p:nvSpPr>
          <p:cNvPr id="20" name="TextBox 80"/>
          <p:cNvSpPr txBox="1"/>
          <p:nvPr/>
        </p:nvSpPr>
        <p:spPr>
          <a:xfrm>
            <a:off x="1382253" y="2063138"/>
            <a:ext cx="840295" cy="438582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ko-KR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9pPr>
          </a:lstStyle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2250" b="1" dirty="0" smtClean="0">
                <a:solidFill>
                  <a:prstClr val="white"/>
                </a:solidFill>
                <a:latin typeface="맑은 고딕"/>
                <a:ea typeface="맑은 고딕" panose="020B0503020000020004" pitchFamily="50" charset="-127"/>
              </a:rPr>
              <a:t>’18.4</a:t>
            </a:r>
            <a:endParaRPr kumimoji="0" lang="en-US" altLang="ko-KR" sz="2250" b="1" dirty="0">
              <a:solidFill>
                <a:prstClr val="white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21" name="TextBox 81"/>
          <p:cNvSpPr txBox="1"/>
          <p:nvPr/>
        </p:nvSpPr>
        <p:spPr>
          <a:xfrm>
            <a:off x="3128503" y="2063138"/>
            <a:ext cx="840295" cy="438582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ko-KR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9pPr>
          </a:lstStyle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2250" b="1" dirty="0" smtClean="0">
                <a:solidFill>
                  <a:prstClr val="white"/>
                </a:solidFill>
                <a:latin typeface="맑은 고딕"/>
                <a:ea typeface="맑은 고딕" panose="020B0503020000020004" pitchFamily="50" charset="-127"/>
              </a:rPr>
              <a:t>’18.6</a:t>
            </a:r>
            <a:endParaRPr kumimoji="0" lang="en-US" altLang="ko-KR" sz="2250" b="1" dirty="0">
              <a:solidFill>
                <a:prstClr val="white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22" name="TextBox 82"/>
          <p:cNvSpPr txBox="1"/>
          <p:nvPr/>
        </p:nvSpPr>
        <p:spPr>
          <a:xfrm>
            <a:off x="4874753" y="2063138"/>
            <a:ext cx="840295" cy="438582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ko-KR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9pPr>
          </a:lstStyle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2250" b="1" dirty="0" smtClean="0">
                <a:solidFill>
                  <a:prstClr val="white"/>
                </a:solidFill>
                <a:latin typeface="맑은 고딕"/>
                <a:ea typeface="맑은 고딕" panose="020B0503020000020004" pitchFamily="50" charset="-127"/>
              </a:rPr>
              <a:t>’18.7</a:t>
            </a:r>
            <a:endParaRPr kumimoji="0" lang="en-US" altLang="ko-KR" sz="2250" b="1" dirty="0">
              <a:solidFill>
                <a:prstClr val="white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23" name="TextBox 83"/>
          <p:cNvSpPr txBox="1"/>
          <p:nvPr/>
        </p:nvSpPr>
        <p:spPr>
          <a:xfrm>
            <a:off x="6274778" y="2063138"/>
            <a:ext cx="1779654" cy="438582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ko-KR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9pPr>
          </a:lstStyle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2250" b="1" dirty="0" smtClean="0">
                <a:solidFill>
                  <a:prstClr val="white"/>
                </a:solidFill>
                <a:latin typeface="맑은 고딕"/>
                <a:ea typeface="맑은 고딕" panose="020B0503020000020004" pitchFamily="50" charset="-127"/>
              </a:rPr>
              <a:t>’18.12(TBD)</a:t>
            </a:r>
            <a:endParaRPr kumimoji="0" lang="en-US" altLang="ko-KR" sz="2250" b="1" dirty="0">
              <a:solidFill>
                <a:prstClr val="white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cxnSp>
        <p:nvCxnSpPr>
          <p:cNvPr id="26" name="직선 화살표 연결선 25"/>
          <p:cNvCxnSpPr/>
          <p:nvPr/>
        </p:nvCxnSpPr>
        <p:spPr>
          <a:xfrm>
            <a:off x="1533319" y="2920388"/>
            <a:ext cx="1800000" cy="0"/>
          </a:xfrm>
          <a:prstGeom prst="straightConnector1">
            <a:avLst/>
          </a:prstGeom>
          <a:ln w="3810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직선 화살표 연결선 26"/>
          <p:cNvCxnSpPr/>
          <p:nvPr/>
        </p:nvCxnSpPr>
        <p:spPr>
          <a:xfrm>
            <a:off x="3347831" y="3563325"/>
            <a:ext cx="1800000" cy="0"/>
          </a:xfrm>
          <a:prstGeom prst="straightConnector1">
            <a:avLst/>
          </a:prstGeom>
          <a:ln w="3810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직선 화살표 연결선 27"/>
          <p:cNvCxnSpPr/>
          <p:nvPr/>
        </p:nvCxnSpPr>
        <p:spPr>
          <a:xfrm>
            <a:off x="5129006" y="4177688"/>
            <a:ext cx="1800225" cy="0"/>
          </a:xfrm>
          <a:prstGeom prst="straightConnector1">
            <a:avLst/>
          </a:prstGeom>
          <a:ln w="3810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직선 화살표 연결선 28"/>
          <p:cNvCxnSpPr/>
          <p:nvPr/>
        </p:nvCxnSpPr>
        <p:spPr>
          <a:xfrm>
            <a:off x="6924469" y="4730138"/>
            <a:ext cx="971550" cy="0"/>
          </a:xfrm>
          <a:prstGeom prst="straightConnector1">
            <a:avLst/>
          </a:prstGeom>
          <a:ln w="3810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71"/>
          <p:cNvSpPr txBox="1"/>
          <p:nvPr/>
        </p:nvSpPr>
        <p:spPr bwMode="auto">
          <a:xfrm>
            <a:off x="4393365" y="4945760"/>
            <a:ext cx="150775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ko-KR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9pPr>
          </a:lstStyle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200" b="1" kern="0" dirty="0" smtClean="0">
                <a:solidFill>
                  <a:srgbClr val="50605F"/>
                </a:solidFill>
                <a:latin typeface="맑은 고딕"/>
                <a:ea typeface="맑은 고딕" panose="020B0503020000020004" pitchFamily="50" charset="-127"/>
              </a:rPr>
              <a:t>Review and check ambiguity of test specification in </a:t>
            </a:r>
            <a:r>
              <a:rPr kumimoji="0" lang="en-US" altLang="ko-KR" sz="1200" b="1" kern="0" dirty="0" err="1" smtClean="0">
                <a:solidFill>
                  <a:srgbClr val="50605F"/>
                </a:solidFill>
                <a:latin typeface="맑은 고딕"/>
                <a:ea typeface="맑은 고딕" panose="020B0503020000020004" pitchFamily="50" charset="-127"/>
              </a:rPr>
              <a:t>TestFest</a:t>
            </a:r>
            <a:endParaRPr kumimoji="0" lang="ko-KR" altLang="en-US" sz="1200" b="1" kern="0" dirty="0">
              <a:solidFill>
                <a:srgbClr val="50605F"/>
              </a:solidFill>
              <a:latin typeface="맑은 고딕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55617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0" y="0"/>
            <a:ext cx="9144000" cy="1080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106" name="직사각형 105"/>
          <p:cNvSpPr/>
          <p:nvPr/>
        </p:nvSpPr>
        <p:spPr>
          <a:xfrm>
            <a:off x="0" y="1080000"/>
            <a:ext cx="9144000" cy="5777999"/>
          </a:xfrm>
          <a:prstGeom prst="rect">
            <a:avLst/>
          </a:prstGeom>
          <a:solidFill>
            <a:sysClr val="window" lastClr="FFFFFF">
              <a:lumMod val="95000"/>
            </a:sys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43411-7C57-481C-BA3E-8A56C2B72D05}" type="slidenum">
              <a:rPr lang="ko-KR" altLang="en-US" smtClean="0"/>
              <a:pPr/>
              <a:t>13</a:t>
            </a:fld>
            <a:endParaRPr lang="ko-KR" altLang="en-US" dirty="0"/>
          </a:p>
        </p:txBody>
      </p:sp>
      <p:grpSp>
        <p:nvGrpSpPr>
          <p:cNvPr id="39" name="그룹 38"/>
          <p:cNvGrpSpPr/>
          <p:nvPr/>
        </p:nvGrpSpPr>
        <p:grpSpPr>
          <a:xfrm>
            <a:off x="169216" y="239241"/>
            <a:ext cx="637652" cy="653573"/>
            <a:chOff x="6405563" y="3581400"/>
            <a:chExt cx="1271588" cy="1303338"/>
          </a:xfrm>
          <a:solidFill>
            <a:schemeClr val="bg1">
              <a:alpha val="20000"/>
            </a:schemeClr>
          </a:solidFill>
        </p:grpSpPr>
        <p:sp>
          <p:nvSpPr>
            <p:cNvPr id="40" name="Freeform 24"/>
            <p:cNvSpPr>
              <a:spLocks/>
            </p:cNvSpPr>
            <p:nvPr/>
          </p:nvSpPr>
          <p:spPr bwMode="auto">
            <a:xfrm>
              <a:off x="6584950" y="4305300"/>
              <a:ext cx="233363" cy="404813"/>
            </a:xfrm>
            <a:custGeom>
              <a:avLst/>
              <a:gdLst>
                <a:gd name="T0" fmla="*/ 108 w 147"/>
                <a:gd name="T1" fmla="*/ 255 h 255"/>
                <a:gd name="T2" fmla="*/ 108 w 147"/>
                <a:gd name="T3" fmla="*/ 255 h 255"/>
                <a:gd name="T4" fmla="*/ 86 w 147"/>
                <a:gd name="T5" fmla="*/ 179 h 255"/>
                <a:gd name="T6" fmla="*/ 72 w 147"/>
                <a:gd name="T7" fmla="*/ 144 h 255"/>
                <a:gd name="T8" fmla="*/ 64 w 147"/>
                <a:gd name="T9" fmla="*/ 127 h 255"/>
                <a:gd name="T10" fmla="*/ 56 w 147"/>
                <a:gd name="T11" fmla="*/ 109 h 255"/>
                <a:gd name="T12" fmla="*/ 63 w 147"/>
                <a:gd name="T13" fmla="*/ 97 h 255"/>
                <a:gd name="T14" fmla="*/ 77 w 147"/>
                <a:gd name="T15" fmla="*/ 104 h 255"/>
                <a:gd name="T16" fmla="*/ 77 w 147"/>
                <a:gd name="T17" fmla="*/ 104 h 255"/>
                <a:gd name="T18" fmla="*/ 79 w 147"/>
                <a:gd name="T19" fmla="*/ 121 h 255"/>
                <a:gd name="T20" fmla="*/ 82 w 147"/>
                <a:gd name="T21" fmla="*/ 141 h 255"/>
                <a:gd name="T22" fmla="*/ 89 w 147"/>
                <a:gd name="T23" fmla="*/ 179 h 255"/>
                <a:gd name="T24" fmla="*/ 108 w 147"/>
                <a:gd name="T25" fmla="*/ 255 h 255"/>
                <a:gd name="T26" fmla="*/ 108 w 147"/>
                <a:gd name="T27" fmla="*/ 255 h 255"/>
                <a:gd name="T28" fmla="*/ 110 w 147"/>
                <a:gd name="T29" fmla="*/ 232 h 255"/>
                <a:gd name="T30" fmla="*/ 112 w 147"/>
                <a:gd name="T31" fmla="*/ 213 h 255"/>
                <a:gd name="T32" fmla="*/ 115 w 147"/>
                <a:gd name="T33" fmla="*/ 193 h 255"/>
                <a:gd name="T34" fmla="*/ 121 w 147"/>
                <a:gd name="T35" fmla="*/ 176 h 255"/>
                <a:gd name="T36" fmla="*/ 131 w 147"/>
                <a:gd name="T37" fmla="*/ 142 h 255"/>
                <a:gd name="T38" fmla="*/ 147 w 147"/>
                <a:gd name="T39" fmla="*/ 111 h 255"/>
                <a:gd name="T40" fmla="*/ 147 w 147"/>
                <a:gd name="T41" fmla="*/ 111 h 255"/>
                <a:gd name="T42" fmla="*/ 133 w 147"/>
                <a:gd name="T43" fmla="*/ 99 h 255"/>
                <a:gd name="T44" fmla="*/ 122 w 147"/>
                <a:gd name="T45" fmla="*/ 86 h 255"/>
                <a:gd name="T46" fmla="*/ 112 w 147"/>
                <a:gd name="T47" fmla="*/ 74 h 255"/>
                <a:gd name="T48" fmla="*/ 105 w 147"/>
                <a:gd name="T49" fmla="*/ 62 h 255"/>
                <a:gd name="T50" fmla="*/ 98 w 147"/>
                <a:gd name="T51" fmla="*/ 48 h 255"/>
                <a:gd name="T52" fmla="*/ 91 w 147"/>
                <a:gd name="T53" fmla="*/ 34 h 255"/>
                <a:gd name="T54" fmla="*/ 80 w 147"/>
                <a:gd name="T55" fmla="*/ 0 h 255"/>
                <a:gd name="T56" fmla="*/ 80 w 147"/>
                <a:gd name="T57" fmla="*/ 0 h 255"/>
                <a:gd name="T58" fmla="*/ 59 w 147"/>
                <a:gd name="T59" fmla="*/ 4 h 255"/>
                <a:gd name="T60" fmla="*/ 38 w 147"/>
                <a:gd name="T61" fmla="*/ 9 h 255"/>
                <a:gd name="T62" fmla="*/ 19 w 147"/>
                <a:gd name="T63" fmla="*/ 16 h 255"/>
                <a:gd name="T64" fmla="*/ 0 w 147"/>
                <a:gd name="T65" fmla="*/ 23 h 255"/>
                <a:gd name="T66" fmla="*/ 0 w 147"/>
                <a:gd name="T67" fmla="*/ 23 h 255"/>
                <a:gd name="T68" fmla="*/ 3 w 147"/>
                <a:gd name="T69" fmla="*/ 39 h 255"/>
                <a:gd name="T70" fmla="*/ 5 w 147"/>
                <a:gd name="T71" fmla="*/ 55 h 255"/>
                <a:gd name="T72" fmla="*/ 7 w 147"/>
                <a:gd name="T73" fmla="*/ 70 h 255"/>
                <a:gd name="T74" fmla="*/ 8 w 147"/>
                <a:gd name="T75" fmla="*/ 86 h 255"/>
                <a:gd name="T76" fmla="*/ 8 w 147"/>
                <a:gd name="T77" fmla="*/ 104 h 255"/>
                <a:gd name="T78" fmla="*/ 7 w 147"/>
                <a:gd name="T79" fmla="*/ 120 h 255"/>
                <a:gd name="T80" fmla="*/ 3 w 147"/>
                <a:gd name="T81" fmla="*/ 135 h 255"/>
                <a:gd name="T82" fmla="*/ 0 w 147"/>
                <a:gd name="T83" fmla="*/ 151 h 255"/>
                <a:gd name="T84" fmla="*/ 0 w 147"/>
                <a:gd name="T85" fmla="*/ 151 h 255"/>
                <a:gd name="T86" fmla="*/ 29 w 147"/>
                <a:gd name="T87" fmla="*/ 174 h 255"/>
                <a:gd name="T88" fmla="*/ 57 w 147"/>
                <a:gd name="T89" fmla="*/ 197 h 255"/>
                <a:gd name="T90" fmla="*/ 82 w 147"/>
                <a:gd name="T91" fmla="*/ 223 h 255"/>
                <a:gd name="T92" fmla="*/ 108 w 147"/>
                <a:gd name="T93" fmla="*/ 255 h 255"/>
                <a:gd name="T94" fmla="*/ 108 w 147"/>
                <a:gd name="T95" fmla="*/ 255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47" h="255">
                  <a:moveTo>
                    <a:pt x="108" y="255"/>
                  </a:moveTo>
                  <a:lnTo>
                    <a:pt x="108" y="255"/>
                  </a:lnTo>
                  <a:lnTo>
                    <a:pt x="86" y="179"/>
                  </a:lnTo>
                  <a:lnTo>
                    <a:pt x="72" y="144"/>
                  </a:lnTo>
                  <a:lnTo>
                    <a:pt x="64" y="127"/>
                  </a:lnTo>
                  <a:lnTo>
                    <a:pt x="56" y="109"/>
                  </a:lnTo>
                  <a:lnTo>
                    <a:pt x="63" y="97"/>
                  </a:lnTo>
                  <a:lnTo>
                    <a:pt x="77" y="104"/>
                  </a:lnTo>
                  <a:lnTo>
                    <a:pt x="77" y="104"/>
                  </a:lnTo>
                  <a:lnTo>
                    <a:pt x="79" y="121"/>
                  </a:lnTo>
                  <a:lnTo>
                    <a:pt x="82" y="141"/>
                  </a:lnTo>
                  <a:lnTo>
                    <a:pt x="89" y="179"/>
                  </a:lnTo>
                  <a:lnTo>
                    <a:pt x="108" y="255"/>
                  </a:lnTo>
                  <a:lnTo>
                    <a:pt x="108" y="255"/>
                  </a:lnTo>
                  <a:lnTo>
                    <a:pt x="110" y="232"/>
                  </a:lnTo>
                  <a:lnTo>
                    <a:pt x="112" y="213"/>
                  </a:lnTo>
                  <a:lnTo>
                    <a:pt x="115" y="193"/>
                  </a:lnTo>
                  <a:lnTo>
                    <a:pt x="121" y="176"/>
                  </a:lnTo>
                  <a:lnTo>
                    <a:pt x="131" y="142"/>
                  </a:lnTo>
                  <a:lnTo>
                    <a:pt x="147" y="111"/>
                  </a:lnTo>
                  <a:lnTo>
                    <a:pt x="147" y="111"/>
                  </a:lnTo>
                  <a:lnTo>
                    <a:pt x="133" y="99"/>
                  </a:lnTo>
                  <a:lnTo>
                    <a:pt x="122" y="86"/>
                  </a:lnTo>
                  <a:lnTo>
                    <a:pt x="112" y="74"/>
                  </a:lnTo>
                  <a:lnTo>
                    <a:pt x="105" y="62"/>
                  </a:lnTo>
                  <a:lnTo>
                    <a:pt x="98" y="48"/>
                  </a:lnTo>
                  <a:lnTo>
                    <a:pt x="91" y="3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59" y="4"/>
                  </a:lnTo>
                  <a:lnTo>
                    <a:pt x="38" y="9"/>
                  </a:lnTo>
                  <a:lnTo>
                    <a:pt x="19" y="16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3" y="39"/>
                  </a:lnTo>
                  <a:lnTo>
                    <a:pt x="5" y="55"/>
                  </a:lnTo>
                  <a:lnTo>
                    <a:pt x="7" y="70"/>
                  </a:lnTo>
                  <a:lnTo>
                    <a:pt x="8" y="86"/>
                  </a:lnTo>
                  <a:lnTo>
                    <a:pt x="8" y="104"/>
                  </a:lnTo>
                  <a:lnTo>
                    <a:pt x="7" y="120"/>
                  </a:lnTo>
                  <a:lnTo>
                    <a:pt x="3" y="135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29" y="174"/>
                  </a:lnTo>
                  <a:lnTo>
                    <a:pt x="57" y="197"/>
                  </a:lnTo>
                  <a:lnTo>
                    <a:pt x="82" y="223"/>
                  </a:lnTo>
                  <a:lnTo>
                    <a:pt x="108" y="255"/>
                  </a:lnTo>
                  <a:lnTo>
                    <a:pt x="108" y="2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41" name="Freeform 25"/>
            <p:cNvSpPr>
              <a:spLocks noEditPoints="1"/>
            </p:cNvSpPr>
            <p:nvPr/>
          </p:nvSpPr>
          <p:spPr bwMode="auto">
            <a:xfrm>
              <a:off x="6405563" y="3581400"/>
              <a:ext cx="309563" cy="746125"/>
            </a:xfrm>
            <a:custGeom>
              <a:avLst/>
              <a:gdLst>
                <a:gd name="T0" fmla="*/ 104 w 195"/>
                <a:gd name="T1" fmla="*/ 470 h 470"/>
                <a:gd name="T2" fmla="*/ 104 w 195"/>
                <a:gd name="T3" fmla="*/ 470 h 470"/>
                <a:gd name="T4" fmla="*/ 149 w 195"/>
                <a:gd name="T5" fmla="*/ 456 h 470"/>
                <a:gd name="T6" fmla="*/ 195 w 195"/>
                <a:gd name="T7" fmla="*/ 446 h 470"/>
                <a:gd name="T8" fmla="*/ 195 w 195"/>
                <a:gd name="T9" fmla="*/ 446 h 470"/>
                <a:gd name="T10" fmla="*/ 185 w 195"/>
                <a:gd name="T11" fmla="*/ 388 h 470"/>
                <a:gd name="T12" fmla="*/ 174 w 195"/>
                <a:gd name="T13" fmla="*/ 335 h 470"/>
                <a:gd name="T14" fmla="*/ 162 w 195"/>
                <a:gd name="T15" fmla="*/ 286 h 470"/>
                <a:gd name="T16" fmla="*/ 149 w 195"/>
                <a:gd name="T17" fmla="*/ 242 h 470"/>
                <a:gd name="T18" fmla="*/ 139 w 195"/>
                <a:gd name="T19" fmla="*/ 200 h 470"/>
                <a:gd name="T20" fmla="*/ 127 w 195"/>
                <a:gd name="T21" fmla="*/ 163 h 470"/>
                <a:gd name="T22" fmla="*/ 114 w 195"/>
                <a:gd name="T23" fmla="*/ 130 h 470"/>
                <a:gd name="T24" fmla="*/ 102 w 195"/>
                <a:gd name="T25" fmla="*/ 102 h 470"/>
                <a:gd name="T26" fmla="*/ 90 w 195"/>
                <a:gd name="T27" fmla="*/ 75 h 470"/>
                <a:gd name="T28" fmla="*/ 79 w 195"/>
                <a:gd name="T29" fmla="*/ 54 h 470"/>
                <a:gd name="T30" fmla="*/ 67 w 195"/>
                <a:gd name="T31" fmla="*/ 35 h 470"/>
                <a:gd name="T32" fmla="*/ 56 w 195"/>
                <a:gd name="T33" fmla="*/ 21 h 470"/>
                <a:gd name="T34" fmla="*/ 46 w 195"/>
                <a:gd name="T35" fmla="*/ 10 h 470"/>
                <a:gd name="T36" fmla="*/ 37 w 195"/>
                <a:gd name="T37" fmla="*/ 3 h 470"/>
                <a:gd name="T38" fmla="*/ 28 w 195"/>
                <a:gd name="T39" fmla="*/ 0 h 470"/>
                <a:gd name="T40" fmla="*/ 21 w 195"/>
                <a:gd name="T41" fmla="*/ 0 h 470"/>
                <a:gd name="T42" fmla="*/ 14 w 195"/>
                <a:gd name="T43" fmla="*/ 5 h 470"/>
                <a:gd name="T44" fmla="*/ 9 w 195"/>
                <a:gd name="T45" fmla="*/ 12 h 470"/>
                <a:gd name="T46" fmla="*/ 5 w 195"/>
                <a:gd name="T47" fmla="*/ 23 h 470"/>
                <a:gd name="T48" fmla="*/ 2 w 195"/>
                <a:gd name="T49" fmla="*/ 37 h 470"/>
                <a:gd name="T50" fmla="*/ 0 w 195"/>
                <a:gd name="T51" fmla="*/ 54 h 470"/>
                <a:gd name="T52" fmla="*/ 0 w 195"/>
                <a:gd name="T53" fmla="*/ 75 h 470"/>
                <a:gd name="T54" fmla="*/ 2 w 195"/>
                <a:gd name="T55" fmla="*/ 100 h 470"/>
                <a:gd name="T56" fmla="*/ 5 w 195"/>
                <a:gd name="T57" fmla="*/ 128 h 470"/>
                <a:gd name="T58" fmla="*/ 11 w 195"/>
                <a:gd name="T59" fmla="*/ 160 h 470"/>
                <a:gd name="T60" fmla="*/ 16 w 195"/>
                <a:gd name="T61" fmla="*/ 195 h 470"/>
                <a:gd name="T62" fmla="*/ 27 w 195"/>
                <a:gd name="T63" fmla="*/ 233 h 470"/>
                <a:gd name="T64" fmla="*/ 37 w 195"/>
                <a:gd name="T65" fmla="*/ 274 h 470"/>
                <a:gd name="T66" fmla="*/ 51 w 195"/>
                <a:gd name="T67" fmla="*/ 318 h 470"/>
                <a:gd name="T68" fmla="*/ 65 w 195"/>
                <a:gd name="T69" fmla="*/ 365 h 470"/>
                <a:gd name="T70" fmla="*/ 84 w 195"/>
                <a:gd name="T71" fmla="*/ 416 h 470"/>
                <a:gd name="T72" fmla="*/ 104 w 195"/>
                <a:gd name="T73" fmla="*/ 470 h 470"/>
                <a:gd name="T74" fmla="*/ 104 w 195"/>
                <a:gd name="T75" fmla="*/ 470 h 470"/>
                <a:gd name="T76" fmla="*/ 83 w 195"/>
                <a:gd name="T77" fmla="*/ 332 h 470"/>
                <a:gd name="T78" fmla="*/ 37 w 195"/>
                <a:gd name="T79" fmla="*/ 158 h 470"/>
                <a:gd name="T80" fmla="*/ 37 w 195"/>
                <a:gd name="T81" fmla="*/ 158 h 470"/>
                <a:gd name="T82" fmla="*/ 35 w 195"/>
                <a:gd name="T83" fmla="*/ 153 h 470"/>
                <a:gd name="T84" fmla="*/ 37 w 195"/>
                <a:gd name="T85" fmla="*/ 149 h 470"/>
                <a:gd name="T86" fmla="*/ 41 w 195"/>
                <a:gd name="T87" fmla="*/ 147 h 470"/>
                <a:gd name="T88" fmla="*/ 44 w 195"/>
                <a:gd name="T89" fmla="*/ 146 h 470"/>
                <a:gd name="T90" fmla="*/ 48 w 195"/>
                <a:gd name="T91" fmla="*/ 146 h 470"/>
                <a:gd name="T92" fmla="*/ 51 w 195"/>
                <a:gd name="T93" fmla="*/ 146 h 470"/>
                <a:gd name="T94" fmla="*/ 55 w 195"/>
                <a:gd name="T95" fmla="*/ 149 h 470"/>
                <a:gd name="T96" fmla="*/ 56 w 195"/>
                <a:gd name="T97" fmla="*/ 153 h 470"/>
                <a:gd name="T98" fmla="*/ 102 w 195"/>
                <a:gd name="T99" fmla="*/ 326 h 470"/>
                <a:gd name="T100" fmla="*/ 102 w 195"/>
                <a:gd name="T101" fmla="*/ 326 h 470"/>
                <a:gd name="T102" fmla="*/ 102 w 195"/>
                <a:gd name="T103" fmla="*/ 330 h 470"/>
                <a:gd name="T104" fmla="*/ 100 w 195"/>
                <a:gd name="T105" fmla="*/ 333 h 470"/>
                <a:gd name="T106" fmla="*/ 98 w 195"/>
                <a:gd name="T107" fmla="*/ 337 h 470"/>
                <a:gd name="T108" fmla="*/ 95 w 195"/>
                <a:gd name="T109" fmla="*/ 339 h 470"/>
                <a:gd name="T110" fmla="*/ 91 w 195"/>
                <a:gd name="T111" fmla="*/ 339 h 470"/>
                <a:gd name="T112" fmla="*/ 86 w 195"/>
                <a:gd name="T113" fmla="*/ 337 h 470"/>
                <a:gd name="T114" fmla="*/ 84 w 195"/>
                <a:gd name="T115" fmla="*/ 335 h 470"/>
                <a:gd name="T116" fmla="*/ 83 w 195"/>
                <a:gd name="T117" fmla="*/ 332 h 470"/>
                <a:gd name="T118" fmla="*/ 83 w 195"/>
                <a:gd name="T119" fmla="*/ 332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5" h="470">
                  <a:moveTo>
                    <a:pt x="104" y="470"/>
                  </a:moveTo>
                  <a:lnTo>
                    <a:pt x="104" y="470"/>
                  </a:lnTo>
                  <a:lnTo>
                    <a:pt x="149" y="456"/>
                  </a:lnTo>
                  <a:lnTo>
                    <a:pt x="195" y="446"/>
                  </a:lnTo>
                  <a:lnTo>
                    <a:pt x="195" y="446"/>
                  </a:lnTo>
                  <a:lnTo>
                    <a:pt x="185" y="388"/>
                  </a:lnTo>
                  <a:lnTo>
                    <a:pt x="174" y="335"/>
                  </a:lnTo>
                  <a:lnTo>
                    <a:pt x="162" y="286"/>
                  </a:lnTo>
                  <a:lnTo>
                    <a:pt x="149" y="242"/>
                  </a:lnTo>
                  <a:lnTo>
                    <a:pt x="139" y="200"/>
                  </a:lnTo>
                  <a:lnTo>
                    <a:pt x="127" y="163"/>
                  </a:lnTo>
                  <a:lnTo>
                    <a:pt x="114" y="130"/>
                  </a:lnTo>
                  <a:lnTo>
                    <a:pt x="102" y="102"/>
                  </a:lnTo>
                  <a:lnTo>
                    <a:pt x="90" y="75"/>
                  </a:lnTo>
                  <a:lnTo>
                    <a:pt x="79" y="54"/>
                  </a:lnTo>
                  <a:lnTo>
                    <a:pt x="67" y="35"/>
                  </a:lnTo>
                  <a:lnTo>
                    <a:pt x="56" y="21"/>
                  </a:lnTo>
                  <a:lnTo>
                    <a:pt x="46" y="10"/>
                  </a:lnTo>
                  <a:lnTo>
                    <a:pt x="37" y="3"/>
                  </a:lnTo>
                  <a:lnTo>
                    <a:pt x="28" y="0"/>
                  </a:lnTo>
                  <a:lnTo>
                    <a:pt x="21" y="0"/>
                  </a:lnTo>
                  <a:lnTo>
                    <a:pt x="14" y="5"/>
                  </a:lnTo>
                  <a:lnTo>
                    <a:pt x="9" y="12"/>
                  </a:lnTo>
                  <a:lnTo>
                    <a:pt x="5" y="23"/>
                  </a:lnTo>
                  <a:lnTo>
                    <a:pt x="2" y="37"/>
                  </a:lnTo>
                  <a:lnTo>
                    <a:pt x="0" y="54"/>
                  </a:lnTo>
                  <a:lnTo>
                    <a:pt x="0" y="75"/>
                  </a:lnTo>
                  <a:lnTo>
                    <a:pt x="2" y="100"/>
                  </a:lnTo>
                  <a:lnTo>
                    <a:pt x="5" y="128"/>
                  </a:lnTo>
                  <a:lnTo>
                    <a:pt x="11" y="160"/>
                  </a:lnTo>
                  <a:lnTo>
                    <a:pt x="16" y="195"/>
                  </a:lnTo>
                  <a:lnTo>
                    <a:pt x="27" y="233"/>
                  </a:lnTo>
                  <a:lnTo>
                    <a:pt x="37" y="274"/>
                  </a:lnTo>
                  <a:lnTo>
                    <a:pt x="51" y="318"/>
                  </a:lnTo>
                  <a:lnTo>
                    <a:pt x="65" y="365"/>
                  </a:lnTo>
                  <a:lnTo>
                    <a:pt x="84" y="416"/>
                  </a:lnTo>
                  <a:lnTo>
                    <a:pt x="104" y="470"/>
                  </a:lnTo>
                  <a:lnTo>
                    <a:pt x="104" y="470"/>
                  </a:lnTo>
                  <a:close/>
                  <a:moveTo>
                    <a:pt x="83" y="332"/>
                  </a:moveTo>
                  <a:lnTo>
                    <a:pt x="37" y="158"/>
                  </a:lnTo>
                  <a:lnTo>
                    <a:pt x="37" y="158"/>
                  </a:lnTo>
                  <a:lnTo>
                    <a:pt x="35" y="153"/>
                  </a:lnTo>
                  <a:lnTo>
                    <a:pt x="37" y="149"/>
                  </a:lnTo>
                  <a:lnTo>
                    <a:pt x="41" y="147"/>
                  </a:lnTo>
                  <a:lnTo>
                    <a:pt x="44" y="146"/>
                  </a:lnTo>
                  <a:lnTo>
                    <a:pt x="48" y="146"/>
                  </a:lnTo>
                  <a:lnTo>
                    <a:pt x="51" y="146"/>
                  </a:lnTo>
                  <a:lnTo>
                    <a:pt x="55" y="149"/>
                  </a:lnTo>
                  <a:lnTo>
                    <a:pt x="56" y="153"/>
                  </a:lnTo>
                  <a:lnTo>
                    <a:pt x="102" y="326"/>
                  </a:lnTo>
                  <a:lnTo>
                    <a:pt x="102" y="326"/>
                  </a:lnTo>
                  <a:lnTo>
                    <a:pt x="102" y="330"/>
                  </a:lnTo>
                  <a:lnTo>
                    <a:pt x="100" y="333"/>
                  </a:lnTo>
                  <a:lnTo>
                    <a:pt x="98" y="337"/>
                  </a:lnTo>
                  <a:lnTo>
                    <a:pt x="95" y="339"/>
                  </a:lnTo>
                  <a:lnTo>
                    <a:pt x="91" y="339"/>
                  </a:lnTo>
                  <a:lnTo>
                    <a:pt x="86" y="337"/>
                  </a:lnTo>
                  <a:lnTo>
                    <a:pt x="84" y="335"/>
                  </a:lnTo>
                  <a:lnTo>
                    <a:pt x="83" y="332"/>
                  </a:lnTo>
                  <a:lnTo>
                    <a:pt x="83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42" name="Freeform 26"/>
            <p:cNvSpPr>
              <a:spLocks/>
            </p:cNvSpPr>
            <p:nvPr/>
          </p:nvSpPr>
          <p:spPr bwMode="auto">
            <a:xfrm>
              <a:off x="6634163" y="3648075"/>
              <a:ext cx="1042988" cy="1236663"/>
            </a:xfrm>
            <a:custGeom>
              <a:avLst/>
              <a:gdLst>
                <a:gd name="T0" fmla="*/ 74 w 657"/>
                <a:gd name="T1" fmla="*/ 0 h 779"/>
                <a:gd name="T2" fmla="*/ 58 w 657"/>
                <a:gd name="T3" fmla="*/ 2 h 779"/>
                <a:gd name="T4" fmla="*/ 33 w 657"/>
                <a:gd name="T5" fmla="*/ 12 h 779"/>
                <a:gd name="T6" fmla="*/ 12 w 657"/>
                <a:gd name="T7" fmla="*/ 32 h 779"/>
                <a:gd name="T8" fmla="*/ 2 w 657"/>
                <a:gd name="T9" fmla="*/ 58 h 779"/>
                <a:gd name="T10" fmla="*/ 49 w 657"/>
                <a:gd name="T11" fmla="*/ 74 h 779"/>
                <a:gd name="T12" fmla="*/ 51 w 657"/>
                <a:gd name="T13" fmla="*/ 63 h 779"/>
                <a:gd name="T14" fmla="*/ 63 w 657"/>
                <a:gd name="T15" fmla="*/ 51 h 779"/>
                <a:gd name="T16" fmla="*/ 585 w 657"/>
                <a:gd name="T17" fmla="*/ 49 h 779"/>
                <a:gd name="T18" fmla="*/ 594 w 657"/>
                <a:gd name="T19" fmla="*/ 51 h 779"/>
                <a:gd name="T20" fmla="*/ 608 w 657"/>
                <a:gd name="T21" fmla="*/ 63 h 779"/>
                <a:gd name="T22" fmla="*/ 609 w 657"/>
                <a:gd name="T23" fmla="*/ 706 h 779"/>
                <a:gd name="T24" fmla="*/ 608 w 657"/>
                <a:gd name="T25" fmla="*/ 714 h 779"/>
                <a:gd name="T26" fmla="*/ 594 w 657"/>
                <a:gd name="T27" fmla="*/ 728 h 779"/>
                <a:gd name="T28" fmla="*/ 74 w 657"/>
                <a:gd name="T29" fmla="*/ 730 h 779"/>
                <a:gd name="T30" fmla="*/ 63 w 657"/>
                <a:gd name="T31" fmla="*/ 728 h 779"/>
                <a:gd name="T32" fmla="*/ 51 w 657"/>
                <a:gd name="T33" fmla="*/ 714 h 779"/>
                <a:gd name="T34" fmla="*/ 0 w 657"/>
                <a:gd name="T35" fmla="*/ 706 h 779"/>
                <a:gd name="T36" fmla="*/ 2 w 657"/>
                <a:gd name="T37" fmla="*/ 720 h 779"/>
                <a:gd name="T38" fmla="*/ 12 w 657"/>
                <a:gd name="T39" fmla="*/ 746 h 779"/>
                <a:gd name="T40" fmla="*/ 33 w 657"/>
                <a:gd name="T41" fmla="*/ 767 h 779"/>
                <a:gd name="T42" fmla="*/ 58 w 657"/>
                <a:gd name="T43" fmla="*/ 778 h 779"/>
                <a:gd name="T44" fmla="*/ 585 w 657"/>
                <a:gd name="T45" fmla="*/ 779 h 779"/>
                <a:gd name="T46" fmla="*/ 599 w 657"/>
                <a:gd name="T47" fmla="*/ 778 h 779"/>
                <a:gd name="T48" fmla="*/ 625 w 657"/>
                <a:gd name="T49" fmla="*/ 767 h 779"/>
                <a:gd name="T50" fmla="*/ 644 w 657"/>
                <a:gd name="T51" fmla="*/ 746 h 779"/>
                <a:gd name="T52" fmla="*/ 657 w 657"/>
                <a:gd name="T53" fmla="*/ 720 h 779"/>
                <a:gd name="T54" fmla="*/ 657 w 657"/>
                <a:gd name="T55" fmla="*/ 74 h 779"/>
                <a:gd name="T56" fmla="*/ 657 w 657"/>
                <a:gd name="T57" fmla="*/ 58 h 779"/>
                <a:gd name="T58" fmla="*/ 644 w 657"/>
                <a:gd name="T59" fmla="*/ 32 h 779"/>
                <a:gd name="T60" fmla="*/ 625 w 657"/>
                <a:gd name="T61" fmla="*/ 12 h 779"/>
                <a:gd name="T62" fmla="*/ 599 w 657"/>
                <a:gd name="T63" fmla="*/ 2 h 779"/>
                <a:gd name="T64" fmla="*/ 585 w 657"/>
                <a:gd name="T65" fmla="*/ 0 h 7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57" h="779">
                  <a:moveTo>
                    <a:pt x="585" y="0"/>
                  </a:moveTo>
                  <a:lnTo>
                    <a:pt x="74" y="0"/>
                  </a:lnTo>
                  <a:lnTo>
                    <a:pt x="74" y="0"/>
                  </a:lnTo>
                  <a:lnTo>
                    <a:pt x="58" y="2"/>
                  </a:lnTo>
                  <a:lnTo>
                    <a:pt x="46" y="5"/>
                  </a:lnTo>
                  <a:lnTo>
                    <a:pt x="33" y="12"/>
                  </a:lnTo>
                  <a:lnTo>
                    <a:pt x="21" y="21"/>
                  </a:lnTo>
                  <a:lnTo>
                    <a:pt x="12" y="32"/>
                  </a:lnTo>
                  <a:lnTo>
                    <a:pt x="5" y="44"/>
                  </a:lnTo>
                  <a:lnTo>
                    <a:pt x="2" y="58"/>
                  </a:lnTo>
                  <a:lnTo>
                    <a:pt x="0" y="74"/>
                  </a:lnTo>
                  <a:lnTo>
                    <a:pt x="49" y="74"/>
                  </a:lnTo>
                  <a:lnTo>
                    <a:pt x="49" y="74"/>
                  </a:lnTo>
                  <a:lnTo>
                    <a:pt x="51" y="63"/>
                  </a:lnTo>
                  <a:lnTo>
                    <a:pt x="56" y="56"/>
                  </a:lnTo>
                  <a:lnTo>
                    <a:pt x="63" y="51"/>
                  </a:lnTo>
                  <a:lnTo>
                    <a:pt x="74" y="49"/>
                  </a:lnTo>
                  <a:lnTo>
                    <a:pt x="585" y="49"/>
                  </a:lnTo>
                  <a:lnTo>
                    <a:pt x="585" y="49"/>
                  </a:lnTo>
                  <a:lnTo>
                    <a:pt x="594" y="51"/>
                  </a:lnTo>
                  <a:lnTo>
                    <a:pt x="602" y="56"/>
                  </a:lnTo>
                  <a:lnTo>
                    <a:pt x="608" y="63"/>
                  </a:lnTo>
                  <a:lnTo>
                    <a:pt x="609" y="74"/>
                  </a:lnTo>
                  <a:lnTo>
                    <a:pt x="609" y="706"/>
                  </a:lnTo>
                  <a:lnTo>
                    <a:pt x="609" y="706"/>
                  </a:lnTo>
                  <a:lnTo>
                    <a:pt x="608" y="714"/>
                  </a:lnTo>
                  <a:lnTo>
                    <a:pt x="602" y="723"/>
                  </a:lnTo>
                  <a:lnTo>
                    <a:pt x="594" y="728"/>
                  </a:lnTo>
                  <a:lnTo>
                    <a:pt x="585" y="730"/>
                  </a:lnTo>
                  <a:lnTo>
                    <a:pt x="74" y="730"/>
                  </a:lnTo>
                  <a:lnTo>
                    <a:pt x="74" y="730"/>
                  </a:lnTo>
                  <a:lnTo>
                    <a:pt x="63" y="728"/>
                  </a:lnTo>
                  <a:lnTo>
                    <a:pt x="56" y="723"/>
                  </a:lnTo>
                  <a:lnTo>
                    <a:pt x="51" y="714"/>
                  </a:lnTo>
                  <a:lnTo>
                    <a:pt x="49" y="706"/>
                  </a:lnTo>
                  <a:lnTo>
                    <a:pt x="0" y="706"/>
                  </a:lnTo>
                  <a:lnTo>
                    <a:pt x="0" y="706"/>
                  </a:lnTo>
                  <a:lnTo>
                    <a:pt x="2" y="720"/>
                  </a:lnTo>
                  <a:lnTo>
                    <a:pt x="5" y="734"/>
                  </a:lnTo>
                  <a:lnTo>
                    <a:pt x="12" y="746"/>
                  </a:lnTo>
                  <a:lnTo>
                    <a:pt x="21" y="757"/>
                  </a:lnTo>
                  <a:lnTo>
                    <a:pt x="33" y="767"/>
                  </a:lnTo>
                  <a:lnTo>
                    <a:pt x="46" y="772"/>
                  </a:lnTo>
                  <a:lnTo>
                    <a:pt x="58" y="778"/>
                  </a:lnTo>
                  <a:lnTo>
                    <a:pt x="74" y="779"/>
                  </a:lnTo>
                  <a:lnTo>
                    <a:pt x="585" y="779"/>
                  </a:lnTo>
                  <a:lnTo>
                    <a:pt x="585" y="779"/>
                  </a:lnTo>
                  <a:lnTo>
                    <a:pt x="599" y="778"/>
                  </a:lnTo>
                  <a:lnTo>
                    <a:pt x="613" y="772"/>
                  </a:lnTo>
                  <a:lnTo>
                    <a:pt x="625" y="767"/>
                  </a:lnTo>
                  <a:lnTo>
                    <a:pt x="636" y="757"/>
                  </a:lnTo>
                  <a:lnTo>
                    <a:pt x="644" y="746"/>
                  </a:lnTo>
                  <a:lnTo>
                    <a:pt x="651" y="734"/>
                  </a:lnTo>
                  <a:lnTo>
                    <a:pt x="657" y="720"/>
                  </a:lnTo>
                  <a:lnTo>
                    <a:pt x="657" y="706"/>
                  </a:lnTo>
                  <a:lnTo>
                    <a:pt x="657" y="74"/>
                  </a:lnTo>
                  <a:lnTo>
                    <a:pt x="657" y="74"/>
                  </a:lnTo>
                  <a:lnTo>
                    <a:pt x="657" y="58"/>
                  </a:lnTo>
                  <a:lnTo>
                    <a:pt x="651" y="44"/>
                  </a:lnTo>
                  <a:lnTo>
                    <a:pt x="644" y="32"/>
                  </a:lnTo>
                  <a:lnTo>
                    <a:pt x="636" y="21"/>
                  </a:lnTo>
                  <a:lnTo>
                    <a:pt x="625" y="12"/>
                  </a:lnTo>
                  <a:lnTo>
                    <a:pt x="613" y="5"/>
                  </a:lnTo>
                  <a:lnTo>
                    <a:pt x="599" y="2"/>
                  </a:lnTo>
                  <a:lnTo>
                    <a:pt x="585" y="0"/>
                  </a:lnTo>
                  <a:lnTo>
                    <a:pt x="58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43" name="Rectangle 27"/>
            <p:cNvSpPr>
              <a:spLocks noChangeArrowheads="1"/>
            </p:cNvSpPr>
            <p:nvPr/>
          </p:nvSpPr>
          <p:spPr bwMode="auto">
            <a:xfrm>
              <a:off x="6915150" y="3971925"/>
              <a:ext cx="501650" cy="777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44" name="Rectangle 28"/>
            <p:cNvSpPr>
              <a:spLocks noChangeArrowheads="1"/>
            </p:cNvSpPr>
            <p:nvPr/>
          </p:nvSpPr>
          <p:spPr bwMode="auto">
            <a:xfrm>
              <a:off x="6915150" y="4278313"/>
              <a:ext cx="501650" cy="746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45" name="Rectangle 29"/>
            <p:cNvSpPr>
              <a:spLocks noChangeArrowheads="1"/>
            </p:cNvSpPr>
            <p:nvPr/>
          </p:nvSpPr>
          <p:spPr bwMode="auto">
            <a:xfrm>
              <a:off x="6811963" y="4124325"/>
              <a:ext cx="604838" cy="762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>
                <a:solidFill>
                  <a:prstClr val="black"/>
                </a:solidFill>
              </a:endParaRPr>
            </a:p>
          </p:txBody>
        </p:sp>
      </p:grpSp>
      <p:sp>
        <p:nvSpPr>
          <p:cNvPr id="46" name="TextBox 45"/>
          <p:cNvSpPr txBox="1"/>
          <p:nvPr/>
        </p:nvSpPr>
        <p:spPr>
          <a:xfrm>
            <a:off x="2613897" y="2749574"/>
            <a:ext cx="3916206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500" b="1" smtClean="0">
                <a:solidFill>
                  <a:schemeClr val="accent4"/>
                </a:solidFill>
              </a:rPr>
              <a:t>Q</a:t>
            </a:r>
            <a:r>
              <a:rPr lang="en-US" altLang="ko-KR" sz="7200" b="1" smtClean="0">
                <a:solidFill>
                  <a:schemeClr val="accent4"/>
                </a:solidFill>
              </a:rPr>
              <a:t> &amp; </a:t>
            </a:r>
            <a:r>
              <a:rPr lang="en-US" altLang="ko-KR" sz="11500" b="1" smtClean="0">
                <a:solidFill>
                  <a:schemeClr val="accent4"/>
                </a:solidFill>
              </a:rPr>
              <a:t>A</a:t>
            </a:r>
            <a:endParaRPr lang="ko-KR" altLang="en-US" sz="7200" b="1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9072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/>
          <p:cNvSpPr>
            <a:spLocks noGrp="1"/>
          </p:cNvSpPr>
          <p:nvPr>
            <p:ph type="title"/>
          </p:nvPr>
        </p:nvSpPr>
        <p:spPr>
          <a:xfrm>
            <a:off x="4860164" y="2195331"/>
            <a:ext cx="3743509" cy="1057534"/>
          </a:xfrm>
        </p:spPr>
        <p:txBody>
          <a:bodyPr/>
          <a:lstStyle/>
          <a:p>
            <a:pPr algn="r">
              <a:lnSpc>
                <a:spcPct val="150000"/>
              </a:lnSpc>
            </a:pPr>
            <a:r>
              <a:rPr lang="en-US" altLang="ko-KR" sz="4800" smtClean="0"/>
              <a:t>Thank you</a:t>
            </a:r>
            <a:endParaRPr lang="ko-KR" altLang="en-US" sz="4800" dirty="0"/>
          </a:p>
        </p:txBody>
      </p:sp>
      <p:pic>
        <p:nvPicPr>
          <p:cNvPr id="2050" name="Picture 2" descr="한국정보통신기술협회에 대한 이미지 검색결과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9412" y="5386746"/>
            <a:ext cx="4704588" cy="1327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1331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제목 1"/>
          <p:cNvSpPr txBox="1">
            <a:spLocks noChangeAspect="1"/>
          </p:cNvSpPr>
          <p:nvPr/>
        </p:nvSpPr>
        <p:spPr>
          <a:xfrm>
            <a:off x="765727" y="1630713"/>
            <a:ext cx="1807258" cy="507831"/>
          </a:xfrm>
          <a:prstGeom prst="rect">
            <a:avLst/>
          </a:prstGeom>
        </p:spPr>
        <p:txBody>
          <a:bodyPr wrap="square" anchor="t">
            <a:sp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35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3000" dirty="0"/>
              <a:t>Contents</a:t>
            </a:r>
            <a:endParaRPr lang="ko-KR" altLang="en-US" sz="3000" dirty="0"/>
          </a:p>
        </p:txBody>
      </p:sp>
      <p:sp>
        <p:nvSpPr>
          <p:cNvPr id="12" name="모서리가 둥근 직사각형 11"/>
          <p:cNvSpPr/>
          <p:nvPr/>
        </p:nvSpPr>
        <p:spPr>
          <a:xfrm>
            <a:off x="858231" y="3380591"/>
            <a:ext cx="3992648" cy="457200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ko-KR" altLang="en-US" sz="1350" dirty="0"/>
          </a:p>
        </p:txBody>
      </p:sp>
      <p:sp>
        <p:nvSpPr>
          <p:cNvPr id="14" name="TextBox 13"/>
          <p:cNvSpPr txBox="1"/>
          <p:nvPr/>
        </p:nvSpPr>
        <p:spPr>
          <a:xfrm>
            <a:off x="1312731" y="3459150"/>
            <a:ext cx="476412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500" b="1" smtClean="0">
                <a:solidFill>
                  <a:schemeClr val="accent1"/>
                </a:solidFill>
              </a:rPr>
              <a:t>ICS</a:t>
            </a:r>
            <a:endParaRPr lang="en-US" altLang="ko-KR" sz="1500" b="1" dirty="0">
              <a:solidFill>
                <a:schemeClr val="accent1"/>
              </a:solidFill>
            </a:endParaRPr>
          </a:p>
        </p:txBody>
      </p:sp>
      <p:grpSp>
        <p:nvGrpSpPr>
          <p:cNvPr id="32" name="그룹 31"/>
          <p:cNvGrpSpPr>
            <a:grpSpLocks noChangeAspect="1"/>
          </p:cNvGrpSpPr>
          <p:nvPr/>
        </p:nvGrpSpPr>
        <p:grpSpPr>
          <a:xfrm>
            <a:off x="970452" y="3476891"/>
            <a:ext cx="230060" cy="264600"/>
            <a:chOff x="3546475" y="2409825"/>
            <a:chExt cx="3552825" cy="4086225"/>
          </a:xfrm>
        </p:grpSpPr>
        <p:sp>
          <p:nvSpPr>
            <p:cNvPr id="33" name="Freeform 14"/>
            <p:cNvSpPr>
              <a:spLocks/>
            </p:cNvSpPr>
            <p:nvPr/>
          </p:nvSpPr>
          <p:spPr bwMode="auto">
            <a:xfrm>
              <a:off x="3600450" y="2463800"/>
              <a:ext cx="3444875" cy="1990725"/>
            </a:xfrm>
            <a:custGeom>
              <a:avLst/>
              <a:gdLst>
                <a:gd name="T0" fmla="*/ 2170 w 2170"/>
                <a:gd name="T1" fmla="*/ 626 h 1254"/>
                <a:gd name="T2" fmla="*/ 2170 w 2170"/>
                <a:gd name="T3" fmla="*/ 626 h 1254"/>
                <a:gd name="T4" fmla="*/ 1084 w 2170"/>
                <a:gd name="T5" fmla="*/ 0 h 1254"/>
                <a:gd name="T6" fmla="*/ 0 w 2170"/>
                <a:gd name="T7" fmla="*/ 626 h 1254"/>
                <a:gd name="T8" fmla="*/ 0 w 2170"/>
                <a:gd name="T9" fmla="*/ 626 h 1254"/>
                <a:gd name="T10" fmla="*/ 1084 w 2170"/>
                <a:gd name="T11" fmla="*/ 1254 h 1254"/>
                <a:gd name="T12" fmla="*/ 1084 w 2170"/>
                <a:gd name="T13" fmla="*/ 1254 h 1254"/>
                <a:gd name="T14" fmla="*/ 2170 w 2170"/>
                <a:gd name="T15" fmla="*/ 626 h 1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70" h="1254">
                  <a:moveTo>
                    <a:pt x="2170" y="626"/>
                  </a:moveTo>
                  <a:lnTo>
                    <a:pt x="2170" y="626"/>
                  </a:lnTo>
                  <a:lnTo>
                    <a:pt x="1084" y="0"/>
                  </a:lnTo>
                  <a:lnTo>
                    <a:pt x="0" y="626"/>
                  </a:lnTo>
                  <a:lnTo>
                    <a:pt x="0" y="626"/>
                  </a:lnTo>
                  <a:lnTo>
                    <a:pt x="1084" y="1254"/>
                  </a:lnTo>
                  <a:lnTo>
                    <a:pt x="1084" y="1254"/>
                  </a:lnTo>
                  <a:lnTo>
                    <a:pt x="2170" y="62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/>
            </a:p>
          </p:txBody>
        </p:sp>
        <p:sp>
          <p:nvSpPr>
            <p:cNvPr id="34" name="Freeform 15"/>
            <p:cNvSpPr>
              <a:spLocks/>
            </p:cNvSpPr>
            <p:nvPr/>
          </p:nvSpPr>
          <p:spPr bwMode="auto">
            <a:xfrm>
              <a:off x="3600450" y="3457575"/>
              <a:ext cx="1720850" cy="2984500"/>
            </a:xfrm>
            <a:custGeom>
              <a:avLst/>
              <a:gdLst>
                <a:gd name="T0" fmla="*/ 1084 w 1084"/>
                <a:gd name="T1" fmla="*/ 628 h 1880"/>
                <a:gd name="T2" fmla="*/ 0 w 1084"/>
                <a:gd name="T3" fmla="*/ 0 h 1880"/>
                <a:gd name="T4" fmla="*/ 0 w 1084"/>
                <a:gd name="T5" fmla="*/ 1254 h 1880"/>
                <a:gd name="T6" fmla="*/ 1084 w 1084"/>
                <a:gd name="T7" fmla="*/ 1880 h 1880"/>
                <a:gd name="T8" fmla="*/ 1084 w 1084"/>
                <a:gd name="T9" fmla="*/ 1880 h 1880"/>
                <a:gd name="T10" fmla="*/ 1084 w 1084"/>
                <a:gd name="T11" fmla="*/ 628 h 18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4" h="1880">
                  <a:moveTo>
                    <a:pt x="1084" y="628"/>
                  </a:moveTo>
                  <a:lnTo>
                    <a:pt x="0" y="0"/>
                  </a:lnTo>
                  <a:lnTo>
                    <a:pt x="0" y="1254"/>
                  </a:lnTo>
                  <a:lnTo>
                    <a:pt x="1084" y="1880"/>
                  </a:lnTo>
                  <a:lnTo>
                    <a:pt x="1084" y="1880"/>
                  </a:lnTo>
                  <a:lnTo>
                    <a:pt x="1084" y="6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/>
            </a:p>
          </p:txBody>
        </p:sp>
        <p:sp>
          <p:nvSpPr>
            <p:cNvPr id="35" name="Freeform 16"/>
            <p:cNvSpPr>
              <a:spLocks/>
            </p:cNvSpPr>
            <p:nvPr/>
          </p:nvSpPr>
          <p:spPr bwMode="auto">
            <a:xfrm>
              <a:off x="5321300" y="3457575"/>
              <a:ext cx="1724025" cy="2984500"/>
            </a:xfrm>
            <a:custGeom>
              <a:avLst/>
              <a:gdLst>
                <a:gd name="T0" fmla="*/ 1086 w 1086"/>
                <a:gd name="T1" fmla="*/ 0 h 1880"/>
                <a:gd name="T2" fmla="*/ 0 w 1086"/>
                <a:gd name="T3" fmla="*/ 628 h 1880"/>
                <a:gd name="T4" fmla="*/ 0 w 1086"/>
                <a:gd name="T5" fmla="*/ 1880 h 1880"/>
                <a:gd name="T6" fmla="*/ 1086 w 1086"/>
                <a:gd name="T7" fmla="*/ 1254 h 1880"/>
                <a:gd name="T8" fmla="*/ 1086 w 1086"/>
                <a:gd name="T9" fmla="*/ 0 h 18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6" h="1880">
                  <a:moveTo>
                    <a:pt x="1086" y="0"/>
                  </a:moveTo>
                  <a:lnTo>
                    <a:pt x="0" y="628"/>
                  </a:lnTo>
                  <a:lnTo>
                    <a:pt x="0" y="1880"/>
                  </a:lnTo>
                  <a:lnTo>
                    <a:pt x="1086" y="1254"/>
                  </a:lnTo>
                  <a:lnTo>
                    <a:pt x="108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/>
            </a:p>
          </p:txBody>
        </p:sp>
        <p:sp>
          <p:nvSpPr>
            <p:cNvPr id="36" name="Freeform 17"/>
            <p:cNvSpPr>
              <a:spLocks noEditPoints="1"/>
            </p:cNvSpPr>
            <p:nvPr/>
          </p:nvSpPr>
          <p:spPr bwMode="auto">
            <a:xfrm>
              <a:off x="3546475" y="2409825"/>
              <a:ext cx="3552825" cy="4086225"/>
            </a:xfrm>
            <a:custGeom>
              <a:avLst/>
              <a:gdLst>
                <a:gd name="T0" fmla="*/ 2220 w 2238"/>
                <a:gd name="T1" fmla="*/ 632 h 2574"/>
                <a:gd name="T2" fmla="*/ 1136 w 2238"/>
                <a:gd name="T3" fmla="*/ 4 h 2574"/>
                <a:gd name="T4" fmla="*/ 1136 w 2238"/>
                <a:gd name="T5" fmla="*/ 4 h 2574"/>
                <a:gd name="T6" fmla="*/ 1126 w 2238"/>
                <a:gd name="T7" fmla="*/ 2 h 2574"/>
                <a:gd name="T8" fmla="*/ 1118 w 2238"/>
                <a:gd name="T9" fmla="*/ 0 h 2574"/>
                <a:gd name="T10" fmla="*/ 1110 w 2238"/>
                <a:gd name="T11" fmla="*/ 2 h 2574"/>
                <a:gd name="T12" fmla="*/ 1102 w 2238"/>
                <a:gd name="T13" fmla="*/ 4 h 2574"/>
                <a:gd name="T14" fmla="*/ 16 w 2238"/>
                <a:gd name="T15" fmla="*/ 632 h 2574"/>
                <a:gd name="T16" fmla="*/ 16 w 2238"/>
                <a:gd name="T17" fmla="*/ 632 h 2574"/>
                <a:gd name="T18" fmla="*/ 8 w 2238"/>
                <a:gd name="T19" fmla="*/ 636 h 2574"/>
                <a:gd name="T20" fmla="*/ 4 w 2238"/>
                <a:gd name="T21" fmla="*/ 644 h 2574"/>
                <a:gd name="T22" fmla="*/ 0 w 2238"/>
                <a:gd name="T23" fmla="*/ 652 h 2574"/>
                <a:gd name="T24" fmla="*/ 0 w 2238"/>
                <a:gd name="T25" fmla="*/ 660 h 2574"/>
                <a:gd name="T26" fmla="*/ 0 w 2238"/>
                <a:gd name="T27" fmla="*/ 1914 h 2574"/>
                <a:gd name="T28" fmla="*/ 0 w 2238"/>
                <a:gd name="T29" fmla="*/ 1914 h 2574"/>
                <a:gd name="T30" fmla="*/ 0 w 2238"/>
                <a:gd name="T31" fmla="*/ 1922 h 2574"/>
                <a:gd name="T32" fmla="*/ 4 w 2238"/>
                <a:gd name="T33" fmla="*/ 1930 h 2574"/>
                <a:gd name="T34" fmla="*/ 8 w 2238"/>
                <a:gd name="T35" fmla="*/ 1938 h 2574"/>
                <a:gd name="T36" fmla="*/ 16 w 2238"/>
                <a:gd name="T37" fmla="*/ 1944 h 2574"/>
                <a:gd name="T38" fmla="*/ 1102 w 2238"/>
                <a:gd name="T39" fmla="*/ 2570 h 2574"/>
                <a:gd name="T40" fmla="*/ 1102 w 2238"/>
                <a:gd name="T41" fmla="*/ 2570 h 2574"/>
                <a:gd name="T42" fmla="*/ 1110 w 2238"/>
                <a:gd name="T43" fmla="*/ 2572 h 2574"/>
                <a:gd name="T44" fmla="*/ 1118 w 2238"/>
                <a:gd name="T45" fmla="*/ 2574 h 2574"/>
                <a:gd name="T46" fmla="*/ 1118 w 2238"/>
                <a:gd name="T47" fmla="*/ 2574 h 2574"/>
                <a:gd name="T48" fmla="*/ 1118 w 2238"/>
                <a:gd name="T49" fmla="*/ 2574 h 2574"/>
                <a:gd name="T50" fmla="*/ 1118 w 2238"/>
                <a:gd name="T51" fmla="*/ 2574 h 2574"/>
                <a:gd name="T52" fmla="*/ 1118 w 2238"/>
                <a:gd name="T53" fmla="*/ 2574 h 2574"/>
                <a:gd name="T54" fmla="*/ 1118 w 2238"/>
                <a:gd name="T55" fmla="*/ 2574 h 2574"/>
                <a:gd name="T56" fmla="*/ 1126 w 2238"/>
                <a:gd name="T57" fmla="*/ 2572 h 2574"/>
                <a:gd name="T58" fmla="*/ 1136 w 2238"/>
                <a:gd name="T59" fmla="*/ 2570 h 2574"/>
                <a:gd name="T60" fmla="*/ 2220 w 2238"/>
                <a:gd name="T61" fmla="*/ 1944 h 2574"/>
                <a:gd name="T62" fmla="*/ 2220 w 2238"/>
                <a:gd name="T63" fmla="*/ 1944 h 2574"/>
                <a:gd name="T64" fmla="*/ 2228 w 2238"/>
                <a:gd name="T65" fmla="*/ 1938 h 2574"/>
                <a:gd name="T66" fmla="*/ 2232 w 2238"/>
                <a:gd name="T67" fmla="*/ 1930 h 2574"/>
                <a:gd name="T68" fmla="*/ 2236 w 2238"/>
                <a:gd name="T69" fmla="*/ 1922 h 2574"/>
                <a:gd name="T70" fmla="*/ 2238 w 2238"/>
                <a:gd name="T71" fmla="*/ 1914 h 2574"/>
                <a:gd name="T72" fmla="*/ 2238 w 2238"/>
                <a:gd name="T73" fmla="*/ 660 h 2574"/>
                <a:gd name="T74" fmla="*/ 2238 w 2238"/>
                <a:gd name="T75" fmla="*/ 660 h 2574"/>
                <a:gd name="T76" fmla="*/ 2236 w 2238"/>
                <a:gd name="T77" fmla="*/ 652 h 2574"/>
                <a:gd name="T78" fmla="*/ 2232 w 2238"/>
                <a:gd name="T79" fmla="*/ 644 h 2574"/>
                <a:gd name="T80" fmla="*/ 2228 w 2238"/>
                <a:gd name="T81" fmla="*/ 636 h 2574"/>
                <a:gd name="T82" fmla="*/ 2220 w 2238"/>
                <a:gd name="T83" fmla="*/ 632 h 2574"/>
                <a:gd name="T84" fmla="*/ 2220 w 2238"/>
                <a:gd name="T85" fmla="*/ 632 h 2574"/>
                <a:gd name="T86" fmla="*/ 1118 w 2238"/>
                <a:gd name="T87" fmla="*/ 74 h 2574"/>
                <a:gd name="T88" fmla="*/ 2134 w 2238"/>
                <a:gd name="T89" fmla="*/ 660 h 2574"/>
                <a:gd name="T90" fmla="*/ 1118 w 2238"/>
                <a:gd name="T91" fmla="*/ 1248 h 2574"/>
                <a:gd name="T92" fmla="*/ 102 w 2238"/>
                <a:gd name="T93" fmla="*/ 660 h 2574"/>
                <a:gd name="T94" fmla="*/ 1118 w 2238"/>
                <a:gd name="T95" fmla="*/ 74 h 2574"/>
                <a:gd name="T96" fmla="*/ 1084 w 2238"/>
                <a:gd name="T97" fmla="*/ 2480 h 2574"/>
                <a:gd name="T98" fmla="*/ 68 w 2238"/>
                <a:gd name="T99" fmla="*/ 1894 h 2574"/>
                <a:gd name="T100" fmla="*/ 68 w 2238"/>
                <a:gd name="T101" fmla="*/ 720 h 2574"/>
                <a:gd name="T102" fmla="*/ 1084 w 2238"/>
                <a:gd name="T103" fmla="*/ 1306 h 2574"/>
                <a:gd name="T104" fmla="*/ 1084 w 2238"/>
                <a:gd name="T105" fmla="*/ 2480 h 2574"/>
                <a:gd name="T106" fmla="*/ 2168 w 2238"/>
                <a:gd name="T107" fmla="*/ 1894 h 2574"/>
                <a:gd name="T108" fmla="*/ 1152 w 2238"/>
                <a:gd name="T109" fmla="*/ 2480 h 2574"/>
                <a:gd name="T110" fmla="*/ 1152 w 2238"/>
                <a:gd name="T111" fmla="*/ 1306 h 2574"/>
                <a:gd name="T112" fmla="*/ 1784 w 2238"/>
                <a:gd name="T113" fmla="*/ 942 h 2574"/>
                <a:gd name="T114" fmla="*/ 2168 w 2238"/>
                <a:gd name="T115" fmla="*/ 720 h 2574"/>
                <a:gd name="T116" fmla="*/ 2168 w 2238"/>
                <a:gd name="T117" fmla="*/ 1894 h 2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238" h="2574">
                  <a:moveTo>
                    <a:pt x="2220" y="632"/>
                  </a:moveTo>
                  <a:lnTo>
                    <a:pt x="1136" y="4"/>
                  </a:lnTo>
                  <a:lnTo>
                    <a:pt x="1136" y="4"/>
                  </a:lnTo>
                  <a:lnTo>
                    <a:pt x="1126" y="2"/>
                  </a:lnTo>
                  <a:lnTo>
                    <a:pt x="1118" y="0"/>
                  </a:lnTo>
                  <a:lnTo>
                    <a:pt x="1110" y="2"/>
                  </a:lnTo>
                  <a:lnTo>
                    <a:pt x="1102" y="4"/>
                  </a:lnTo>
                  <a:lnTo>
                    <a:pt x="16" y="632"/>
                  </a:lnTo>
                  <a:lnTo>
                    <a:pt x="16" y="632"/>
                  </a:lnTo>
                  <a:lnTo>
                    <a:pt x="8" y="636"/>
                  </a:lnTo>
                  <a:lnTo>
                    <a:pt x="4" y="644"/>
                  </a:lnTo>
                  <a:lnTo>
                    <a:pt x="0" y="652"/>
                  </a:lnTo>
                  <a:lnTo>
                    <a:pt x="0" y="660"/>
                  </a:lnTo>
                  <a:lnTo>
                    <a:pt x="0" y="1914"/>
                  </a:lnTo>
                  <a:lnTo>
                    <a:pt x="0" y="1914"/>
                  </a:lnTo>
                  <a:lnTo>
                    <a:pt x="0" y="1922"/>
                  </a:lnTo>
                  <a:lnTo>
                    <a:pt x="4" y="1930"/>
                  </a:lnTo>
                  <a:lnTo>
                    <a:pt x="8" y="1938"/>
                  </a:lnTo>
                  <a:lnTo>
                    <a:pt x="16" y="1944"/>
                  </a:lnTo>
                  <a:lnTo>
                    <a:pt x="1102" y="2570"/>
                  </a:lnTo>
                  <a:lnTo>
                    <a:pt x="1102" y="2570"/>
                  </a:lnTo>
                  <a:lnTo>
                    <a:pt x="1110" y="2572"/>
                  </a:lnTo>
                  <a:lnTo>
                    <a:pt x="1118" y="2574"/>
                  </a:lnTo>
                  <a:lnTo>
                    <a:pt x="1118" y="2574"/>
                  </a:lnTo>
                  <a:lnTo>
                    <a:pt x="1118" y="2574"/>
                  </a:lnTo>
                  <a:lnTo>
                    <a:pt x="1118" y="2574"/>
                  </a:lnTo>
                  <a:lnTo>
                    <a:pt x="1118" y="2574"/>
                  </a:lnTo>
                  <a:lnTo>
                    <a:pt x="1118" y="2574"/>
                  </a:lnTo>
                  <a:lnTo>
                    <a:pt x="1126" y="2572"/>
                  </a:lnTo>
                  <a:lnTo>
                    <a:pt x="1136" y="2570"/>
                  </a:lnTo>
                  <a:lnTo>
                    <a:pt x="2220" y="1944"/>
                  </a:lnTo>
                  <a:lnTo>
                    <a:pt x="2220" y="1944"/>
                  </a:lnTo>
                  <a:lnTo>
                    <a:pt x="2228" y="1938"/>
                  </a:lnTo>
                  <a:lnTo>
                    <a:pt x="2232" y="1930"/>
                  </a:lnTo>
                  <a:lnTo>
                    <a:pt x="2236" y="1922"/>
                  </a:lnTo>
                  <a:lnTo>
                    <a:pt x="2238" y="1914"/>
                  </a:lnTo>
                  <a:lnTo>
                    <a:pt x="2238" y="660"/>
                  </a:lnTo>
                  <a:lnTo>
                    <a:pt x="2238" y="660"/>
                  </a:lnTo>
                  <a:lnTo>
                    <a:pt x="2236" y="652"/>
                  </a:lnTo>
                  <a:lnTo>
                    <a:pt x="2232" y="644"/>
                  </a:lnTo>
                  <a:lnTo>
                    <a:pt x="2228" y="636"/>
                  </a:lnTo>
                  <a:lnTo>
                    <a:pt x="2220" y="632"/>
                  </a:lnTo>
                  <a:lnTo>
                    <a:pt x="2220" y="632"/>
                  </a:lnTo>
                  <a:close/>
                  <a:moveTo>
                    <a:pt x="1118" y="74"/>
                  </a:moveTo>
                  <a:lnTo>
                    <a:pt x="2134" y="660"/>
                  </a:lnTo>
                  <a:lnTo>
                    <a:pt x="1118" y="1248"/>
                  </a:lnTo>
                  <a:lnTo>
                    <a:pt x="102" y="660"/>
                  </a:lnTo>
                  <a:lnTo>
                    <a:pt x="1118" y="74"/>
                  </a:lnTo>
                  <a:close/>
                  <a:moveTo>
                    <a:pt x="1084" y="2480"/>
                  </a:moveTo>
                  <a:lnTo>
                    <a:pt x="68" y="1894"/>
                  </a:lnTo>
                  <a:lnTo>
                    <a:pt x="68" y="720"/>
                  </a:lnTo>
                  <a:lnTo>
                    <a:pt x="1084" y="1306"/>
                  </a:lnTo>
                  <a:lnTo>
                    <a:pt x="1084" y="2480"/>
                  </a:lnTo>
                  <a:close/>
                  <a:moveTo>
                    <a:pt x="2168" y="1894"/>
                  </a:moveTo>
                  <a:lnTo>
                    <a:pt x="1152" y="2480"/>
                  </a:lnTo>
                  <a:lnTo>
                    <a:pt x="1152" y="1306"/>
                  </a:lnTo>
                  <a:lnTo>
                    <a:pt x="1784" y="942"/>
                  </a:lnTo>
                  <a:lnTo>
                    <a:pt x="2168" y="720"/>
                  </a:lnTo>
                  <a:lnTo>
                    <a:pt x="2168" y="189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/>
            </a:p>
          </p:txBody>
        </p:sp>
      </p:grpSp>
      <p:sp>
        <p:nvSpPr>
          <p:cNvPr id="24" name="모서리가 둥근 직사각형 23"/>
          <p:cNvSpPr/>
          <p:nvPr/>
        </p:nvSpPr>
        <p:spPr>
          <a:xfrm>
            <a:off x="858231" y="2281693"/>
            <a:ext cx="3992648" cy="457200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ko-KR" altLang="en-US" sz="1350" dirty="0"/>
          </a:p>
        </p:txBody>
      </p:sp>
      <p:sp>
        <p:nvSpPr>
          <p:cNvPr id="25" name="TextBox 24"/>
          <p:cNvSpPr txBox="1"/>
          <p:nvPr/>
        </p:nvSpPr>
        <p:spPr>
          <a:xfrm>
            <a:off x="1312731" y="2360252"/>
            <a:ext cx="627736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500" b="1" smtClean="0">
                <a:solidFill>
                  <a:schemeClr val="accent1"/>
                </a:solidFill>
              </a:rPr>
              <a:t>Intro</a:t>
            </a:r>
            <a:endParaRPr lang="en-US" altLang="ko-KR" sz="1500" b="1" dirty="0">
              <a:solidFill>
                <a:schemeClr val="accent1"/>
              </a:solidFill>
            </a:endParaRPr>
          </a:p>
        </p:txBody>
      </p:sp>
      <p:grpSp>
        <p:nvGrpSpPr>
          <p:cNvPr id="26" name="그룹 25"/>
          <p:cNvGrpSpPr>
            <a:grpSpLocks noChangeAspect="1"/>
          </p:cNvGrpSpPr>
          <p:nvPr/>
        </p:nvGrpSpPr>
        <p:grpSpPr>
          <a:xfrm>
            <a:off x="970452" y="2377993"/>
            <a:ext cx="230060" cy="264600"/>
            <a:chOff x="3546475" y="2409825"/>
            <a:chExt cx="3552825" cy="4086225"/>
          </a:xfrm>
        </p:grpSpPr>
        <p:sp>
          <p:nvSpPr>
            <p:cNvPr id="42" name="Freeform 14"/>
            <p:cNvSpPr>
              <a:spLocks/>
            </p:cNvSpPr>
            <p:nvPr/>
          </p:nvSpPr>
          <p:spPr bwMode="auto">
            <a:xfrm>
              <a:off x="3600450" y="2463800"/>
              <a:ext cx="3444875" cy="1990725"/>
            </a:xfrm>
            <a:custGeom>
              <a:avLst/>
              <a:gdLst>
                <a:gd name="T0" fmla="*/ 2170 w 2170"/>
                <a:gd name="T1" fmla="*/ 626 h 1254"/>
                <a:gd name="T2" fmla="*/ 2170 w 2170"/>
                <a:gd name="T3" fmla="*/ 626 h 1254"/>
                <a:gd name="T4" fmla="*/ 1084 w 2170"/>
                <a:gd name="T5" fmla="*/ 0 h 1254"/>
                <a:gd name="T6" fmla="*/ 0 w 2170"/>
                <a:gd name="T7" fmla="*/ 626 h 1254"/>
                <a:gd name="T8" fmla="*/ 0 w 2170"/>
                <a:gd name="T9" fmla="*/ 626 h 1254"/>
                <a:gd name="T10" fmla="*/ 1084 w 2170"/>
                <a:gd name="T11" fmla="*/ 1254 h 1254"/>
                <a:gd name="T12" fmla="*/ 1084 w 2170"/>
                <a:gd name="T13" fmla="*/ 1254 h 1254"/>
                <a:gd name="T14" fmla="*/ 2170 w 2170"/>
                <a:gd name="T15" fmla="*/ 626 h 1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70" h="1254">
                  <a:moveTo>
                    <a:pt x="2170" y="626"/>
                  </a:moveTo>
                  <a:lnTo>
                    <a:pt x="2170" y="626"/>
                  </a:lnTo>
                  <a:lnTo>
                    <a:pt x="1084" y="0"/>
                  </a:lnTo>
                  <a:lnTo>
                    <a:pt x="0" y="626"/>
                  </a:lnTo>
                  <a:lnTo>
                    <a:pt x="0" y="626"/>
                  </a:lnTo>
                  <a:lnTo>
                    <a:pt x="1084" y="1254"/>
                  </a:lnTo>
                  <a:lnTo>
                    <a:pt x="1084" y="1254"/>
                  </a:lnTo>
                  <a:lnTo>
                    <a:pt x="2170" y="62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/>
            </a:p>
          </p:txBody>
        </p:sp>
        <p:sp>
          <p:nvSpPr>
            <p:cNvPr id="43" name="Freeform 15"/>
            <p:cNvSpPr>
              <a:spLocks/>
            </p:cNvSpPr>
            <p:nvPr/>
          </p:nvSpPr>
          <p:spPr bwMode="auto">
            <a:xfrm>
              <a:off x="3600450" y="3457575"/>
              <a:ext cx="1720850" cy="2984500"/>
            </a:xfrm>
            <a:custGeom>
              <a:avLst/>
              <a:gdLst>
                <a:gd name="T0" fmla="*/ 1084 w 1084"/>
                <a:gd name="T1" fmla="*/ 628 h 1880"/>
                <a:gd name="T2" fmla="*/ 0 w 1084"/>
                <a:gd name="T3" fmla="*/ 0 h 1880"/>
                <a:gd name="T4" fmla="*/ 0 w 1084"/>
                <a:gd name="T5" fmla="*/ 1254 h 1880"/>
                <a:gd name="T6" fmla="*/ 1084 w 1084"/>
                <a:gd name="T7" fmla="*/ 1880 h 1880"/>
                <a:gd name="T8" fmla="*/ 1084 w 1084"/>
                <a:gd name="T9" fmla="*/ 1880 h 1880"/>
                <a:gd name="T10" fmla="*/ 1084 w 1084"/>
                <a:gd name="T11" fmla="*/ 628 h 18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4" h="1880">
                  <a:moveTo>
                    <a:pt x="1084" y="628"/>
                  </a:moveTo>
                  <a:lnTo>
                    <a:pt x="0" y="0"/>
                  </a:lnTo>
                  <a:lnTo>
                    <a:pt x="0" y="1254"/>
                  </a:lnTo>
                  <a:lnTo>
                    <a:pt x="1084" y="1880"/>
                  </a:lnTo>
                  <a:lnTo>
                    <a:pt x="1084" y="1880"/>
                  </a:lnTo>
                  <a:lnTo>
                    <a:pt x="1084" y="6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/>
            </a:p>
          </p:txBody>
        </p:sp>
        <p:sp>
          <p:nvSpPr>
            <p:cNvPr id="44" name="Freeform 16"/>
            <p:cNvSpPr>
              <a:spLocks/>
            </p:cNvSpPr>
            <p:nvPr/>
          </p:nvSpPr>
          <p:spPr bwMode="auto">
            <a:xfrm>
              <a:off x="5321300" y="3457575"/>
              <a:ext cx="1724025" cy="2984500"/>
            </a:xfrm>
            <a:custGeom>
              <a:avLst/>
              <a:gdLst>
                <a:gd name="T0" fmla="*/ 1086 w 1086"/>
                <a:gd name="T1" fmla="*/ 0 h 1880"/>
                <a:gd name="T2" fmla="*/ 0 w 1086"/>
                <a:gd name="T3" fmla="*/ 628 h 1880"/>
                <a:gd name="T4" fmla="*/ 0 w 1086"/>
                <a:gd name="T5" fmla="*/ 1880 h 1880"/>
                <a:gd name="T6" fmla="*/ 1086 w 1086"/>
                <a:gd name="T7" fmla="*/ 1254 h 1880"/>
                <a:gd name="T8" fmla="*/ 1086 w 1086"/>
                <a:gd name="T9" fmla="*/ 0 h 18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6" h="1880">
                  <a:moveTo>
                    <a:pt x="1086" y="0"/>
                  </a:moveTo>
                  <a:lnTo>
                    <a:pt x="0" y="628"/>
                  </a:lnTo>
                  <a:lnTo>
                    <a:pt x="0" y="1880"/>
                  </a:lnTo>
                  <a:lnTo>
                    <a:pt x="1086" y="1254"/>
                  </a:lnTo>
                  <a:lnTo>
                    <a:pt x="108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/>
            </a:p>
          </p:txBody>
        </p:sp>
        <p:sp>
          <p:nvSpPr>
            <p:cNvPr id="45" name="Freeform 17"/>
            <p:cNvSpPr>
              <a:spLocks noEditPoints="1"/>
            </p:cNvSpPr>
            <p:nvPr/>
          </p:nvSpPr>
          <p:spPr bwMode="auto">
            <a:xfrm>
              <a:off x="3546475" y="2409825"/>
              <a:ext cx="3552825" cy="4086225"/>
            </a:xfrm>
            <a:custGeom>
              <a:avLst/>
              <a:gdLst>
                <a:gd name="T0" fmla="*/ 2220 w 2238"/>
                <a:gd name="T1" fmla="*/ 632 h 2574"/>
                <a:gd name="T2" fmla="*/ 1136 w 2238"/>
                <a:gd name="T3" fmla="*/ 4 h 2574"/>
                <a:gd name="T4" fmla="*/ 1136 w 2238"/>
                <a:gd name="T5" fmla="*/ 4 h 2574"/>
                <a:gd name="T6" fmla="*/ 1126 w 2238"/>
                <a:gd name="T7" fmla="*/ 2 h 2574"/>
                <a:gd name="T8" fmla="*/ 1118 w 2238"/>
                <a:gd name="T9" fmla="*/ 0 h 2574"/>
                <a:gd name="T10" fmla="*/ 1110 w 2238"/>
                <a:gd name="T11" fmla="*/ 2 h 2574"/>
                <a:gd name="T12" fmla="*/ 1102 w 2238"/>
                <a:gd name="T13" fmla="*/ 4 h 2574"/>
                <a:gd name="T14" fmla="*/ 16 w 2238"/>
                <a:gd name="T15" fmla="*/ 632 h 2574"/>
                <a:gd name="T16" fmla="*/ 16 w 2238"/>
                <a:gd name="T17" fmla="*/ 632 h 2574"/>
                <a:gd name="T18" fmla="*/ 8 w 2238"/>
                <a:gd name="T19" fmla="*/ 636 h 2574"/>
                <a:gd name="T20" fmla="*/ 4 w 2238"/>
                <a:gd name="T21" fmla="*/ 644 h 2574"/>
                <a:gd name="T22" fmla="*/ 0 w 2238"/>
                <a:gd name="T23" fmla="*/ 652 h 2574"/>
                <a:gd name="T24" fmla="*/ 0 w 2238"/>
                <a:gd name="T25" fmla="*/ 660 h 2574"/>
                <a:gd name="T26" fmla="*/ 0 w 2238"/>
                <a:gd name="T27" fmla="*/ 1914 h 2574"/>
                <a:gd name="T28" fmla="*/ 0 w 2238"/>
                <a:gd name="T29" fmla="*/ 1914 h 2574"/>
                <a:gd name="T30" fmla="*/ 0 w 2238"/>
                <a:gd name="T31" fmla="*/ 1922 h 2574"/>
                <a:gd name="T32" fmla="*/ 4 w 2238"/>
                <a:gd name="T33" fmla="*/ 1930 h 2574"/>
                <a:gd name="T34" fmla="*/ 8 w 2238"/>
                <a:gd name="T35" fmla="*/ 1938 h 2574"/>
                <a:gd name="T36" fmla="*/ 16 w 2238"/>
                <a:gd name="T37" fmla="*/ 1944 h 2574"/>
                <a:gd name="T38" fmla="*/ 1102 w 2238"/>
                <a:gd name="T39" fmla="*/ 2570 h 2574"/>
                <a:gd name="T40" fmla="*/ 1102 w 2238"/>
                <a:gd name="T41" fmla="*/ 2570 h 2574"/>
                <a:gd name="T42" fmla="*/ 1110 w 2238"/>
                <a:gd name="T43" fmla="*/ 2572 h 2574"/>
                <a:gd name="T44" fmla="*/ 1118 w 2238"/>
                <a:gd name="T45" fmla="*/ 2574 h 2574"/>
                <a:gd name="T46" fmla="*/ 1118 w 2238"/>
                <a:gd name="T47" fmla="*/ 2574 h 2574"/>
                <a:gd name="T48" fmla="*/ 1118 w 2238"/>
                <a:gd name="T49" fmla="*/ 2574 h 2574"/>
                <a:gd name="T50" fmla="*/ 1118 w 2238"/>
                <a:gd name="T51" fmla="*/ 2574 h 2574"/>
                <a:gd name="T52" fmla="*/ 1118 w 2238"/>
                <a:gd name="T53" fmla="*/ 2574 h 2574"/>
                <a:gd name="T54" fmla="*/ 1118 w 2238"/>
                <a:gd name="T55" fmla="*/ 2574 h 2574"/>
                <a:gd name="T56" fmla="*/ 1126 w 2238"/>
                <a:gd name="T57" fmla="*/ 2572 h 2574"/>
                <a:gd name="T58" fmla="*/ 1136 w 2238"/>
                <a:gd name="T59" fmla="*/ 2570 h 2574"/>
                <a:gd name="T60" fmla="*/ 2220 w 2238"/>
                <a:gd name="T61" fmla="*/ 1944 h 2574"/>
                <a:gd name="T62" fmla="*/ 2220 w 2238"/>
                <a:gd name="T63" fmla="*/ 1944 h 2574"/>
                <a:gd name="T64" fmla="*/ 2228 w 2238"/>
                <a:gd name="T65" fmla="*/ 1938 h 2574"/>
                <a:gd name="T66" fmla="*/ 2232 w 2238"/>
                <a:gd name="T67" fmla="*/ 1930 h 2574"/>
                <a:gd name="T68" fmla="*/ 2236 w 2238"/>
                <a:gd name="T69" fmla="*/ 1922 h 2574"/>
                <a:gd name="T70" fmla="*/ 2238 w 2238"/>
                <a:gd name="T71" fmla="*/ 1914 h 2574"/>
                <a:gd name="T72" fmla="*/ 2238 w 2238"/>
                <a:gd name="T73" fmla="*/ 660 h 2574"/>
                <a:gd name="T74" fmla="*/ 2238 w 2238"/>
                <a:gd name="T75" fmla="*/ 660 h 2574"/>
                <a:gd name="T76" fmla="*/ 2236 w 2238"/>
                <a:gd name="T77" fmla="*/ 652 h 2574"/>
                <a:gd name="T78" fmla="*/ 2232 w 2238"/>
                <a:gd name="T79" fmla="*/ 644 h 2574"/>
                <a:gd name="T80" fmla="*/ 2228 w 2238"/>
                <a:gd name="T81" fmla="*/ 636 h 2574"/>
                <a:gd name="T82" fmla="*/ 2220 w 2238"/>
                <a:gd name="T83" fmla="*/ 632 h 2574"/>
                <a:gd name="T84" fmla="*/ 2220 w 2238"/>
                <a:gd name="T85" fmla="*/ 632 h 2574"/>
                <a:gd name="T86" fmla="*/ 1118 w 2238"/>
                <a:gd name="T87" fmla="*/ 74 h 2574"/>
                <a:gd name="T88" fmla="*/ 2134 w 2238"/>
                <a:gd name="T89" fmla="*/ 660 h 2574"/>
                <a:gd name="T90" fmla="*/ 1118 w 2238"/>
                <a:gd name="T91" fmla="*/ 1248 h 2574"/>
                <a:gd name="T92" fmla="*/ 102 w 2238"/>
                <a:gd name="T93" fmla="*/ 660 h 2574"/>
                <a:gd name="T94" fmla="*/ 1118 w 2238"/>
                <a:gd name="T95" fmla="*/ 74 h 2574"/>
                <a:gd name="T96" fmla="*/ 1084 w 2238"/>
                <a:gd name="T97" fmla="*/ 2480 h 2574"/>
                <a:gd name="T98" fmla="*/ 68 w 2238"/>
                <a:gd name="T99" fmla="*/ 1894 h 2574"/>
                <a:gd name="T100" fmla="*/ 68 w 2238"/>
                <a:gd name="T101" fmla="*/ 720 h 2574"/>
                <a:gd name="T102" fmla="*/ 1084 w 2238"/>
                <a:gd name="T103" fmla="*/ 1306 h 2574"/>
                <a:gd name="T104" fmla="*/ 1084 w 2238"/>
                <a:gd name="T105" fmla="*/ 2480 h 2574"/>
                <a:gd name="T106" fmla="*/ 2168 w 2238"/>
                <a:gd name="T107" fmla="*/ 1894 h 2574"/>
                <a:gd name="T108" fmla="*/ 1152 w 2238"/>
                <a:gd name="T109" fmla="*/ 2480 h 2574"/>
                <a:gd name="T110" fmla="*/ 1152 w 2238"/>
                <a:gd name="T111" fmla="*/ 1306 h 2574"/>
                <a:gd name="T112" fmla="*/ 1784 w 2238"/>
                <a:gd name="T113" fmla="*/ 942 h 2574"/>
                <a:gd name="T114" fmla="*/ 2168 w 2238"/>
                <a:gd name="T115" fmla="*/ 720 h 2574"/>
                <a:gd name="T116" fmla="*/ 2168 w 2238"/>
                <a:gd name="T117" fmla="*/ 1894 h 2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238" h="2574">
                  <a:moveTo>
                    <a:pt x="2220" y="632"/>
                  </a:moveTo>
                  <a:lnTo>
                    <a:pt x="1136" y="4"/>
                  </a:lnTo>
                  <a:lnTo>
                    <a:pt x="1136" y="4"/>
                  </a:lnTo>
                  <a:lnTo>
                    <a:pt x="1126" y="2"/>
                  </a:lnTo>
                  <a:lnTo>
                    <a:pt x="1118" y="0"/>
                  </a:lnTo>
                  <a:lnTo>
                    <a:pt x="1110" y="2"/>
                  </a:lnTo>
                  <a:lnTo>
                    <a:pt x="1102" y="4"/>
                  </a:lnTo>
                  <a:lnTo>
                    <a:pt x="16" y="632"/>
                  </a:lnTo>
                  <a:lnTo>
                    <a:pt x="16" y="632"/>
                  </a:lnTo>
                  <a:lnTo>
                    <a:pt x="8" y="636"/>
                  </a:lnTo>
                  <a:lnTo>
                    <a:pt x="4" y="644"/>
                  </a:lnTo>
                  <a:lnTo>
                    <a:pt x="0" y="652"/>
                  </a:lnTo>
                  <a:lnTo>
                    <a:pt x="0" y="660"/>
                  </a:lnTo>
                  <a:lnTo>
                    <a:pt x="0" y="1914"/>
                  </a:lnTo>
                  <a:lnTo>
                    <a:pt x="0" y="1914"/>
                  </a:lnTo>
                  <a:lnTo>
                    <a:pt x="0" y="1922"/>
                  </a:lnTo>
                  <a:lnTo>
                    <a:pt x="4" y="1930"/>
                  </a:lnTo>
                  <a:lnTo>
                    <a:pt x="8" y="1938"/>
                  </a:lnTo>
                  <a:lnTo>
                    <a:pt x="16" y="1944"/>
                  </a:lnTo>
                  <a:lnTo>
                    <a:pt x="1102" y="2570"/>
                  </a:lnTo>
                  <a:lnTo>
                    <a:pt x="1102" y="2570"/>
                  </a:lnTo>
                  <a:lnTo>
                    <a:pt x="1110" y="2572"/>
                  </a:lnTo>
                  <a:lnTo>
                    <a:pt x="1118" y="2574"/>
                  </a:lnTo>
                  <a:lnTo>
                    <a:pt x="1118" y="2574"/>
                  </a:lnTo>
                  <a:lnTo>
                    <a:pt x="1118" y="2574"/>
                  </a:lnTo>
                  <a:lnTo>
                    <a:pt x="1118" y="2574"/>
                  </a:lnTo>
                  <a:lnTo>
                    <a:pt x="1118" y="2574"/>
                  </a:lnTo>
                  <a:lnTo>
                    <a:pt x="1118" y="2574"/>
                  </a:lnTo>
                  <a:lnTo>
                    <a:pt x="1126" y="2572"/>
                  </a:lnTo>
                  <a:lnTo>
                    <a:pt x="1136" y="2570"/>
                  </a:lnTo>
                  <a:lnTo>
                    <a:pt x="2220" y="1944"/>
                  </a:lnTo>
                  <a:lnTo>
                    <a:pt x="2220" y="1944"/>
                  </a:lnTo>
                  <a:lnTo>
                    <a:pt x="2228" y="1938"/>
                  </a:lnTo>
                  <a:lnTo>
                    <a:pt x="2232" y="1930"/>
                  </a:lnTo>
                  <a:lnTo>
                    <a:pt x="2236" y="1922"/>
                  </a:lnTo>
                  <a:lnTo>
                    <a:pt x="2238" y="1914"/>
                  </a:lnTo>
                  <a:lnTo>
                    <a:pt x="2238" y="660"/>
                  </a:lnTo>
                  <a:lnTo>
                    <a:pt x="2238" y="660"/>
                  </a:lnTo>
                  <a:lnTo>
                    <a:pt x="2236" y="652"/>
                  </a:lnTo>
                  <a:lnTo>
                    <a:pt x="2232" y="644"/>
                  </a:lnTo>
                  <a:lnTo>
                    <a:pt x="2228" y="636"/>
                  </a:lnTo>
                  <a:lnTo>
                    <a:pt x="2220" y="632"/>
                  </a:lnTo>
                  <a:lnTo>
                    <a:pt x="2220" y="632"/>
                  </a:lnTo>
                  <a:close/>
                  <a:moveTo>
                    <a:pt x="1118" y="74"/>
                  </a:moveTo>
                  <a:lnTo>
                    <a:pt x="2134" y="660"/>
                  </a:lnTo>
                  <a:lnTo>
                    <a:pt x="1118" y="1248"/>
                  </a:lnTo>
                  <a:lnTo>
                    <a:pt x="102" y="660"/>
                  </a:lnTo>
                  <a:lnTo>
                    <a:pt x="1118" y="74"/>
                  </a:lnTo>
                  <a:close/>
                  <a:moveTo>
                    <a:pt x="1084" y="2480"/>
                  </a:moveTo>
                  <a:lnTo>
                    <a:pt x="68" y="1894"/>
                  </a:lnTo>
                  <a:lnTo>
                    <a:pt x="68" y="720"/>
                  </a:lnTo>
                  <a:lnTo>
                    <a:pt x="1084" y="1306"/>
                  </a:lnTo>
                  <a:lnTo>
                    <a:pt x="1084" y="2480"/>
                  </a:lnTo>
                  <a:close/>
                  <a:moveTo>
                    <a:pt x="2168" y="1894"/>
                  </a:moveTo>
                  <a:lnTo>
                    <a:pt x="1152" y="2480"/>
                  </a:lnTo>
                  <a:lnTo>
                    <a:pt x="1152" y="1306"/>
                  </a:lnTo>
                  <a:lnTo>
                    <a:pt x="1784" y="942"/>
                  </a:lnTo>
                  <a:lnTo>
                    <a:pt x="2168" y="720"/>
                  </a:lnTo>
                  <a:lnTo>
                    <a:pt x="2168" y="189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/>
            </a:p>
          </p:txBody>
        </p:sp>
      </p:grpSp>
      <p:sp>
        <p:nvSpPr>
          <p:cNvPr id="37" name="모서리가 둥근 직사각형 36"/>
          <p:cNvSpPr/>
          <p:nvPr/>
        </p:nvSpPr>
        <p:spPr>
          <a:xfrm>
            <a:off x="858231" y="3977049"/>
            <a:ext cx="3992648" cy="457200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ko-KR" altLang="en-US" sz="1350" dirty="0"/>
          </a:p>
        </p:txBody>
      </p:sp>
      <p:sp>
        <p:nvSpPr>
          <p:cNvPr id="38" name="TextBox 37"/>
          <p:cNvSpPr txBox="1"/>
          <p:nvPr/>
        </p:nvSpPr>
        <p:spPr>
          <a:xfrm>
            <a:off x="1312731" y="4055608"/>
            <a:ext cx="100405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500" b="1" smtClean="0">
                <a:solidFill>
                  <a:schemeClr val="accent1"/>
                </a:solidFill>
              </a:rPr>
              <a:t>Test case</a:t>
            </a:r>
            <a:endParaRPr lang="en-US" altLang="ko-KR" sz="1500" b="1" dirty="0">
              <a:solidFill>
                <a:schemeClr val="accent1"/>
              </a:solidFill>
            </a:endParaRPr>
          </a:p>
        </p:txBody>
      </p:sp>
      <p:grpSp>
        <p:nvGrpSpPr>
          <p:cNvPr id="39" name="그룹 38"/>
          <p:cNvGrpSpPr>
            <a:grpSpLocks noChangeAspect="1"/>
          </p:cNvGrpSpPr>
          <p:nvPr/>
        </p:nvGrpSpPr>
        <p:grpSpPr>
          <a:xfrm>
            <a:off x="970452" y="4073349"/>
            <a:ext cx="230060" cy="264600"/>
            <a:chOff x="3546475" y="2409825"/>
            <a:chExt cx="3552825" cy="4086225"/>
          </a:xfrm>
        </p:grpSpPr>
        <p:sp>
          <p:nvSpPr>
            <p:cNvPr id="40" name="Freeform 14"/>
            <p:cNvSpPr>
              <a:spLocks/>
            </p:cNvSpPr>
            <p:nvPr/>
          </p:nvSpPr>
          <p:spPr bwMode="auto">
            <a:xfrm>
              <a:off x="3600450" y="2463800"/>
              <a:ext cx="3444875" cy="1990725"/>
            </a:xfrm>
            <a:custGeom>
              <a:avLst/>
              <a:gdLst>
                <a:gd name="T0" fmla="*/ 2170 w 2170"/>
                <a:gd name="T1" fmla="*/ 626 h 1254"/>
                <a:gd name="T2" fmla="*/ 2170 w 2170"/>
                <a:gd name="T3" fmla="*/ 626 h 1254"/>
                <a:gd name="T4" fmla="*/ 1084 w 2170"/>
                <a:gd name="T5" fmla="*/ 0 h 1254"/>
                <a:gd name="T6" fmla="*/ 0 w 2170"/>
                <a:gd name="T7" fmla="*/ 626 h 1254"/>
                <a:gd name="T8" fmla="*/ 0 w 2170"/>
                <a:gd name="T9" fmla="*/ 626 h 1254"/>
                <a:gd name="T10" fmla="*/ 1084 w 2170"/>
                <a:gd name="T11" fmla="*/ 1254 h 1254"/>
                <a:gd name="T12" fmla="*/ 1084 w 2170"/>
                <a:gd name="T13" fmla="*/ 1254 h 1254"/>
                <a:gd name="T14" fmla="*/ 2170 w 2170"/>
                <a:gd name="T15" fmla="*/ 626 h 1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70" h="1254">
                  <a:moveTo>
                    <a:pt x="2170" y="626"/>
                  </a:moveTo>
                  <a:lnTo>
                    <a:pt x="2170" y="626"/>
                  </a:lnTo>
                  <a:lnTo>
                    <a:pt x="1084" y="0"/>
                  </a:lnTo>
                  <a:lnTo>
                    <a:pt x="0" y="626"/>
                  </a:lnTo>
                  <a:lnTo>
                    <a:pt x="0" y="626"/>
                  </a:lnTo>
                  <a:lnTo>
                    <a:pt x="1084" y="1254"/>
                  </a:lnTo>
                  <a:lnTo>
                    <a:pt x="1084" y="1254"/>
                  </a:lnTo>
                  <a:lnTo>
                    <a:pt x="2170" y="62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/>
            </a:p>
          </p:txBody>
        </p:sp>
        <p:sp>
          <p:nvSpPr>
            <p:cNvPr id="41" name="Freeform 15"/>
            <p:cNvSpPr>
              <a:spLocks/>
            </p:cNvSpPr>
            <p:nvPr/>
          </p:nvSpPr>
          <p:spPr bwMode="auto">
            <a:xfrm>
              <a:off x="3600450" y="3457575"/>
              <a:ext cx="1720850" cy="2984500"/>
            </a:xfrm>
            <a:custGeom>
              <a:avLst/>
              <a:gdLst>
                <a:gd name="T0" fmla="*/ 1084 w 1084"/>
                <a:gd name="T1" fmla="*/ 628 h 1880"/>
                <a:gd name="T2" fmla="*/ 0 w 1084"/>
                <a:gd name="T3" fmla="*/ 0 h 1880"/>
                <a:gd name="T4" fmla="*/ 0 w 1084"/>
                <a:gd name="T5" fmla="*/ 1254 h 1880"/>
                <a:gd name="T6" fmla="*/ 1084 w 1084"/>
                <a:gd name="T7" fmla="*/ 1880 h 1880"/>
                <a:gd name="T8" fmla="*/ 1084 w 1084"/>
                <a:gd name="T9" fmla="*/ 1880 h 1880"/>
                <a:gd name="T10" fmla="*/ 1084 w 1084"/>
                <a:gd name="T11" fmla="*/ 628 h 18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4" h="1880">
                  <a:moveTo>
                    <a:pt x="1084" y="628"/>
                  </a:moveTo>
                  <a:lnTo>
                    <a:pt x="0" y="0"/>
                  </a:lnTo>
                  <a:lnTo>
                    <a:pt x="0" y="1254"/>
                  </a:lnTo>
                  <a:lnTo>
                    <a:pt x="1084" y="1880"/>
                  </a:lnTo>
                  <a:lnTo>
                    <a:pt x="1084" y="1880"/>
                  </a:lnTo>
                  <a:lnTo>
                    <a:pt x="1084" y="6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/>
            </a:p>
          </p:txBody>
        </p:sp>
        <p:sp>
          <p:nvSpPr>
            <p:cNvPr id="46" name="Freeform 16"/>
            <p:cNvSpPr>
              <a:spLocks/>
            </p:cNvSpPr>
            <p:nvPr/>
          </p:nvSpPr>
          <p:spPr bwMode="auto">
            <a:xfrm>
              <a:off x="5321300" y="3457575"/>
              <a:ext cx="1724025" cy="2984500"/>
            </a:xfrm>
            <a:custGeom>
              <a:avLst/>
              <a:gdLst>
                <a:gd name="T0" fmla="*/ 1086 w 1086"/>
                <a:gd name="T1" fmla="*/ 0 h 1880"/>
                <a:gd name="T2" fmla="*/ 0 w 1086"/>
                <a:gd name="T3" fmla="*/ 628 h 1880"/>
                <a:gd name="T4" fmla="*/ 0 w 1086"/>
                <a:gd name="T5" fmla="*/ 1880 h 1880"/>
                <a:gd name="T6" fmla="*/ 1086 w 1086"/>
                <a:gd name="T7" fmla="*/ 1254 h 1880"/>
                <a:gd name="T8" fmla="*/ 1086 w 1086"/>
                <a:gd name="T9" fmla="*/ 0 h 18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6" h="1880">
                  <a:moveTo>
                    <a:pt x="1086" y="0"/>
                  </a:moveTo>
                  <a:lnTo>
                    <a:pt x="0" y="628"/>
                  </a:lnTo>
                  <a:lnTo>
                    <a:pt x="0" y="1880"/>
                  </a:lnTo>
                  <a:lnTo>
                    <a:pt x="1086" y="1254"/>
                  </a:lnTo>
                  <a:lnTo>
                    <a:pt x="108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/>
            </a:p>
          </p:txBody>
        </p:sp>
        <p:sp>
          <p:nvSpPr>
            <p:cNvPr id="47" name="Freeform 17"/>
            <p:cNvSpPr>
              <a:spLocks noEditPoints="1"/>
            </p:cNvSpPr>
            <p:nvPr/>
          </p:nvSpPr>
          <p:spPr bwMode="auto">
            <a:xfrm>
              <a:off x="3546475" y="2409825"/>
              <a:ext cx="3552825" cy="4086225"/>
            </a:xfrm>
            <a:custGeom>
              <a:avLst/>
              <a:gdLst>
                <a:gd name="T0" fmla="*/ 2220 w 2238"/>
                <a:gd name="T1" fmla="*/ 632 h 2574"/>
                <a:gd name="T2" fmla="*/ 1136 w 2238"/>
                <a:gd name="T3" fmla="*/ 4 h 2574"/>
                <a:gd name="T4" fmla="*/ 1136 w 2238"/>
                <a:gd name="T5" fmla="*/ 4 h 2574"/>
                <a:gd name="T6" fmla="*/ 1126 w 2238"/>
                <a:gd name="T7" fmla="*/ 2 h 2574"/>
                <a:gd name="T8" fmla="*/ 1118 w 2238"/>
                <a:gd name="T9" fmla="*/ 0 h 2574"/>
                <a:gd name="T10" fmla="*/ 1110 w 2238"/>
                <a:gd name="T11" fmla="*/ 2 h 2574"/>
                <a:gd name="T12" fmla="*/ 1102 w 2238"/>
                <a:gd name="T13" fmla="*/ 4 h 2574"/>
                <a:gd name="T14" fmla="*/ 16 w 2238"/>
                <a:gd name="T15" fmla="*/ 632 h 2574"/>
                <a:gd name="T16" fmla="*/ 16 w 2238"/>
                <a:gd name="T17" fmla="*/ 632 h 2574"/>
                <a:gd name="T18" fmla="*/ 8 w 2238"/>
                <a:gd name="T19" fmla="*/ 636 h 2574"/>
                <a:gd name="T20" fmla="*/ 4 w 2238"/>
                <a:gd name="T21" fmla="*/ 644 h 2574"/>
                <a:gd name="T22" fmla="*/ 0 w 2238"/>
                <a:gd name="T23" fmla="*/ 652 h 2574"/>
                <a:gd name="T24" fmla="*/ 0 w 2238"/>
                <a:gd name="T25" fmla="*/ 660 h 2574"/>
                <a:gd name="T26" fmla="*/ 0 w 2238"/>
                <a:gd name="T27" fmla="*/ 1914 h 2574"/>
                <a:gd name="T28" fmla="*/ 0 w 2238"/>
                <a:gd name="T29" fmla="*/ 1914 h 2574"/>
                <a:gd name="T30" fmla="*/ 0 w 2238"/>
                <a:gd name="T31" fmla="*/ 1922 h 2574"/>
                <a:gd name="T32" fmla="*/ 4 w 2238"/>
                <a:gd name="T33" fmla="*/ 1930 h 2574"/>
                <a:gd name="T34" fmla="*/ 8 w 2238"/>
                <a:gd name="T35" fmla="*/ 1938 h 2574"/>
                <a:gd name="T36" fmla="*/ 16 w 2238"/>
                <a:gd name="T37" fmla="*/ 1944 h 2574"/>
                <a:gd name="T38" fmla="*/ 1102 w 2238"/>
                <a:gd name="T39" fmla="*/ 2570 h 2574"/>
                <a:gd name="T40" fmla="*/ 1102 w 2238"/>
                <a:gd name="T41" fmla="*/ 2570 h 2574"/>
                <a:gd name="T42" fmla="*/ 1110 w 2238"/>
                <a:gd name="T43" fmla="*/ 2572 h 2574"/>
                <a:gd name="T44" fmla="*/ 1118 w 2238"/>
                <a:gd name="T45" fmla="*/ 2574 h 2574"/>
                <a:gd name="T46" fmla="*/ 1118 w 2238"/>
                <a:gd name="T47" fmla="*/ 2574 h 2574"/>
                <a:gd name="T48" fmla="*/ 1118 w 2238"/>
                <a:gd name="T49" fmla="*/ 2574 h 2574"/>
                <a:gd name="T50" fmla="*/ 1118 w 2238"/>
                <a:gd name="T51" fmla="*/ 2574 h 2574"/>
                <a:gd name="T52" fmla="*/ 1118 w 2238"/>
                <a:gd name="T53" fmla="*/ 2574 h 2574"/>
                <a:gd name="T54" fmla="*/ 1118 w 2238"/>
                <a:gd name="T55" fmla="*/ 2574 h 2574"/>
                <a:gd name="T56" fmla="*/ 1126 w 2238"/>
                <a:gd name="T57" fmla="*/ 2572 h 2574"/>
                <a:gd name="T58" fmla="*/ 1136 w 2238"/>
                <a:gd name="T59" fmla="*/ 2570 h 2574"/>
                <a:gd name="T60" fmla="*/ 2220 w 2238"/>
                <a:gd name="T61" fmla="*/ 1944 h 2574"/>
                <a:gd name="T62" fmla="*/ 2220 w 2238"/>
                <a:gd name="T63" fmla="*/ 1944 h 2574"/>
                <a:gd name="T64" fmla="*/ 2228 w 2238"/>
                <a:gd name="T65" fmla="*/ 1938 h 2574"/>
                <a:gd name="T66" fmla="*/ 2232 w 2238"/>
                <a:gd name="T67" fmla="*/ 1930 h 2574"/>
                <a:gd name="T68" fmla="*/ 2236 w 2238"/>
                <a:gd name="T69" fmla="*/ 1922 h 2574"/>
                <a:gd name="T70" fmla="*/ 2238 w 2238"/>
                <a:gd name="T71" fmla="*/ 1914 h 2574"/>
                <a:gd name="T72" fmla="*/ 2238 w 2238"/>
                <a:gd name="T73" fmla="*/ 660 h 2574"/>
                <a:gd name="T74" fmla="*/ 2238 w 2238"/>
                <a:gd name="T75" fmla="*/ 660 h 2574"/>
                <a:gd name="T76" fmla="*/ 2236 w 2238"/>
                <a:gd name="T77" fmla="*/ 652 h 2574"/>
                <a:gd name="T78" fmla="*/ 2232 w 2238"/>
                <a:gd name="T79" fmla="*/ 644 h 2574"/>
                <a:gd name="T80" fmla="*/ 2228 w 2238"/>
                <a:gd name="T81" fmla="*/ 636 h 2574"/>
                <a:gd name="T82" fmla="*/ 2220 w 2238"/>
                <a:gd name="T83" fmla="*/ 632 h 2574"/>
                <a:gd name="T84" fmla="*/ 2220 w 2238"/>
                <a:gd name="T85" fmla="*/ 632 h 2574"/>
                <a:gd name="T86" fmla="*/ 1118 w 2238"/>
                <a:gd name="T87" fmla="*/ 74 h 2574"/>
                <a:gd name="T88" fmla="*/ 2134 w 2238"/>
                <a:gd name="T89" fmla="*/ 660 h 2574"/>
                <a:gd name="T90" fmla="*/ 1118 w 2238"/>
                <a:gd name="T91" fmla="*/ 1248 h 2574"/>
                <a:gd name="T92" fmla="*/ 102 w 2238"/>
                <a:gd name="T93" fmla="*/ 660 h 2574"/>
                <a:gd name="T94" fmla="*/ 1118 w 2238"/>
                <a:gd name="T95" fmla="*/ 74 h 2574"/>
                <a:gd name="T96" fmla="*/ 1084 w 2238"/>
                <a:gd name="T97" fmla="*/ 2480 h 2574"/>
                <a:gd name="T98" fmla="*/ 68 w 2238"/>
                <a:gd name="T99" fmla="*/ 1894 h 2574"/>
                <a:gd name="T100" fmla="*/ 68 w 2238"/>
                <a:gd name="T101" fmla="*/ 720 h 2574"/>
                <a:gd name="T102" fmla="*/ 1084 w 2238"/>
                <a:gd name="T103" fmla="*/ 1306 h 2574"/>
                <a:gd name="T104" fmla="*/ 1084 w 2238"/>
                <a:gd name="T105" fmla="*/ 2480 h 2574"/>
                <a:gd name="T106" fmla="*/ 2168 w 2238"/>
                <a:gd name="T107" fmla="*/ 1894 h 2574"/>
                <a:gd name="T108" fmla="*/ 1152 w 2238"/>
                <a:gd name="T109" fmla="*/ 2480 h 2574"/>
                <a:gd name="T110" fmla="*/ 1152 w 2238"/>
                <a:gd name="T111" fmla="*/ 1306 h 2574"/>
                <a:gd name="T112" fmla="*/ 1784 w 2238"/>
                <a:gd name="T113" fmla="*/ 942 h 2574"/>
                <a:gd name="T114" fmla="*/ 2168 w 2238"/>
                <a:gd name="T115" fmla="*/ 720 h 2574"/>
                <a:gd name="T116" fmla="*/ 2168 w 2238"/>
                <a:gd name="T117" fmla="*/ 1894 h 2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238" h="2574">
                  <a:moveTo>
                    <a:pt x="2220" y="632"/>
                  </a:moveTo>
                  <a:lnTo>
                    <a:pt x="1136" y="4"/>
                  </a:lnTo>
                  <a:lnTo>
                    <a:pt x="1136" y="4"/>
                  </a:lnTo>
                  <a:lnTo>
                    <a:pt x="1126" y="2"/>
                  </a:lnTo>
                  <a:lnTo>
                    <a:pt x="1118" y="0"/>
                  </a:lnTo>
                  <a:lnTo>
                    <a:pt x="1110" y="2"/>
                  </a:lnTo>
                  <a:lnTo>
                    <a:pt x="1102" y="4"/>
                  </a:lnTo>
                  <a:lnTo>
                    <a:pt x="16" y="632"/>
                  </a:lnTo>
                  <a:lnTo>
                    <a:pt x="16" y="632"/>
                  </a:lnTo>
                  <a:lnTo>
                    <a:pt x="8" y="636"/>
                  </a:lnTo>
                  <a:lnTo>
                    <a:pt x="4" y="644"/>
                  </a:lnTo>
                  <a:lnTo>
                    <a:pt x="0" y="652"/>
                  </a:lnTo>
                  <a:lnTo>
                    <a:pt x="0" y="660"/>
                  </a:lnTo>
                  <a:lnTo>
                    <a:pt x="0" y="1914"/>
                  </a:lnTo>
                  <a:lnTo>
                    <a:pt x="0" y="1914"/>
                  </a:lnTo>
                  <a:lnTo>
                    <a:pt x="0" y="1922"/>
                  </a:lnTo>
                  <a:lnTo>
                    <a:pt x="4" y="1930"/>
                  </a:lnTo>
                  <a:lnTo>
                    <a:pt x="8" y="1938"/>
                  </a:lnTo>
                  <a:lnTo>
                    <a:pt x="16" y="1944"/>
                  </a:lnTo>
                  <a:lnTo>
                    <a:pt x="1102" y="2570"/>
                  </a:lnTo>
                  <a:lnTo>
                    <a:pt x="1102" y="2570"/>
                  </a:lnTo>
                  <a:lnTo>
                    <a:pt x="1110" y="2572"/>
                  </a:lnTo>
                  <a:lnTo>
                    <a:pt x="1118" y="2574"/>
                  </a:lnTo>
                  <a:lnTo>
                    <a:pt x="1118" y="2574"/>
                  </a:lnTo>
                  <a:lnTo>
                    <a:pt x="1118" y="2574"/>
                  </a:lnTo>
                  <a:lnTo>
                    <a:pt x="1118" y="2574"/>
                  </a:lnTo>
                  <a:lnTo>
                    <a:pt x="1118" y="2574"/>
                  </a:lnTo>
                  <a:lnTo>
                    <a:pt x="1118" y="2574"/>
                  </a:lnTo>
                  <a:lnTo>
                    <a:pt x="1126" y="2572"/>
                  </a:lnTo>
                  <a:lnTo>
                    <a:pt x="1136" y="2570"/>
                  </a:lnTo>
                  <a:lnTo>
                    <a:pt x="2220" y="1944"/>
                  </a:lnTo>
                  <a:lnTo>
                    <a:pt x="2220" y="1944"/>
                  </a:lnTo>
                  <a:lnTo>
                    <a:pt x="2228" y="1938"/>
                  </a:lnTo>
                  <a:lnTo>
                    <a:pt x="2232" y="1930"/>
                  </a:lnTo>
                  <a:lnTo>
                    <a:pt x="2236" y="1922"/>
                  </a:lnTo>
                  <a:lnTo>
                    <a:pt x="2238" y="1914"/>
                  </a:lnTo>
                  <a:lnTo>
                    <a:pt x="2238" y="660"/>
                  </a:lnTo>
                  <a:lnTo>
                    <a:pt x="2238" y="660"/>
                  </a:lnTo>
                  <a:lnTo>
                    <a:pt x="2236" y="652"/>
                  </a:lnTo>
                  <a:lnTo>
                    <a:pt x="2232" y="644"/>
                  </a:lnTo>
                  <a:lnTo>
                    <a:pt x="2228" y="636"/>
                  </a:lnTo>
                  <a:lnTo>
                    <a:pt x="2220" y="632"/>
                  </a:lnTo>
                  <a:lnTo>
                    <a:pt x="2220" y="632"/>
                  </a:lnTo>
                  <a:close/>
                  <a:moveTo>
                    <a:pt x="1118" y="74"/>
                  </a:moveTo>
                  <a:lnTo>
                    <a:pt x="2134" y="660"/>
                  </a:lnTo>
                  <a:lnTo>
                    <a:pt x="1118" y="1248"/>
                  </a:lnTo>
                  <a:lnTo>
                    <a:pt x="102" y="660"/>
                  </a:lnTo>
                  <a:lnTo>
                    <a:pt x="1118" y="74"/>
                  </a:lnTo>
                  <a:close/>
                  <a:moveTo>
                    <a:pt x="1084" y="2480"/>
                  </a:moveTo>
                  <a:lnTo>
                    <a:pt x="68" y="1894"/>
                  </a:lnTo>
                  <a:lnTo>
                    <a:pt x="68" y="720"/>
                  </a:lnTo>
                  <a:lnTo>
                    <a:pt x="1084" y="1306"/>
                  </a:lnTo>
                  <a:lnTo>
                    <a:pt x="1084" y="2480"/>
                  </a:lnTo>
                  <a:close/>
                  <a:moveTo>
                    <a:pt x="2168" y="1894"/>
                  </a:moveTo>
                  <a:lnTo>
                    <a:pt x="1152" y="2480"/>
                  </a:lnTo>
                  <a:lnTo>
                    <a:pt x="1152" y="1306"/>
                  </a:lnTo>
                  <a:lnTo>
                    <a:pt x="1784" y="942"/>
                  </a:lnTo>
                  <a:lnTo>
                    <a:pt x="2168" y="720"/>
                  </a:lnTo>
                  <a:lnTo>
                    <a:pt x="2168" y="189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/>
            </a:p>
          </p:txBody>
        </p:sp>
      </p:grpSp>
      <p:sp>
        <p:nvSpPr>
          <p:cNvPr id="49" name="모서리가 둥근 직사각형 48"/>
          <p:cNvSpPr/>
          <p:nvPr/>
        </p:nvSpPr>
        <p:spPr>
          <a:xfrm>
            <a:off x="858231" y="4530549"/>
            <a:ext cx="3992648" cy="457200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ko-KR" altLang="en-US" sz="1350" dirty="0"/>
          </a:p>
        </p:txBody>
      </p:sp>
      <p:sp>
        <p:nvSpPr>
          <p:cNvPr id="50" name="TextBox 49"/>
          <p:cNvSpPr txBox="1"/>
          <p:nvPr/>
        </p:nvSpPr>
        <p:spPr>
          <a:xfrm>
            <a:off x="1312731" y="4609108"/>
            <a:ext cx="99629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500" b="1" smtClean="0">
                <a:solidFill>
                  <a:schemeClr val="accent1"/>
                </a:solidFill>
              </a:rPr>
              <a:t>Test Tool</a:t>
            </a:r>
            <a:endParaRPr lang="en-US" altLang="ko-KR" sz="1500" b="1" dirty="0">
              <a:solidFill>
                <a:schemeClr val="accent1"/>
              </a:solidFill>
            </a:endParaRPr>
          </a:p>
        </p:txBody>
      </p:sp>
      <p:grpSp>
        <p:nvGrpSpPr>
          <p:cNvPr id="51" name="그룹 50"/>
          <p:cNvGrpSpPr>
            <a:grpSpLocks noChangeAspect="1"/>
          </p:cNvGrpSpPr>
          <p:nvPr/>
        </p:nvGrpSpPr>
        <p:grpSpPr>
          <a:xfrm>
            <a:off x="970452" y="4626849"/>
            <a:ext cx="230060" cy="264600"/>
            <a:chOff x="3546475" y="2409825"/>
            <a:chExt cx="3552825" cy="4086225"/>
          </a:xfrm>
        </p:grpSpPr>
        <p:sp>
          <p:nvSpPr>
            <p:cNvPr id="52" name="Freeform 14"/>
            <p:cNvSpPr>
              <a:spLocks/>
            </p:cNvSpPr>
            <p:nvPr/>
          </p:nvSpPr>
          <p:spPr bwMode="auto">
            <a:xfrm>
              <a:off x="3600450" y="2463800"/>
              <a:ext cx="3444875" cy="1990725"/>
            </a:xfrm>
            <a:custGeom>
              <a:avLst/>
              <a:gdLst>
                <a:gd name="T0" fmla="*/ 2170 w 2170"/>
                <a:gd name="T1" fmla="*/ 626 h 1254"/>
                <a:gd name="T2" fmla="*/ 2170 w 2170"/>
                <a:gd name="T3" fmla="*/ 626 h 1254"/>
                <a:gd name="T4" fmla="*/ 1084 w 2170"/>
                <a:gd name="T5" fmla="*/ 0 h 1254"/>
                <a:gd name="T6" fmla="*/ 0 w 2170"/>
                <a:gd name="T7" fmla="*/ 626 h 1254"/>
                <a:gd name="T8" fmla="*/ 0 w 2170"/>
                <a:gd name="T9" fmla="*/ 626 h 1254"/>
                <a:gd name="T10" fmla="*/ 1084 w 2170"/>
                <a:gd name="T11" fmla="*/ 1254 h 1254"/>
                <a:gd name="T12" fmla="*/ 1084 w 2170"/>
                <a:gd name="T13" fmla="*/ 1254 h 1254"/>
                <a:gd name="T14" fmla="*/ 2170 w 2170"/>
                <a:gd name="T15" fmla="*/ 626 h 1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70" h="1254">
                  <a:moveTo>
                    <a:pt x="2170" y="626"/>
                  </a:moveTo>
                  <a:lnTo>
                    <a:pt x="2170" y="626"/>
                  </a:lnTo>
                  <a:lnTo>
                    <a:pt x="1084" y="0"/>
                  </a:lnTo>
                  <a:lnTo>
                    <a:pt x="0" y="626"/>
                  </a:lnTo>
                  <a:lnTo>
                    <a:pt x="0" y="626"/>
                  </a:lnTo>
                  <a:lnTo>
                    <a:pt x="1084" y="1254"/>
                  </a:lnTo>
                  <a:lnTo>
                    <a:pt x="1084" y="1254"/>
                  </a:lnTo>
                  <a:lnTo>
                    <a:pt x="2170" y="62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/>
            </a:p>
          </p:txBody>
        </p:sp>
        <p:sp>
          <p:nvSpPr>
            <p:cNvPr id="53" name="Freeform 15"/>
            <p:cNvSpPr>
              <a:spLocks/>
            </p:cNvSpPr>
            <p:nvPr/>
          </p:nvSpPr>
          <p:spPr bwMode="auto">
            <a:xfrm>
              <a:off x="3600450" y="3457575"/>
              <a:ext cx="1720850" cy="2984500"/>
            </a:xfrm>
            <a:custGeom>
              <a:avLst/>
              <a:gdLst>
                <a:gd name="T0" fmla="*/ 1084 w 1084"/>
                <a:gd name="T1" fmla="*/ 628 h 1880"/>
                <a:gd name="T2" fmla="*/ 0 w 1084"/>
                <a:gd name="T3" fmla="*/ 0 h 1880"/>
                <a:gd name="T4" fmla="*/ 0 w 1084"/>
                <a:gd name="T5" fmla="*/ 1254 h 1880"/>
                <a:gd name="T6" fmla="*/ 1084 w 1084"/>
                <a:gd name="T7" fmla="*/ 1880 h 1880"/>
                <a:gd name="T8" fmla="*/ 1084 w 1084"/>
                <a:gd name="T9" fmla="*/ 1880 h 1880"/>
                <a:gd name="T10" fmla="*/ 1084 w 1084"/>
                <a:gd name="T11" fmla="*/ 628 h 18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4" h="1880">
                  <a:moveTo>
                    <a:pt x="1084" y="628"/>
                  </a:moveTo>
                  <a:lnTo>
                    <a:pt x="0" y="0"/>
                  </a:lnTo>
                  <a:lnTo>
                    <a:pt x="0" y="1254"/>
                  </a:lnTo>
                  <a:lnTo>
                    <a:pt x="1084" y="1880"/>
                  </a:lnTo>
                  <a:lnTo>
                    <a:pt x="1084" y="1880"/>
                  </a:lnTo>
                  <a:lnTo>
                    <a:pt x="1084" y="6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/>
            </a:p>
          </p:txBody>
        </p:sp>
        <p:sp>
          <p:nvSpPr>
            <p:cNvPr id="54" name="Freeform 16"/>
            <p:cNvSpPr>
              <a:spLocks/>
            </p:cNvSpPr>
            <p:nvPr/>
          </p:nvSpPr>
          <p:spPr bwMode="auto">
            <a:xfrm>
              <a:off x="5321300" y="3457575"/>
              <a:ext cx="1724025" cy="2984500"/>
            </a:xfrm>
            <a:custGeom>
              <a:avLst/>
              <a:gdLst>
                <a:gd name="T0" fmla="*/ 1086 w 1086"/>
                <a:gd name="T1" fmla="*/ 0 h 1880"/>
                <a:gd name="T2" fmla="*/ 0 w 1086"/>
                <a:gd name="T3" fmla="*/ 628 h 1880"/>
                <a:gd name="T4" fmla="*/ 0 w 1086"/>
                <a:gd name="T5" fmla="*/ 1880 h 1880"/>
                <a:gd name="T6" fmla="*/ 1086 w 1086"/>
                <a:gd name="T7" fmla="*/ 1254 h 1880"/>
                <a:gd name="T8" fmla="*/ 1086 w 1086"/>
                <a:gd name="T9" fmla="*/ 0 h 18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6" h="1880">
                  <a:moveTo>
                    <a:pt x="1086" y="0"/>
                  </a:moveTo>
                  <a:lnTo>
                    <a:pt x="0" y="628"/>
                  </a:lnTo>
                  <a:lnTo>
                    <a:pt x="0" y="1880"/>
                  </a:lnTo>
                  <a:lnTo>
                    <a:pt x="1086" y="1254"/>
                  </a:lnTo>
                  <a:lnTo>
                    <a:pt x="108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/>
            </a:p>
          </p:txBody>
        </p:sp>
        <p:sp>
          <p:nvSpPr>
            <p:cNvPr id="55" name="Freeform 17"/>
            <p:cNvSpPr>
              <a:spLocks noEditPoints="1"/>
            </p:cNvSpPr>
            <p:nvPr/>
          </p:nvSpPr>
          <p:spPr bwMode="auto">
            <a:xfrm>
              <a:off x="3546475" y="2409825"/>
              <a:ext cx="3552825" cy="4086225"/>
            </a:xfrm>
            <a:custGeom>
              <a:avLst/>
              <a:gdLst>
                <a:gd name="T0" fmla="*/ 2220 w 2238"/>
                <a:gd name="T1" fmla="*/ 632 h 2574"/>
                <a:gd name="T2" fmla="*/ 1136 w 2238"/>
                <a:gd name="T3" fmla="*/ 4 h 2574"/>
                <a:gd name="T4" fmla="*/ 1136 w 2238"/>
                <a:gd name="T5" fmla="*/ 4 h 2574"/>
                <a:gd name="T6" fmla="*/ 1126 w 2238"/>
                <a:gd name="T7" fmla="*/ 2 h 2574"/>
                <a:gd name="T8" fmla="*/ 1118 w 2238"/>
                <a:gd name="T9" fmla="*/ 0 h 2574"/>
                <a:gd name="T10" fmla="*/ 1110 w 2238"/>
                <a:gd name="T11" fmla="*/ 2 h 2574"/>
                <a:gd name="T12" fmla="*/ 1102 w 2238"/>
                <a:gd name="T13" fmla="*/ 4 h 2574"/>
                <a:gd name="T14" fmla="*/ 16 w 2238"/>
                <a:gd name="T15" fmla="*/ 632 h 2574"/>
                <a:gd name="T16" fmla="*/ 16 w 2238"/>
                <a:gd name="T17" fmla="*/ 632 h 2574"/>
                <a:gd name="T18" fmla="*/ 8 w 2238"/>
                <a:gd name="T19" fmla="*/ 636 h 2574"/>
                <a:gd name="T20" fmla="*/ 4 w 2238"/>
                <a:gd name="T21" fmla="*/ 644 h 2574"/>
                <a:gd name="T22" fmla="*/ 0 w 2238"/>
                <a:gd name="T23" fmla="*/ 652 h 2574"/>
                <a:gd name="T24" fmla="*/ 0 w 2238"/>
                <a:gd name="T25" fmla="*/ 660 h 2574"/>
                <a:gd name="T26" fmla="*/ 0 w 2238"/>
                <a:gd name="T27" fmla="*/ 1914 h 2574"/>
                <a:gd name="T28" fmla="*/ 0 w 2238"/>
                <a:gd name="T29" fmla="*/ 1914 h 2574"/>
                <a:gd name="T30" fmla="*/ 0 w 2238"/>
                <a:gd name="T31" fmla="*/ 1922 h 2574"/>
                <a:gd name="T32" fmla="*/ 4 w 2238"/>
                <a:gd name="T33" fmla="*/ 1930 h 2574"/>
                <a:gd name="T34" fmla="*/ 8 w 2238"/>
                <a:gd name="T35" fmla="*/ 1938 h 2574"/>
                <a:gd name="T36" fmla="*/ 16 w 2238"/>
                <a:gd name="T37" fmla="*/ 1944 h 2574"/>
                <a:gd name="T38" fmla="*/ 1102 w 2238"/>
                <a:gd name="T39" fmla="*/ 2570 h 2574"/>
                <a:gd name="T40" fmla="*/ 1102 w 2238"/>
                <a:gd name="T41" fmla="*/ 2570 h 2574"/>
                <a:gd name="T42" fmla="*/ 1110 w 2238"/>
                <a:gd name="T43" fmla="*/ 2572 h 2574"/>
                <a:gd name="T44" fmla="*/ 1118 w 2238"/>
                <a:gd name="T45" fmla="*/ 2574 h 2574"/>
                <a:gd name="T46" fmla="*/ 1118 w 2238"/>
                <a:gd name="T47" fmla="*/ 2574 h 2574"/>
                <a:gd name="T48" fmla="*/ 1118 w 2238"/>
                <a:gd name="T49" fmla="*/ 2574 h 2574"/>
                <a:gd name="T50" fmla="*/ 1118 w 2238"/>
                <a:gd name="T51" fmla="*/ 2574 h 2574"/>
                <a:gd name="T52" fmla="*/ 1118 w 2238"/>
                <a:gd name="T53" fmla="*/ 2574 h 2574"/>
                <a:gd name="T54" fmla="*/ 1118 w 2238"/>
                <a:gd name="T55" fmla="*/ 2574 h 2574"/>
                <a:gd name="T56" fmla="*/ 1126 w 2238"/>
                <a:gd name="T57" fmla="*/ 2572 h 2574"/>
                <a:gd name="T58" fmla="*/ 1136 w 2238"/>
                <a:gd name="T59" fmla="*/ 2570 h 2574"/>
                <a:gd name="T60" fmla="*/ 2220 w 2238"/>
                <a:gd name="T61" fmla="*/ 1944 h 2574"/>
                <a:gd name="T62" fmla="*/ 2220 w 2238"/>
                <a:gd name="T63" fmla="*/ 1944 h 2574"/>
                <a:gd name="T64" fmla="*/ 2228 w 2238"/>
                <a:gd name="T65" fmla="*/ 1938 h 2574"/>
                <a:gd name="T66" fmla="*/ 2232 w 2238"/>
                <a:gd name="T67" fmla="*/ 1930 h 2574"/>
                <a:gd name="T68" fmla="*/ 2236 w 2238"/>
                <a:gd name="T69" fmla="*/ 1922 h 2574"/>
                <a:gd name="T70" fmla="*/ 2238 w 2238"/>
                <a:gd name="T71" fmla="*/ 1914 h 2574"/>
                <a:gd name="T72" fmla="*/ 2238 w 2238"/>
                <a:gd name="T73" fmla="*/ 660 h 2574"/>
                <a:gd name="T74" fmla="*/ 2238 w 2238"/>
                <a:gd name="T75" fmla="*/ 660 h 2574"/>
                <a:gd name="T76" fmla="*/ 2236 w 2238"/>
                <a:gd name="T77" fmla="*/ 652 h 2574"/>
                <a:gd name="T78" fmla="*/ 2232 w 2238"/>
                <a:gd name="T79" fmla="*/ 644 h 2574"/>
                <a:gd name="T80" fmla="*/ 2228 w 2238"/>
                <a:gd name="T81" fmla="*/ 636 h 2574"/>
                <a:gd name="T82" fmla="*/ 2220 w 2238"/>
                <a:gd name="T83" fmla="*/ 632 h 2574"/>
                <a:gd name="T84" fmla="*/ 2220 w 2238"/>
                <a:gd name="T85" fmla="*/ 632 h 2574"/>
                <a:gd name="T86" fmla="*/ 1118 w 2238"/>
                <a:gd name="T87" fmla="*/ 74 h 2574"/>
                <a:gd name="T88" fmla="*/ 2134 w 2238"/>
                <a:gd name="T89" fmla="*/ 660 h 2574"/>
                <a:gd name="T90" fmla="*/ 1118 w 2238"/>
                <a:gd name="T91" fmla="*/ 1248 h 2574"/>
                <a:gd name="T92" fmla="*/ 102 w 2238"/>
                <a:gd name="T93" fmla="*/ 660 h 2574"/>
                <a:gd name="T94" fmla="*/ 1118 w 2238"/>
                <a:gd name="T95" fmla="*/ 74 h 2574"/>
                <a:gd name="T96" fmla="*/ 1084 w 2238"/>
                <a:gd name="T97" fmla="*/ 2480 h 2574"/>
                <a:gd name="T98" fmla="*/ 68 w 2238"/>
                <a:gd name="T99" fmla="*/ 1894 h 2574"/>
                <a:gd name="T100" fmla="*/ 68 w 2238"/>
                <a:gd name="T101" fmla="*/ 720 h 2574"/>
                <a:gd name="T102" fmla="*/ 1084 w 2238"/>
                <a:gd name="T103" fmla="*/ 1306 h 2574"/>
                <a:gd name="T104" fmla="*/ 1084 w 2238"/>
                <a:gd name="T105" fmla="*/ 2480 h 2574"/>
                <a:gd name="T106" fmla="*/ 2168 w 2238"/>
                <a:gd name="T107" fmla="*/ 1894 h 2574"/>
                <a:gd name="T108" fmla="*/ 1152 w 2238"/>
                <a:gd name="T109" fmla="*/ 2480 h 2574"/>
                <a:gd name="T110" fmla="*/ 1152 w 2238"/>
                <a:gd name="T111" fmla="*/ 1306 h 2574"/>
                <a:gd name="T112" fmla="*/ 1784 w 2238"/>
                <a:gd name="T113" fmla="*/ 942 h 2574"/>
                <a:gd name="T114" fmla="*/ 2168 w 2238"/>
                <a:gd name="T115" fmla="*/ 720 h 2574"/>
                <a:gd name="T116" fmla="*/ 2168 w 2238"/>
                <a:gd name="T117" fmla="*/ 1894 h 2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238" h="2574">
                  <a:moveTo>
                    <a:pt x="2220" y="632"/>
                  </a:moveTo>
                  <a:lnTo>
                    <a:pt x="1136" y="4"/>
                  </a:lnTo>
                  <a:lnTo>
                    <a:pt x="1136" y="4"/>
                  </a:lnTo>
                  <a:lnTo>
                    <a:pt x="1126" y="2"/>
                  </a:lnTo>
                  <a:lnTo>
                    <a:pt x="1118" y="0"/>
                  </a:lnTo>
                  <a:lnTo>
                    <a:pt x="1110" y="2"/>
                  </a:lnTo>
                  <a:lnTo>
                    <a:pt x="1102" y="4"/>
                  </a:lnTo>
                  <a:lnTo>
                    <a:pt x="16" y="632"/>
                  </a:lnTo>
                  <a:lnTo>
                    <a:pt x="16" y="632"/>
                  </a:lnTo>
                  <a:lnTo>
                    <a:pt x="8" y="636"/>
                  </a:lnTo>
                  <a:lnTo>
                    <a:pt x="4" y="644"/>
                  </a:lnTo>
                  <a:lnTo>
                    <a:pt x="0" y="652"/>
                  </a:lnTo>
                  <a:lnTo>
                    <a:pt x="0" y="660"/>
                  </a:lnTo>
                  <a:lnTo>
                    <a:pt x="0" y="1914"/>
                  </a:lnTo>
                  <a:lnTo>
                    <a:pt x="0" y="1914"/>
                  </a:lnTo>
                  <a:lnTo>
                    <a:pt x="0" y="1922"/>
                  </a:lnTo>
                  <a:lnTo>
                    <a:pt x="4" y="1930"/>
                  </a:lnTo>
                  <a:lnTo>
                    <a:pt x="8" y="1938"/>
                  </a:lnTo>
                  <a:lnTo>
                    <a:pt x="16" y="1944"/>
                  </a:lnTo>
                  <a:lnTo>
                    <a:pt x="1102" y="2570"/>
                  </a:lnTo>
                  <a:lnTo>
                    <a:pt x="1102" y="2570"/>
                  </a:lnTo>
                  <a:lnTo>
                    <a:pt x="1110" y="2572"/>
                  </a:lnTo>
                  <a:lnTo>
                    <a:pt x="1118" y="2574"/>
                  </a:lnTo>
                  <a:lnTo>
                    <a:pt x="1118" y="2574"/>
                  </a:lnTo>
                  <a:lnTo>
                    <a:pt x="1118" y="2574"/>
                  </a:lnTo>
                  <a:lnTo>
                    <a:pt x="1118" y="2574"/>
                  </a:lnTo>
                  <a:lnTo>
                    <a:pt x="1118" y="2574"/>
                  </a:lnTo>
                  <a:lnTo>
                    <a:pt x="1118" y="2574"/>
                  </a:lnTo>
                  <a:lnTo>
                    <a:pt x="1126" y="2572"/>
                  </a:lnTo>
                  <a:lnTo>
                    <a:pt x="1136" y="2570"/>
                  </a:lnTo>
                  <a:lnTo>
                    <a:pt x="2220" y="1944"/>
                  </a:lnTo>
                  <a:lnTo>
                    <a:pt x="2220" y="1944"/>
                  </a:lnTo>
                  <a:lnTo>
                    <a:pt x="2228" y="1938"/>
                  </a:lnTo>
                  <a:lnTo>
                    <a:pt x="2232" y="1930"/>
                  </a:lnTo>
                  <a:lnTo>
                    <a:pt x="2236" y="1922"/>
                  </a:lnTo>
                  <a:lnTo>
                    <a:pt x="2238" y="1914"/>
                  </a:lnTo>
                  <a:lnTo>
                    <a:pt x="2238" y="660"/>
                  </a:lnTo>
                  <a:lnTo>
                    <a:pt x="2238" y="660"/>
                  </a:lnTo>
                  <a:lnTo>
                    <a:pt x="2236" y="652"/>
                  </a:lnTo>
                  <a:lnTo>
                    <a:pt x="2232" y="644"/>
                  </a:lnTo>
                  <a:lnTo>
                    <a:pt x="2228" y="636"/>
                  </a:lnTo>
                  <a:lnTo>
                    <a:pt x="2220" y="632"/>
                  </a:lnTo>
                  <a:lnTo>
                    <a:pt x="2220" y="632"/>
                  </a:lnTo>
                  <a:close/>
                  <a:moveTo>
                    <a:pt x="1118" y="74"/>
                  </a:moveTo>
                  <a:lnTo>
                    <a:pt x="2134" y="660"/>
                  </a:lnTo>
                  <a:lnTo>
                    <a:pt x="1118" y="1248"/>
                  </a:lnTo>
                  <a:lnTo>
                    <a:pt x="102" y="660"/>
                  </a:lnTo>
                  <a:lnTo>
                    <a:pt x="1118" y="74"/>
                  </a:lnTo>
                  <a:close/>
                  <a:moveTo>
                    <a:pt x="1084" y="2480"/>
                  </a:moveTo>
                  <a:lnTo>
                    <a:pt x="68" y="1894"/>
                  </a:lnTo>
                  <a:lnTo>
                    <a:pt x="68" y="720"/>
                  </a:lnTo>
                  <a:lnTo>
                    <a:pt x="1084" y="1306"/>
                  </a:lnTo>
                  <a:lnTo>
                    <a:pt x="1084" y="2480"/>
                  </a:lnTo>
                  <a:close/>
                  <a:moveTo>
                    <a:pt x="2168" y="1894"/>
                  </a:moveTo>
                  <a:lnTo>
                    <a:pt x="1152" y="2480"/>
                  </a:lnTo>
                  <a:lnTo>
                    <a:pt x="1152" y="1306"/>
                  </a:lnTo>
                  <a:lnTo>
                    <a:pt x="1784" y="942"/>
                  </a:lnTo>
                  <a:lnTo>
                    <a:pt x="2168" y="720"/>
                  </a:lnTo>
                  <a:lnTo>
                    <a:pt x="2168" y="189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/>
            </a:p>
          </p:txBody>
        </p:sp>
      </p:grpSp>
      <p:sp>
        <p:nvSpPr>
          <p:cNvPr id="48" name="모서리가 둥근 직사각형 47"/>
          <p:cNvSpPr/>
          <p:nvPr/>
        </p:nvSpPr>
        <p:spPr>
          <a:xfrm>
            <a:off x="858231" y="5096605"/>
            <a:ext cx="3992648" cy="457200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ko-KR" altLang="en-US" sz="1350" dirty="0"/>
          </a:p>
        </p:txBody>
      </p:sp>
      <p:sp>
        <p:nvSpPr>
          <p:cNvPr id="56" name="TextBox 55"/>
          <p:cNvSpPr txBox="1"/>
          <p:nvPr/>
        </p:nvSpPr>
        <p:spPr>
          <a:xfrm>
            <a:off x="1320490" y="5171196"/>
            <a:ext cx="1134606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500" b="1" dirty="0" smtClean="0">
                <a:solidFill>
                  <a:schemeClr val="accent1"/>
                </a:solidFill>
              </a:rPr>
              <a:t>Work Plan</a:t>
            </a:r>
            <a:endParaRPr lang="en-US" altLang="ko-KR" sz="1500" b="1" dirty="0">
              <a:solidFill>
                <a:schemeClr val="accent1"/>
              </a:solidFill>
            </a:endParaRPr>
          </a:p>
        </p:txBody>
      </p:sp>
      <p:grpSp>
        <p:nvGrpSpPr>
          <p:cNvPr id="57" name="그룹 56"/>
          <p:cNvGrpSpPr>
            <a:grpSpLocks noChangeAspect="1"/>
          </p:cNvGrpSpPr>
          <p:nvPr/>
        </p:nvGrpSpPr>
        <p:grpSpPr>
          <a:xfrm>
            <a:off x="970452" y="5192905"/>
            <a:ext cx="230060" cy="264600"/>
            <a:chOff x="3546475" y="2409825"/>
            <a:chExt cx="3552825" cy="4086225"/>
          </a:xfrm>
        </p:grpSpPr>
        <p:sp>
          <p:nvSpPr>
            <p:cNvPr id="58" name="Freeform 14"/>
            <p:cNvSpPr>
              <a:spLocks/>
            </p:cNvSpPr>
            <p:nvPr/>
          </p:nvSpPr>
          <p:spPr bwMode="auto">
            <a:xfrm>
              <a:off x="3600450" y="2463800"/>
              <a:ext cx="3444875" cy="1990725"/>
            </a:xfrm>
            <a:custGeom>
              <a:avLst/>
              <a:gdLst>
                <a:gd name="T0" fmla="*/ 2170 w 2170"/>
                <a:gd name="T1" fmla="*/ 626 h 1254"/>
                <a:gd name="T2" fmla="*/ 2170 w 2170"/>
                <a:gd name="T3" fmla="*/ 626 h 1254"/>
                <a:gd name="T4" fmla="*/ 1084 w 2170"/>
                <a:gd name="T5" fmla="*/ 0 h 1254"/>
                <a:gd name="T6" fmla="*/ 0 w 2170"/>
                <a:gd name="T7" fmla="*/ 626 h 1254"/>
                <a:gd name="T8" fmla="*/ 0 w 2170"/>
                <a:gd name="T9" fmla="*/ 626 h 1254"/>
                <a:gd name="T10" fmla="*/ 1084 w 2170"/>
                <a:gd name="T11" fmla="*/ 1254 h 1254"/>
                <a:gd name="T12" fmla="*/ 1084 w 2170"/>
                <a:gd name="T13" fmla="*/ 1254 h 1254"/>
                <a:gd name="T14" fmla="*/ 2170 w 2170"/>
                <a:gd name="T15" fmla="*/ 626 h 1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70" h="1254">
                  <a:moveTo>
                    <a:pt x="2170" y="626"/>
                  </a:moveTo>
                  <a:lnTo>
                    <a:pt x="2170" y="626"/>
                  </a:lnTo>
                  <a:lnTo>
                    <a:pt x="1084" y="0"/>
                  </a:lnTo>
                  <a:lnTo>
                    <a:pt x="0" y="626"/>
                  </a:lnTo>
                  <a:lnTo>
                    <a:pt x="0" y="626"/>
                  </a:lnTo>
                  <a:lnTo>
                    <a:pt x="1084" y="1254"/>
                  </a:lnTo>
                  <a:lnTo>
                    <a:pt x="1084" y="1254"/>
                  </a:lnTo>
                  <a:lnTo>
                    <a:pt x="2170" y="62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/>
            </a:p>
          </p:txBody>
        </p:sp>
        <p:sp>
          <p:nvSpPr>
            <p:cNvPr id="59" name="Freeform 15"/>
            <p:cNvSpPr>
              <a:spLocks/>
            </p:cNvSpPr>
            <p:nvPr/>
          </p:nvSpPr>
          <p:spPr bwMode="auto">
            <a:xfrm>
              <a:off x="3600450" y="3457575"/>
              <a:ext cx="1720850" cy="2984500"/>
            </a:xfrm>
            <a:custGeom>
              <a:avLst/>
              <a:gdLst>
                <a:gd name="T0" fmla="*/ 1084 w 1084"/>
                <a:gd name="T1" fmla="*/ 628 h 1880"/>
                <a:gd name="T2" fmla="*/ 0 w 1084"/>
                <a:gd name="T3" fmla="*/ 0 h 1880"/>
                <a:gd name="T4" fmla="*/ 0 w 1084"/>
                <a:gd name="T5" fmla="*/ 1254 h 1880"/>
                <a:gd name="T6" fmla="*/ 1084 w 1084"/>
                <a:gd name="T7" fmla="*/ 1880 h 1880"/>
                <a:gd name="T8" fmla="*/ 1084 w 1084"/>
                <a:gd name="T9" fmla="*/ 1880 h 1880"/>
                <a:gd name="T10" fmla="*/ 1084 w 1084"/>
                <a:gd name="T11" fmla="*/ 628 h 18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4" h="1880">
                  <a:moveTo>
                    <a:pt x="1084" y="628"/>
                  </a:moveTo>
                  <a:lnTo>
                    <a:pt x="0" y="0"/>
                  </a:lnTo>
                  <a:lnTo>
                    <a:pt x="0" y="1254"/>
                  </a:lnTo>
                  <a:lnTo>
                    <a:pt x="1084" y="1880"/>
                  </a:lnTo>
                  <a:lnTo>
                    <a:pt x="1084" y="1880"/>
                  </a:lnTo>
                  <a:lnTo>
                    <a:pt x="1084" y="6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/>
            </a:p>
          </p:txBody>
        </p:sp>
        <p:sp>
          <p:nvSpPr>
            <p:cNvPr id="60" name="Freeform 16"/>
            <p:cNvSpPr>
              <a:spLocks/>
            </p:cNvSpPr>
            <p:nvPr/>
          </p:nvSpPr>
          <p:spPr bwMode="auto">
            <a:xfrm>
              <a:off x="5321300" y="3457575"/>
              <a:ext cx="1724025" cy="2984500"/>
            </a:xfrm>
            <a:custGeom>
              <a:avLst/>
              <a:gdLst>
                <a:gd name="T0" fmla="*/ 1086 w 1086"/>
                <a:gd name="T1" fmla="*/ 0 h 1880"/>
                <a:gd name="T2" fmla="*/ 0 w 1086"/>
                <a:gd name="T3" fmla="*/ 628 h 1880"/>
                <a:gd name="T4" fmla="*/ 0 w 1086"/>
                <a:gd name="T5" fmla="*/ 1880 h 1880"/>
                <a:gd name="T6" fmla="*/ 1086 w 1086"/>
                <a:gd name="T7" fmla="*/ 1254 h 1880"/>
                <a:gd name="T8" fmla="*/ 1086 w 1086"/>
                <a:gd name="T9" fmla="*/ 0 h 18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6" h="1880">
                  <a:moveTo>
                    <a:pt x="1086" y="0"/>
                  </a:moveTo>
                  <a:lnTo>
                    <a:pt x="0" y="628"/>
                  </a:lnTo>
                  <a:lnTo>
                    <a:pt x="0" y="1880"/>
                  </a:lnTo>
                  <a:lnTo>
                    <a:pt x="1086" y="1254"/>
                  </a:lnTo>
                  <a:lnTo>
                    <a:pt x="108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/>
            </a:p>
          </p:txBody>
        </p:sp>
        <p:sp>
          <p:nvSpPr>
            <p:cNvPr id="61" name="Freeform 17"/>
            <p:cNvSpPr>
              <a:spLocks noEditPoints="1"/>
            </p:cNvSpPr>
            <p:nvPr/>
          </p:nvSpPr>
          <p:spPr bwMode="auto">
            <a:xfrm>
              <a:off x="3546475" y="2409825"/>
              <a:ext cx="3552825" cy="4086225"/>
            </a:xfrm>
            <a:custGeom>
              <a:avLst/>
              <a:gdLst>
                <a:gd name="T0" fmla="*/ 2220 w 2238"/>
                <a:gd name="T1" fmla="*/ 632 h 2574"/>
                <a:gd name="T2" fmla="*/ 1136 w 2238"/>
                <a:gd name="T3" fmla="*/ 4 h 2574"/>
                <a:gd name="T4" fmla="*/ 1136 w 2238"/>
                <a:gd name="T5" fmla="*/ 4 h 2574"/>
                <a:gd name="T6" fmla="*/ 1126 w 2238"/>
                <a:gd name="T7" fmla="*/ 2 h 2574"/>
                <a:gd name="T8" fmla="*/ 1118 w 2238"/>
                <a:gd name="T9" fmla="*/ 0 h 2574"/>
                <a:gd name="T10" fmla="*/ 1110 w 2238"/>
                <a:gd name="T11" fmla="*/ 2 h 2574"/>
                <a:gd name="T12" fmla="*/ 1102 w 2238"/>
                <a:gd name="T13" fmla="*/ 4 h 2574"/>
                <a:gd name="T14" fmla="*/ 16 w 2238"/>
                <a:gd name="T15" fmla="*/ 632 h 2574"/>
                <a:gd name="T16" fmla="*/ 16 w 2238"/>
                <a:gd name="T17" fmla="*/ 632 h 2574"/>
                <a:gd name="T18" fmla="*/ 8 w 2238"/>
                <a:gd name="T19" fmla="*/ 636 h 2574"/>
                <a:gd name="T20" fmla="*/ 4 w 2238"/>
                <a:gd name="T21" fmla="*/ 644 h 2574"/>
                <a:gd name="T22" fmla="*/ 0 w 2238"/>
                <a:gd name="T23" fmla="*/ 652 h 2574"/>
                <a:gd name="T24" fmla="*/ 0 w 2238"/>
                <a:gd name="T25" fmla="*/ 660 h 2574"/>
                <a:gd name="T26" fmla="*/ 0 w 2238"/>
                <a:gd name="T27" fmla="*/ 1914 h 2574"/>
                <a:gd name="T28" fmla="*/ 0 w 2238"/>
                <a:gd name="T29" fmla="*/ 1914 h 2574"/>
                <a:gd name="T30" fmla="*/ 0 w 2238"/>
                <a:gd name="T31" fmla="*/ 1922 h 2574"/>
                <a:gd name="T32" fmla="*/ 4 w 2238"/>
                <a:gd name="T33" fmla="*/ 1930 h 2574"/>
                <a:gd name="T34" fmla="*/ 8 w 2238"/>
                <a:gd name="T35" fmla="*/ 1938 h 2574"/>
                <a:gd name="T36" fmla="*/ 16 w 2238"/>
                <a:gd name="T37" fmla="*/ 1944 h 2574"/>
                <a:gd name="T38" fmla="*/ 1102 w 2238"/>
                <a:gd name="T39" fmla="*/ 2570 h 2574"/>
                <a:gd name="T40" fmla="*/ 1102 w 2238"/>
                <a:gd name="T41" fmla="*/ 2570 h 2574"/>
                <a:gd name="T42" fmla="*/ 1110 w 2238"/>
                <a:gd name="T43" fmla="*/ 2572 h 2574"/>
                <a:gd name="T44" fmla="*/ 1118 w 2238"/>
                <a:gd name="T45" fmla="*/ 2574 h 2574"/>
                <a:gd name="T46" fmla="*/ 1118 w 2238"/>
                <a:gd name="T47" fmla="*/ 2574 h 2574"/>
                <a:gd name="T48" fmla="*/ 1118 w 2238"/>
                <a:gd name="T49" fmla="*/ 2574 h 2574"/>
                <a:gd name="T50" fmla="*/ 1118 w 2238"/>
                <a:gd name="T51" fmla="*/ 2574 h 2574"/>
                <a:gd name="T52" fmla="*/ 1118 w 2238"/>
                <a:gd name="T53" fmla="*/ 2574 h 2574"/>
                <a:gd name="T54" fmla="*/ 1118 w 2238"/>
                <a:gd name="T55" fmla="*/ 2574 h 2574"/>
                <a:gd name="T56" fmla="*/ 1126 w 2238"/>
                <a:gd name="T57" fmla="*/ 2572 h 2574"/>
                <a:gd name="T58" fmla="*/ 1136 w 2238"/>
                <a:gd name="T59" fmla="*/ 2570 h 2574"/>
                <a:gd name="T60" fmla="*/ 2220 w 2238"/>
                <a:gd name="T61" fmla="*/ 1944 h 2574"/>
                <a:gd name="T62" fmla="*/ 2220 w 2238"/>
                <a:gd name="T63" fmla="*/ 1944 h 2574"/>
                <a:gd name="T64" fmla="*/ 2228 w 2238"/>
                <a:gd name="T65" fmla="*/ 1938 h 2574"/>
                <a:gd name="T66" fmla="*/ 2232 w 2238"/>
                <a:gd name="T67" fmla="*/ 1930 h 2574"/>
                <a:gd name="T68" fmla="*/ 2236 w 2238"/>
                <a:gd name="T69" fmla="*/ 1922 h 2574"/>
                <a:gd name="T70" fmla="*/ 2238 w 2238"/>
                <a:gd name="T71" fmla="*/ 1914 h 2574"/>
                <a:gd name="T72" fmla="*/ 2238 w 2238"/>
                <a:gd name="T73" fmla="*/ 660 h 2574"/>
                <a:gd name="T74" fmla="*/ 2238 w 2238"/>
                <a:gd name="T75" fmla="*/ 660 h 2574"/>
                <a:gd name="T76" fmla="*/ 2236 w 2238"/>
                <a:gd name="T77" fmla="*/ 652 h 2574"/>
                <a:gd name="T78" fmla="*/ 2232 w 2238"/>
                <a:gd name="T79" fmla="*/ 644 h 2574"/>
                <a:gd name="T80" fmla="*/ 2228 w 2238"/>
                <a:gd name="T81" fmla="*/ 636 h 2574"/>
                <a:gd name="T82" fmla="*/ 2220 w 2238"/>
                <a:gd name="T83" fmla="*/ 632 h 2574"/>
                <a:gd name="T84" fmla="*/ 2220 w 2238"/>
                <a:gd name="T85" fmla="*/ 632 h 2574"/>
                <a:gd name="T86" fmla="*/ 1118 w 2238"/>
                <a:gd name="T87" fmla="*/ 74 h 2574"/>
                <a:gd name="T88" fmla="*/ 2134 w 2238"/>
                <a:gd name="T89" fmla="*/ 660 h 2574"/>
                <a:gd name="T90" fmla="*/ 1118 w 2238"/>
                <a:gd name="T91" fmla="*/ 1248 h 2574"/>
                <a:gd name="T92" fmla="*/ 102 w 2238"/>
                <a:gd name="T93" fmla="*/ 660 h 2574"/>
                <a:gd name="T94" fmla="*/ 1118 w 2238"/>
                <a:gd name="T95" fmla="*/ 74 h 2574"/>
                <a:gd name="T96" fmla="*/ 1084 w 2238"/>
                <a:gd name="T97" fmla="*/ 2480 h 2574"/>
                <a:gd name="T98" fmla="*/ 68 w 2238"/>
                <a:gd name="T99" fmla="*/ 1894 h 2574"/>
                <a:gd name="T100" fmla="*/ 68 w 2238"/>
                <a:gd name="T101" fmla="*/ 720 h 2574"/>
                <a:gd name="T102" fmla="*/ 1084 w 2238"/>
                <a:gd name="T103" fmla="*/ 1306 h 2574"/>
                <a:gd name="T104" fmla="*/ 1084 w 2238"/>
                <a:gd name="T105" fmla="*/ 2480 h 2574"/>
                <a:gd name="T106" fmla="*/ 2168 w 2238"/>
                <a:gd name="T107" fmla="*/ 1894 h 2574"/>
                <a:gd name="T108" fmla="*/ 1152 w 2238"/>
                <a:gd name="T109" fmla="*/ 2480 h 2574"/>
                <a:gd name="T110" fmla="*/ 1152 w 2238"/>
                <a:gd name="T111" fmla="*/ 1306 h 2574"/>
                <a:gd name="T112" fmla="*/ 1784 w 2238"/>
                <a:gd name="T113" fmla="*/ 942 h 2574"/>
                <a:gd name="T114" fmla="*/ 2168 w 2238"/>
                <a:gd name="T115" fmla="*/ 720 h 2574"/>
                <a:gd name="T116" fmla="*/ 2168 w 2238"/>
                <a:gd name="T117" fmla="*/ 1894 h 2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238" h="2574">
                  <a:moveTo>
                    <a:pt x="2220" y="632"/>
                  </a:moveTo>
                  <a:lnTo>
                    <a:pt x="1136" y="4"/>
                  </a:lnTo>
                  <a:lnTo>
                    <a:pt x="1136" y="4"/>
                  </a:lnTo>
                  <a:lnTo>
                    <a:pt x="1126" y="2"/>
                  </a:lnTo>
                  <a:lnTo>
                    <a:pt x="1118" y="0"/>
                  </a:lnTo>
                  <a:lnTo>
                    <a:pt x="1110" y="2"/>
                  </a:lnTo>
                  <a:lnTo>
                    <a:pt x="1102" y="4"/>
                  </a:lnTo>
                  <a:lnTo>
                    <a:pt x="16" y="632"/>
                  </a:lnTo>
                  <a:lnTo>
                    <a:pt x="16" y="632"/>
                  </a:lnTo>
                  <a:lnTo>
                    <a:pt x="8" y="636"/>
                  </a:lnTo>
                  <a:lnTo>
                    <a:pt x="4" y="644"/>
                  </a:lnTo>
                  <a:lnTo>
                    <a:pt x="0" y="652"/>
                  </a:lnTo>
                  <a:lnTo>
                    <a:pt x="0" y="660"/>
                  </a:lnTo>
                  <a:lnTo>
                    <a:pt x="0" y="1914"/>
                  </a:lnTo>
                  <a:lnTo>
                    <a:pt x="0" y="1914"/>
                  </a:lnTo>
                  <a:lnTo>
                    <a:pt x="0" y="1922"/>
                  </a:lnTo>
                  <a:lnTo>
                    <a:pt x="4" y="1930"/>
                  </a:lnTo>
                  <a:lnTo>
                    <a:pt x="8" y="1938"/>
                  </a:lnTo>
                  <a:lnTo>
                    <a:pt x="16" y="1944"/>
                  </a:lnTo>
                  <a:lnTo>
                    <a:pt x="1102" y="2570"/>
                  </a:lnTo>
                  <a:lnTo>
                    <a:pt x="1102" y="2570"/>
                  </a:lnTo>
                  <a:lnTo>
                    <a:pt x="1110" y="2572"/>
                  </a:lnTo>
                  <a:lnTo>
                    <a:pt x="1118" y="2574"/>
                  </a:lnTo>
                  <a:lnTo>
                    <a:pt x="1118" y="2574"/>
                  </a:lnTo>
                  <a:lnTo>
                    <a:pt x="1118" y="2574"/>
                  </a:lnTo>
                  <a:lnTo>
                    <a:pt x="1118" y="2574"/>
                  </a:lnTo>
                  <a:lnTo>
                    <a:pt x="1118" y="2574"/>
                  </a:lnTo>
                  <a:lnTo>
                    <a:pt x="1118" y="2574"/>
                  </a:lnTo>
                  <a:lnTo>
                    <a:pt x="1126" y="2572"/>
                  </a:lnTo>
                  <a:lnTo>
                    <a:pt x="1136" y="2570"/>
                  </a:lnTo>
                  <a:lnTo>
                    <a:pt x="2220" y="1944"/>
                  </a:lnTo>
                  <a:lnTo>
                    <a:pt x="2220" y="1944"/>
                  </a:lnTo>
                  <a:lnTo>
                    <a:pt x="2228" y="1938"/>
                  </a:lnTo>
                  <a:lnTo>
                    <a:pt x="2232" y="1930"/>
                  </a:lnTo>
                  <a:lnTo>
                    <a:pt x="2236" y="1922"/>
                  </a:lnTo>
                  <a:lnTo>
                    <a:pt x="2238" y="1914"/>
                  </a:lnTo>
                  <a:lnTo>
                    <a:pt x="2238" y="660"/>
                  </a:lnTo>
                  <a:lnTo>
                    <a:pt x="2238" y="660"/>
                  </a:lnTo>
                  <a:lnTo>
                    <a:pt x="2236" y="652"/>
                  </a:lnTo>
                  <a:lnTo>
                    <a:pt x="2232" y="644"/>
                  </a:lnTo>
                  <a:lnTo>
                    <a:pt x="2228" y="636"/>
                  </a:lnTo>
                  <a:lnTo>
                    <a:pt x="2220" y="632"/>
                  </a:lnTo>
                  <a:lnTo>
                    <a:pt x="2220" y="632"/>
                  </a:lnTo>
                  <a:close/>
                  <a:moveTo>
                    <a:pt x="1118" y="74"/>
                  </a:moveTo>
                  <a:lnTo>
                    <a:pt x="2134" y="660"/>
                  </a:lnTo>
                  <a:lnTo>
                    <a:pt x="1118" y="1248"/>
                  </a:lnTo>
                  <a:lnTo>
                    <a:pt x="102" y="660"/>
                  </a:lnTo>
                  <a:lnTo>
                    <a:pt x="1118" y="74"/>
                  </a:lnTo>
                  <a:close/>
                  <a:moveTo>
                    <a:pt x="1084" y="2480"/>
                  </a:moveTo>
                  <a:lnTo>
                    <a:pt x="68" y="1894"/>
                  </a:lnTo>
                  <a:lnTo>
                    <a:pt x="68" y="720"/>
                  </a:lnTo>
                  <a:lnTo>
                    <a:pt x="1084" y="1306"/>
                  </a:lnTo>
                  <a:lnTo>
                    <a:pt x="1084" y="2480"/>
                  </a:lnTo>
                  <a:close/>
                  <a:moveTo>
                    <a:pt x="2168" y="1894"/>
                  </a:moveTo>
                  <a:lnTo>
                    <a:pt x="1152" y="2480"/>
                  </a:lnTo>
                  <a:lnTo>
                    <a:pt x="1152" y="1306"/>
                  </a:lnTo>
                  <a:lnTo>
                    <a:pt x="1784" y="942"/>
                  </a:lnTo>
                  <a:lnTo>
                    <a:pt x="2168" y="720"/>
                  </a:lnTo>
                  <a:lnTo>
                    <a:pt x="2168" y="189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/>
            </a:p>
          </p:txBody>
        </p:sp>
      </p:grpSp>
      <p:sp>
        <p:nvSpPr>
          <p:cNvPr id="62" name="모서리가 둥근 직사각형 61"/>
          <p:cNvSpPr/>
          <p:nvPr/>
        </p:nvSpPr>
        <p:spPr>
          <a:xfrm>
            <a:off x="858231" y="5653631"/>
            <a:ext cx="3992648" cy="457200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ko-KR" altLang="en-US" sz="1350" dirty="0"/>
          </a:p>
        </p:txBody>
      </p:sp>
      <p:sp>
        <p:nvSpPr>
          <p:cNvPr id="63" name="TextBox 62"/>
          <p:cNvSpPr txBox="1"/>
          <p:nvPr/>
        </p:nvSpPr>
        <p:spPr>
          <a:xfrm>
            <a:off x="1320490" y="5728222"/>
            <a:ext cx="63350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500" b="1" smtClean="0">
                <a:solidFill>
                  <a:schemeClr val="accent1"/>
                </a:solidFill>
              </a:rPr>
              <a:t>Q&amp;A</a:t>
            </a:r>
            <a:endParaRPr lang="en-US" altLang="ko-KR" sz="1500" b="1" dirty="0">
              <a:solidFill>
                <a:schemeClr val="accent1"/>
              </a:solidFill>
            </a:endParaRPr>
          </a:p>
        </p:txBody>
      </p:sp>
      <p:grpSp>
        <p:nvGrpSpPr>
          <p:cNvPr id="64" name="그룹 63"/>
          <p:cNvGrpSpPr>
            <a:grpSpLocks noChangeAspect="1"/>
          </p:cNvGrpSpPr>
          <p:nvPr/>
        </p:nvGrpSpPr>
        <p:grpSpPr>
          <a:xfrm>
            <a:off x="970452" y="5749931"/>
            <a:ext cx="230060" cy="264600"/>
            <a:chOff x="3546475" y="2409825"/>
            <a:chExt cx="3552825" cy="4086225"/>
          </a:xfrm>
        </p:grpSpPr>
        <p:sp>
          <p:nvSpPr>
            <p:cNvPr id="65" name="Freeform 14"/>
            <p:cNvSpPr>
              <a:spLocks/>
            </p:cNvSpPr>
            <p:nvPr/>
          </p:nvSpPr>
          <p:spPr bwMode="auto">
            <a:xfrm>
              <a:off x="3600450" y="2463800"/>
              <a:ext cx="3444875" cy="1990725"/>
            </a:xfrm>
            <a:custGeom>
              <a:avLst/>
              <a:gdLst>
                <a:gd name="T0" fmla="*/ 2170 w 2170"/>
                <a:gd name="T1" fmla="*/ 626 h 1254"/>
                <a:gd name="T2" fmla="*/ 2170 w 2170"/>
                <a:gd name="T3" fmla="*/ 626 h 1254"/>
                <a:gd name="T4" fmla="*/ 1084 w 2170"/>
                <a:gd name="T5" fmla="*/ 0 h 1254"/>
                <a:gd name="T6" fmla="*/ 0 w 2170"/>
                <a:gd name="T7" fmla="*/ 626 h 1254"/>
                <a:gd name="T8" fmla="*/ 0 w 2170"/>
                <a:gd name="T9" fmla="*/ 626 h 1254"/>
                <a:gd name="T10" fmla="*/ 1084 w 2170"/>
                <a:gd name="T11" fmla="*/ 1254 h 1254"/>
                <a:gd name="T12" fmla="*/ 1084 w 2170"/>
                <a:gd name="T13" fmla="*/ 1254 h 1254"/>
                <a:gd name="T14" fmla="*/ 2170 w 2170"/>
                <a:gd name="T15" fmla="*/ 626 h 1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70" h="1254">
                  <a:moveTo>
                    <a:pt x="2170" y="626"/>
                  </a:moveTo>
                  <a:lnTo>
                    <a:pt x="2170" y="626"/>
                  </a:lnTo>
                  <a:lnTo>
                    <a:pt x="1084" y="0"/>
                  </a:lnTo>
                  <a:lnTo>
                    <a:pt x="0" y="626"/>
                  </a:lnTo>
                  <a:lnTo>
                    <a:pt x="0" y="626"/>
                  </a:lnTo>
                  <a:lnTo>
                    <a:pt x="1084" y="1254"/>
                  </a:lnTo>
                  <a:lnTo>
                    <a:pt x="1084" y="1254"/>
                  </a:lnTo>
                  <a:lnTo>
                    <a:pt x="2170" y="62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/>
            </a:p>
          </p:txBody>
        </p:sp>
        <p:sp>
          <p:nvSpPr>
            <p:cNvPr id="66" name="Freeform 15"/>
            <p:cNvSpPr>
              <a:spLocks/>
            </p:cNvSpPr>
            <p:nvPr/>
          </p:nvSpPr>
          <p:spPr bwMode="auto">
            <a:xfrm>
              <a:off x="3600450" y="3457575"/>
              <a:ext cx="1720850" cy="2984500"/>
            </a:xfrm>
            <a:custGeom>
              <a:avLst/>
              <a:gdLst>
                <a:gd name="T0" fmla="*/ 1084 w 1084"/>
                <a:gd name="T1" fmla="*/ 628 h 1880"/>
                <a:gd name="T2" fmla="*/ 0 w 1084"/>
                <a:gd name="T3" fmla="*/ 0 h 1880"/>
                <a:gd name="T4" fmla="*/ 0 w 1084"/>
                <a:gd name="T5" fmla="*/ 1254 h 1880"/>
                <a:gd name="T6" fmla="*/ 1084 w 1084"/>
                <a:gd name="T7" fmla="*/ 1880 h 1880"/>
                <a:gd name="T8" fmla="*/ 1084 w 1084"/>
                <a:gd name="T9" fmla="*/ 1880 h 1880"/>
                <a:gd name="T10" fmla="*/ 1084 w 1084"/>
                <a:gd name="T11" fmla="*/ 628 h 18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4" h="1880">
                  <a:moveTo>
                    <a:pt x="1084" y="628"/>
                  </a:moveTo>
                  <a:lnTo>
                    <a:pt x="0" y="0"/>
                  </a:lnTo>
                  <a:lnTo>
                    <a:pt x="0" y="1254"/>
                  </a:lnTo>
                  <a:lnTo>
                    <a:pt x="1084" y="1880"/>
                  </a:lnTo>
                  <a:lnTo>
                    <a:pt x="1084" y="1880"/>
                  </a:lnTo>
                  <a:lnTo>
                    <a:pt x="1084" y="6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/>
            </a:p>
          </p:txBody>
        </p:sp>
        <p:sp>
          <p:nvSpPr>
            <p:cNvPr id="67" name="Freeform 16"/>
            <p:cNvSpPr>
              <a:spLocks/>
            </p:cNvSpPr>
            <p:nvPr/>
          </p:nvSpPr>
          <p:spPr bwMode="auto">
            <a:xfrm>
              <a:off x="5321300" y="3457575"/>
              <a:ext cx="1724025" cy="2984500"/>
            </a:xfrm>
            <a:custGeom>
              <a:avLst/>
              <a:gdLst>
                <a:gd name="T0" fmla="*/ 1086 w 1086"/>
                <a:gd name="T1" fmla="*/ 0 h 1880"/>
                <a:gd name="T2" fmla="*/ 0 w 1086"/>
                <a:gd name="T3" fmla="*/ 628 h 1880"/>
                <a:gd name="T4" fmla="*/ 0 w 1086"/>
                <a:gd name="T5" fmla="*/ 1880 h 1880"/>
                <a:gd name="T6" fmla="*/ 1086 w 1086"/>
                <a:gd name="T7" fmla="*/ 1254 h 1880"/>
                <a:gd name="T8" fmla="*/ 1086 w 1086"/>
                <a:gd name="T9" fmla="*/ 0 h 18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6" h="1880">
                  <a:moveTo>
                    <a:pt x="1086" y="0"/>
                  </a:moveTo>
                  <a:lnTo>
                    <a:pt x="0" y="628"/>
                  </a:lnTo>
                  <a:lnTo>
                    <a:pt x="0" y="1880"/>
                  </a:lnTo>
                  <a:lnTo>
                    <a:pt x="1086" y="1254"/>
                  </a:lnTo>
                  <a:lnTo>
                    <a:pt x="108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/>
            </a:p>
          </p:txBody>
        </p:sp>
        <p:sp>
          <p:nvSpPr>
            <p:cNvPr id="68" name="Freeform 17"/>
            <p:cNvSpPr>
              <a:spLocks noEditPoints="1"/>
            </p:cNvSpPr>
            <p:nvPr/>
          </p:nvSpPr>
          <p:spPr bwMode="auto">
            <a:xfrm>
              <a:off x="3546475" y="2409825"/>
              <a:ext cx="3552825" cy="4086225"/>
            </a:xfrm>
            <a:custGeom>
              <a:avLst/>
              <a:gdLst>
                <a:gd name="T0" fmla="*/ 2220 w 2238"/>
                <a:gd name="T1" fmla="*/ 632 h 2574"/>
                <a:gd name="T2" fmla="*/ 1136 w 2238"/>
                <a:gd name="T3" fmla="*/ 4 h 2574"/>
                <a:gd name="T4" fmla="*/ 1136 w 2238"/>
                <a:gd name="T5" fmla="*/ 4 h 2574"/>
                <a:gd name="T6" fmla="*/ 1126 w 2238"/>
                <a:gd name="T7" fmla="*/ 2 h 2574"/>
                <a:gd name="T8" fmla="*/ 1118 w 2238"/>
                <a:gd name="T9" fmla="*/ 0 h 2574"/>
                <a:gd name="T10" fmla="*/ 1110 w 2238"/>
                <a:gd name="T11" fmla="*/ 2 h 2574"/>
                <a:gd name="T12" fmla="*/ 1102 w 2238"/>
                <a:gd name="T13" fmla="*/ 4 h 2574"/>
                <a:gd name="T14" fmla="*/ 16 w 2238"/>
                <a:gd name="T15" fmla="*/ 632 h 2574"/>
                <a:gd name="T16" fmla="*/ 16 w 2238"/>
                <a:gd name="T17" fmla="*/ 632 h 2574"/>
                <a:gd name="T18" fmla="*/ 8 w 2238"/>
                <a:gd name="T19" fmla="*/ 636 h 2574"/>
                <a:gd name="T20" fmla="*/ 4 w 2238"/>
                <a:gd name="T21" fmla="*/ 644 h 2574"/>
                <a:gd name="T22" fmla="*/ 0 w 2238"/>
                <a:gd name="T23" fmla="*/ 652 h 2574"/>
                <a:gd name="T24" fmla="*/ 0 w 2238"/>
                <a:gd name="T25" fmla="*/ 660 h 2574"/>
                <a:gd name="T26" fmla="*/ 0 w 2238"/>
                <a:gd name="T27" fmla="*/ 1914 h 2574"/>
                <a:gd name="T28" fmla="*/ 0 w 2238"/>
                <a:gd name="T29" fmla="*/ 1914 h 2574"/>
                <a:gd name="T30" fmla="*/ 0 w 2238"/>
                <a:gd name="T31" fmla="*/ 1922 h 2574"/>
                <a:gd name="T32" fmla="*/ 4 w 2238"/>
                <a:gd name="T33" fmla="*/ 1930 h 2574"/>
                <a:gd name="T34" fmla="*/ 8 w 2238"/>
                <a:gd name="T35" fmla="*/ 1938 h 2574"/>
                <a:gd name="T36" fmla="*/ 16 w 2238"/>
                <a:gd name="T37" fmla="*/ 1944 h 2574"/>
                <a:gd name="T38" fmla="*/ 1102 w 2238"/>
                <a:gd name="T39" fmla="*/ 2570 h 2574"/>
                <a:gd name="T40" fmla="*/ 1102 w 2238"/>
                <a:gd name="T41" fmla="*/ 2570 h 2574"/>
                <a:gd name="T42" fmla="*/ 1110 w 2238"/>
                <a:gd name="T43" fmla="*/ 2572 h 2574"/>
                <a:gd name="T44" fmla="*/ 1118 w 2238"/>
                <a:gd name="T45" fmla="*/ 2574 h 2574"/>
                <a:gd name="T46" fmla="*/ 1118 w 2238"/>
                <a:gd name="T47" fmla="*/ 2574 h 2574"/>
                <a:gd name="T48" fmla="*/ 1118 w 2238"/>
                <a:gd name="T49" fmla="*/ 2574 h 2574"/>
                <a:gd name="T50" fmla="*/ 1118 w 2238"/>
                <a:gd name="T51" fmla="*/ 2574 h 2574"/>
                <a:gd name="T52" fmla="*/ 1118 w 2238"/>
                <a:gd name="T53" fmla="*/ 2574 h 2574"/>
                <a:gd name="T54" fmla="*/ 1118 w 2238"/>
                <a:gd name="T55" fmla="*/ 2574 h 2574"/>
                <a:gd name="T56" fmla="*/ 1126 w 2238"/>
                <a:gd name="T57" fmla="*/ 2572 h 2574"/>
                <a:gd name="T58" fmla="*/ 1136 w 2238"/>
                <a:gd name="T59" fmla="*/ 2570 h 2574"/>
                <a:gd name="T60" fmla="*/ 2220 w 2238"/>
                <a:gd name="T61" fmla="*/ 1944 h 2574"/>
                <a:gd name="T62" fmla="*/ 2220 w 2238"/>
                <a:gd name="T63" fmla="*/ 1944 h 2574"/>
                <a:gd name="T64" fmla="*/ 2228 w 2238"/>
                <a:gd name="T65" fmla="*/ 1938 h 2574"/>
                <a:gd name="T66" fmla="*/ 2232 w 2238"/>
                <a:gd name="T67" fmla="*/ 1930 h 2574"/>
                <a:gd name="T68" fmla="*/ 2236 w 2238"/>
                <a:gd name="T69" fmla="*/ 1922 h 2574"/>
                <a:gd name="T70" fmla="*/ 2238 w 2238"/>
                <a:gd name="T71" fmla="*/ 1914 h 2574"/>
                <a:gd name="T72" fmla="*/ 2238 w 2238"/>
                <a:gd name="T73" fmla="*/ 660 h 2574"/>
                <a:gd name="T74" fmla="*/ 2238 w 2238"/>
                <a:gd name="T75" fmla="*/ 660 h 2574"/>
                <a:gd name="T76" fmla="*/ 2236 w 2238"/>
                <a:gd name="T77" fmla="*/ 652 h 2574"/>
                <a:gd name="T78" fmla="*/ 2232 w 2238"/>
                <a:gd name="T79" fmla="*/ 644 h 2574"/>
                <a:gd name="T80" fmla="*/ 2228 w 2238"/>
                <a:gd name="T81" fmla="*/ 636 h 2574"/>
                <a:gd name="T82" fmla="*/ 2220 w 2238"/>
                <a:gd name="T83" fmla="*/ 632 h 2574"/>
                <a:gd name="T84" fmla="*/ 2220 w 2238"/>
                <a:gd name="T85" fmla="*/ 632 h 2574"/>
                <a:gd name="T86" fmla="*/ 1118 w 2238"/>
                <a:gd name="T87" fmla="*/ 74 h 2574"/>
                <a:gd name="T88" fmla="*/ 2134 w 2238"/>
                <a:gd name="T89" fmla="*/ 660 h 2574"/>
                <a:gd name="T90" fmla="*/ 1118 w 2238"/>
                <a:gd name="T91" fmla="*/ 1248 h 2574"/>
                <a:gd name="T92" fmla="*/ 102 w 2238"/>
                <a:gd name="T93" fmla="*/ 660 h 2574"/>
                <a:gd name="T94" fmla="*/ 1118 w 2238"/>
                <a:gd name="T95" fmla="*/ 74 h 2574"/>
                <a:gd name="T96" fmla="*/ 1084 w 2238"/>
                <a:gd name="T97" fmla="*/ 2480 h 2574"/>
                <a:gd name="T98" fmla="*/ 68 w 2238"/>
                <a:gd name="T99" fmla="*/ 1894 h 2574"/>
                <a:gd name="T100" fmla="*/ 68 w 2238"/>
                <a:gd name="T101" fmla="*/ 720 h 2574"/>
                <a:gd name="T102" fmla="*/ 1084 w 2238"/>
                <a:gd name="T103" fmla="*/ 1306 h 2574"/>
                <a:gd name="T104" fmla="*/ 1084 w 2238"/>
                <a:gd name="T105" fmla="*/ 2480 h 2574"/>
                <a:gd name="T106" fmla="*/ 2168 w 2238"/>
                <a:gd name="T107" fmla="*/ 1894 h 2574"/>
                <a:gd name="T108" fmla="*/ 1152 w 2238"/>
                <a:gd name="T109" fmla="*/ 2480 h 2574"/>
                <a:gd name="T110" fmla="*/ 1152 w 2238"/>
                <a:gd name="T111" fmla="*/ 1306 h 2574"/>
                <a:gd name="T112" fmla="*/ 1784 w 2238"/>
                <a:gd name="T113" fmla="*/ 942 h 2574"/>
                <a:gd name="T114" fmla="*/ 2168 w 2238"/>
                <a:gd name="T115" fmla="*/ 720 h 2574"/>
                <a:gd name="T116" fmla="*/ 2168 w 2238"/>
                <a:gd name="T117" fmla="*/ 1894 h 2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238" h="2574">
                  <a:moveTo>
                    <a:pt x="2220" y="632"/>
                  </a:moveTo>
                  <a:lnTo>
                    <a:pt x="1136" y="4"/>
                  </a:lnTo>
                  <a:lnTo>
                    <a:pt x="1136" y="4"/>
                  </a:lnTo>
                  <a:lnTo>
                    <a:pt x="1126" y="2"/>
                  </a:lnTo>
                  <a:lnTo>
                    <a:pt x="1118" y="0"/>
                  </a:lnTo>
                  <a:lnTo>
                    <a:pt x="1110" y="2"/>
                  </a:lnTo>
                  <a:lnTo>
                    <a:pt x="1102" y="4"/>
                  </a:lnTo>
                  <a:lnTo>
                    <a:pt x="16" y="632"/>
                  </a:lnTo>
                  <a:lnTo>
                    <a:pt x="16" y="632"/>
                  </a:lnTo>
                  <a:lnTo>
                    <a:pt x="8" y="636"/>
                  </a:lnTo>
                  <a:lnTo>
                    <a:pt x="4" y="644"/>
                  </a:lnTo>
                  <a:lnTo>
                    <a:pt x="0" y="652"/>
                  </a:lnTo>
                  <a:lnTo>
                    <a:pt x="0" y="660"/>
                  </a:lnTo>
                  <a:lnTo>
                    <a:pt x="0" y="1914"/>
                  </a:lnTo>
                  <a:lnTo>
                    <a:pt x="0" y="1914"/>
                  </a:lnTo>
                  <a:lnTo>
                    <a:pt x="0" y="1922"/>
                  </a:lnTo>
                  <a:lnTo>
                    <a:pt x="4" y="1930"/>
                  </a:lnTo>
                  <a:lnTo>
                    <a:pt x="8" y="1938"/>
                  </a:lnTo>
                  <a:lnTo>
                    <a:pt x="16" y="1944"/>
                  </a:lnTo>
                  <a:lnTo>
                    <a:pt x="1102" y="2570"/>
                  </a:lnTo>
                  <a:lnTo>
                    <a:pt x="1102" y="2570"/>
                  </a:lnTo>
                  <a:lnTo>
                    <a:pt x="1110" y="2572"/>
                  </a:lnTo>
                  <a:lnTo>
                    <a:pt x="1118" y="2574"/>
                  </a:lnTo>
                  <a:lnTo>
                    <a:pt x="1118" y="2574"/>
                  </a:lnTo>
                  <a:lnTo>
                    <a:pt x="1118" y="2574"/>
                  </a:lnTo>
                  <a:lnTo>
                    <a:pt x="1118" y="2574"/>
                  </a:lnTo>
                  <a:lnTo>
                    <a:pt x="1118" y="2574"/>
                  </a:lnTo>
                  <a:lnTo>
                    <a:pt x="1118" y="2574"/>
                  </a:lnTo>
                  <a:lnTo>
                    <a:pt x="1126" y="2572"/>
                  </a:lnTo>
                  <a:lnTo>
                    <a:pt x="1136" y="2570"/>
                  </a:lnTo>
                  <a:lnTo>
                    <a:pt x="2220" y="1944"/>
                  </a:lnTo>
                  <a:lnTo>
                    <a:pt x="2220" y="1944"/>
                  </a:lnTo>
                  <a:lnTo>
                    <a:pt x="2228" y="1938"/>
                  </a:lnTo>
                  <a:lnTo>
                    <a:pt x="2232" y="1930"/>
                  </a:lnTo>
                  <a:lnTo>
                    <a:pt x="2236" y="1922"/>
                  </a:lnTo>
                  <a:lnTo>
                    <a:pt x="2238" y="1914"/>
                  </a:lnTo>
                  <a:lnTo>
                    <a:pt x="2238" y="660"/>
                  </a:lnTo>
                  <a:lnTo>
                    <a:pt x="2238" y="660"/>
                  </a:lnTo>
                  <a:lnTo>
                    <a:pt x="2236" y="652"/>
                  </a:lnTo>
                  <a:lnTo>
                    <a:pt x="2232" y="644"/>
                  </a:lnTo>
                  <a:lnTo>
                    <a:pt x="2228" y="636"/>
                  </a:lnTo>
                  <a:lnTo>
                    <a:pt x="2220" y="632"/>
                  </a:lnTo>
                  <a:lnTo>
                    <a:pt x="2220" y="632"/>
                  </a:lnTo>
                  <a:close/>
                  <a:moveTo>
                    <a:pt x="1118" y="74"/>
                  </a:moveTo>
                  <a:lnTo>
                    <a:pt x="2134" y="660"/>
                  </a:lnTo>
                  <a:lnTo>
                    <a:pt x="1118" y="1248"/>
                  </a:lnTo>
                  <a:lnTo>
                    <a:pt x="102" y="660"/>
                  </a:lnTo>
                  <a:lnTo>
                    <a:pt x="1118" y="74"/>
                  </a:lnTo>
                  <a:close/>
                  <a:moveTo>
                    <a:pt x="1084" y="2480"/>
                  </a:moveTo>
                  <a:lnTo>
                    <a:pt x="68" y="1894"/>
                  </a:lnTo>
                  <a:lnTo>
                    <a:pt x="68" y="720"/>
                  </a:lnTo>
                  <a:lnTo>
                    <a:pt x="1084" y="1306"/>
                  </a:lnTo>
                  <a:lnTo>
                    <a:pt x="1084" y="2480"/>
                  </a:lnTo>
                  <a:close/>
                  <a:moveTo>
                    <a:pt x="2168" y="1894"/>
                  </a:moveTo>
                  <a:lnTo>
                    <a:pt x="1152" y="2480"/>
                  </a:lnTo>
                  <a:lnTo>
                    <a:pt x="1152" y="1306"/>
                  </a:lnTo>
                  <a:lnTo>
                    <a:pt x="1784" y="942"/>
                  </a:lnTo>
                  <a:lnTo>
                    <a:pt x="2168" y="720"/>
                  </a:lnTo>
                  <a:lnTo>
                    <a:pt x="2168" y="189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/>
            </a:p>
          </p:txBody>
        </p:sp>
      </p:grpSp>
      <p:sp>
        <p:nvSpPr>
          <p:cNvPr id="69" name="모서리가 둥근 직사각형 68"/>
          <p:cNvSpPr/>
          <p:nvPr/>
        </p:nvSpPr>
        <p:spPr>
          <a:xfrm>
            <a:off x="858231" y="2829196"/>
            <a:ext cx="3992648" cy="457200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ko-KR" altLang="en-US" sz="1350" dirty="0"/>
          </a:p>
        </p:txBody>
      </p:sp>
      <p:sp>
        <p:nvSpPr>
          <p:cNvPr id="70" name="TextBox 69"/>
          <p:cNvSpPr txBox="1"/>
          <p:nvPr/>
        </p:nvSpPr>
        <p:spPr>
          <a:xfrm>
            <a:off x="1312731" y="2907755"/>
            <a:ext cx="745204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500" b="1" dirty="0" smtClean="0">
                <a:solidFill>
                  <a:schemeClr val="accent1"/>
                </a:solidFill>
              </a:rPr>
              <a:t>Status</a:t>
            </a:r>
            <a:endParaRPr lang="en-US" altLang="ko-KR" sz="1500" b="1" dirty="0">
              <a:solidFill>
                <a:schemeClr val="accent1"/>
              </a:solidFill>
            </a:endParaRPr>
          </a:p>
        </p:txBody>
      </p:sp>
      <p:grpSp>
        <p:nvGrpSpPr>
          <p:cNvPr id="71" name="그룹 70"/>
          <p:cNvGrpSpPr>
            <a:grpSpLocks noChangeAspect="1"/>
          </p:cNvGrpSpPr>
          <p:nvPr/>
        </p:nvGrpSpPr>
        <p:grpSpPr>
          <a:xfrm>
            <a:off x="970452" y="2925496"/>
            <a:ext cx="230060" cy="264600"/>
            <a:chOff x="3546475" y="2409825"/>
            <a:chExt cx="3552825" cy="4086225"/>
          </a:xfrm>
        </p:grpSpPr>
        <p:sp>
          <p:nvSpPr>
            <p:cNvPr id="72" name="Freeform 14"/>
            <p:cNvSpPr>
              <a:spLocks/>
            </p:cNvSpPr>
            <p:nvPr/>
          </p:nvSpPr>
          <p:spPr bwMode="auto">
            <a:xfrm>
              <a:off x="3600450" y="2463800"/>
              <a:ext cx="3444875" cy="1990725"/>
            </a:xfrm>
            <a:custGeom>
              <a:avLst/>
              <a:gdLst>
                <a:gd name="T0" fmla="*/ 2170 w 2170"/>
                <a:gd name="T1" fmla="*/ 626 h 1254"/>
                <a:gd name="T2" fmla="*/ 2170 w 2170"/>
                <a:gd name="T3" fmla="*/ 626 h 1254"/>
                <a:gd name="T4" fmla="*/ 1084 w 2170"/>
                <a:gd name="T5" fmla="*/ 0 h 1254"/>
                <a:gd name="T6" fmla="*/ 0 w 2170"/>
                <a:gd name="T7" fmla="*/ 626 h 1254"/>
                <a:gd name="T8" fmla="*/ 0 w 2170"/>
                <a:gd name="T9" fmla="*/ 626 h 1254"/>
                <a:gd name="T10" fmla="*/ 1084 w 2170"/>
                <a:gd name="T11" fmla="*/ 1254 h 1254"/>
                <a:gd name="T12" fmla="*/ 1084 w 2170"/>
                <a:gd name="T13" fmla="*/ 1254 h 1254"/>
                <a:gd name="T14" fmla="*/ 2170 w 2170"/>
                <a:gd name="T15" fmla="*/ 626 h 1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70" h="1254">
                  <a:moveTo>
                    <a:pt x="2170" y="626"/>
                  </a:moveTo>
                  <a:lnTo>
                    <a:pt x="2170" y="626"/>
                  </a:lnTo>
                  <a:lnTo>
                    <a:pt x="1084" y="0"/>
                  </a:lnTo>
                  <a:lnTo>
                    <a:pt x="0" y="626"/>
                  </a:lnTo>
                  <a:lnTo>
                    <a:pt x="0" y="626"/>
                  </a:lnTo>
                  <a:lnTo>
                    <a:pt x="1084" y="1254"/>
                  </a:lnTo>
                  <a:lnTo>
                    <a:pt x="1084" y="1254"/>
                  </a:lnTo>
                  <a:lnTo>
                    <a:pt x="2170" y="62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/>
            </a:p>
          </p:txBody>
        </p:sp>
        <p:sp>
          <p:nvSpPr>
            <p:cNvPr id="73" name="Freeform 15"/>
            <p:cNvSpPr>
              <a:spLocks/>
            </p:cNvSpPr>
            <p:nvPr/>
          </p:nvSpPr>
          <p:spPr bwMode="auto">
            <a:xfrm>
              <a:off x="3600450" y="3457575"/>
              <a:ext cx="1720850" cy="2984500"/>
            </a:xfrm>
            <a:custGeom>
              <a:avLst/>
              <a:gdLst>
                <a:gd name="T0" fmla="*/ 1084 w 1084"/>
                <a:gd name="T1" fmla="*/ 628 h 1880"/>
                <a:gd name="T2" fmla="*/ 0 w 1084"/>
                <a:gd name="T3" fmla="*/ 0 h 1880"/>
                <a:gd name="T4" fmla="*/ 0 w 1084"/>
                <a:gd name="T5" fmla="*/ 1254 h 1880"/>
                <a:gd name="T6" fmla="*/ 1084 w 1084"/>
                <a:gd name="T7" fmla="*/ 1880 h 1880"/>
                <a:gd name="T8" fmla="*/ 1084 w 1084"/>
                <a:gd name="T9" fmla="*/ 1880 h 1880"/>
                <a:gd name="T10" fmla="*/ 1084 w 1084"/>
                <a:gd name="T11" fmla="*/ 628 h 18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4" h="1880">
                  <a:moveTo>
                    <a:pt x="1084" y="628"/>
                  </a:moveTo>
                  <a:lnTo>
                    <a:pt x="0" y="0"/>
                  </a:lnTo>
                  <a:lnTo>
                    <a:pt x="0" y="1254"/>
                  </a:lnTo>
                  <a:lnTo>
                    <a:pt x="1084" y="1880"/>
                  </a:lnTo>
                  <a:lnTo>
                    <a:pt x="1084" y="1880"/>
                  </a:lnTo>
                  <a:lnTo>
                    <a:pt x="1084" y="6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/>
            </a:p>
          </p:txBody>
        </p:sp>
        <p:sp>
          <p:nvSpPr>
            <p:cNvPr id="74" name="Freeform 16"/>
            <p:cNvSpPr>
              <a:spLocks/>
            </p:cNvSpPr>
            <p:nvPr/>
          </p:nvSpPr>
          <p:spPr bwMode="auto">
            <a:xfrm>
              <a:off x="5321300" y="3457575"/>
              <a:ext cx="1724025" cy="2984500"/>
            </a:xfrm>
            <a:custGeom>
              <a:avLst/>
              <a:gdLst>
                <a:gd name="T0" fmla="*/ 1086 w 1086"/>
                <a:gd name="T1" fmla="*/ 0 h 1880"/>
                <a:gd name="T2" fmla="*/ 0 w 1086"/>
                <a:gd name="T3" fmla="*/ 628 h 1880"/>
                <a:gd name="T4" fmla="*/ 0 w 1086"/>
                <a:gd name="T5" fmla="*/ 1880 h 1880"/>
                <a:gd name="T6" fmla="*/ 1086 w 1086"/>
                <a:gd name="T7" fmla="*/ 1254 h 1880"/>
                <a:gd name="T8" fmla="*/ 1086 w 1086"/>
                <a:gd name="T9" fmla="*/ 0 h 18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6" h="1880">
                  <a:moveTo>
                    <a:pt x="1086" y="0"/>
                  </a:moveTo>
                  <a:lnTo>
                    <a:pt x="0" y="628"/>
                  </a:lnTo>
                  <a:lnTo>
                    <a:pt x="0" y="1880"/>
                  </a:lnTo>
                  <a:lnTo>
                    <a:pt x="1086" y="1254"/>
                  </a:lnTo>
                  <a:lnTo>
                    <a:pt x="108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/>
            </a:p>
          </p:txBody>
        </p:sp>
        <p:sp>
          <p:nvSpPr>
            <p:cNvPr id="75" name="Freeform 17"/>
            <p:cNvSpPr>
              <a:spLocks noEditPoints="1"/>
            </p:cNvSpPr>
            <p:nvPr/>
          </p:nvSpPr>
          <p:spPr bwMode="auto">
            <a:xfrm>
              <a:off x="3546475" y="2409825"/>
              <a:ext cx="3552825" cy="4086225"/>
            </a:xfrm>
            <a:custGeom>
              <a:avLst/>
              <a:gdLst>
                <a:gd name="T0" fmla="*/ 2220 w 2238"/>
                <a:gd name="T1" fmla="*/ 632 h 2574"/>
                <a:gd name="T2" fmla="*/ 1136 w 2238"/>
                <a:gd name="T3" fmla="*/ 4 h 2574"/>
                <a:gd name="T4" fmla="*/ 1136 w 2238"/>
                <a:gd name="T5" fmla="*/ 4 h 2574"/>
                <a:gd name="T6" fmla="*/ 1126 w 2238"/>
                <a:gd name="T7" fmla="*/ 2 h 2574"/>
                <a:gd name="T8" fmla="*/ 1118 w 2238"/>
                <a:gd name="T9" fmla="*/ 0 h 2574"/>
                <a:gd name="T10" fmla="*/ 1110 w 2238"/>
                <a:gd name="T11" fmla="*/ 2 h 2574"/>
                <a:gd name="T12" fmla="*/ 1102 w 2238"/>
                <a:gd name="T13" fmla="*/ 4 h 2574"/>
                <a:gd name="T14" fmla="*/ 16 w 2238"/>
                <a:gd name="T15" fmla="*/ 632 h 2574"/>
                <a:gd name="T16" fmla="*/ 16 w 2238"/>
                <a:gd name="T17" fmla="*/ 632 h 2574"/>
                <a:gd name="T18" fmla="*/ 8 w 2238"/>
                <a:gd name="T19" fmla="*/ 636 h 2574"/>
                <a:gd name="T20" fmla="*/ 4 w 2238"/>
                <a:gd name="T21" fmla="*/ 644 h 2574"/>
                <a:gd name="T22" fmla="*/ 0 w 2238"/>
                <a:gd name="T23" fmla="*/ 652 h 2574"/>
                <a:gd name="T24" fmla="*/ 0 w 2238"/>
                <a:gd name="T25" fmla="*/ 660 h 2574"/>
                <a:gd name="T26" fmla="*/ 0 w 2238"/>
                <a:gd name="T27" fmla="*/ 1914 h 2574"/>
                <a:gd name="T28" fmla="*/ 0 w 2238"/>
                <a:gd name="T29" fmla="*/ 1914 h 2574"/>
                <a:gd name="T30" fmla="*/ 0 w 2238"/>
                <a:gd name="T31" fmla="*/ 1922 h 2574"/>
                <a:gd name="T32" fmla="*/ 4 w 2238"/>
                <a:gd name="T33" fmla="*/ 1930 h 2574"/>
                <a:gd name="T34" fmla="*/ 8 w 2238"/>
                <a:gd name="T35" fmla="*/ 1938 h 2574"/>
                <a:gd name="T36" fmla="*/ 16 w 2238"/>
                <a:gd name="T37" fmla="*/ 1944 h 2574"/>
                <a:gd name="T38" fmla="*/ 1102 w 2238"/>
                <a:gd name="T39" fmla="*/ 2570 h 2574"/>
                <a:gd name="T40" fmla="*/ 1102 w 2238"/>
                <a:gd name="T41" fmla="*/ 2570 h 2574"/>
                <a:gd name="T42" fmla="*/ 1110 w 2238"/>
                <a:gd name="T43" fmla="*/ 2572 h 2574"/>
                <a:gd name="T44" fmla="*/ 1118 w 2238"/>
                <a:gd name="T45" fmla="*/ 2574 h 2574"/>
                <a:gd name="T46" fmla="*/ 1118 w 2238"/>
                <a:gd name="T47" fmla="*/ 2574 h 2574"/>
                <a:gd name="T48" fmla="*/ 1118 w 2238"/>
                <a:gd name="T49" fmla="*/ 2574 h 2574"/>
                <a:gd name="T50" fmla="*/ 1118 w 2238"/>
                <a:gd name="T51" fmla="*/ 2574 h 2574"/>
                <a:gd name="T52" fmla="*/ 1118 w 2238"/>
                <a:gd name="T53" fmla="*/ 2574 h 2574"/>
                <a:gd name="T54" fmla="*/ 1118 w 2238"/>
                <a:gd name="T55" fmla="*/ 2574 h 2574"/>
                <a:gd name="T56" fmla="*/ 1126 w 2238"/>
                <a:gd name="T57" fmla="*/ 2572 h 2574"/>
                <a:gd name="T58" fmla="*/ 1136 w 2238"/>
                <a:gd name="T59" fmla="*/ 2570 h 2574"/>
                <a:gd name="T60" fmla="*/ 2220 w 2238"/>
                <a:gd name="T61" fmla="*/ 1944 h 2574"/>
                <a:gd name="T62" fmla="*/ 2220 w 2238"/>
                <a:gd name="T63" fmla="*/ 1944 h 2574"/>
                <a:gd name="T64" fmla="*/ 2228 w 2238"/>
                <a:gd name="T65" fmla="*/ 1938 h 2574"/>
                <a:gd name="T66" fmla="*/ 2232 w 2238"/>
                <a:gd name="T67" fmla="*/ 1930 h 2574"/>
                <a:gd name="T68" fmla="*/ 2236 w 2238"/>
                <a:gd name="T69" fmla="*/ 1922 h 2574"/>
                <a:gd name="T70" fmla="*/ 2238 w 2238"/>
                <a:gd name="T71" fmla="*/ 1914 h 2574"/>
                <a:gd name="T72" fmla="*/ 2238 w 2238"/>
                <a:gd name="T73" fmla="*/ 660 h 2574"/>
                <a:gd name="T74" fmla="*/ 2238 w 2238"/>
                <a:gd name="T75" fmla="*/ 660 h 2574"/>
                <a:gd name="T76" fmla="*/ 2236 w 2238"/>
                <a:gd name="T77" fmla="*/ 652 h 2574"/>
                <a:gd name="T78" fmla="*/ 2232 w 2238"/>
                <a:gd name="T79" fmla="*/ 644 h 2574"/>
                <a:gd name="T80" fmla="*/ 2228 w 2238"/>
                <a:gd name="T81" fmla="*/ 636 h 2574"/>
                <a:gd name="T82" fmla="*/ 2220 w 2238"/>
                <a:gd name="T83" fmla="*/ 632 h 2574"/>
                <a:gd name="T84" fmla="*/ 2220 w 2238"/>
                <a:gd name="T85" fmla="*/ 632 h 2574"/>
                <a:gd name="T86" fmla="*/ 1118 w 2238"/>
                <a:gd name="T87" fmla="*/ 74 h 2574"/>
                <a:gd name="T88" fmla="*/ 2134 w 2238"/>
                <a:gd name="T89" fmla="*/ 660 h 2574"/>
                <a:gd name="T90" fmla="*/ 1118 w 2238"/>
                <a:gd name="T91" fmla="*/ 1248 h 2574"/>
                <a:gd name="T92" fmla="*/ 102 w 2238"/>
                <a:gd name="T93" fmla="*/ 660 h 2574"/>
                <a:gd name="T94" fmla="*/ 1118 w 2238"/>
                <a:gd name="T95" fmla="*/ 74 h 2574"/>
                <a:gd name="T96" fmla="*/ 1084 w 2238"/>
                <a:gd name="T97" fmla="*/ 2480 h 2574"/>
                <a:gd name="T98" fmla="*/ 68 w 2238"/>
                <a:gd name="T99" fmla="*/ 1894 h 2574"/>
                <a:gd name="T100" fmla="*/ 68 w 2238"/>
                <a:gd name="T101" fmla="*/ 720 h 2574"/>
                <a:gd name="T102" fmla="*/ 1084 w 2238"/>
                <a:gd name="T103" fmla="*/ 1306 h 2574"/>
                <a:gd name="T104" fmla="*/ 1084 w 2238"/>
                <a:gd name="T105" fmla="*/ 2480 h 2574"/>
                <a:gd name="T106" fmla="*/ 2168 w 2238"/>
                <a:gd name="T107" fmla="*/ 1894 h 2574"/>
                <a:gd name="T108" fmla="*/ 1152 w 2238"/>
                <a:gd name="T109" fmla="*/ 2480 h 2574"/>
                <a:gd name="T110" fmla="*/ 1152 w 2238"/>
                <a:gd name="T111" fmla="*/ 1306 h 2574"/>
                <a:gd name="T112" fmla="*/ 1784 w 2238"/>
                <a:gd name="T113" fmla="*/ 942 h 2574"/>
                <a:gd name="T114" fmla="*/ 2168 w 2238"/>
                <a:gd name="T115" fmla="*/ 720 h 2574"/>
                <a:gd name="T116" fmla="*/ 2168 w 2238"/>
                <a:gd name="T117" fmla="*/ 1894 h 2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238" h="2574">
                  <a:moveTo>
                    <a:pt x="2220" y="632"/>
                  </a:moveTo>
                  <a:lnTo>
                    <a:pt x="1136" y="4"/>
                  </a:lnTo>
                  <a:lnTo>
                    <a:pt x="1136" y="4"/>
                  </a:lnTo>
                  <a:lnTo>
                    <a:pt x="1126" y="2"/>
                  </a:lnTo>
                  <a:lnTo>
                    <a:pt x="1118" y="0"/>
                  </a:lnTo>
                  <a:lnTo>
                    <a:pt x="1110" y="2"/>
                  </a:lnTo>
                  <a:lnTo>
                    <a:pt x="1102" y="4"/>
                  </a:lnTo>
                  <a:lnTo>
                    <a:pt x="16" y="632"/>
                  </a:lnTo>
                  <a:lnTo>
                    <a:pt x="16" y="632"/>
                  </a:lnTo>
                  <a:lnTo>
                    <a:pt x="8" y="636"/>
                  </a:lnTo>
                  <a:lnTo>
                    <a:pt x="4" y="644"/>
                  </a:lnTo>
                  <a:lnTo>
                    <a:pt x="0" y="652"/>
                  </a:lnTo>
                  <a:lnTo>
                    <a:pt x="0" y="660"/>
                  </a:lnTo>
                  <a:lnTo>
                    <a:pt x="0" y="1914"/>
                  </a:lnTo>
                  <a:lnTo>
                    <a:pt x="0" y="1914"/>
                  </a:lnTo>
                  <a:lnTo>
                    <a:pt x="0" y="1922"/>
                  </a:lnTo>
                  <a:lnTo>
                    <a:pt x="4" y="1930"/>
                  </a:lnTo>
                  <a:lnTo>
                    <a:pt x="8" y="1938"/>
                  </a:lnTo>
                  <a:lnTo>
                    <a:pt x="16" y="1944"/>
                  </a:lnTo>
                  <a:lnTo>
                    <a:pt x="1102" y="2570"/>
                  </a:lnTo>
                  <a:lnTo>
                    <a:pt x="1102" y="2570"/>
                  </a:lnTo>
                  <a:lnTo>
                    <a:pt x="1110" y="2572"/>
                  </a:lnTo>
                  <a:lnTo>
                    <a:pt x="1118" y="2574"/>
                  </a:lnTo>
                  <a:lnTo>
                    <a:pt x="1118" y="2574"/>
                  </a:lnTo>
                  <a:lnTo>
                    <a:pt x="1118" y="2574"/>
                  </a:lnTo>
                  <a:lnTo>
                    <a:pt x="1118" y="2574"/>
                  </a:lnTo>
                  <a:lnTo>
                    <a:pt x="1118" y="2574"/>
                  </a:lnTo>
                  <a:lnTo>
                    <a:pt x="1118" y="2574"/>
                  </a:lnTo>
                  <a:lnTo>
                    <a:pt x="1126" y="2572"/>
                  </a:lnTo>
                  <a:lnTo>
                    <a:pt x="1136" y="2570"/>
                  </a:lnTo>
                  <a:lnTo>
                    <a:pt x="2220" y="1944"/>
                  </a:lnTo>
                  <a:lnTo>
                    <a:pt x="2220" y="1944"/>
                  </a:lnTo>
                  <a:lnTo>
                    <a:pt x="2228" y="1938"/>
                  </a:lnTo>
                  <a:lnTo>
                    <a:pt x="2232" y="1930"/>
                  </a:lnTo>
                  <a:lnTo>
                    <a:pt x="2236" y="1922"/>
                  </a:lnTo>
                  <a:lnTo>
                    <a:pt x="2238" y="1914"/>
                  </a:lnTo>
                  <a:lnTo>
                    <a:pt x="2238" y="660"/>
                  </a:lnTo>
                  <a:lnTo>
                    <a:pt x="2238" y="660"/>
                  </a:lnTo>
                  <a:lnTo>
                    <a:pt x="2236" y="652"/>
                  </a:lnTo>
                  <a:lnTo>
                    <a:pt x="2232" y="644"/>
                  </a:lnTo>
                  <a:lnTo>
                    <a:pt x="2228" y="636"/>
                  </a:lnTo>
                  <a:lnTo>
                    <a:pt x="2220" y="632"/>
                  </a:lnTo>
                  <a:lnTo>
                    <a:pt x="2220" y="632"/>
                  </a:lnTo>
                  <a:close/>
                  <a:moveTo>
                    <a:pt x="1118" y="74"/>
                  </a:moveTo>
                  <a:lnTo>
                    <a:pt x="2134" y="660"/>
                  </a:lnTo>
                  <a:lnTo>
                    <a:pt x="1118" y="1248"/>
                  </a:lnTo>
                  <a:lnTo>
                    <a:pt x="102" y="660"/>
                  </a:lnTo>
                  <a:lnTo>
                    <a:pt x="1118" y="74"/>
                  </a:lnTo>
                  <a:close/>
                  <a:moveTo>
                    <a:pt x="1084" y="2480"/>
                  </a:moveTo>
                  <a:lnTo>
                    <a:pt x="68" y="1894"/>
                  </a:lnTo>
                  <a:lnTo>
                    <a:pt x="68" y="720"/>
                  </a:lnTo>
                  <a:lnTo>
                    <a:pt x="1084" y="1306"/>
                  </a:lnTo>
                  <a:lnTo>
                    <a:pt x="1084" y="2480"/>
                  </a:lnTo>
                  <a:close/>
                  <a:moveTo>
                    <a:pt x="2168" y="1894"/>
                  </a:moveTo>
                  <a:lnTo>
                    <a:pt x="1152" y="2480"/>
                  </a:lnTo>
                  <a:lnTo>
                    <a:pt x="1152" y="1306"/>
                  </a:lnTo>
                  <a:lnTo>
                    <a:pt x="1784" y="942"/>
                  </a:lnTo>
                  <a:lnTo>
                    <a:pt x="2168" y="720"/>
                  </a:lnTo>
                  <a:lnTo>
                    <a:pt x="2168" y="189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/>
            </a:p>
          </p:txBody>
        </p:sp>
      </p:grpSp>
    </p:spTree>
    <p:extLst>
      <p:ext uri="{BB962C8B-B14F-4D97-AF65-F5344CB8AC3E}">
        <p14:creationId xmlns:p14="http://schemas.microsoft.com/office/powerpoint/2010/main" val="2475753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직사각형 105"/>
          <p:cNvSpPr/>
          <p:nvPr/>
        </p:nvSpPr>
        <p:spPr>
          <a:xfrm>
            <a:off x="0" y="1070519"/>
            <a:ext cx="9144000" cy="5781340"/>
          </a:xfrm>
          <a:prstGeom prst="rect">
            <a:avLst/>
          </a:prstGeom>
          <a:solidFill>
            <a:sysClr val="window" lastClr="FFFFFF">
              <a:lumMod val="95000"/>
            </a:sys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-2137" y="0"/>
            <a:ext cx="9144000" cy="1080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144" name="제목 2"/>
          <p:cNvSpPr>
            <a:spLocks noGrp="1"/>
          </p:cNvSpPr>
          <p:nvPr>
            <p:ph type="title"/>
          </p:nvPr>
        </p:nvSpPr>
        <p:spPr>
          <a:xfrm>
            <a:off x="404998" y="572519"/>
            <a:ext cx="8632083" cy="507831"/>
          </a:xfrm>
        </p:spPr>
        <p:txBody>
          <a:bodyPr>
            <a:normAutofit/>
          </a:bodyPr>
          <a:lstStyle/>
          <a:p>
            <a:r>
              <a:rPr lang="ko-KR" altLang="en-US" smtClean="0">
                <a:solidFill>
                  <a:schemeClr val="bg1"/>
                </a:solidFill>
              </a:rPr>
              <a:t> </a:t>
            </a:r>
            <a:endParaRPr lang="ko-KR" altLang="en-US" sz="2500" dirty="0">
              <a:solidFill>
                <a:schemeClr val="bg1">
                  <a:lumMod val="75000"/>
                </a:schemeClr>
              </a:solidFill>
            </a:endParaRPr>
          </a:p>
        </p:txBody>
      </p:sp>
      <p:grpSp>
        <p:nvGrpSpPr>
          <p:cNvPr id="145" name="그룹 144"/>
          <p:cNvGrpSpPr/>
          <p:nvPr/>
        </p:nvGrpSpPr>
        <p:grpSpPr>
          <a:xfrm>
            <a:off x="169216" y="239241"/>
            <a:ext cx="637652" cy="653573"/>
            <a:chOff x="6405563" y="3581400"/>
            <a:chExt cx="1271588" cy="1303338"/>
          </a:xfrm>
          <a:solidFill>
            <a:schemeClr val="bg1">
              <a:alpha val="20000"/>
            </a:schemeClr>
          </a:solidFill>
        </p:grpSpPr>
        <p:sp>
          <p:nvSpPr>
            <p:cNvPr id="146" name="Freeform 24"/>
            <p:cNvSpPr>
              <a:spLocks/>
            </p:cNvSpPr>
            <p:nvPr/>
          </p:nvSpPr>
          <p:spPr bwMode="auto">
            <a:xfrm>
              <a:off x="6584950" y="4305300"/>
              <a:ext cx="233363" cy="404813"/>
            </a:xfrm>
            <a:custGeom>
              <a:avLst/>
              <a:gdLst>
                <a:gd name="T0" fmla="*/ 108 w 147"/>
                <a:gd name="T1" fmla="*/ 255 h 255"/>
                <a:gd name="T2" fmla="*/ 108 w 147"/>
                <a:gd name="T3" fmla="*/ 255 h 255"/>
                <a:gd name="T4" fmla="*/ 86 w 147"/>
                <a:gd name="T5" fmla="*/ 179 h 255"/>
                <a:gd name="T6" fmla="*/ 72 w 147"/>
                <a:gd name="T7" fmla="*/ 144 h 255"/>
                <a:gd name="T8" fmla="*/ 64 w 147"/>
                <a:gd name="T9" fmla="*/ 127 h 255"/>
                <a:gd name="T10" fmla="*/ 56 w 147"/>
                <a:gd name="T11" fmla="*/ 109 h 255"/>
                <a:gd name="T12" fmla="*/ 63 w 147"/>
                <a:gd name="T13" fmla="*/ 97 h 255"/>
                <a:gd name="T14" fmla="*/ 77 w 147"/>
                <a:gd name="T15" fmla="*/ 104 h 255"/>
                <a:gd name="T16" fmla="*/ 77 w 147"/>
                <a:gd name="T17" fmla="*/ 104 h 255"/>
                <a:gd name="T18" fmla="*/ 79 w 147"/>
                <a:gd name="T19" fmla="*/ 121 h 255"/>
                <a:gd name="T20" fmla="*/ 82 w 147"/>
                <a:gd name="T21" fmla="*/ 141 h 255"/>
                <a:gd name="T22" fmla="*/ 89 w 147"/>
                <a:gd name="T23" fmla="*/ 179 h 255"/>
                <a:gd name="T24" fmla="*/ 108 w 147"/>
                <a:gd name="T25" fmla="*/ 255 h 255"/>
                <a:gd name="T26" fmla="*/ 108 w 147"/>
                <a:gd name="T27" fmla="*/ 255 h 255"/>
                <a:gd name="T28" fmla="*/ 110 w 147"/>
                <a:gd name="T29" fmla="*/ 232 h 255"/>
                <a:gd name="T30" fmla="*/ 112 w 147"/>
                <a:gd name="T31" fmla="*/ 213 h 255"/>
                <a:gd name="T32" fmla="*/ 115 w 147"/>
                <a:gd name="T33" fmla="*/ 193 h 255"/>
                <a:gd name="T34" fmla="*/ 121 w 147"/>
                <a:gd name="T35" fmla="*/ 176 h 255"/>
                <a:gd name="T36" fmla="*/ 131 w 147"/>
                <a:gd name="T37" fmla="*/ 142 h 255"/>
                <a:gd name="T38" fmla="*/ 147 w 147"/>
                <a:gd name="T39" fmla="*/ 111 h 255"/>
                <a:gd name="T40" fmla="*/ 147 w 147"/>
                <a:gd name="T41" fmla="*/ 111 h 255"/>
                <a:gd name="T42" fmla="*/ 133 w 147"/>
                <a:gd name="T43" fmla="*/ 99 h 255"/>
                <a:gd name="T44" fmla="*/ 122 w 147"/>
                <a:gd name="T45" fmla="*/ 86 h 255"/>
                <a:gd name="T46" fmla="*/ 112 w 147"/>
                <a:gd name="T47" fmla="*/ 74 h 255"/>
                <a:gd name="T48" fmla="*/ 105 w 147"/>
                <a:gd name="T49" fmla="*/ 62 h 255"/>
                <a:gd name="T50" fmla="*/ 98 w 147"/>
                <a:gd name="T51" fmla="*/ 48 h 255"/>
                <a:gd name="T52" fmla="*/ 91 w 147"/>
                <a:gd name="T53" fmla="*/ 34 h 255"/>
                <a:gd name="T54" fmla="*/ 80 w 147"/>
                <a:gd name="T55" fmla="*/ 0 h 255"/>
                <a:gd name="T56" fmla="*/ 80 w 147"/>
                <a:gd name="T57" fmla="*/ 0 h 255"/>
                <a:gd name="T58" fmla="*/ 59 w 147"/>
                <a:gd name="T59" fmla="*/ 4 h 255"/>
                <a:gd name="T60" fmla="*/ 38 w 147"/>
                <a:gd name="T61" fmla="*/ 9 h 255"/>
                <a:gd name="T62" fmla="*/ 19 w 147"/>
                <a:gd name="T63" fmla="*/ 16 h 255"/>
                <a:gd name="T64" fmla="*/ 0 w 147"/>
                <a:gd name="T65" fmla="*/ 23 h 255"/>
                <a:gd name="T66" fmla="*/ 0 w 147"/>
                <a:gd name="T67" fmla="*/ 23 h 255"/>
                <a:gd name="T68" fmla="*/ 3 w 147"/>
                <a:gd name="T69" fmla="*/ 39 h 255"/>
                <a:gd name="T70" fmla="*/ 5 w 147"/>
                <a:gd name="T71" fmla="*/ 55 h 255"/>
                <a:gd name="T72" fmla="*/ 7 w 147"/>
                <a:gd name="T73" fmla="*/ 70 h 255"/>
                <a:gd name="T74" fmla="*/ 8 w 147"/>
                <a:gd name="T75" fmla="*/ 86 h 255"/>
                <a:gd name="T76" fmla="*/ 8 w 147"/>
                <a:gd name="T77" fmla="*/ 104 h 255"/>
                <a:gd name="T78" fmla="*/ 7 w 147"/>
                <a:gd name="T79" fmla="*/ 120 h 255"/>
                <a:gd name="T80" fmla="*/ 3 w 147"/>
                <a:gd name="T81" fmla="*/ 135 h 255"/>
                <a:gd name="T82" fmla="*/ 0 w 147"/>
                <a:gd name="T83" fmla="*/ 151 h 255"/>
                <a:gd name="T84" fmla="*/ 0 w 147"/>
                <a:gd name="T85" fmla="*/ 151 h 255"/>
                <a:gd name="T86" fmla="*/ 29 w 147"/>
                <a:gd name="T87" fmla="*/ 174 h 255"/>
                <a:gd name="T88" fmla="*/ 57 w 147"/>
                <a:gd name="T89" fmla="*/ 197 h 255"/>
                <a:gd name="T90" fmla="*/ 82 w 147"/>
                <a:gd name="T91" fmla="*/ 223 h 255"/>
                <a:gd name="T92" fmla="*/ 108 w 147"/>
                <a:gd name="T93" fmla="*/ 255 h 255"/>
                <a:gd name="T94" fmla="*/ 108 w 147"/>
                <a:gd name="T95" fmla="*/ 255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47" h="255">
                  <a:moveTo>
                    <a:pt x="108" y="255"/>
                  </a:moveTo>
                  <a:lnTo>
                    <a:pt x="108" y="255"/>
                  </a:lnTo>
                  <a:lnTo>
                    <a:pt x="86" y="179"/>
                  </a:lnTo>
                  <a:lnTo>
                    <a:pt x="72" y="144"/>
                  </a:lnTo>
                  <a:lnTo>
                    <a:pt x="64" y="127"/>
                  </a:lnTo>
                  <a:lnTo>
                    <a:pt x="56" y="109"/>
                  </a:lnTo>
                  <a:lnTo>
                    <a:pt x="63" y="97"/>
                  </a:lnTo>
                  <a:lnTo>
                    <a:pt x="77" y="104"/>
                  </a:lnTo>
                  <a:lnTo>
                    <a:pt x="77" y="104"/>
                  </a:lnTo>
                  <a:lnTo>
                    <a:pt x="79" y="121"/>
                  </a:lnTo>
                  <a:lnTo>
                    <a:pt x="82" y="141"/>
                  </a:lnTo>
                  <a:lnTo>
                    <a:pt x="89" y="179"/>
                  </a:lnTo>
                  <a:lnTo>
                    <a:pt x="108" y="255"/>
                  </a:lnTo>
                  <a:lnTo>
                    <a:pt x="108" y="255"/>
                  </a:lnTo>
                  <a:lnTo>
                    <a:pt x="110" y="232"/>
                  </a:lnTo>
                  <a:lnTo>
                    <a:pt x="112" y="213"/>
                  </a:lnTo>
                  <a:lnTo>
                    <a:pt x="115" y="193"/>
                  </a:lnTo>
                  <a:lnTo>
                    <a:pt x="121" y="176"/>
                  </a:lnTo>
                  <a:lnTo>
                    <a:pt x="131" y="142"/>
                  </a:lnTo>
                  <a:lnTo>
                    <a:pt x="147" y="111"/>
                  </a:lnTo>
                  <a:lnTo>
                    <a:pt x="147" y="111"/>
                  </a:lnTo>
                  <a:lnTo>
                    <a:pt x="133" y="99"/>
                  </a:lnTo>
                  <a:lnTo>
                    <a:pt x="122" y="86"/>
                  </a:lnTo>
                  <a:lnTo>
                    <a:pt x="112" y="74"/>
                  </a:lnTo>
                  <a:lnTo>
                    <a:pt x="105" y="62"/>
                  </a:lnTo>
                  <a:lnTo>
                    <a:pt x="98" y="48"/>
                  </a:lnTo>
                  <a:lnTo>
                    <a:pt x="91" y="3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59" y="4"/>
                  </a:lnTo>
                  <a:lnTo>
                    <a:pt x="38" y="9"/>
                  </a:lnTo>
                  <a:lnTo>
                    <a:pt x="19" y="16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3" y="39"/>
                  </a:lnTo>
                  <a:lnTo>
                    <a:pt x="5" y="55"/>
                  </a:lnTo>
                  <a:lnTo>
                    <a:pt x="7" y="70"/>
                  </a:lnTo>
                  <a:lnTo>
                    <a:pt x="8" y="86"/>
                  </a:lnTo>
                  <a:lnTo>
                    <a:pt x="8" y="104"/>
                  </a:lnTo>
                  <a:lnTo>
                    <a:pt x="7" y="120"/>
                  </a:lnTo>
                  <a:lnTo>
                    <a:pt x="3" y="135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29" y="174"/>
                  </a:lnTo>
                  <a:lnTo>
                    <a:pt x="57" y="197"/>
                  </a:lnTo>
                  <a:lnTo>
                    <a:pt x="82" y="223"/>
                  </a:lnTo>
                  <a:lnTo>
                    <a:pt x="108" y="255"/>
                  </a:lnTo>
                  <a:lnTo>
                    <a:pt x="108" y="2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147" name="Freeform 25"/>
            <p:cNvSpPr>
              <a:spLocks noEditPoints="1"/>
            </p:cNvSpPr>
            <p:nvPr/>
          </p:nvSpPr>
          <p:spPr bwMode="auto">
            <a:xfrm>
              <a:off x="6405563" y="3581400"/>
              <a:ext cx="309563" cy="746125"/>
            </a:xfrm>
            <a:custGeom>
              <a:avLst/>
              <a:gdLst>
                <a:gd name="T0" fmla="*/ 104 w 195"/>
                <a:gd name="T1" fmla="*/ 470 h 470"/>
                <a:gd name="T2" fmla="*/ 104 w 195"/>
                <a:gd name="T3" fmla="*/ 470 h 470"/>
                <a:gd name="T4" fmla="*/ 149 w 195"/>
                <a:gd name="T5" fmla="*/ 456 h 470"/>
                <a:gd name="T6" fmla="*/ 195 w 195"/>
                <a:gd name="T7" fmla="*/ 446 h 470"/>
                <a:gd name="T8" fmla="*/ 195 w 195"/>
                <a:gd name="T9" fmla="*/ 446 h 470"/>
                <a:gd name="T10" fmla="*/ 185 w 195"/>
                <a:gd name="T11" fmla="*/ 388 h 470"/>
                <a:gd name="T12" fmla="*/ 174 w 195"/>
                <a:gd name="T13" fmla="*/ 335 h 470"/>
                <a:gd name="T14" fmla="*/ 162 w 195"/>
                <a:gd name="T15" fmla="*/ 286 h 470"/>
                <a:gd name="T16" fmla="*/ 149 w 195"/>
                <a:gd name="T17" fmla="*/ 242 h 470"/>
                <a:gd name="T18" fmla="*/ 139 w 195"/>
                <a:gd name="T19" fmla="*/ 200 h 470"/>
                <a:gd name="T20" fmla="*/ 127 w 195"/>
                <a:gd name="T21" fmla="*/ 163 h 470"/>
                <a:gd name="T22" fmla="*/ 114 w 195"/>
                <a:gd name="T23" fmla="*/ 130 h 470"/>
                <a:gd name="T24" fmla="*/ 102 w 195"/>
                <a:gd name="T25" fmla="*/ 102 h 470"/>
                <a:gd name="T26" fmla="*/ 90 w 195"/>
                <a:gd name="T27" fmla="*/ 75 h 470"/>
                <a:gd name="T28" fmla="*/ 79 w 195"/>
                <a:gd name="T29" fmla="*/ 54 h 470"/>
                <a:gd name="T30" fmla="*/ 67 w 195"/>
                <a:gd name="T31" fmla="*/ 35 h 470"/>
                <a:gd name="T32" fmla="*/ 56 w 195"/>
                <a:gd name="T33" fmla="*/ 21 h 470"/>
                <a:gd name="T34" fmla="*/ 46 w 195"/>
                <a:gd name="T35" fmla="*/ 10 h 470"/>
                <a:gd name="T36" fmla="*/ 37 w 195"/>
                <a:gd name="T37" fmla="*/ 3 h 470"/>
                <a:gd name="T38" fmla="*/ 28 w 195"/>
                <a:gd name="T39" fmla="*/ 0 h 470"/>
                <a:gd name="T40" fmla="*/ 21 w 195"/>
                <a:gd name="T41" fmla="*/ 0 h 470"/>
                <a:gd name="T42" fmla="*/ 14 w 195"/>
                <a:gd name="T43" fmla="*/ 5 h 470"/>
                <a:gd name="T44" fmla="*/ 9 w 195"/>
                <a:gd name="T45" fmla="*/ 12 h 470"/>
                <a:gd name="T46" fmla="*/ 5 w 195"/>
                <a:gd name="T47" fmla="*/ 23 h 470"/>
                <a:gd name="T48" fmla="*/ 2 w 195"/>
                <a:gd name="T49" fmla="*/ 37 h 470"/>
                <a:gd name="T50" fmla="*/ 0 w 195"/>
                <a:gd name="T51" fmla="*/ 54 h 470"/>
                <a:gd name="T52" fmla="*/ 0 w 195"/>
                <a:gd name="T53" fmla="*/ 75 h 470"/>
                <a:gd name="T54" fmla="*/ 2 w 195"/>
                <a:gd name="T55" fmla="*/ 100 h 470"/>
                <a:gd name="T56" fmla="*/ 5 w 195"/>
                <a:gd name="T57" fmla="*/ 128 h 470"/>
                <a:gd name="T58" fmla="*/ 11 w 195"/>
                <a:gd name="T59" fmla="*/ 160 h 470"/>
                <a:gd name="T60" fmla="*/ 16 w 195"/>
                <a:gd name="T61" fmla="*/ 195 h 470"/>
                <a:gd name="T62" fmla="*/ 27 w 195"/>
                <a:gd name="T63" fmla="*/ 233 h 470"/>
                <a:gd name="T64" fmla="*/ 37 w 195"/>
                <a:gd name="T65" fmla="*/ 274 h 470"/>
                <a:gd name="T66" fmla="*/ 51 w 195"/>
                <a:gd name="T67" fmla="*/ 318 h 470"/>
                <a:gd name="T68" fmla="*/ 65 w 195"/>
                <a:gd name="T69" fmla="*/ 365 h 470"/>
                <a:gd name="T70" fmla="*/ 84 w 195"/>
                <a:gd name="T71" fmla="*/ 416 h 470"/>
                <a:gd name="T72" fmla="*/ 104 w 195"/>
                <a:gd name="T73" fmla="*/ 470 h 470"/>
                <a:gd name="T74" fmla="*/ 104 w 195"/>
                <a:gd name="T75" fmla="*/ 470 h 470"/>
                <a:gd name="T76" fmla="*/ 83 w 195"/>
                <a:gd name="T77" fmla="*/ 332 h 470"/>
                <a:gd name="T78" fmla="*/ 37 w 195"/>
                <a:gd name="T79" fmla="*/ 158 h 470"/>
                <a:gd name="T80" fmla="*/ 37 w 195"/>
                <a:gd name="T81" fmla="*/ 158 h 470"/>
                <a:gd name="T82" fmla="*/ 35 w 195"/>
                <a:gd name="T83" fmla="*/ 153 h 470"/>
                <a:gd name="T84" fmla="*/ 37 w 195"/>
                <a:gd name="T85" fmla="*/ 149 h 470"/>
                <a:gd name="T86" fmla="*/ 41 w 195"/>
                <a:gd name="T87" fmla="*/ 147 h 470"/>
                <a:gd name="T88" fmla="*/ 44 w 195"/>
                <a:gd name="T89" fmla="*/ 146 h 470"/>
                <a:gd name="T90" fmla="*/ 48 w 195"/>
                <a:gd name="T91" fmla="*/ 146 h 470"/>
                <a:gd name="T92" fmla="*/ 51 w 195"/>
                <a:gd name="T93" fmla="*/ 146 h 470"/>
                <a:gd name="T94" fmla="*/ 55 w 195"/>
                <a:gd name="T95" fmla="*/ 149 h 470"/>
                <a:gd name="T96" fmla="*/ 56 w 195"/>
                <a:gd name="T97" fmla="*/ 153 h 470"/>
                <a:gd name="T98" fmla="*/ 102 w 195"/>
                <a:gd name="T99" fmla="*/ 326 h 470"/>
                <a:gd name="T100" fmla="*/ 102 w 195"/>
                <a:gd name="T101" fmla="*/ 326 h 470"/>
                <a:gd name="T102" fmla="*/ 102 w 195"/>
                <a:gd name="T103" fmla="*/ 330 h 470"/>
                <a:gd name="T104" fmla="*/ 100 w 195"/>
                <a:gd name="T105" fmla="*/ 333 h 470"/>
                <a:gd name="T106" fmla="*/ 98 w 195"/>
                <a:gd name="T107" fmla="*/ 337 h 470"/>
                <a:gd name="T108" fmla="*/ 95 w 195"/>
                <a:gd name="T109" fmla="*/ 339 h 470"/>
                <a:gd name="T110" fmla="*/ 91 w 195"/>
                <a:gd name="T111" fmla="*/ 339 h 470"/>
                <a:gd name="T112" fmla="*/ 86 w 195"/>
                <a:gd name="T113" fmla="*/ 337 h 470"/>
                <a:gd name="T114" fmla="*/ 84 w 195"/>
                <a:gd name="T115" fmla="*/ 335 h 470"/>
                <a:gd name="T116" fmla="*/ 83 w 195"/>
                <a:gd name="T117" fmla="*/ 332 h 470"/>
                <a:gd name="T118" fmla="*/ 83 w 195"/>
                <a:gd name="T119" fmla="*/ 332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5" h="470">
                  <a:moveTo>
                    <a:pt x="104" y="470"/>
                  </a:moveTo>
                  <a:lnTo>
                    <a:pt x="104" y="470"/>
                  </a:lnTo>
                  <a:lnTo>
                    <a:pt x="149" y="456"/>
                  </a:lnTo>
                  <a:lnTo>
                    <a:pt x="195" y="446"/>
                  </a:lnTo>
                  <a:lnTo>
                    <a:pt x="195" y="446"/>
                  </a:lnTo>
                  <a:lnTo>
                    <a:pt x="185" y="388"/>
                  </a:lnTo>
                  <a:lnTo>
                    <a:pt x="174" y="335"/>
                  </a:lnTo>
                  <a:lnTo>
                    <a:pt x="162" y="286"/>
                  </a:lnTo>
                  <a:lnTo>
                    <a:pt x="149" y="242"/>
                  </a:lnTo>
                  <a:lnTo>
                    <a:pt x="139" y="200"/>
                  </a:lnTo>
                  <a:lnTo>
                    <a:pt x="127" y="163"/>
                  </a:lnTo>
                  <a:lnTo>
                    <a:pt x="114" y="130"/>
                  </a:lnTo>
                  <a:lnTo>
                    <a:pt x="102" y="102"/>
                  </a:lnTo>
                  <a:lnTo>
                    <a:pt x="90" y="75"/>
                  </a:lnTo>
                  <a:lnTo>
                    <a:pt x="79" y="54"/>
                  </a:lnTo>
                  <a:lnTo>
                    <a:pt x="67" y="35"/>
                  </a:lnTo>
                  <a:lnTo>
                    <a:pt x="56" y="21"/>
                  </a:lnTo>
                  <a:lnTo>
                    <a:pt x="46" y="10"/>
                  </a:lnTo>
                  <a:lnTo>
                    <a:pt x="37" y="3"/>
                  </a:lnTo>
                  <a:lnTo>
                    <a:pt x="28" y="0"/>
                  </a:lnTo>
                  <a:lnTo>
                    <a:pt x="21" y="0"/>
                  </a:lnTo>
                  <a:lnTo>
                    <a:pt x="14" y="5"/>
                  </a:lnTo>
                  <a:lnTo>
                    <a:pt x="9" y="12"/>
                  </a:lnTo>
                  <a:lnTo>
                    <a:pt x="5" y="23"/>
                  </a:lnTo>
                  <a:lnTo>
                    <a:pt x="2" y="37"/>
                  </a:lnTo>
                  <a:lnTo>
                    <a:pt x="0" y="54"/>
                  </a:lnTo>
                  <a:lnTo>
                    <a:pt x="0" y="75"/>
                  </a:lnTo>
                  <a:lnTo>
                    <a:pt x="2" y="100"/>
                  </a:lnTo>
                  <a:lnTo>
                    <a:pt x="5" y="128"/>
                  </a:lnTo>
                  <a:lnTo>
                    <a:pt x="11" y="160"/>
                  </a:lnTo>
                  <a:lnTo>
                    <a:pt x="16" y="195"/>
                  </a:lnTo>
                  <a:lnTo>
                    <a:pt x="27" y="233"/>
                  </a:lnTo>
                  <a:lnTo>
                    <a:pt x="37" y="274"/>
                  </a:lnTo>
                  <a:lnTo>
                    <a:pt x="51" y="318"/>
                  </a:lnTo>
                  <a:lnTo>
                    <a:pt x="65" y="365"/>
                  </a:lnTo>
                  <a:lnTo>
                    <a:pt x="84" y="416"/>
                  </a:lnTo>
                  <a:lnTo>
                    <a:pt x="104" y="470"/>
                  </a:lnTo>
                  <a:lnTo>
                    <a:pt x="104" y="470"/>
                  </a:lnTo>
                  <a:close/>
                  <a:moveTo>
                    <a:pt x="83" y="332"/>
                  </a:moveTo>
                  <a:lnTo>
                    <a:pt x="37" y="158"/>
                  </a:lnTo>
                  <a:lnTo>
                    <a:pt x="37" y="158"/>
                  </a:lnTo>
                  <a:lnTo>
                    <a:pt x="35" y="153"/>
                  </a:lnTo>
                  <a:lnTo>
                    <a:pt x="37" y="149"/>
                  </a:lnTo>
                  <a:lnTo>
                    <a:pt x="41" y="147"/>
                  </a:lnTo>
                  <a:lnTo>
                    <a:pt x="44" y="146"/>
                  </a:lnTo>
                  <a:lnTo>
                    <a:pt x="48" y="146"/>
                  </a:lnTo>
                  <a:lnTo>
                    <a:pt x="51" y="146"/>
                  </a:lnTo>
                  <a:lnTo>
                    <a:pt x="55" y="149"/>
                  </a:lnTo>
                  <a:lnTo>
                    <a:pt x="56" y="153"/>
                  </a:lnTo>
                  <a:lnTo>
                    <a:pt x="102" y="326"/>
                  </a:lnTo>
                  <a:lnTo>
                    <a:pt x="102" y="326"/>
                  </a:lnTo>
                  <a:lnTo>
                    <a:pt x="102" y="330"/>
                  </a:lnTo>
                  <a:lnTo>
                    <a:pt x="100" y="333"/>
                  </a:lnTo>
                  <a:lnTo>
                    <a:pt x="98" y="337"/>
                  </a:lnTo>
                  <a:lnTo>
                    <a:pt x="95" y="339"/>
                  </a:lnTo>
                  <a:lnTo>
                    <a:pt x="91" y="339"/>
                  </a:lnTo>
                  <a:lnTo>
                    <a:pt x="86" y="337"/>
                  </a:lnTo>
                  <a:lnTo>
                    <a:pt x="84" y="335"/>
                  </a:lnTo>
                  <a:lnTo>
                    <a:pt x="83" y="332"/>
                  </a:lnTo>
                  <a:lnTo>
                    <a:pt x="83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148" name="Freeform 26"/>
            <p:cNvSpPr>
              <a:spLocks/>
            </p:cNvSpPr>
            <p:nvPr/>
          </p:nvSpPr>
          <p:spPr bwMode="auto">
            <a:xfrm>
              <a:off x="6634163" y="3648075"/>
              <a:ext cx="1042988" cy="1236663"/>
            </a:xfrm>
            <a:custGeom>
              <a:avLst/>
              <a:gdLst>
                <a:gd name="T0" fmla="*/ 74 w 657"/>
                <a:gd name="T1" fmla="*/ 0 h 779"/>
                <a:gd name="T2" fmla="*/ 58 w 657"/>
                <a:gd name="T3" fmla="*/ 2 h 779"/>
                <a:gd name="T4" fmla="*/ 33 w 657"/>
                <a:gd name="T5" fmla="*/ 12 h 779"/>
                <a:gd name="T6" fmla="*/ 12 w 657"/>
                <a:gd name="T7" fmla="*/ 32 h 779"/>
                <a:gd name="T8" fmla="*/ 2 w 657"/>
                <a:gd name="T9" fmla="*/ 58 h 779"/>
                <a:gd name="T10" fmla="*/ 49 w 657"/>
                <a:gd name="T11" fmla="*/ 74 h 779"/>
                <a:gd name="T12" fmla="*/ 51 w 657"/>
                <a:gd name="T13" fmla="*/ 63 h 779"/>
                <a:gd name="T14" fmla="*/ 63 w 657"/>
                <a:gd name="T15" fmla="*/ 51 h 779"/>
                <a:gd name="T16" fmla="*/ 585 w 657"/>
                <a:gd name="T17" fmla="*/ 49 h 779"/>
                <a:gd name="T18" fmla="*/ 594 w 657"/>
                <a:gd name="T19" fmla="*/ 51 h 779"/>
                <a:gd name="T20" fmla="*/ 608 w 657"/>
                <a:gd name="T21" fmla="*/ 63 h 779"/>
                <a:gd name="T22" fmla="*/ 609 w 657"/>
                <a:gd name="T23" fmla="*/ 706 h 779"/>
                <a:gd name="T24" fmla="*/ 608 w 657"/>
                <a:gd name="T25" fmla="*/ 714 h 779"/>
                <a:gd name="T26" fmla="*/ 594 w 657"/>
                <a:gd name="T27" fmla="*/ 728 h 779"/>
                <a:gd name="T28" fmla="*/ 74 w 657"/>
                <a:gd name="T29" fmla="*/ 730 h 779"/>
                <a:gd name="T30" fmla="*/ 63 w 657"/>
                <a:gd name="T31" fmla="*/ 728 h 779"/>
                <a:gd name="T32" fmla="*/ 51 w 657"/>
                <a:gd name="T33" fmla="*/ 714 h 779"/>
                <a:gd name="T34" fmla="*/ 0 w 657"/>
                <a:gd name="T35" fmla="*/ 706 h 779"/>
                <a:gd name="T36" fmla="*/ 2 w 657"/>
                <a:gd name="T37" fmla="*/ 720 h 779"/>
                <a:gd name="T38" fmla="*/ 12 w 657"/>
                <a:gd name="T39" fmla="*/ 746 h 779"/>
                <a:gd name="T40" fmla="*/ 33 w 657"/>
                <a:gd name="T41" fmla="*/ 767 h 779"/>
                <a:gd name="T42" fmla="*/ 58 w 657"/>
                <a:gd name="T43" fmla="*/ 778 h 779"/>
                <a:gd name="T44" fmla="*/ 585 w 657"/>
                <a:gd name="T45" fmla="*/ 779 h 779"/>
                <a:gd name="T46" fmla="*/ 599 w 657"/>
                <a:gd name="T47" fmla="*/ 778 h 779"/>
                <a:gd name="T48" fmla="*/ 625 w 657"/>
                <a:gd name="T49" fmla="*/ 767 h 779"/>
                <a:gd name="T50" fmla="*/ 644 w 657"/>
                <a:gd name="T51" fmla="*/ 746 h 779"/>
                <a:gd name="T52" fmla="*/ 657 w 657"/>
                <a:gd name="T53" fmla="*/ 720 h 779"/>
                <a:gd name="T54" fmla="*/ 657 w 657"/>
                <a:gd name="T55" fmla="*/ 74 h 779"/>
                <a:gd name="T56" fmla="*/ 657 w 657"/>
                <a:gd name="T57" fmla="*/ 58 h 779"/>
                <a:gd name="T58" fmla="*/ 644 w 657"/>
                <a:gd name="T59" fmla="*/ 32 h 779"/>
                <a:gd name="T60" fmla="*/ 625 w 657"/>
                <a:gd name="T61" fmla="*/ 12 h 779"/>
                <a:gd name="T62" fmla="*/ 599 w 657"/>
                <a:gd name="T63" fmla="*/ 2 h 779"/>
                <a:gd name="T64" fmla="*/ 585 w 657"/>
                <a:gd name="T65" fmla="*/ 0 h 7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57" h="779">
                  <a:moveTo>
                    <a:pt x="585" y="0"/>
                  </a:moveTo>
                  <a:lnTo>
                    <a:pt x="74" y="0"/>
                  </a:lnTo>
                  <a:lnTo>
                    <a:pt x="74" y="0"/>
                  </a:lnTo>
                  <a:lnTo>
                    <a:pt x="58" y="2"/>
                  </a:lnTo>
                  <a:lnTo>
                    <a:pt x="46" y="5"/>
                  </a:lnTo>
                  <a:lnTo>
                    <a:pt x="33" y="12"/>
                  </a:lnTo>
                  <a:lnTo>
                    <a:pt x="21" y="21"/>
                  </a:lnTo>
                  <a:lnTo>
                    <a:pt x="12" y="32"/>
                  </a:lnTo>
                  <a:lnTo>
                    <a:pt x="5" y="44"/>
                  </a:lnTo>
                  <a:lnTo>
                    <a:pt x="2" y="58"/>
                  </a:lnTo>
                  <a:lnTo>
                    <a:pt x="0" y="74"/>
                  </a:lnTo>
                  <a:lnTo>
                    <a:pt x="49" y="74"/>
                  </a:lnTo>
                  <a:lnTo>
                    <a:pt x="49" y="74"/>
                  </a:lnTo>
                  <a:lnTo>
                    <a:pt x="51" y="63"/>
                  </a:lnTo>
                  <a:lnTo>
                    <a:pt x="56" y="56"/>
                  </a:lnTo>
                  <a:lnTo>
                    <a:pt x="63" y="51"/>
                  </a:lnTo>
                  <a:lnTo>
                    <a:pt x="74" y="49"/>
                  </a:lnTo>
                  <a:lnTo>
                    <a:pt x="585" y="49"/>
                  </a:lnTo>
                  <a:lnTo>
                    <a:pt x="585" y="49"/>
                  </a:lnTo>
                  <a:lnTo>
                    <a:pt x="594" y="51"/>
                  </a:lnTo>
                  <a:lnTo>
                    <a:pt x="602" y="56"/>
                  </a:lnTo>
                  <a:lnTo>
                    <a:pt x="608" y="63"/>
                  </a:lnTo>
                  <a:lnTo>
                    <a:pt x="609" y="74"/>
                  </a:lnTo>
                  <a:lnTo>
                    <a:pt x="609" y="706"/>
                  </a:lnTo>
                  <a:lnTo>
                    <a:pt x="609" y="706"/>
                  </a:lnTo>
                  <a:lnTo>
                    <a:pt x="608" y="714"/>
                  </a:lnTo>
                  <a:lnTo>
                    <a:pt x="602" y="723"/>
                  </a:lnTo>
                  <a:lnTo>
                    <a:pt x="594" y="728"/>
                  </a:lnTo>
                  <a:lnTo>
                    <a:pt x="585" y="730"/>
                  </a:lnTo>
                  <a:lnTo>
                    <a:pt x="74" y="730"/>
                  </a:lnTo>
                  <a:lnTo>
                    <a:pt x="74" y="730"/>
                  </a:lnTo>
                  <a:lnTo>
                    <a:pt x="63" y="728"/>
                  </a:lnTo>
                  <a:lnTo>
                    <a:pt x="56" y="723"/>
                  </a:lnTo>
                  <a:lnTo>
                    <a:pt x="51" y="714"/>
                  </a:lnTo>
                  <a:lnTo>
                    <a:pt x="49" y="706"/>
                  </a:lnTo>
                  <a:lnTo>
                    <a:pt x="0" y="706"/>
                  </a:lnTo>
                  <a:lnTo>
                    <a:pt x="0" y="706"/>
                  </a:lnTo>
                  <a:lnTo>
                    <a:pt x="2" y="720"/>
                  </a:lnTo>
                  <a:lnTo>
                    <a:pt x="5" y="734"/>
                  </a:lnTo>
                  <a:lnTo>
                    <a:pt x="12" y="746"/>
                  </a:lnTo>
                  <a:lnTo>
                    <a:pt x="21" y="757"/>
                  </a:lnTo>
                  <a:lnTo>
                    <a:pt x="33" y="767"/>
                  </a:lnTo>
                  <a:lnTo>
                    <a:pt x="46" y="772"/>
                  </a:lnTo>
                  <a:lnTo>
                    <a:pt x="58" y="778"/>
                  </a:lnTo>
                  <a:lnTo>
                    <a:pt x="74" y="779"/>
                  </a:lnTo>
                  <a:lnTo>
                    <a:pt x="585" y="779"/>
                  </a:lnTo>
                  <a:lnTo>
                    <a:pt x="585" y="779"/>
                  </a:lnTo>
                  <a:lnTo>
                    <a:pt x="599" y="778"/>
                  </a:lnTo>
                  <a:lnTo>
                    <a:pt x="613" y="772"/>
                  </a:lnTo>
                  <a:lnTo>
                    <a:pt x="625" y="767"/>
                  </a:lnTo>
                  <a:lnTo>
                    <a:pt x="636" y="757"/>
                  </a:lnTo>
                  <a:lnTo>
                    <a:pt x="644" y="746"/>
                  </a:lnTo>
                  <a:lnTo>
                    <a:pt x="651" y="734"/>
                  </a:lnTo>
                  <a:lnTo>
                    <a:pt x="657" y="720"/>
                  </a:lnTo>
                  <a:lnTo>
                    <a:pt x="657" y="706"/>
                  </a:lnTo>
                  <a:lnTo>
                    <a:pt x="657" y="74"/>
                  </a:lnTo>
                  <a:lnTo>
                    <a:pt x="657" y="74"/>
                  </a:lnTo>
                  <a:lnTo>
                    <a:pt x="657" y="58"/>
                  </a:lnTo>
                  <a:lnTo>
                    <a:pt x="651" y="44"/>
                  </a:lnTo>
                  <a:lnTo>
                    <a:pt x="644" y="32"/>
                  </a:lnTo>
                  <a:lnTo>
                    <a:pt x="636" y="21"/>
                  </a:lnTo>
                  <a:lnTo>
                    <a:pt x="625" y="12"/>
                  </a:lnTo>
                  <a:lnTo>
                    <a:pt x="613" y="5"/>
                  </a:lnTo>
                  <a:lnTo>
                    <a:pt x="599" y="2"/>
                  </a:lnTo>
                  <a:lnTo>
                    <a:pt x="585" y="0"/>
                  </a:lnTo>
                  <a:lnTo>
                    <a:pt x="58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149" name="Rectangle 27"/>
            <p:cNvSpPr>
              <a:spLocks noChangeArrowheads="1"/>
            </p:cNvSpPr>
            <p:nvPr/>
          </p:nvSpPr>
          <p:spPr bwMode="auto">
            <a:xfrm>
              <a:off x="6915150" y="3971925"/>
              <a:ext cx="501650" cy="777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150" name="Rectangle 28"/>
            <p:cNvSpPr>
              <a:spLocks noChangeArrowheads="1"/>
            </p:cNvSpPr>
            <p:nvPr/>
          </p:nvSpPr>
          <p:spPr bwMode="auto">
            <a:xfrm>
              <a:off x="6915150" y="4278313"/>
              <a:ext cx="501650" cy="746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151" name="Rectangle 29"/>
            <p:cNvSpPr>
              <a:spLocks noChangeArrowheads="1"/>
            </p:cNvSpPr>
            <p:nvPr/>
          </p:nvSpPr>
          <p:spPr bwMode="auto">
            <a:xfrm>
              <a:off x="6811963" y="4124325"/>
              <a:ext cx="604838" cy="762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>
                <a:solidFill>
                  <a:prstClr val="black"/>
                </a:solidFill>
              </a:endParaRPr>
            </a:p>
          </p:txBody>
        </p:sp>
      </p:grp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43411-7C57-481C-BA3E-8A56C2B72D05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sp>
        <p:nvSpPr>
          <p:cNvPr id="55" name="제목 2"/>
          <p:cNvSpPr txBox="1">
            <a:spLocks/>
          </p:cNvSpPr>
          <p:nvPr/>
        </p:nvSpPr>
        <p:spPr>
          <a:xfrm>
            <a:off x="405000" y="562687"/>
            <a:ext cx="6429890" cy="5078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lang="ko-KR" altLang="en-US" sz="3000" b="1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5400" dirty="0" smtClean="0">
                <a:solidFill>
                  <a:schemeClr val="bg1"/>
                </a:solidFill>
              </a:rPr>
              <a:t>Intro</a:t>
            </a:r>
            <a:endParaRPr lang="ko-KR" altLang="en-US" sz="5400" dirty="0">
              <a:solidFill>
                <a:schemeClr val="bg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768413" y="837414"/>
            <a:ext cx="348306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smtClean="0">
                <a:solidFill>
                  <a:schemeClr val="bg1"/>
                </a:solidFill>
              </a:rPr>
              <a:t>LwM2M</a:t>
            </a:r>
            <a:r>
              <a:rPr lang="en-US" altLang="ko-KR" sz="1400" smtClean="0">
                <a:solidFill>
                  <a:schemeClr val="bg1"/>
                </a:solidFill>
              </a:rPr>
              <a:t> Conformance Test Specification</a:t>
            </a:r>
            <a:endParaRPr lang="ko-KR" altLang="en-US" sz="1400">
              <a:solidFill>
                <a:schemeClr val="bg1"/>
              </a:solidFill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0" y="1478095"/>
            <a:ext cx="9144000" cy="1683780"/>
          </a:xfrm>
          <a:prstGeom prst="rect">
            <a:avLst/>
          </a:prstGeom>
          <a:solidFill>
            <a:sysClr val="window" lastClr="FFFFFF">
              <a:lumMod val="85000"/>
            </a:sysClr>
          </a:solidFill>
          <a:ln w="25400" cap="flat" cmpd="sng" algn="ctr">
            <a:solidFill>
              <a:sysClr val="window" lastClr="FFFFFF">
                <a:lumMod val="85000"/>
              </a:sysClr>
            </a:solidFill>
            <a:prstDash val="solid"/>
          </a:ln>
          <a:effectLst/>
        </p:spPr>
        <p:txBody>
          <a:bodyPr anchor="ctr"/>
          <a:lstStyle/>
          <a:p>
            <a:pPr marL="742950" lvl="1" indent="-285750">
              <a:lnSpc>
                <a:spcPct val="130000"/>
              </a:lnSpc>
              <a:buFont typeface="Wingdings" panose="05000000000000000000" pitchFamily="2" charset="2"/>
              <a:buChar char="l"/>
              <a:defRPr/>
            </a:pPr>
            <a:endParaRPr lang="en-US" altLang="ko-KR" b="1" dirty="0" smtClean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굴림" pitchFamily="50" charset="-127"/>
            </a:endParaRPr>
          </a:p>
          <a:p>
            <a:pPr marL="742950" lvl="1" indent="-285750">
              <a:lnSpc>
                <a:spcPct val="130000"/>
              </a:lnSpc>
              <a:buFont typeface="Wingdings" panose="05000000000000000000" pitchFamily="2" charset="2"/>
              <a:buChar char="l"/>
              <a:defRPr/>
            </a:pPr>
            <a:endParaRPr lang="en-US" altLang="ko-KR" b="1" dirty="0" smtClean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굴림" pitchFamily="50" charset="-127"/>
            </a:endParaRPr>
          </a:p>
          <a:p>
            <a:pPr marL="742950" lvl="1" indent="-285750">
              <a:lnSpc>
                <a:spcPct val="130000"/>
              </a:lnSpc>
              <a:buFont typeface="Wingdings" panose="05000000000000000000" pitchFamily="2" charset="2"/>
              <a:buChar char="l"/>
              <a:defRPr/>
            </a:pPr>
            <a:r>
              <a:rPr lang="en-US" altLang="ko-KR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굴림" pitchFamily="50" charset="-127"/>
              </a:rPr>
              <a:t>OMA has SCR(Static Conformance Requirement) for LwM2M</a:t>
            </a:r>
          </a:p>
          <a:p>
            <a:pPr marL="742950" lvl="1" indent="-285750">
              <a:lnSpc>
                <a:spcPct val="130000"/>
              </a:lnSpc>
              <a:buFont typeface="Wingdings" panose="05000000000000000000" pitchFamily="2" charset="2"/>
              <a:buChar char="l"/>
              <a:defRPr/>
            </a:pPr>
            <a:r>
              <a:rPr lang="en-US" altLang="ko-KR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굴림" pitchFamily="50" charset="-127"/>
              </a:rPr>
              <a:t>Work Plan contribution of conformance test cases was submitted(Feb. 2017)</a:t>
            </a:r>
          </a:p>
          <a:p>
            <a:pPr marL="742950" lvl="1" indent="-285750">
              <a:lnSpc>
                <a:spcPct val="130000"/>
              </a:lnSpc>
              <a:buFont typeface="Wingdings" panose="05000000000000000000" pitchFamily="2" charset="2"/>
              <a:buChar char="l"/>
              <a:defRPr/>
            </a:pPr>
            <a:endParaRPr kumimoji="1" lang="ko-KR" altLang="en-US" b="0" i="0" u="none" strike="noStrike" kern="0" cap="none" spc="0" normalizeH="0" baseline="0" noProof="0" dirty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-2137" y="3638660"/>
            <a:ext cx="9144000" cy="2693310"/>
          </a:xfrm>
          <a:prstGeom prst="rect">
            <a:avLst/>
          </a:prstGeom>
          <a:solidFill>
            <a:sysClr val="window" lastClr="FFFFFF">
              <a:lumMod val="85000"/>
            </a:sysClr>
          </a:solidFill>
          <a:ln w="25400" cap="flat" cmpd="sng" algn="ctr">
            <a:solidFill>
              <a:sysClr val="window" lastClr="FFFFFF">
                <a:lumMod val="85000"/>
              </a:sysClr>
            </a:solidFill>
            <a:prstDash val="solid"/>
          </a:ln>
          <a:effectLst/>
        </p:spPr>
        <p:txBody>
          <a:bodyPr anchor="ctr"/>
          <a:lstStyle/>
          <a:p>
            <a:pPr marL="742950" lvl="1" indent="-285750">
              <a:lnSpc>
                <a:spcPct val="130000"/>
              </a:lnSpc>
              <a:buFont typeface="Wingdings" panose="05000000000000000000" pitchFamily="2" charset="2"/>
              <a:buChar char="l"/>
              <a:defRPr/>
            </a:pPr>
            <a:endParaRPr lang="en-US" altLang="ko-KR" b="1" dirty="0" smtClean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 marL="742950" lvl="1" indent="-285750">
              <a:lnSpc>
                <a:spcPct val="130000"/>
              </a:lnSpc>
              <a:buFont typeface="Wingdings" panose="05000000000000000000" pitchFamily="2" charset="2"/>
              <a:buChar char="l"/>
              <a:defRPr/>
            </a:pPr>
            <a:endParaRPr lang="en-US" altLang="ko-KR" b="1" dirty="0" smtClean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 marL="742950" lvl="1" indent="-285750">
              <a:lnSpc>
                <a:spcPct val="130000"/>
              </a:lnSpc>
              <a:buFont typeface="Wingdings" panose="05000000000000000000" pitchFamily="2" charset="2"/>
              <a:buChar char="l"/>
              <a:defRPr/>
            </a:pPr>
            <a:endParaRPr lang="en-US" altLang="ko-KR" b="1" dirty="0" smtClean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 marL="742950" lvl="1" indent="-285750">
              <a:lnSpc>
                <a:spcPct val="130000"/>
              </a:lnSpc>
              <a:buFont typeface="Wingdings" panose="05000000000000000000" pitchFamily="2" charset="2"/>
              <a:buChar char="l"/>
              <a:defRPr/>
            </a:pPr>
            <a:endParaRPr lang="en-US" altLang="ko-KR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 marL="742950" lvl="1" indent="-285750">
              <a:lnSpc>
                <a:spcPct val="130000"/>
              </a:lnSpc>
              <a:buFont typeface="Wingdings" panose="05000000000000000000" pitchFamily="2" charset="2"/>
              <a:buChar char="l"/>
              <a:defRPr/>
            </a:pPr>
            <a:r>
              <a:rPr lang="en-US" altLang="ko-KR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TTA has developed LwM2M ICS(Implementation Conformance Status), Conformance Test Specification based on the SCR document</a:t>
            </a:r>
          </a:p>
          <a:p>
            <a:pPr marL="742950" lvl="1" indent="-285750">
              <a:lnSpc>
                <a:spcPct val="130000"/>
              </a:lnSpc>
              <a:buFont typeface="Wingdings" panose="05000000000000000000" pitchFamily="2" charset="2"/>
              <a:buChar char="l"/>
              <a:defRPr/>
            </a:pPr>
            <a:r>
              <a:rPr lang="en-US" altLang="ko-KR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TTA has published LwM2M Conformance Test Specification as Korean Standard at Dec. 2017</a:t>
            </a:r>
          </a:p>
          <a:p>
            <a:pPr marL="1200150" lvl="2" indent="-285750">
              <a:lnSpc>
                <a:spcPct val="130000"/>
              </a:lnSpc>
              <a:buFont typeface="Wingdings" panose="05000000000000000000" pitchFamily="2" charset="2"/>
              <a:buChar char="ü"/>
              <a:defRPr/>
            </a:pPr>
            <a:r>
              <a:rPr lang="en-US" altLang="ko-KR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(TTAK.KO-10.1035) Conformance Test Specification for LwM2M Server</a:t>
            </a:r>
          </a:p>
          <a:p>
            <a:pPr marL="1200150" lvl="2" indent="-285750">
              <a:lnSpc>
                <a:spcPct val="130000"/>
              </a:lnSpc>
              <a:buFont typeface="Wingdings" panose="05000000000000000000" pitchFamily="2" charset="2"/>
              <a:buChar char="ü"/>
              <a:defRPr/>
            </a:pPr>
            <a:r>
              <a:rPr lang="en-US" altLang="ko-KR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(TTAK.KO-10.1036) Conformance Test Specification for LwM2M Client</a:t>
            </a:r>
            <a:endParaRPr lang="en-US" altLang="ko-KR" b="1" dirty="0" smtClean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 marL="1200150" lvl="2" indent="-285750">
              <a:lnSpc>
                <a:spcPct val="130000"/>
              </a:lnSpc>
              <a:buFont typeface="Wingdings" panose="05000000000000000000" pitchFamily="2" charset="2"/>
              <a:buChar char="ü"/>
              <a:defRPr/>
            </a:pPr>
            <a:endParaRPr lang="en-US" altLang="ko-KR" b="1" dirty="0" smtClean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 marL="742950" lvl="1" indent="-285750">
              <a:lnSpc>
                <a:spcPct val="130000"/>
              </a:lnSpc>
              <a:buFont typeface="Wingdings" panose="05000000000000000000" pitchFamily="2" charset="2"/>
              <a:buChar char="l"/>
              <a:defRPr/>
            </a:pPr>
            <a:endParaRPr lang="en-US" altLang="ko-KR" b="1" dirty="0" smtClean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 marL="742950" lvl="1" indent="-285750">
              <a:lnSpc>
                <a:spcPct val="130000"/>
              </a:lnSpc>
              <a:buFont typeface="Wingdings" panose="05000000000000000000" pitchFamily="2" charset="2"/>
              <a:buChar char="l"/>
              <a:defRPr/>
            </a:pPr>
            <a:endParaRPr kumimoji="1" lang="ko-KR" altLang="en-US" b="0" i="0" u="none" strike="noStrike" kern="0" cap="none" spc="0" normalizeH="0" baseline="0" noProof="0" dirty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-11969" y="1463545"/>
            <a:ext cx="1447479" cy="36146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 smtClean="0"/>
              <a:t>OMA</a:t>
            </a:r>
            <a:endParaRPr lang="ko-KR" altLang="en-US" b="1"/>
          </a:p>
        </p:txBody>
      </p:sp>
      <p:sp>
        <p:nvSpPr>
          <p:cNvPr id="18" name="직사각형 17"/>
          <p:cNvSpPr/>
          <p:nvPr/>
        </p:nvSpPr>
        <p:spPr>
          <a:xfrm>
            <a:off x="0" y="3629532"/>
            <a:ext cx="1447479" cy="36146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 smtClean="0"/>
              <a:t>TTA</a:t>
            </a:r>
            <a:endParaRPr lang="ko-KR" altLang="en-US" b="1"/>
          </a:p>
        </p:txBody>
      </p:sp>
    </p:spTree>
    <p:extLst>
      <p:ext uri="{BB962C8B-B14F-4D97-AF65-F5344CB8AC3E}">
        <p14:creationId xmlns:p14="http://schemas.microsoft.com/office/powerpoint/2010/main" val="3795591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직사각형 105"/>
          <p:cNvSpPr/>
          <p:nvPr/>
        </p:nvSpPr>
        <p:spPr>
          <a:xfrm>
            <a:off x="0" y="1070519"/>
            <a:ext cx="9144000" cy="5781340"/>
          </a:xfrm>
          <a:prstGeom prst="rect">
            <a:avLst/>
          </a:prstGeom>
          <a:solidFill>
            <a:sysClr val="window" lastClr="FFFFFF">
              <a:lumMod val="95000"/>
            </a:sys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-2137" y="0"/>
            <a:ext cx="9144000" cy="1080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144" name="제목 2"/>
          <p:cNvSpPr>
            <a:spLocks noGrp="1"/>
          </p:cNvSpPr>
          <p:nvPr>
            <p:ph type="title"/>
          </p:nvPr>
        </p:nvSpPr>
        <p:spPr>
          <a:xfrm>
            <a:off x="404998" y="572519"/>
            <a:ext cx="8632083" cy="507831"/>
          </a:xfrm>
        </p:spPr>
        <p:txBody>
          <a:bodyPr>
            <a:normAutofit/>
          </a:bodyPr>
          <a:lstStyle/>
          <a:p>
            <a:r>
              <a:rPr lang="ko-KR" altLang="en-US" smtClean="0">
                <a:solidFill>
                  <a:schemeClr val="bg1"/>
                </a:solidFill>
              </a:rPr>
              <a:t> </a:t>
            </a:r>
            <a:endParaRPr lang="ko-KR" altLang="en-US" sz="2500" dirty="0">
              <a:solidFill>
                <a:schemeClr val="bg1">
                  <a:lumMod val="75000"/>
                </a:schemeClr>
              </a:solidFill>
            </a:endParaRPr>
          </a:p>
        </p:txBody>
      </p:sp>
      <p:grpSp>
        <p:nvGrpSpPr>
          <p:cNvPr id="145" name="그룹 144"/>
          <p:cNvGrpSpPr/>
          <p:nvPr/>
        </p:nvGrpSpPr>
        <p:grpSpPr>
          <a:xfrm>
            <a:off x="169216" y="239241"/>
            <a:ext cx="637652" cy="653573"/>
            <a:chOff x="6405563" y="3581400"/>
            <a:chExt cx="1271588" cy="1303338"/>
          </a:xfrm>
          <a:solidFill>
            <a:schemeClr val="bg1">
              <a:alpha val="20000"/>
            </a:schemeClr>
          </a:solidFill>
        </p:grpSpPr>
        <p:sp>
          <p:nvSpPr>
            <p:cNvPr id="146" name="Freeform 24"/>
            <p:cNvSpPr>
              <a:spLocks/>
            </p:cNvSpPr>
            <p:nvPr/>
          </p:nvSpPr>
          <p:spPr bwMode="auto">
            <a:xfrm>
              <a:off x="6584950" y="4305300"/>
              <a:ext cx="233363" cy="404813"/>
            </a:xfrm>
            <a:custGeom>
              <a:avLst/>
              <a:gdLst>
                <a:gd name="T0" fmla="*/ 108 w 147"/>
                <a:gd name="T1" fmla="*/ 255 h 255"/>
                <a:gd name="T2" fmla="*/ 108 w 147"/>
                <a:gd name="T3" fmla="*/ 255 h 255"/>
                <a:gd name="T4" fmla="*/ 86 w 147"/>
                <a:gd name="T5" fmla="*/ 179 h 255"/>
                <a:gd name="T6" fmla="*/ 72 w 147"/>
                <a:gd name="T7" fmla="*/ 144 h 255"/>
                <a:gd name="T8" fmla="*/ 64 w 147"/>
                <a:gd name="T9" fmla="*/ 127 h 255"/>
                <a:gd name="T10" fmla="*/ 56 w 147"/>
                <a:gd name="T11" fmla="*/ 109 h 255"/>
                <a:gd name="T12" fmla="*/ 63 w 147"/>
                <a:gd name="T13" fmla="*/ 97 h 255"/>
                <a:gd name="T14" fmla="*/ 77 w 147"/>
                <a:gd name="T15" fmla="*/ 104 h 255"/>
                <a:gd name="T16" fmla="*/ 77 w 147"/>
                <a:gd name="T17" fmla="*/ 104 h 255"/>
                <a:gd name="T18" fmla="*/ 79 w 147"/>
                <a:gd name="T19" fmla="*/ 121 h 255"/>
                <a:gd name="T20" fmla="*/ 82 w 147"/>
                <a:gd name="T21" fmla="*/ 141 h 255"/>
                <a:gd name="T22" fmla="*/ 89 w 147"/>
                <a:gd name="T23" fmla="*/ 179 h 255"/>
                <a:gd name="T24" fmla="*/ 108 w 147"/>
                <a:gd name="T25" fmla="*/ 255 h 255"/>
                <a:gd name="T26" fmla="*/ 108 w 147"/>
                <a:gd name="T27" fmla="*/ 255 h 255"/>
                <a:gd name="T28" fmla="*/ 110 w 147"/>
                <a:gd name="T29" fmla="*/ 232 h 255"/>
                <a:gd name="T30" fmla="*/ 112 w 147"/>
                <a:gd name="T31" fmla="*/ 213 h 255"/>
                <a:gd name="T32" fmla="*/ 115 w 147"/>
                <a:gd name="T33" fmla="*/ 193 h 255"/>
                <a:gd name="T34" fmla="*/ 121 w 147"/>
                <a:gd name="T35" fmla="*/ 176 h 255"/>
                <a:gd name="T36" fmla="*/ 131 w 147"/>
                <a:gd name="T37" fmla="*/ 142 h 255"/>
                <a:gd name="T38" fmla="*/ 147 w 147"/>
                <a:gd name="T39" fmla="*/ 111 h 255"/>
                <a:gd name="T40" fmla="*/ 147 w 147"/>
                <a:gd name="T41" fmla="*/ 111 h 255"/>
                <a:gd name="T42" fmla="*/ 133 w 147"/>
                <a:gd name="T43" fmla="*/ 99 h 255"/>
                <a:gd name="T44" fmla="*/ 122 w 147"/>
                <a:gd name="T45" fmla="*/ 86 h 255"/>
                <a:gd name="T46" fmla="*/ 112 w 147"/>
                <a:gd name="T47" fmla="*/ 74 h 255"/>
                <a:gd name="T48" fmla="*/ 105 w 147"/>
                <a:gd name="T49" fmla="*/ 62 h 255"/>
                <a:gd name="T50" fmla="*/ 98 w 147"/>
                <a:gd name="T51" fmla="*/ 48 h 255"/>
                <a:gd name="T52" fmla="*/ 91 w 147"/>
                <a:gd name="T53" fmla="*/ 34 h 255"/>
                <a:gd name="T54" fmla="*/ 80 w 147"/>
                <a:gd name="T55" fmla="*/ 0 h 255"/>
                <a:gd name="T56" fmla="*/ 80 w 147"/>
                <a:gd name="T57" fmla="*/ 0 h 255"/>
                <a:gd name="T58" fmla="*/ 59 w 147"/>
                <a:gd name="T59" fmla="*/ 4 h 255"/>
                <a:gd name="T60" fmla="*/ 38 w 147"/>
                <a:gd name="T61" fmla="*/ 9 h 255"/>
                <a:gd name="T62" fmla="*/ 19 w 147"/>
                <a:gd name="T63" fmla="*/ 16 h 255"/>
                <a:gd name="T64" fmla="*/ 0 w 147"/>
                <a:gd name="T65" fmla="*/ 23 h 255"/>
                <a:gd name="T66" fmla="*/ 0 w 147"/>
                <a:gd name="T67" fmla="*/ 23 h 255"/>
                <a:gd name="T68" fmla="*/ 3 w 147"/>
                <a:gd name="T69" fmla="*/ 39 h 255"/>
                <a:gd name="T70" fmla="*/ 5 w 147"/>
                <a:gd name="T71" fmla="*/ 55 h 255"/>
                <a:gd name="T72" fmla="*/ 7 w 147"/>
                <a:gd name="T73" fmla="*/ 70 h 255"/>
                <a:gd name="T74" fmla="*/ 8 w 147"/>
                <a:gd name="T75" fmla="*/ 86 h 255"/>
                <a:gd name="T76" fmla="*/ 8 w 147"/>
                <a:gd name="T77" fmla="*/ 104 h 255"/>
                <a:gd name="T78" fmla="*/ 7 w 147"/>
                <a:gd name="T79" fmla="*/ 120 h 255"/>
                <a:gd name="T80" fmla="*/ 3 w 147"/>
                <a:gd name="T81" fmla="*/ 135 h 255"/>
                <a:gd name="T82" fmla="*/ 0 w 147"/>
                <a:gd name="T83" fmla="*/ 151 h 255"/>
                <a:gd name="T84" fmla="*/ 0 w 147"/>
                <a:gd name="T85" fmla="*/ 151 h 255"/>
                <a:gd name="T86" fmla="*/ 29 w 147"/>
                <a:gd name="T87" fmla="*/ 174 h 255"/>
                <a:gd name="T88" fmla="*/ 57 w 147"/>
                <a:gd name="T89" fmla="*/ 197 h 255"/>
                <a:gd name="T90" fmla="*/ 82 w 147"/>
                <a:gd name="T91" fmla="*/ 223 h 255"/>
                <a:gd name="T92" fmla="*/ 108 w 147"/>
                <a:gd name="T93" fmla="*/ 255 h 255"/>
                <a:gd name="T94" fmla="*/ 108 w 147"/>
                <a:gd name="T95" fmla="*/ 255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47" h="255">
                  <a:moveTo>
                    <a:pt x="108" y="255"/>
                  </a:moveTo>
                  <a:lnTo>
                    <a:pt x="108" y="255"/>
                  </a:lnTo>
                  <a:lnTo>
                    <a:pt x="86" y="179"/>
                  </a:lnTo>
                  <a:lnTo>
                    <a:pt x="72" y="144"/>
                  </a:lnTo>
                  <a:lnTo>
                    <a:pt x="64" y="127"/>
                  </a:lnTo>
                  <a:lnTo>
                    <a:pt x="56" y="109"/>
                  </a:lnTo>
                  <a:lnTo>
                    <a:pt x="63" y="97"/>
                  </a:lnTo>
                  <a:lnTo>
                    <a:pt x="77" y="104"/>
                  </a:lnTo>
                  <a:lnTo>
                    <a:pt x="77" y="104"/>
                  </a:lnTo>
                  <a:lnTo>
                    <a:pt x="79" y="121"/>
                  </a:lnTo>
                  <a:lnTo>
                    <a:pt x="82" y="141"/>
                  </a:lnTo>
                  <a:lnTo>
                    <a:pt x="89" y="179"/>
                  </a:lnTo>
                  <a:lnTo>
                    <a:pt x="108" y="255"/>
                  </a:lnTo>
                  <a:lnTo>
                    <a:pt x="108" y="255"/>
                  </a:lnTo>
                  <a:lnTo>
                    <a:pt x="110" y="232"/>
                  </a:lnTo>
                  <a:lnTo>
                    <a:pt x="112" y="213"/>
                  </a:lnTo>
                  <a:lnTo>
                    <a:pt x="115" y="193"/>
                  </a:lnTo>
                  <a:lnTo>
                    <a:pt x="121" y="176"/>
                  </a:lnTo>
                  <a:lnTo>
                    <a:pt x="131" y="142"/>
                  </a:lnTo>
                  <a:lnTo>
                    <a:pt x="147" y="111"/>
                  </a:lnTo>
                  <a:lnTo>
                    <a:pt x="147" y="111"/>
                  </a:lnTo>
                  <a:lnTo>
                    <a:pt x="133" y="99"/>
                  </a:lnTo>
                  <a:lnTo>
                    <a:pt x="122" y="86"/>
                  </a:lnTo>
                  <a:lnTo>
                    <a:pt x="112" y="74"/>
                  </a:lnTo>
                  <a:lnTo>
                    <a:pt x="105" y="62"/>
                  </a:lnTo>
                  <a:lnTo>
                    <a:pt x="98" y="48"/>
                  </a:lnTo>
                  <a:lnTo>
                    <a:pt x="91" y="3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59" y="4"/>
                  </a:lnTo>
                  <a:lnTo>
                    <a:pt x="38" y="9"/>
                  </a:lnTo>
                  <a:lnTo>
                    <a:pt x="19" y="16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3" y="39"/>
                  </a:lnTo>
                  <a:lnTo>
                    <a:pt x="5" y="55"/>
                  </a:lnTo>
                  <a:lnTo>
                    <a:pt x="7" y="70"/>
                  </a:lnTo>
                  <a:lnTo>
                    <a:pt x="8" y="86"/>
                  </a:lnTo>
                  <a:lnTo>
                    <a:pt x="8" y="104"/>
                  </a:lnTo>
                  <a:lnTo>
                    <a:pt x="7" y="120"/>
                  </a:lnTo>
                  <a:lnTo>
                    <a:pt x="3" y="135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29" y="174"/>
                  </a:lnTo>
                  <a:lnTo>
                    <a:pt x="57" y="197"/>
                  </a:lnTo>
                  <a:lnTo>
                    <a:pt x="82" y="223"/>
                  </a:lnTo>
                  <a:lnTo>
                    <a:pt x="108" y="255"/>
                  </a:lnTo>
                  <a:lnTo>
                    <a:pt x="108" y="2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147" name="Freeform 25"/>
            <p:cNvSpPr>
              <a:spLocks noEditPoints="1"/>
            </p:cNvSpPr>
            <p:nvPr/>
          </p:nvSpPr>
          <p:spPr bwMode="auto">
            <a:xfrm>
              <a:off x="6405563" y="3581400"/>
              <a:ext cx="309563" cy="746125"/>
            </a:xfrm>
            <a:custGeom>
              <a:avLst/>
              <a:gdLst>
                <a:gd name="T0" fmla="*/ 104 w 195"/>
                <a:gd name="T1" fmla="*/ 470 h 470"/>
                <a:gd name="T2" fmla="*/ 104 w 195"/>
                <a:gd name="T3" fmla="*/ 470 h 470"/>
                <a:gd name="T4" fmla="*/ 149 w 195"/>
                <a:gd name="T5" fmla="*/ 456 h 470"/>
                <a:gd name="T6" fmla="*/ 195 w 195"/>
                <a:gd name="T7" fmla="*/ 446 h 470"/>
                <a:gd name="T8" fmla="*/ 195 w 195"/>
                <a:gd name="T9" fmla="*/ 446 h 470"/>
                <a:gd name="T10" fmla="*/ 185 w 195"/>
                <a:gd name="T11" fmla="*/ 388 h 470"/>
                <a:gd name="T12" fmla="*/ 174 w 195"/>
                <a:gd name="T13" fmla="*/ 335 h 470"/>
                <a:gd name="T14" fmla="*/ 162 w 195"/>
                <a:gd name="T15" fmla="*/ 286 h 470"/>
                <a:gd name="T16" fmla="*/ 149 w 195"/>
                <a:gd name="T17" fmla="*/ 242 h 470"/>
                <a:gd name="T18" fmla="*/ 139 w 195"/>
                <a:gd name="T19" fmla="*/ 200 h 470"/>
                <a:gd name="T20" fmla="*/ 127 w 195"/>
                <a:gd name="T21" fmla="*/ 163 h 470"/>
                <a:gd name="T22" fmla="*/ 114 w 195"/>
                <a:gd name="T23" fmla="*/ 130 h 470"/>
                <a:gd name="T24" fmla="*/ 102 w 195"/>
                <a:gd name="T25" fmla="*/ 102 h 470"/>
                <a:gd name="T26" fmla="*/ 90 w 195"/>
                <a:gd name="T27" fmla="*/ 75 h 470"/>
                <a:gd name="T28" fmla="*/ 79 w 195"/>
                <a:gd name="T29" fmla="*/ 54 h 470"/>
                <a:gd name="T30" fmla="*/ 67 w 195"/>
                <a:gd name="T31" fmla="*/ 35 h 470"/>
                <a:gd name="T32" fmla="*/ 56 w 195"/>
                <a:gd name="T33" fmla="*/ 21 h 470"/>
                <a:gd name="T34" fmla="*/ 46 w 195"/>
                <a:gd name="T35" fmla="*/ 10 h 470"/>
                <a:gd name="T36" fmla="*/ 37 w 195"/>
                <a:gd name="T37" fmla="*/ 3 h 470"/>
                <a:gd name="T38" fmla="*/ 28 w 195"/>
                <a:gd name="T39" fmla="*/ 0 h 470"/>
                <a:gd name="T40" fmla="*/ 21 w 195"/>
                <a:gd name="T41" fmla="*/ 0 h 470"/>
                <a:gd name="T42" fmla="*/ 14 w 195"/>
                <a:gd name="T43" fmla="*/ 5 h 470"/>
                <a:gd name="T44" fmla="*/ 9 w 195"/>
                <a:gd name="T45" fmla="*/ 12 h 470"/>
                <a:gd name="T46" fmla="*/ 5 w 195"/>
                <a:gd name="T47" fmla="*/ 23 h 470"/>
                <a:gd name="T48" fmla="*/ 2 w 195"/>
                <a:gd name="T49" fmla="*/ 37 h 470"/>
                <a:gd name="T50" fmla="*/ 0 w 195"/>
                <a:gd name="T51" fmla="*/ 54 h 470"/>
                <a:gd name="T52" fmla="*/ 0 w 195"/>
                <a:gd name="T53" fmla="*/ 75 h 470"/>
                <a:gd name="T54" fmla="*/ 2 w 195"/>
                <a:gd name="T55" fmla="*/ 100 h 470"/>
                <a:gd name="T56" fmla="*/ 5 w 195"/>
                <a:gd name="T57" fmla="*/ 128 h 470"/>
                <a:gd name="T58" fmla="*/ 11 w 195"/>
                <a:gd name="T59" fmla="*/ 160 h 470"/>
                <a:gd name="T60" fmla="*/ 16 w 195"/>
                <a:gd name="T61" fmla="*/ 195 h 470"/>
                <a:gd name="T62" fmla="*/ 27 w 195"/>
                <a:gd name="T63" fmla="*/ 233 h 470"/>
                <a:gd name="T64" fmla="*/ 37 w 195"/>
                <a:gd name="T65" fmla="*/ 274 h 470"/>
                <a:gd name="T66" fmla="*/ 51 w 195"/>
                <a:gd name="T67" fmla="*/ 318 h 470"/>
                <a:gd name="T68" fmla="*/ 65 w 195"/>
                <a:gd name="T69" fmla="*/ 365 h 470"/>
                <a:gd name="T70" fmla="*/ 84 w 195"/>
                <a:gd name="T71" fmla="*/ 416 h 470"/>
                <a:gd name="T72" fmla="*/ 104 w 195"/>
                <a:gd name="T73" fmla="*/ 470 h 470"/>
                <a:gd name="T74" fmla="*/ 104 w 195"/>
                <a:gd name="T75" fmla="*/ 470 h 470"/>
                <a:gd name="T76" fmla="*/ 83 w 195"/>
                <a:gd name="T77" fmla="*/ 332 h 470"/>
                <a:gd name="T78" fmla="*/ 37 w 195"/>
                <a:gd name="T79" fmla="*/ 158 h 470"/>
                <a:gd name="T80" fmla="*/ 37 w 195"/>
                <a:gd name="T81" fmla="*/ 158 h 470"/>
                <a:gd name="T82" fmla="*/ 35 w 195"/>
                <a:gd name="T83" fmla="*/ 153 h 470"/>
                <a:gd name="T84" fmla="*/ 37 w 195"/>
                <a:gd name="T85" fmla="*/ 149 h 470"/>
                <a:gd name="T86" fmla="*/ 41 w 195"/>
                <a:gd name="T87" fmla="*/ 147 h 470"/>
                <a:gd name="T88" fmla="*/ 44 w 195"/>
                <a:gd name="T89" fmla="*/ 146 h 470"/>
                <a:gd name="T90" fmla="*/ 48 w 195"/>
                <a:gd name="T91" fmla="*/ 146 h 470"/>
                <a:gd name="T92" fmla="*/ 51 w 195"/>
                <a:gd name="T93" fmla="*/ 146 h 470"/>
                <a:gd name="T94" fmla="*/ 55 w 195"/>
                <a:gd name="T95" fmla="*/ 149 h 470"/>
                <a:gd name="T96" fmla="*/ 56 w 195"/>
                <a:gd name="T97" fmla="*/ 153 h 470"/>
                <a:gd name="T98" fmla="*/ 102 w 195"/>
                <a:gd name="T99" fmla="*/ 326 h 470"/>
                <a:gd name="T100" fmla="*/ 102 w 195"/>
                <a:gd name="T101" fmla="*/ 326 h 470"/>
                <a:gd name="T102" fmla="*/ 102 w 195"/>
                <a:gd name="T103" fmla="*/ 330 h 470"/>
                <a:gd name="T104" fmla="*/ 100 w 195"/>
                <a:gd name="T105" fmla="*/ 333 h 470"/>
                <a:gd name="T106" fmla="*/ 98 w 195"/>
                <a:gd name="T107" fmla="*/ 337 h 470"/>
                <a:gd name="T108" fmla="*/ 95 w 195"/>
                <a:gd name="T109" fmla="*/ 339 h 470"/>
                <a:gd name="T110" fmla="*/ 91 w 195"/>
                <a:gd name="T111" fmla="*/ 339 h 470"/>
                <a:gd name="T112" fmla="*/ 86 w 195"/>
                <a:gd name="T113" fmla="*/ 337 h 470"/>
                <a:gd name="T114" fmla="*/ 84 w 195"/>
                <a:gd name="T115" fmla="*/ 335 h 470"/>
                <a:gd name="T116" fmla="*/ 83 w 195"/>
                <a:gd name="T117" fmla="*/ 332 h 470"/>
                <a:gd name="T118" fmla="*/ 83 w 195"/>
                <a:gd name="T119" fmla="*/ 332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5" h="470">
                  <a:moveTo>
                    <a:pt x="104" y="470"/>
                  </a:moveTo>
                  <a:lnTo>
                    <a:pt x="104" y="470"/>
                  </a:lnTo>
                  <a:lnTo>
                    <a:pt x="149" y="456"/>
                  </a:lnTo>
                  <a:lnTo>
                    <a:pt x="195" y="446"/>
                  </a:lnTo>
                  <a:lnTo>
                    <a:pt x="195" y="446"/>
                  </a:lnTo>
                  <a:lnTo>
                    <a:pt x="185" y="388"/>
                  </a:lnTo>
                  <a:lnTo>
                    <a:pt x="174" y="335"/>
                  </a:lnTo>
                  <a:lnTo>
                    <a:pt x="162" y="286"/>
                  </a:lnTo>
                  <a:lnTo>
                    <a:pt x="149" y="242"/>
                  </a:lnTo>
                  <a:lnTo>
                    <a:pt x="139" y="200"/>
                  </a:lnTo>
                  <a:lnTo>
                    <a:pt x="127" y="163"/>
                  </a:lnTo>
                  <a:lnTo>
                    <a:pt x="114" y="130"/>
                  </a:lnTo>
                  <a:lnTo>
                    <a:pt x="102" y="102"/>
                  </a:lnTo>
                  <a:lnTo>
                    <a:pt x="90" y="75"/>
                  </a:lnTo>
                  <a:lnTo>
                    <a:pt x="79" y="54"/>
                  </a:lnTo>
                  <a:lnTo>
                    <a:pt x="67" y="35"/>
                  </a:lnTo>
                  <a:lnTo>
                    <a:pt x="56" y="21"/>
                  </a:lnTo>
                  <a:lnTo>
                    <a:pt x="46" y="10"/>
                  </a:lnTo>
                  <a:lnTo>
                    <a:pt x="37" y="3"/>
                  </a:lnTo>
                  <a:lnTo>
                    <a:pt x="28" y="0"/>
                  </a:lnTo>
                  <a:lnTo>
                    <a:pt x="21" y="0"/>
                  </a:lnTo>
                  <a:lnTo>
                    <a:pt x="14" y="5"/>
                  </a:lnTo>
                  <a:lnTo>
                    <a:pt x="9" y="12"/>
                  </a:lnTo>
                  <a:lnTo>
                    <a:pt x="5" y="23"/>
                  </a:lnTo>
                  <a:lnTo>
                    <a:pt x="2" y="37"/>
                  </a:lnTo>
                  <a:lnTo>
                    <a:pt x="0" y="54"/>
                  </a:lnTo>
                  <a:lnTo>
                    <a:pt x="0" y="75"/>
                  </a:lnTo>
                  <a:lnTo>
                    <a:pt x="2" y="100"/>
                  </a:lnTo>
                  <a:lnTo>
                    <a:pt x="5" y="128"/>
                  </a:lnTo>
                  <a:lnTo>
                    <a:pt x="11" y="160"/>
                  </a:lnTo>
                  <a:lnTo>
                    <a:pt x="16" y="195"/>
                  </a:lnTo>
                  <a:lnTo>
                    <a:pt x="27" y="233"/>
                  </a:lnTo>
                  <a:lnTo>
                    <a:pt x="37" y="274"/>
                  </a:lnTo>
                  <a:lnTo>
                    <a:pt x="51" y="318"/>
                  </a:lnTo>
                  <a:lnTo>
                    <a:pt x="65" y="365"/>
                  </a:lnTo>
                  <a:lnTo>
                    <a:pt x="84" y="416"/>
                  </a:lnTo>
                  <a:lnTo>
                    <a:pt x="104" y="470"/>
                  </a:lnTo>
                  <a:lnTo>
                    <a:pt x="104" y="470"/>
                  </a:lnTo>
                  <a:close/>
                  <a:moveTo>
                    <a:pt x="83" y="332"/>
                  </a:moveTo>
                  <a:lnTo>
                    <a:pt x="37" y="158"/>
                  </a:lnTo>
                  <a:lnTo>
                    <a:pt x="37" y="158"/>
                  </a:lnTo>
                  <a:lnTo>
                    <a:pt x="35" y="153"/>
                  </a:lnTo>
                  <a:lnTo>
                    <a:pt x="37" y="149"/>
                  </a:lnTo>
                  <a:lnTo>
                    <a:pt x="41" y="147"/>
                  </a:lnTo>
                  <a:lnTo>
                    <a:pt x="44" y="146"/>
                  </a:lnTo>
                  <a:lnTo>
                    <a:pt x="48" y="146"/>
                  </a:lnTo>
                  <a:lnTo>
                    <a:pt x="51" y="146"/>
                  </a:lnTo>
                  <a:lnTo>
                    <a:pt x="55" y="149"/>
                  </a:lnTo>
                  <a:lnTo>
                    <a:pt x="56" y="153"/>
                  </a:lnTo>
                  <a:lnTo>
                    <a:pt x="102" y="326"/>
                  </a:lnTo>
                  <a:lnTo>
                    <a:pt x="102" y="326"/>
                  </a:lnTo>
                  <a:lnTo>
                    <a:pt x="102" y="330"/>
                  </a:lnTo>
                  <a:lnTo>
                    <a:pt x="100" y="333"/>
                  </a:lnTo>
                  <a:lnTo>
                    <a:pt x="98" y="337"/>
                  </a:lnTo>
                  <a:lnTo>
                    <a:pt x="95" y="339"/>
                  </a:lnTo>
                  <a:lnTo>
                    <a:pt x="91" y="339"/>
                  </a:lnTo>
                  <a:lnTo>
                    <a:pt x="86" y="337"/>
                  </a:lnTo>
                  <a:lnTo>
                    <a:pt x="84" y="335"/>
                  </a:lnTo>
                  <a:lnTo>
                    <a:pt x="83" y="332"/>
                  </a:lnTo>
                  <a:lnTo>
                    <a:pt x="83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148" name="Freeform 26"/>
            <p:cNvSpPr>
              <a:spLocks/>
            </p:cNvSpPr>
            <p:nvPr/>
          </p:nvSpPr>
          <p:spPr bwMode="auto">
            <a:xfrm>
              <a:off x="6634163" y="3648075"/>
              <a:ext cx="1042988" cy="1236663"/>
            </a:xfrm>
            <a:custGeom>
              <a:avLst/>
              <a:gdLst>
                <a:gd name="T0" fmla="*/ 74 w 657"/>
                <a:gd name="T1" fmla="*/ 0 h 779"/>
                <a:gd name="T2" fmla="*/ 58 w 657"/>
                <a:gd name="T3" fmla="*/ 2 h 779"/>
                <a:gd name="T4" fmla="*/ 33 w 657"/>
                <a:gd name="T5" fmla="*/ 12 h 779"/>
                <a:gd name="T6" fmla="*/ 12 w 657"/>
                <a:gd name="T7" fmla="*/ 32 h 779"/>
                <a:gd name="T8" fmla="*/ 2 w 657"/>
                <a:gd name="T9" fmla="*/ 58 h 779"/>
                <a:gd name="T10" fmla="*/ 49 w 657"/>
                <a:gd name="T11" fmla="*/ 74 h 779"/>
                <a:gd name="T12" fmla="*/ 51 w 657"/>
                <a:gd name="T13" fmla="*/ 63 h 779"/>
                <a:gd name="T14" fmla="*/ 63 w 657"/>
                <a:gd name="T15" fmla="*/ 51 h 779"/>
                <a:gd name="T16" fmla="*/ 585 w 657"/>
                <a:gd name="T17" fmla="*/ 49 h 779"/>
                <a:gd name="T18" fmla="*/ 594 w 657"/>
                <a:gd name="T19" fmla="*/ 51 h 779"/>
                <a:gd name="T20" fmla="*/ 608 w 657"/>
                <a:gd name="T21" fmla="*/ 63 h 779"/>
                <a:gd name="T22" fmla="*/ 609 w 657"/>
                <a:gd name="T23" fmla="*/ 706 h 779"/>
                <a:gd name="T24" fmla="*/ 608 w 657"/>
                <a:gd name="T25" fmla="*/ 714 h 779"/>
                <a:gd name="T26" fmla="*/ 594 w 657"/>
                <a:gd name="T27" fmla="*/ 728 h 779"/>
                <a:gd name="T28" fmla="*/ 74 w 657"/>
                <a:gd name="T29" fmla="*/ 730 h 779"/>
                <a:gd name="T30" fmla="*/ 63 w 657"/>
                <a:gd name="T31" fmla="*/ 728 h 779"/>
                <a:gd name="T32" fmla="*/ 51 w 657"/>
                <a:gd name="T33" fmla="*/ 714 h 779"/>
                <a:gd name="T34" fmla="*/ 0 w 657"/>
                <a:gd name="T35" fmla="*/ 706 h 779"/>
                <a:gd name="T36" fmla="*/ 2 w 657"/>
                <a:gd name="T37" fmla="*/ 720 h 779"/>
                <a:gd name="T38" fmla="*/ 12 w 657"/>
                <a:gd name="T39" fmla="*/ 746 h 779"/>
                <a:gd name="T40" fmla="*/ 33 w 657"/>
                <a:gd name="T41" fmla="*/ 767 h 779"/>
                <a:gd name="T42" fmla="*/ 58 w 657"/>
                <a:gd name="T43" fmla="*/ 778 h 779"/>
                <a:gd name="T44" fmla="*/ 585 w 657"/>
                <a:gd name="T45" fmla="*/ 779 h 779"/>
                <a:gd name="T46" fmla="*/ 599 w 657"/>
                <a:gd name="T47" fmla="*/ 778 h 779"/>
                <a:gd name="T48" fmla="*/ 625 w 657"/>
                <a:gd name="T49" fmla="*/ 767 h 779"/>
                <a:gd name="T50" fmla="*/ 644 w 657"/>
                <a:gd name="T51" fmla="*/ 746 h 779"/>
                <a:gd name="T52" fmla="*/ 657 w 657"/>
                <a:gd name="T53" fmla="*/ 720 h 779"/>
                <a:gd name="T54" fmla="*/ 657 w 657"/>
                <a:gd name="T55" fmla="*/ 74 h 779"/>
                <a:gd name="T56" fmla="*/ 657 w 657"/>
                <a:gd name="T57" fmla="*/ 58 h 779"/>
                <a:gd name="T58" fmla="*/ 644 w 657"/>
                <a:gd name="T59" fmla="*/ 32 h 779"/>
                <a:gd name="T60" fmla="*/ 625 w 657"/>
                <a:gd name="T61" fmla="*/ 12 h 779"/>
                <a:gd name="T62" fmla="*/ 599 w 657"/>
                <a:gd name="T63" fmla="*/ 2 h 779"/>
                <a:gd name="T64" fmla="*/ 585 w 657"/>
                <a:gd name="T65" fmla="*/ 0 h 7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57" h="779">
                  <a:moveTo>
                    <a:pt x="585" y="0"/>
                  </a:moveTo>
                  <a:lnTo>
                    <a:pt x="74" y="0"/>
                  </a:lnTo>
                  <a:lnTo>
                    <a:pt x="74" y="0"/>
                  </a:lnTo>
                  <a:lnTo>
                    <a:pt x="58" y="2"/>
                  </a:lnTo>
                  <a:lnTo>
                    <a:pt x="46" y="5"/>
                  </a:lnTo>
                  <a:lnTo>
                    <a:pt x="33" y="12"/>
                  </a:lnTo>
                  <a:lnTo>
                    <a:pt x="21" y="21"/>
                  </a:lnTo>
                  <a:lnTo>
                    <a:pt x="12" y="32"/>
                  </a:lnTo>
                  <a:lnTo>
                    <a:pt x="5" y="44"/>
                  </a:lnTo>
                  <a:lnTo>
                    <a:pt x="2" y="58"/>
                  </a:lnTo>
                  <a:lnTo>
                    <a:pt x="0" y="74"/>
                  </a:lnTo>
                  <a:lnTo>
                    <a:pt x="49" y="74"/>
                  </a:lnTo>
                  <a:lnTo>
                    <a:pt x="49" y="74"/>
                  </a:lnTo>
                  <a:lnTo>
                    <a:pt x="51" y="63"/>
                  </a:lnTo>
                  <a:lnTo>
                    <a:pt x="56" y="56"/>
                  </a:lnTo>
                  <a:lnTo>
                    <a:pt x="63" y="51"/>
                  </a:lnTo>
                  <a:lnTo>
                    <a:pt x="74" y="49"/>
                  </a:lnTo>
                  <a:lnTo>
                    <a:pt x="585" y="49"/>
                  </a:lnTo>
                  <a:lnTo>
                    <a:pt x="585" y="49"/>
                  </a:lnTo>
                  <a:lnTo>
                    <a:pt x="594" y="51"/>
                  </a:lnTo>
                  <a:lnTo>
                    <a:pt x="602" y="56"/>
                  </a:lnTo>
                  <a:lnTo>
                    <a:pt x="608" y="63"/>
                  </a:lnTo>
                  <a:lnTo>
                    <a:pt x="609" y="74"/>
                  </a:lnTo>
                  <a:lnTo>
                    <a:pt x="609" y="706"/>
                  </a:lnTo>
                  <a:lnTo>
                    <a:pt x="609" y="706"/>
                  </a:lnTo>
                  <a:lnTo>
                    <a:pt x="608" y="714"/>
                  </a:lnTo>
                  <a:lnTo>
                    <a:pt x="602" y="723"/>
                  </a:lnTo>
                  <a:lnTo>
                    <a:pt x="594" y="728"/>
                  </a:lnTo>
                  <a:lnTo>
                    <a:pt x="585" y="730"/>
                  </a:lnTo>
                  <a:lnTo>
                    <a:pt x="74" y="730"/>
                  </a:lnTo>
                  <a:lnTo>
                    <a:pt x="74" y="730"/>
                  </a:lnTo>
                  <a:lnTo>
                    <a:pt x="63" y="728"/>
                  </a:lnTo>
                  <a:lnTo>
                    <a:pt x="56" y="723"/>
                  </a:lnTo>
                  <a:lnTo>
                    <a:pt x="51" y="714"/>
                  </a:lnTo>
                  <a:lnTo>
                    <a:pt x="49" y="706"/>
                  </a:lnTo>
                  <a:lnTo>
                    <a:pt x="0" y="706"/>
                  </a:lnTo>
                  <a:lnTo>
                    <a:pt x="0" y="706"/>
                  </a:lnTo>
                  <a:lnTo>
                    <a:pt x="2" y="720"/>
                  </a:lnTo>
                  <a:lnTo>
                    <a:pt x="5" y="734"/>
                  </a:lnTo>
                  <a:lnTo>
                    <a:pt x="12" y="746"/>
                  </a:lnTo>
                  <a:lnTo>
                    <a:pt x="21" y="757"/>
                  </a:lnTo>
                  <a:lnTo>
                    <a:pt x="33" y="767"/>
                  </a:lnTo>
                  <a:lnTo>
                    <a:pt x="46" y="772"/>
                  </a:lnTo>
                  <a:lnTo>
                    <a:pt x="58" y="778"/>
                  </a:lnTo>
                  <a:lnTo>
                    <a:pt x="74" y="779"/>
                  </a:lnTo>
                  <a:lnTo>
                    <a:pt x="585" y="779"/>
                  </a:lnTo>
                  <a:lnTo>
                    <a:pt x="585" y="779"/>
                  </a:lnTo>
                  <a:lnTo>
                    <a:pt x="599" y="778"/>
                  </a:lnTo>
                  <a:lnTo>
                    <a:pt x="613" y="772"/>
                  </a:lnTo>
                  <a:lnTo>
                    <a:pt x="625" y="767"/>
                  </a:lnTo>
                  <a:lnTo>
                    <a:pt x="636" y="757"/>
                  </a:lnTo>
                  <a:lnTo>
                    <a:pt x="644" y="746"/>
                  </a:lnTo>
                  <a:lnTo>
                    <a:pt x="651" y="734"/>
                  </a:lnTo>
                  <a:lnTo>
                    <a:pt x="657" y="720"/>
                  </a:lnTo>
                  <a:lnTo>
                    <a:pt x="657" y="706"/>
                  </a:lnTo>
                  <a:lnTo>
                    <a:pt x="657" y="74"/>
                  </a:lnTo>
                  <a:lnTo>
                    <a:pt x="657" y="74"/>
                  </a:lnTo>
                  <a:lnTo>
                    <a:pt x="657" y="58"/>
                  </a:lnTo>
                  <a:lnTo>
                    <a:pt x="651" y="44"/>
                  </a:lnTo>
                  <a:lnTo>
                    <a:pt x="644" y="32"/>
                  </a:lnTo>
                  <a:lnTo>
                    <a:pt x="636" y="21"/>
                  </a:lnTo>
                  <a:lnTo>
                    <a:pt x="625" y="12"/>
                  </a:lnTo>
                  <a:lnTo>
                    <a:pt x="613" y="5"/>
                  </a:lnTo>
                  <a:lnTo>
                    <a:pt x="599" y="2"/>
                  </a:lnTo>
                  <a:lnTo>
                    <a:pt x="585" y="0"/>
                  </a:lnTo>
                  <a:lnTo>
                    <a:pt x="58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149" name="Rectangle 27"/>
            <p:cNvSpPr>
              <a:spLocks noChangeArrowheads="1"/>
            </p:cNvSpPr>
            <p:nvPr/>
          </p:nvSpPr>
          <p:spPr bwMode="auto">
            <a:xfrm>
              <a:off x="6915150" y="3971925"/>
              <a:ext cx="501650" cy="777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150" name="Rectangle 28"/>
            <p:cNvSpPr>
              <a:spLocks noChangeArrowheads="1"/>
            </p:cNvSpPr>
            <p:nvPr/>
          </p:nvSpPr>
          <p:spPr bwMode="auto">
            <a:xfrm>
              <a:off x="6915150" y="4278313"/>
              <a:ext cx="501650" cy="746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151" name="Rectangle 29"/>
            <p:cNvSpPr>
              <a:spLocks noChangeArrowheads="1"/>
            </p:cNvSpPr>
            <p:nvPr/>
          </p:nvSpPr>
          <p:spPr bwMode="auto">
            <a:xfrm>
              <a:off x="6811963" y="4124325"/>
              <a:ext cx="604838" cy="762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>
                <a:solidFill>
                  <a:prstClr val="black"/>
                </a:solidFill>
              </a:endParaRPr>
            </a:p>
          </p:txBody>
        </p:sp>
      </p:grp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43411-7C57-481C-BA3E-8A56C2B72D05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sp>
        <p:nvSpPr>
          <p:cNvPr id="55" name="제목 2"/>
          <p:cNvSpPr txBox="1">
            <a:spLocks/>
          </p:cNvSpPr>
          <p:nvPr/>
        </p:nvSpPr>
        <p:spPr>
          <a:xfrm>
            <a:off x="405000" y="562687"/>
            <a:ext cx="6429890" cy="5078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lang="ko-KR" altLang="en-US" sz="3000" b="1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5400" dirty="0" smtClean="0">
                <a:solidFill>
                  <a:schemeClr val="bg1"/>
                </a:solidFill>
              </a:rPr>
              <a:t>Status</a:t>
            </a:r>
            <a:endParaRPr lang="ko-KR" altLang="en-US" sz="5400" dirty="0">
              <a:solidFill>
                <a:schemeClr val="bg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768413" y="837414"/>
            <a:ext cx="348306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smtClean="0">
                <a:solidFill>
                  <a:schemeClr val="bg1"/>
                </a:solidFill>
              </a:rPr>
              <a:t>LwM2M</a:t>
            </a:r>
            <a:r>
              <a:rPr lang="en-US" altLang="ko-KR" sz="1400" smtClean="0">
                <a:solidFill>
                  <a:schemeClr val="bg1"/>
                </a:solidFill>
              </a:rPr>
              <a:t> Conformance Test Specification</a:t>
            </a:r>
            <a:endParaRPr lang="ko-KR" altLang="en-US" sz="1400">
              <a:solidFill>
                <a:schemeClr val="bg1"/>
              </a:solidFill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0" y="3435558"/>
            <a:ext cx="9144000" cy="1122948"/>
          </a:xfrm>
          <a:prstGeom prst="rect">
            <a:avLst/>
          </a:prstGeom>
          <a:solidFill>
            <a:sysClr val="window" lastClr="FFFFFF">
              <a:lumMod val="85000"/>
            </a:sysClr>
          </a:solidFill>
          <a:ln w="25400" cap="flat" cmpd="sng" algn="ctr">
            <a:solidFill>
              <a:sysClr val="window" lastClr="FFFFFF">
                <a:lumMod val="85000"/>
              </a:sysClr>
            </a:solidFill>
            <a:prstDash val="solid"/>
          </a:ln>
          <a:effectLst/>
        </p:spPr>
        <p:txBody>
          <a:bodyPr anchor="ctr"/>
          <a:lstStyle/>
          <a:p>
            <a:pPr marL="742950" lvl="1" indent="-285750">
              <a:lnSpc>
                <a:spcPct val="130000"/>
              </a:lnSpc>
              <a:buFont typeface="Wingdings" panose="05000000000000000000" pitchFamily="2" charset="2"/>
              <a:buChar char="l"/>
              <a:defRPr/>
            </a:pPr>
            <a:endParaRPr lang="en-US" altLang="ko-KR" b="1" dirty="0" smtClean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굴림" pitchFamily="50" charset="-127"/>
            </a:endParaRPr>
          </a:p>
          <a:p>
            <a:pPr marL="742950" lvl="1" indent="-285750">
              <a:lnSpc>
                <a:spcPct val="130000"/>
              </a:lnSpc>
              <a:buFont typeface="Wingdings" panose="05000000000000000000" pitchFamily="2" charset="2"/>
              <a:buChar char="l"/>
              <a:defRPr/>
            </a:pPr>
            <a:endParaRPr lang="en-US" altLang="ko-KR" b="1" dirty="0" smtClean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굴림" pitchFamily="50" charset="-127"/>
            </a:endParaRPr>
          </a:p>
          <a:p>
            <a:pPr marL="742950" lvl="1" indent="-285750">
              <a:lnSpc>
                <a:spcPct val="130000"/>
              </a:lnSpc>
              <a:buFont typeface="Wingdings" panose="05000000000000000000" pitchFamily="2" charset="2"/>
              <a:buChar char="l"/>
              <a:defRPr/>
            </a:pPr>
            <a:endParaRPr kumimoji="1" lang="ko-KR" altLang="en-US" b="0" i="0" u="none" strike="noStrike" kern="0" cap="none" spc="0" normalizeH="0" baseline="0" noProof="0" dirty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-2137" y="4829205"/>
            <a:ext cx="9144000" cy="1284440"/>
          </a:xfrm>
          <a:prstGeom prst="rect">
            <a:avLst/>
          </a:prstGeom>
          <a:solidFill>
            <a:sysClr val="window" lastClr="FFFFFF">
              <a:lumMod val="85000"/>
            </a:sysClr>
          </a:solidFill>
          <a:ln w="25400" cap="flat" cmpd="sng" algn="ctr">
            <a:solidFill>
              <a:sysClr val="window" lastClr="FFFFFF">
                <a:lumMod val="85000"/>
              </a:sysClr>
            </a:solidFill>
            <a:prstDash val="solid"/>
          </a:ln>
          <a:effectLst/>
        </p:spPr>
        <p:txBody>
          <a:bodyPr anchor="ctr"/>
          <a:lstStyle/>
          <a:p>
            <a:pPr marL="742950" lvl="1" indent="-285750">
              <a:lnSpc>
                <a:spcPct val="130000"/>
              </a:lnSpc>
              <a:buFont typeface="Wingdings" panose="05000000000000000000" pitchFamily="2" charset="2"/>
              <a:buChar char="l"/>
              <a:defRPr/>
            </a:pPr>
            <a:endParaRPr lang="en-US" altLang="ko-KR" b="1" dirty="0" smtClean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 marL="742950" lvl="1" indent="-285750">
              <a:lnSpc>
                <a:spcPct val="130000"/>
              </a:lnSpc>
              <a:buFont typeface="Wingdings" panose="05000000000000000000" pitchFamily="2" charset="2"/>
              <a:buChar char="l"/>
              <a:defRPr/>
            </a:pPr>
            <a:endParaRPr lang="en-US" altLang="ko-KR" b="1" dirty="0" smtClean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 marL="742950" lvl="1" indent="-285750">
              <a:lnSpc>
                <a:spcPct val="130000"/>
              </a:lnSpc>
              <a:buFont typeface="Wingdings" panose="05000000000000000000" pitchFamily="2" charset="2"/>
              <a:buChar char="l"/>
              <a:defRPr/>
            </a:pPr>
            <a:endParaRPr lang="en-US" altLang="ko-KR" b="1" dirty="0" smtClean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 marL="1200150" lvl="2" indent="-285750">
              <a:lnSpc>
                <a:spcPct val="130000"/>
              </a:lnSpc>
              <a:buFont typeface="Wingdings" panose="05000000000000000000" pitchFamily="2" charset="2"/>
              <a:buChar char="ü"/>
              <a:defRPr/>
            </a:pPr>
            <a:endParaRPr lang="en-US" altLang="ko-KR" b="1" dirty="0" smtClean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 marL="742950" lvl="1" indent="-285750">
              <a:lnSpc>
                <a:spcPct val="130000"/>
              </a:lnSpc>
              <a:buFont typeface="Wingdings" panose="05000000000000000000" pitchFamily="2" charset="2"/>
              <a:buChar char="l"/>
              <a:defRPr/>
            </a:pPr>
            <a:endParaRPr lang="en-US" altLang="ko-KR" b="1" dirty="0" smtClean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 marL="742950" lvl="1" indent="-285750">
              <a:lnSpc>
                <a:spcPct val="130000"/>
              </a:lnSpc>
              <a:buFont typeface="Wingdings" panose="05000000000000000000" pitchFamily="2" charset="2"/>
              <a:buChar char="l"/>
              <a:defRPr/>
            </a:pPr>
            <a:endParaRPr kumimoji="1" lang="ko-KR" altLang="en-US" b="0" i="0" u="none" strike="noStrike" kern="0" cap="none" spc="0" normalizeH="0" baseline="0" noProof="0" dirty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-11969" y="3421008"/>
            <a:ext cx="1447479" cy="36146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 smtClean="0"/>
              <a:t>ICS</a:t>
            </a:r>
            <a:endParaRPr lang="ko-KR" altLang="en-US" b="1"/>
          </a:p>
        </p:txBody>
      </p:sp>
      <p:sp>
        <p:nvSpPr>
          <p:cNvPr id="18" name="직사각형 17"/>
          <p:cNvSpPr/>
          <p:nvPr/>
        </p:nvSpPr>
        <p:spPr>
          <a:xfrm>
            <a:off x="0" y="4820076"/>
            <a:ext cx="1447479" cy="36146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 smtClean="0"/>
              <a:t>Test Spec.</a:t>
            </a:r>
            <a:endParaRPr lang="ko-KR" altLang="en-US" b="1"/>
          </a:p>
        </p:txBody>
      </p:sp>
      <p:sp>
        <p:nvSpPr>
          <p:cNvPr id="19" name="직사각형 18"/>
          <p:cNvSpPr/>
          <p:nvPr/>
        </p:nvSpPr>
        <p:spPr>
          <a:xfrm>
            <a:off x="11969" y="1402445"/>
            <a:ext cx="9144000" cy="1756993"/>
          </a:xfrm>
          <a:prstGeom prst="rect">
            <a:avLst/>
          </a:prstGeom>
          <a:solidFill>
            <a:sysClr val="window" lastClr="FFFFFF">
              <a:lumMod val="85000"/>
            </a:sysClr>
          </a:solidFill>
          <a:ln w="25400" cap="flat" cmpd="sng" algn="ctr">
            <a:solidFill>
              <a:sysClr val="window" lastClr="FFFFFF">
                <a:lumMod val="85000"/>
              </a:sysClr>
            </a:solidFill>
            <a:prstDash val="solid"/>
          </a:ln>
          <a:effectLst/>
        </p:spPr>
        <p:txBody>
          <a:bodyPr anchor="ctr"/>
          <a:lstStyle/>
          <a:p>
            <a:pPr marL="742950" lvl="1" indent="-285750">
              <a:lnSpc>
                <a:spcPct val="130000"/>
              </a:lnSpc>
              <a:buFont typeface="Wingdings" panose="05000000000000000000" pitchFamily="2" charset="2"/>
              <a:buChar char="l"/>
              <a:defRPr/>
            </a:pPr>
            <a:endParaRPr lang="en-US" altLang="ko-KR" b="1" dirty="0" smtClean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굴림" pitchFamily="50" charset="-127"/>
            </a:endParaRPr>
          </a:p>
          <a:p>
            <a:pPr marL="742950" lvl="1" indent="-285750">
              <a:lnSpc>
                <a:spcPct val="130000"/>
              </a:lnSpc>
              <a:buFont typeface="Wingdings" panose="05000000000000000000" pitchFamily="2" charset="2"/>
              <a:buChar char="l"/>
              <a:defRPr/>
            </a:pPr>
            <a:endParaRPr lang="en-US" altLang="ko-KR" b="1" dirty="0" smtClean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굴림" pitchFamily="50" charset="-127"/>
            </a:endParaRPr>
          </a:p>
          <a:p>
            <a:pPr marL="742950" lvl="1" indent="-285750">
              <a:lnSpc>
                <a:spcPct val="130000"/>
              </a:lnSpc>
              <a:buFont typeface="Wingdings" panose="05000000000000000000" pitchFamily="2" charset="2"/>
              <a:buChar char="l"/>
              <a:defRPr/>
            </a:pPr>
            <a:endParaRPr kumimoji="1" lang="ko-KR" altLang="en-US" b="0" i="0" u="none" strike="noStrike" kern="0" cap="none" spc="0" normalizeH="0" baseline="0" noProof="0" dirty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0" y="1387896"/>
            <a:ext cx="3421626" cy="36146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 smtClean="0"/>
              <a:t>Requirement Documents </a:t>
            </a:r>
            <a:endParaRPr lang="ko-KR" altLang="en-US" b="1"/>
          </a:p>
        </p:txBody>
      </p:sp>
      <p:sp>
        <p:nvSpPr>
          <p:cNvPr id="5" name="직사각형 4"/>
          <p:cNvSpPr/>
          <p:nvPr/>
        </p:nvSpPr>
        <p:spPr>
          <a:xfrm>
            <a:off x="149039" y="1700694"/>
            <a:ext cx="8274868" cy="1452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>
              <a:lnSpc>
                <a:spcPct val="130000"/>
              </a:lnSpc>
              <a:buFont typeface="Wingdings" panose="05000000000000000000" pitchFamily="2" charset="2"/>
              <a:buChar char="l"/>
              <a:defRPr/>
            </a:pPr>
            <a:r>
              <a:rPr lang="en-US" altLang="ko-KR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굴림" pitchFamily="50" charset="-127"/>
              </a:rPr>
              <a:t>ICS(Implementation Conformance Specification)</a:t>
            </a:r>
          </a:p>
          <a:p>
            <a:pPr marL="742950" lvl="1" indent="-285750">
              <a:lnSpc>
                <a:spcPct val="130000"/>
              </a:lnSpc>
              <a:buFont typeface="Wingdings" panose="05000000000000000000" pitchFamily="2" charset="2"/>
              <a:buChar char="l"/>
              <a:defRPr/>
            </a:pPr>
            <a:r>
              <a:rPr lang="en-US" altLang="ko-KR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굴림" pitchFamily="50" charset="-127"/>
              </a:rPr>
              <a:t>Conformance Test Specification  </a:t>
            </a:r>
          </a:p>
          <a:p>
            <a:pPr marL="742950" lvl="1" indent="-285750">
              <a:lnSpc>
                <a:spcPct val="130000"/>
              </a:lnSpc>
              <a:buFont typeface="Wingdings" panose="05000000000000000000" pitchFamily="2" charset="2"/>
              <a:buChar char="l"/>
              <a:defRPr/>
            </a:pPr>
            <a:r>
              <a:rPr lang="en-US" altLang="ko-KR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Testing Framework(Definition of </a:t>
            </a:r>
            <a:r>
              <a:rPr lang="en-US" altLang="ko-KR" b="1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confor</a:t>
            </a:r>
            <a:r>
              <a:rPr lang="en-US" altLang="ko-KR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. &amp; Interop.)</a:t>
            </a:r>
          </a:p>
          <a:p>
            <a:pPr marL="1200150" lvl="2" indent="-285750">
              <a:lnSpc>
                <a:spcPct val="130000"/>
              </a:lnSpc>
              <a:buFont typeface="Wingdings" panose="05000000000000000000" pitchFamily="2" charset="2"/>
              <a:buChar char="ü"/>
              <a:defRPr/>
            </a:pPr>
            <a:r>
              <a:rPr lang="en-US" altLang="ko-KR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Already exist? Or Mandated in OMA?</a:t>
            </a:r>
            <a:endParaRPr lang="ko-KR" altLang="en-US" sz="14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149039" y="3832153"/>
            <a:ext cx="8274868" cy="1012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>
              <a:lnSpc>
                <a:spcPct val="130000"/>
              </a:lnSpc>
              <a:buFont typeface="Wingdings" panose="05000000000000000000" pitchFamily="2" charset="2"/>
              <a:buChar char="l"/>
              <a:defRPr/>
            </a:pPr>
            <a:r>
              <a:rPr lang="en-US" altLang="ko-KR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ICS document will be developed based on SCR.</a:t>
            </a:r>
          </a:p>
          <a:p>
            <a:pPr marL="1200150" lvl="2" indent="-285750">
              <a:lnSpc>
                <a:spcPct val="130000"/>
              </a:lnSpc>
              <a:buFont typeface="Wingdings" panose="05000000000000000000" pitchFamily="2" charset="2"/>
              <a:buChar char="ü"/>
              <a:defRPr/>
            </a:pPr>
            <a:r>
              <a:rPr lang="en-US" altLang="ko-KR" sz="1400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TTA has ICS in Korean version</a:t>
            </a:r>
            <a:endParaRPr lang="ko-KR" altLang="en-US" sz="1400">
              <a:solidFill>
                <a:prstClr val="black">
                  <a:lumMod val="65000"/>
                  <a:lumOff val="35000"/>
                </a:prstClr>
              </a:solidFill>
            </a:endParaRPr>
          </a:p>
          <a:p>
            <a:pPr lvl="1">
              <a:lnSpc>
                <a:spcPct val="130000"/>
              </a:lnSpc>
              <a:defRPr/>
            </a:pPr>
            <a:endParaRPr lang="ko-KR" altLang="en-US" sz="1400" dirty="0"/>
          </a:p>
        </p:txBody>
      </p:sp>
      <p:sp>
        <p:nvSpPr>
          <p:cNvPr id="23" name="직사각형 22"/>
          <p:cNvSpPr/>
          <p:nvPr/>
        </p:nvSpPr>
        <p:spPr>
          <a:xfrm>
            <a:off x="149039" y="5223215"/>
            <a:ext cx="8503348" cy="1012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>
              <a:lnSpc>
                <a:spcPct val="130000"/>
              </a:lnSpc>
              <a:buFont typeface="Wingdings" panose="05000000000000000000" pitchFamily="2" charset="2"/>
              <a:buChar char="l"/>
              <a:defRPr/>
            </a:pPr>
            <a:r>
              <a:rPr lang="en-US" altLang="ko-KR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TTA will developed the conformance test spec with Korean standard</a:t>
            </a:r>
          </a:p>
          <a:p>
            <a:pPr marL="1200150" lvl="2" indent="-285750">
              <a:lnSpc>
                <a:spcPct val="130000"/>
              </a:lnSpc>
              <a:buFont typeface="Wingdings" panose="05000000000000000000" pitchFamily="2" charset="2"/>
              <a:buChar char="ü"/>
              <a:defRPr/>
            </a:pPr>
            <a:r>
              <a:rPr lang="en-US" altLang="ko-KR" sz="1400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Need to update and modify in the current version</a:t>
            </a:r>
            <a:endParaRPr lang="ko-KR" altLang="en-US" sz="1400" smtClean="0">
              <a:solidFill>
                <a:prstClr val="black">
                  <a:lumMod val="65000"/>
                  <a:lumOff val="35000"/>
                </a:prstClr>
              </a:solidFill>
            </a:endParaRPr>
          </a:p>
          <a:p>
            <a:pPr lvl="1">
              <a:lnSpc>
                <a:spcPct val="130000"/>
              </a:lnSpc>
              <a:defRPr/>
            </a:pPr>
            <a:endParaRPr lang="ko-KR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153618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직사각형 105"/>
          <p:cNvSpPr/>
          <p:nvPr/>
        </p:nvSpPr>
        <p:spPr>
          <a:xfrm>
            <a:off x="0" y="1070519"/>
            <a:ext cx="9144000" cy="5781340"/>
          </a:xfrm>
          <a:prstGeom prst="rect">
            <a:avLst/>
          </a:prstGeom>
          <a:solidFill>
            <a:sysClr val="window" lastClr="FFFFFF">
              <a:lumMod val="95000"/>
            </a:sys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-2137" y="0"/>
            <a:ext cx="9144000" cy="1080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144" name="제목 2"/>
          <p:cNvSpPr>
            <a:spLocks noGrp="1"/>
          </p:cNvSpPr>
          <p:nvPr>
            <p:ph type="title"/>
          </p:nvPr>
        </p:nvSpPr>
        <p:spPr>
          <a:xfrm>
            <a:off x="404998" y="572519"/>
            <a:ext cx="8632083" cy="507831"/>
          </a:xfrm>
        </p:spPr>
        <p:txBody>
          <a:bodyPr>
            <a:normAutofit/>
          </a:bodyPr>
          <a:lstStyle/>
          <a:p>
            <a:r>
              <a:rPr lang="ko-KR" altLang="en-US" smtClean="0">
                <a:solidFill>
                  <a:schemeClr val="bg1"/>
                </a:solidFill>
              </a:rPr>
              <a:t> </a:t>
            </a:r>
            <a:endParaRPr lang="ko-KR" altLang="en-US" sz="2500" dirty="0">
              <a:solidFill>
                <a:schemeClr val="bg1">
                  <a:lumMod val="75000"/>
                </a:schemeClr>
              </a:solidFill>
            </a:endParaRPr>
          </a:p>
        </p:txBody>
      </p:sp>
      <p:grpSp>
        <p:nvGrpSpPr>
          <p:cNvPr id="145" name="그룹 144"/>
          <p:cNvGrpSpPr/>
          <p:nvPr/>
        </p:nvGrpSpPr>
        <p:grpSpPr>
          <a:xfrm>
            <a:off x="169216" y="239241"/>
            <a:ext cx="637652" cy="653573"/>
            <a:chOff x="6405563" y="3581400"/>
            <a:chExt cx="1271588" cy="1303338"/>
          </a:xfrm>
          <a:solidFill>
            <a:schemeClr val="bg1">
              <a:alpha val="20000"/>
            </a:schemeClr>
          </a:solidFill>
        </p:grpSpPr>
        <p:sp>
          <p:nvSpPr>
            <p:cNvPr id="146" name="Freeform 24"/>
            <p:cNvSpPr>
              <a:spLocks/>
            </p:cNvSpPr>
            <p:nvPr/>
          </p:nvSpPr>
          <p:spPr bwMode="auto">
            <a:xfrm>
              <a:off x="6584950" y="4305300"/>
              <a:ext cx="233363" cy="404813"/>
            </a:xfrm>
            <a:custGeom>
              <a:avLst/>
              <a:gdLst>
                <a:gd name="T0" fmla="*/ 108 w 147"/>
                <a:gd name="T1" fmla="*/ 255 h 255"/>
                <a:gd name="T2" fmla="*/ 108 w 147"/>
                <a:gd name="T3" fmla="*/ 255 h 255"/>
                <a:gd name="T4" fmla="*/ 86 w 147"/>
                <a:gd name="T5" fmla="*/ 179 h 255"/>
                <a:gd name="T6" fmla="*/ 72 w 147"/>
                <a:gd name="T7" fmla="*/ 144 h 255"/>
                <a:gd name="T8" fmla="*/ 64 w 147"/>
                <a:gd name="T9" fmla="*/ 127 h 255"/>
                <a:gd name="T10" fmla="*/ 56 w 147"/>
                <a:gd name="T11" fmla="*/ 109 h 255"/>
                <a:gd name="T12" fmla="*/ 63 w 147"/>
                <a:gd name="T13" fmla="*/ 97 h 255"/>
                <a:gd name="T14" fmla="*/ 77 w 147"/>
                <a:gd name="T15" fmla="*/ 104 h 255"/>
                <a:gd name="T16" fmla="*/ 77 w 147"/>
                <a:gd name="T17" fmla="*/ 104 h 255"/>
                <a:gd name="T18" fmla="*/ 79 w 147"/>
                <a:gd name="T19" fmla="*/ 121 h 255"/>
                <a:gd name="T20" fmla="*/ 82 w 147"/>
                <a:gd name="T21" fmla="*/ 141 h 255"/>
                <a:gd name="T22" fmla="*/ 89 w 147"/>
                <a:gd name="T23" fmla="*/ 179 h 255"/>
                <a:gd name="T24" fmla="*/ 108 w 147"/>
                <a:gd name="T25" fmla="*/ 255 h 255"/>
                <a:gd name="T26" fmla="*/ 108 w 147"/>
                <a:gd name="T27" fmla="*/ 255 h 255"/>
                <a:gd name="T28" fmla="*/ 110 w 147"/>
                <a:gd name="T29" fmla="*/ 232 h 255"/>
                <a:gd name="T30" fmla="*/ 112 w 147"/>
                <a:gd name="T31" fmla="*/ 213 h 255"/>
                <a:gd name="T32" fmla="*/ 115 w 147"/>
                <a:gd name="T33" fmla="*/ 193 h 255"/>
                <a:gd name="T34" fmla="*/ 121 w 147"/>
                <a:gd name="T35" fmla="*/ 176 h 255"/>
                <a:gd name="T36" fmla="*/ 131 w 147"/>
                <a:gd name="T37" fmla="*/ 142 h 255"/>
                <a:gd name="T38" fmla="*/ 147 w 147"/>
                <a:gd name="T39" fmla="*/ 111 h 255"/>
                <a:gd name="T40" fmla="*/ 147 w 147"/>
                <a:gd name="T41" fmla="*/ 111 h 255"/>
                <a:gd name="T42" fmla="*/ 133 w 147"/>
                <a:gd name="T43" fmla="*/ 99 h 255"/>
                <a:gd name="T44" fmla="*/ 122 w 147"/>
                <a:gd name="T45" fmla="*/ 86 h 255"/>
                <a:gd name="T46" fmla="*/ 112 w 147"/>
                <a:gd name="T47" fmla="*/ 74 h 255"/>
                <a:gd name="T48" fmla="*/ 105 w 147"/>
                <a:gd name="T49" fmla="*/ 62 h 255"/>
                <a:gd name="T50" fmla="*/ 98 w 147"/>
                <a:gd name="T51" fmla="*/ 48 h 255"/>
                <a:gd name="T52" fmla="*/ 91 w 147"/>
                <a:gd name="T53" fmla="*/ 34 h 255"/>
                <a:gd name="T54" fmla="*/ 80 w 147"/>
                <a:gd name="T55" fmla="*/ 0 h 255"/>
                <a:gd name="T56" fmla="*/ 80 w 147"/>
                <a:gd name="T57" fmla="*/ 0 h 255"/>
                <a:gd name="T58" fmla="*/ 59 w 147"/>
                <a:gd name="T59" fmla="*/ 4 h 255"/>
                <a:gd name="T60" fmla="*/ 38 w 147"/>
                <a:gd name="T61" fmla="*/ 9 h 255"/>
                <a:gd name="T62" fmla="*/ 19 w 147"/>
                <a:gd name="T63" fmla="*/ 16 h 255"/>
                <a:gd name="T64" fmla="*/ 0 w 147"/>
                <a:gd name="T65" fmla="*/ 23 h 255"/>
                <a:gd name="T66" fmla="*/ 0 w 147"/>
                <a:gd name="T67" fmla="*/ 23 h 255"/>
                <a:gd name="T68" fmla="*/ 3 w 147"/>
                <a:gd name="T69" fmla="*/ 39 h 255"/>
                <a:gd name="T70" fmla="*/ 5 w 147"/>
                <a:gd name="T71" fmla="*/ 55 h 255"/>
                <a:gd name="T72" fmla="*/ 7 w 147"/>
                <a:gd name="T73" fmla="*/ 70 h 255"/>
                <a:gd name="T74" fmla="*/ 8 w 147"/>
                <a:gd name="T75" fmla="*/ 86 h 255"/>
                <a:gd name="T76" fmla="*/ 8 w 147"/>
                <a:gd name="T77" fmla="*/ 104 h 255"/>
                <a:gd name="T78" fmla="*/ 7 w 147"/>
                <a:gd name="T79" fmla="*/ 120 h 255"/>
                <a:gd name="T80" fmla="*/ 3 w 147"/>
                <a:gd name="T81" fmla="*/ 135 h 255"/>
                <a:gd name="T82" fmla="*/ 0 w 147"/>
                <a:gd name="T83" fmla="*/ 151 h 255"/>
                <a:gd name="T84" fmla="*/ 0 w 147"/>
                <a:gd name="T85" fmla="*/ 151 h 255"/>
                <a:gd name="T86" fmla="*/ 29 w 147"/>
                <a:gd name="T87" fmla="*/ 174 h 255"/>
                <a:gd name="T88" fmla="*/ 57 w 147"/>
                <a:gd name="T89" fmla="*/ 197 h 255"/>
                <a:gd name="T90" fmla="*/ 82 w 147"/>
                <a:gd name="T91" fmla="*/ 223 h 255"/>
                <a:gd name="T92" fmla="*/ 108 w 147"/>
                <a:gd name="T93" fmla="*/ 255 h 255"/>
                <a:gd name="T94" fmla="*/ 108 w 147"/>
                <a:gd name="T95" fmla="*/ 255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47" h="255">
                  <a:moveTo>
                    <a:pt x="108" y="255"/>
                  </a:moveTo>
                  <a:lnTo>
                    <a:pt x="108" y="255"/>
                  </a:lnTo>
                  <a:lnTo>
                    <a:pt x="86" y="179"/>
                  </a:lnTo>
                  <a:lnTo>
                    <a:pt x="72" y="144"/>
                  </a:lnTo>
                  <a:lnTo>
                    <a:pt x="64" y="127"/>
                  </a:lnTo>
                  <a:lnTo>
                    <a:pt x="56" y="109"/>
                  </a:lnTo>
                  <a:lnTo>
                    <a:pt x="63" y="97"/>
                  </a:lnTo>
                  <a:lnTo>
                    <a:pt x="77" y="104"/>
                  </a:lnTo>
                  <a:lnTo>
                    <a:pt x="77" y="104"/>
                  </a:lnTo>
                  <a:lnTo>
                    <a:pt x="79" y="121"/>
                  </a:lnTo>
                  <a:lnTo>
                    <a:pt x="82" y="141"/>
                  </a:lnTo>
                  <a:lnTo>
                    <a:pt x="89" y="179"/>
                  </a:lnTo>
                  <a:lnTo>
                    <a:pt x="108" y="255"/>
                  </a:lnTo>
                  <a:lnTo>
                    <a:pt x="108" y="255"/>
                  </a:lnTo>
                  <a:lnTo>
                    <a:pt x="110" y="232"/>
                  </a:lnTo>
                  <a:lnTo>
                    <a:pt x="112" y="213"/>
                  </a:lnTo>
                  <a:lnTo>
                    <a:pt x="115" y="193"/>
                  </a:lnTo>
                  <a:lnTo>
                    <a:pt x="121" y="176"/>
                  </a:lnTo>
                  <a:lnTo>
                    <a:pt x="131" y="142"/>
                  </a:lnTo>
                  <a:lnTo>
                    <a:pt x="147" y="111"/>
                  </a:lnTo>
                  <a:lnTo>
                    <a:pt x="147" y="111"/>
                  </a:lnTo>
                  <a:lnTo>
                    <a:pt x="133" y="99"/>
                  </a:lnTo>
                  <a:lnTo>
                    <a:pt x="122" y="86"/>
                  </a:lnTo>
                  <a:lnTo>
                    <a:pt x="112" y="74"/>
                  </a:lnTo>
                  <a:lnTo>
                    <a:pt x="105" y="62"/>
                  </a:lnTo>
                  <a:lnTo>
                    <a:pt x="98" y="48"/>
                  </a:lnTo>
                  <a:lnTo>
                    <a:pt x="91" y="3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59" y="4"/>
                  </a:lnTo>
                  <a:lnTo>
                    <a:pt x="38" y="9"/>
                  </a:lnTo>
                  <a:lnTo>
                    <a:pt x="19" y="16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3" y="39"/>
                  </a:lnTo>
                  <a:lnTo>
                    <a:pt x="5" y="55"/>
                  </a:lnTo>
                  <a:lnTo>
                    <a:pt x="7" y="70"/>
                  </a:lnTo>
                  <a:lnTo>
                    <a:pt x="8" y="86"/>
                  </a:lnTo>
                  <a:lnTo>
                    <a:pt x="8" y="104"/>
                  </a:lnTo>
                  <a:lnTo>
                    <a:pt x="7" y="120"/>
                  </a:lnTo>
                  <a:lnTo>
                    <a:pt x="3" y="135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29" y="174"/>
                  </a:lnTo>
                  <a:lnTo>
                    <a:pt x="57" y="197"/>
                  </a:lnTo>
                  <a:lnTo>
                    <a:pt x="82" y="223"/>
                  </a:lnTo>
                  <a:lnTo>
                    <a:pt x="108" y="255"/>
                  </a:lnTo>
                  <a:lnTo>
                    <a:pt x="108" y="2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147" name="Freeform 25"/>
            <p:cNvSpPr>
              <a:spLocks noEditPoints="1"/>
            </p:cNvSpPr>
            <p:nvPr/>
          </p:nvSpPr>
          <p:spPr bwMode="auto">
            <a:xfrm>
              <a:off x="6405563" y="3581400"/>
              <a:ext cx="309563" cy="746125"/>
            </a:xfrm>
            <a:custGeom>
              <a:avLst/>
              <a:gdLst>
                <a:gd name="T0" fmla="*/ 104 w 195"/>
                <a:gd name="T1" fmla="*/ 470 h 470"/>
                <a:gd name="T2" fmla="*/ 104 w 195"/>
                <a:gd name="T3" fmla="*/ 470 h 470"/>
                <a:gd name="T4" fmla="*/ 149 w 195"/>
                <a:gd name="T5" fmla="*/ 456 h 470"/>
                <a:gd name="T6" fmla="*/ 195 w 195"/>
                <a:gd name="T7" fmla="*/ 446 h 470"/>
                <a:gd name="T8" fmla="*/ 195 w 195"/>
                <a:gd name="T9" fmla="*/ 446 h 470"/>
                <a:gd name="T10" fmla="*/ 185 w 195"/>
                <a:gd name="T11" fmla="*/ 388 h 470"/>
                <a:gd name="T12" fmla="*/ 174 w 195"/>
                <a:gd name="T13" fmla="*/ 335 h 470"/>
                <a:gd name="T14" fmla="*/ 162 w 195"/>
                <a:gd name="T15" fmla="*/ 286 h 470"/>
                <a:gd name="T16" fmla="*/ 149 w 195"/>
                <a:gd name="T17" fmla="*/ 242 h 470"/>
                <a:gd name="T18" fmla="*/ 139 w 195"/>
                <a:gd name="T19" fmla="*/ 200 h 470"/>
                <a:gd name="T20" fmla="*/ 127 w 195"/>
                <a:gd name="T21" fmla="*/ 163 h 470"/>
                <a:gd name="T22" fmla="*/ 114 w 195"/>
                <a:gd name="T23" fmla="*/ 130 h 470"/>
                <a:gd name="T24" fmla="*/ 102 w 195"/>
                <a:gd name="T25" fmla="*/ 102 h 470"/>
                <a:gd name="T26" fmla="*/ 90 w 195"/>
                <a:gd name="T27" fmla="*/ 75 h 470"/>
                <a:gd name="T28" fmla="*/ 79 w 195"/>
                <a:gd name="T29" fmla="*/ 54 h 470"/>
                <a:gd name="T30" fmla="*/ 67 w 195"/>
                <a:gd name="T31" fmla="*/ 35 h 470"/>
                <a:gd name="T32" fmla="*/ 56 w 195"/>
                <a:gd name="T33" fmla="*/ 21 h 470"/>
                <a:gd name="T34" fmla="*/ 46 w 195"/>
                <a:gd name="T35" fmla="*/ 10 h 470"/>
                <a:gd name="T36" fmla="*/ 37 w 195"/>
                <a:gd name="T37" fmla="*/ 3 h 470"/>
                <a:gd name="T38" fmla="*/ 28 w 195"/>
                <a:gd name="T39" fmla="*/ 0 h 470"/>
                <a:gd name="T40" fmla="*/ 21 w 195"/>
                <a:gd name="T41" fmla="*/ 0 h 470"/>
                <a:gd name="T42" fmla="*/ 14 w 195"/>
                <a:gd name="T43" fmla="*/ 5 h 470"/>
                <a:gd name="T44" fmla="*/ 9 w 195"/>
                <a:gd name="T45" fmla="*/ 12 h 470"/>
                <a:gd name="T46" fmla="*/ 5 w 195"/>
                <a:gd name="T47" fmla="*/ 23 h 470"/>
                <a:gd name="T48" fmla="*/ 2 w 195"/>
                <a:gd name="T49" fmla="*/ 37 h 470"/>
                <a:gd name="T50" fmla="*/ 0 w 195"/>
                <a:gd name="T51" fmla="*/ 54 h 470"/>
                <a:gd name="T52" fmla="*/ 0 w 195"/>
                <a:gd name="T53" fmla="*/ 75 h 470"/>
                <a:gd name="T54" fmla="*/ 2 w 195"/>
                <a:gd name="T55" fmla="*/ 100 h 470"/>
                <a:gd name="T56" fmla="*/ 5 w 195"/>
                <a:gd name="T57" fmla="*/ 128 h 470"/>
                <a:gd name="T58" fmla="*/ 11 w 195"/>
                <a:gd name="T59" fmla="*/ 160 h 470"/>
                <a:gd name="T60" fmla="*/ 16 w 195"/>
                <a:gd name="T61" fmla="*/ 195 h 470"/>
                <a:gd name="T62" fmla="*/ 27 w 195"/>
                <a:gd name="T63" fmla="*/ 233 h 470"/>
                <a:gd name="T64" fmla="*/ 37 w 195"/>
                <a:gd name="T65" fmla="*/ 274 h 470"/>
                <a:gd name="T66" fmla="*/ 51 w 195"/>
                <a:gd name="T67" fmla="*/ 318 h 470"/>
                <a:gd name="T68" fmla="*/ 65 w 195"/>
                <a:gd name="T69" fmla="*/ 365 h 470"/>
                <a:gd name="T70" fmla="*/ 84 w 195"/>
                <a:gd name="T71" fmla="*/ 416 h 470"/>
                <a:gd name="T72" fmla="*/ 104 w 195"/>
                <a:gd name="T73" fmla="*/ 470 h 470"/>
                <a:gd name="T74" fmla="*/ 104 w 195"/>
                <a:gd name="T75" fmla="*/ 470 h 470"/>
                <a:gd name="T76" fmla="*/ 83 w 195"/>
                <a:gd name="T77" fmla="*/ 332 h 470"/>
                <a:gd name="T78" fmla="*/ 37 w 195"/>
                <a:gd name="T79" fmla="*/ 158 h 470"/>
                <a:gd name="T80" fmla="*/ 37 w 195"/>
                <a:gd name="T81" fmla="*/ 158 h 470"/>
                <a:gd name="T82" fmla="*/ 35 w 195"/>
                <a:gd name="T83" fmla="*/ 153 h 470"/>
                <a:gd name="T84" fmla="*/ 37 w 195"/>
                <a:gd name="T85" fmla="*/ 149 h 470"/>
                <a:gd name="T86" fmla="*/ 41 w 195"/>
                <a:gd name="T87" fmla="*/ 147 h 470"/>
                <a:gd name="T88" fmla="*/ 44 w 195"/>
                <a:gd name="T89" fmla="*/ 146 h 470"/>
                <a:gd name="T90" fmla="*/ 48 w 195"/>
                <a:gd name="T91" fmla="*/ 146 h 470"/>
                <a:gd name="T92" fmla="*/ 51 w 195"/>
                <a:gd name="T93" fmla="*/ 146 h 470"/>
                <a:gd name="T94" fmla="*/ 55 w 195"/>
                <a:gd name="T95" fmla="*/ 149 h 470"/>
                <a:gd name="T96" fmla="*/ 56 w 195"/>
                <a:gd name="T97" fmla="*/ 153 h 470"/>
                <a:gd name="T98" fmla="*/ 102 w 195"/>
                <a:gd name="T99" fmla="*/ 326 h 470"/>
                <a:gd name="T100" fmla="*/ 102 w 195"/>
                <a:gd name="T101" fmla="*/ 326 h 470"/>
                <a:gd name="T102" fmla="*/ 102 w 195"/>
                <a:gd name="T103" fmla="*/ 330 h 470"/>
                <a:gd name="T104" fmla="*/ 100 w 195"/>
                <a:gd name="T105" fmla="*/ 333 h 470"/>
                <a:gd name="T106" fmla="*/ 98 w 195"/>
                <a:gd name="T107" fmla="*/ 337 h 470"/>
                <a:gd name="T108" fmla="*/ 95 w 195"/>
                <a:gd name="T109" fmla="*/ 339 h 470"/>
                <a:gd name="T110" fmla="*/ 91 w 195"/>
                <a:gd name="T111" fmla="*/ 339 h 470"/>
                <a:gd name="T112" fmla="*/ 86 w 195"/>
                <a:gd name="T113" fmla="*/ 337 h 470"/>
                <a:gd name="T114" fmla="*/ 84 w 195"/>
                <a:gd name="T115" fmla="*/ 335 h 470"/>
                <a:gd name="T116" fmla="*/ 83 w 195"/>
                <a:gd name="T117" fmla="*/ 332 h 470"/>
                <a:gd name="T118" fmla="*/ 83 w 195"/>
                <a:gd name="T119" fmla="*/ 332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5" h="470">
                  <a:moveTo>
                    <a:pt x="104" y="470"/>
                  </a:moveTo>
                  <a:lnTo>
                    <a:pt x="104" y="470"/>
                  </a:lnTo>
                  <a:lnTo>
                    <a:pt x="149" y="456"/>
                  </a:lnTo>
                  <a:lnTo>
                    <a:pt x="195" y="446"/>
                  </a:lnTo>
                  <a:lnTo>
                    <a:pt x="195" y="446"/>
                  </a:lnTo>
                  <a:lnTo>
                    <a:pt x="185" y="388"/>
                  </a:lnTo>
                  <a:lnTo>
                    <a:pt x="174" y="335"/>
                  </a:lnTo>
                  <a:lnTo>
                    <a:pt x="162" y="286"/>
                  </a:lnTo>
                  <a:lnTo>
                    <a:pt x="149" y="242"/>
                  </a:lnTo>
                  <a:lnTo>
                    <a:pt x="139" y="200"/>
                  </a:lnTo>
                  <a:lnTo>
                    <a:pt x="127" y="163"/>
                  </a:lnTo>
                  <a:lnTo>
                    <a:pt x="114" y="130"/>
                  </a:lnTo>
                  <a:lnTo>
                    <a:pt x="102" y="102"/>
                  </a:lnTo>
                  <a:lnTo>
                    <a:pt x="90" y="75"/>
                  </a:lnTo>
                  <a:lnTo>
                    <a:pt x="79" y="54"/>
                  </a:lnTo>
                  <a:lnTo>
                    <a:pt x="67" y="35"/>
                  </a:lnTo>
                  <a:lnTo>
                    <a:pt x="56" y="21"/>
                  </a:lnTo>
                  <a:lnTo>
                    <a:pt x="46" y="10"/>
                  </a:lnTo>
                  <a:lnTo>
                    <a:pt x="37" y="3"/>
                  </a:lnTo>
                  <a:lnTo>
                    <a:pt x="28" y="0"/>
                  </a:lnTo>
                  <a:lnTo>
                    <a:pt x="21" y="0"/>
                  </a:lnTo>
                  <a:lnTo>
                    <a:pt x="14" y="5"/>
                  </a:lnTo>
                  <a:lnTo>
                    <a:pt x="9" y="12"/>
                  </a:lnTo>
                  <a:lnTo>
                    <a:pt x="5" y="23"/>
                  </a:lnTo>
                  <a:lnTo>
                    <a:pt x="2" y="37"/>
                  </a:lnTo>
                  <a:lnTo>
                    <a:pt x="0" y="54"/>
                  </a:lnTo>
                  <a:lnTo>
                    <a:pt x="0" y="75"/>
                  </a:lnTo>
                  <a:lnTo>
                    <a:pt x="2" y="100"/>
                  </a:lnTo>
                  <a:lnTo>
                    <a:pt x="5" y="128"/>
                  </a:lnTo>
                  <a:lnTo>
                    <a:pt x="11" y="160"/>
                  </a:lnTo>
                  <a:lnTo>
                    <a:pt x="16" y="195"/>
                  </a:lnTo>
                  <a:lnTo>
                    <a:pt x="27" y="233"/>
                  </a:lnTo>
                  <a:lnTo>
                    <a:pt x="37" y="274"/>
                  </a:lnTo>
                  <a:lnTo>
                    <a:pt x="51" y="318"/>
                  </a:lnTo>
                  <a:lnTo>
                    <a:pt x="65" y="365"/>
                  </a:lnTo>
                  <a:lnTo>
                    <a:pt x="84" y="416"/>
                  </a:lnTo>
                  <a:lnTo>
                    <a:pt x="104" y="470"/>
                  </a:lnTo>
                  <a:lnTo>
                    <a:pt x="104" y="470"/>
                  </a:lnTo>
                  <a:close/>
                  <a:moveTo>
                    <a:pt x="83" y="332"/>
                  </a:moveTo>
                  <a:lnTo>
                    <a:pt x="37" y="158"/>
                  </a:lnTo>
                  <a:lnTo>
                    <a:pt x="37" y="158"/>
                  </a:lnTo>
                  <a:lnTo>
                    <a:pt x="35" y="153"/>
                  </a:lnTo>
                  <a:lnTo>
                    <a:pt x="37" y="149"/>
                  </a:lnTo>
                  <a:lnTo>
                    <a:pt x="41" y="147"/>
                  </a:lnTo>
                  <a:lnTo>
                    <a:pt x="44" y="146"/>
                  </a:lnTo>
                  <a:lnTo>
                    <a:pt x="48" y="146"/>
                  </a:lnTo>
                  <a:lnTo>
                    <a:pt x="51" y="146"/>
                  </a:lnTo>
                  <a:lnTo>
                    <a:pt x="55" y="149"/>
                  </a:lnTo>
                  <a:lnTo>
                    <a:pt x="56" y="153"/>
                  </a:lnTo>
                  <a:lnTo>
                    <a:pt x="102" y="326"/>
                  </a:lnTo>
                  <a:lnTo>
                    <a:pt x="102" y="326"/>
                  </a:lnTo>
                  <a:lnTo>
                    <a:pt x="102" y="330"/>
                  </a:lnTo>
                  <a:lnTo>
                    <a:pt x="100" y="333"/>
                  </a:lnTo>
                  <a:lnTo>
                    <a:pt x="98" y="337"/>
                  </a:lnTo>
                  <a:lnTo>
                    <a:pt x="95" y="339"/>
                  </a:lnTo>
                  <a:lnTo>
                    <a:pt x="91" y="339"/>
                  </a:lnTo>
                  <a:lnTo>
                    <a:pt x="86" y="337"/>
                  </a:lnTo>
                  <a:lnTo>
                    <a:pt x="84" y="335"/>
                  </a:lnTo>
                  <a:lnTo>
                    <a:pt x="83" y="332"/>
                  </a:lnTo>
                  <a:lnTo>
                    <a:pt x="83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148" name="Freeform 26"/>
            <p:cNvSpPr>
              <a:spLocks/>
            </p:cNvSpPr>
            <p:nvPr/>
          </p:nvSpPr>
          <p:spPr bwMode="auto">
            <a:xfrm>
              <a:off x="6634163" y="3648075"/>
              <a:ext cx="1042988" cy="1236663"/>
            </a:xfrm>
            <a:custGeom>
              <a:avLst/>
              <a:gdLst>
                <a:gd name="T0" fmla="*/ 74 w 657"/>
                <a:gd name="T1" fmla="*/ 0 h 779"/>
                <a:gd name="T2" fmla="*/ 58 w 657"/>
                <a:gd name="T3" fmla="*/ 2 h 779"/>
                <a:gd name="T4" fmla="*/ 33 w 657"/>
                <a:gd name="T5" fmla="*/ 12 h 779"/>
                <a:gd name="T6" fmla="*/ 12 w 657"/>
                <a:gd name="T7" fmla="*/ 32 h 779"/>
                <a:gd name="T8" fmla="*/ 2 w 657"/>
                <a:gd name="T9" fmla="*/ 58 h 779"/>
                <a:gd name="T10" fmla="*/ 49 w 657"/>
                <a:gd name="T11" fmla="*/ 74 h 779"/>
                <a:gd name="T12" fmla="*/ 51 w 657"/>
                <a:gd name="T13" fmla="*/ 63 h 779"/>
                <a:gd name="T14" fmla="*/ 63 w 657"/>
                <a:gd name="T15" fmla="*/ 51 h 779"/>
                <a:gd name="T16" fmla="*/ 585 w 657"/>
                <a:gd name="T17" fmla="*/ 49 h 779"/>
                <a:gd name="T18" fmla="*/ 594 w 657"/>
                <a:gd name="T19" fmla="*/ 51 h 779"/>
                <a:gd name="T20" fmla="*/ 608 w 657"/>
                <a:gd name="T21" fmla="*/ 63 h 779"/>
                <a:gd name="T22" fmla="*/ 609 w 657"/>
                <a:gd name="T23" fmla="*/ 706 h 779"/>
                <a:gd name="T24" fmla="*/ 608 w 657"/>
                <a:gd name="T25" fmla="*/ 714 h 779"/>
                <a:gd name="T26" fmla="*/ 594 w 657"/>
                <a:gd name="T27" fmla="*/ 728 h 779"/>
                <a:gd name="T28" fmla="*/ 74 w 657"/>
                <a:gd name="T29" fmla="*/ 730 h 779"/>
                <a:gd name="T30" fmla="*/ 63 w 657"/>
                <a:gd name="T31" fmla="*/ 728 h 779"/>
                <a:gd name="T32" fmla="*/ 51 w 657"/>
                <a:gd name="T33" fmla="*/ 714 h 779"/>
                <a:gd name="T34" fmla="*/ 0 w 657"/>
                <a:gd name="T35" fmla="*/ 706 h 779"/>
                <a:gd name="T36" fmla="*/ 2 w 657"/>
                <a:gd name="T37" fmla="*/ 720 h 779"/>
                <a:gd name="T38" fmla="*/ 12 w 657"/>
                <a:gd name="T39" fmla="*/ 746 h 779"/>
                <a:gd name="T40" fmla="*/ 33 w 657"/>
                <a:gd name="T41" fmla="*/ 767 h 779"/>
                <a:gd name="T42" fmla="*/ 58 w 657"/>
                <a:gd name="T43" fmla="*/ 778 h 779"/>
                <a:gd name="T44" fmla="*/ 585 w 657"/>
                <a:gd name="T45" fmla="*/ 779 h 779"/>
                <a:gd name="T46" fmla="*/ 599 w 657"/>
                <a:gd name="T47" fmla="*/ 778 h 779"/>
                <a:gd name="T48" fmla="*/ 625 w 657"/>
                <a:gd name="T49" fmla="*/ 767 h 779"/>
                <a:gd name="T50" fmla="*/ 644 w 657"/>
                <a:gd name="T51" fmla="*/ 746 h 779"/>
                <a:gd name="T52" fmla="*/ 657 w 657"/>
                <a:gd name="T53" fmla="*/ 720 h 779"/>
                <a:gd name="T54" fmla="*/ 657 w 657"/>
                <a:gd name="T55" fmla="*/ 74 h 779"/>
                <a:gd name="T56" fmla="*/ 657 w 657"/>
                <a:gd name="T57" fmla="*/ 58 h 779"/>
                <a:gd name="T58" fmla="*/ 644 w 657"/>
                <a:gd name="T59" fmla="*/ 32 h 779"/>
                <a:gd name="T60" fmla="*/ 625 w 657"/>
                <a:gd name="T61" fmla="*/ 12 h 779"/>
                <a:gd name="T62" fmla="*/ 599 w 657"/>
                <a:gd name="T63" fmla="*/ 2 h 779"/>
                <a:gd name="T64" fmla="*/ 585 w 657"/>
                <a:gd name="T65" fmla="*/ 0 h 7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57" h="779">
                  <a:moveTo>
                    <a:pt x="585" y="0"/>
                  </a:moveTo>
                  <a:lnTo>
                    <a:pt x="74" y="0"/>
                  </a:lnTo>
                  <a:lnTo>
                    <a:pt x="74" y="0"/>
                  </a:lnTo>
                  <a:lnTo>
                    <a:pt x="58" y="2"/>
                  </a:lnTo>
                  <a:lnTo>
                    <a:pt x="46" y="5"/>
                  </a:lnTo>
                  <a:lnTo>
                    <a:pt x="33" y="12"/>
                  </a:lnTo>
                  <a:lnTo>
                    <a:pt x="21" y="21"/>
                  </a:lnTo>
                  <a:lnTo>
                    <a:pt x="12" y="32"/>
                  </a:lnTo>
                  <a:lnTo>
                    <a:pt x="5" y="44"/>
                  </a:lnTo>
                  <a:lnTo>
                    <a:pt x="2" y="58"/>
                  </a:lnTo>
                  <a:lnTo>
                    <a:pt x="0" y="74"/>
                  </a:lnTo>
                  <a:lnTo>
                    <a:pt x="49" y="74"/>
                  </a:lnTo>
                  <a:lnTo>
                    <a:pt x="49" y="74"/>
                  </a:lnTo>
                  <a:lnTo>
                    <a:pt x="51" y="63"/>
                  </a:lnTo>
                  <a:lnTo>
                    <a:pt x="56" y="56"/>
                  </a:lnTo>
                  <a:lnTo>
                    <a:pt x="63" y="51"/>
                  </a:lnTo>
                  <a:lnTo>
                    <a:pt x="74" y="49"/>
                  </a:lnTo>
                  <a:lnTo>
                    <a:pt x="585" y="49"/>
                  </a:lnTo>
                  <a:lnTo>
                    <a:pt x="585" y="49"/>
                  </a:lnTo>
                  <a:lnTo>
                    <a:pt x="594" y="51"/>
                  </a:lnTo>
                  <a:lnTo>
                    <a:pt x="602" y="56"/>
                  </a:lnTo>
                  <a:lnTo>
                    <a:pt x="608" y="63"/>
                  </a:lnTo>
                  <a:lnTo>
                    <a:pt x="609" y="74"/>
                  </a:lnTo>
                  <a:lnTo>
                    <a:pt x="609" y="706"/>
                  </a:lnTo>
                  <a:lnTo>
                    <a:pt x="609" y="706"/>
                  </a:lnTo>
                  <a:lnTo>
                    <a:pt x="608" y="714"/>
                  </a:lnTo>
                  <a:lnTo>
                    <a:pt x="602" y="723"/>
                  </a:lnTo>
                  <a:lnTo>
                    <a:pt x="594" y="728"/>
                  </a:lnTo>
                  <a:lnTo>
                    <a:pt x="585" y="730"/>
                  </a:lnTo>
                  <a:lnTo>
                    <a:pt x="74" y="730"/>
                  </a:lnTo>
                  <a:lnTo>
                    <a:pt x="74" y="730"/>
                  </a:lnTo>
                  <a:lnTo>
                    <a:pt x="63" y="728"/>
                  </a:lnTo>
                  <a:lnTo>
                    <a:pt x="56" y="723"/>
                  </a:lnTo>
                  <a:lnTo>
                    <a:pt x="51" y="714"/>
                  </a:lnTo>
                  <a:lnTo>
                    <a:pt x="49" y="706"/>
                  </a:lnTo>
                  <a:lnTo>
                    <a:pt x="0" y="706"/>
                  </a:lnTo>
                  <a:lnTo>
                    <a:pt x="0" y="706"/>
                  </a:lnTo>
                  <a:lnTo>
                    <a:pt x="2" y="720"/>
                  </a:lnTo>
                  <a:lnTo>
                    <a:pt x="5" y="734"/>
                  </a:lnTo>
                  <a:lnTo>
                    <a:pt x="12" y="746"/>
                  </a:lnTo>
                  <a:lnTo>
                    <a:pt x="21" y="757"/>
                  </a:lnTo>
                  <a:lnTo>
                    <a:pt x="33" y="767"/>
                  </a:lnTo>
                  <a:lnTo>
                    <a:pt x="46" y="772"/>
                  </a:lnTo>
                  <a:lnTo>
                    <a:pt x="58" y="778"/>
                  </a:lnTo>
                  <a:lnTo>
                    <a:pt x="74" y="779"/>
                  </a:lnTo>
                  <a:lnTo>
                    <a:pt x="585" y="779"/>
                  </a:lnTo>
                  <a:lnTo>
                    <a:pt x="585" y="779"/>
                  </a:lnTo>
                  <a:lnTo>
                    <a:pt x="599" y="778"/>
                  </a:lnTo>
                  <a:lnTo>
                    <a:pt x="613" y="772"/>
                  </a:lnTo>
                  <a:lnTo>
                    <a:pt x="625" y="767"/>
                  </a:lnTo>
                  <a:lnTo>
                    <a:pt x="636" y="757"/>
                  </a:lnTo>
                  <a:lnTo>
                    <a:pt x="644" y="746"/>
                  </a:lnTo>
                  <a:lnTo>
                    <a:pt x="651" y="734"/>
                  </a:lnTo>
                  <a:lnTo>
                    <a:pt x="657" y="720"/>
                  </a:lnTo>
                  <a:lnTo>
                    <a:pt x="657" y="706"/>
                  </a:lnTo>
                  <a:lnTo>
                    <a:pt x="657" y="74"/>
                  </a:lnTo>
                  <a:lnTo>
                    <a:pt x="657" y="74"/>
                  </a:lnTo>
                  <a:lnTo>
                    <a:pt x="657" y="58"/>
                  </a:lnTo>
                  <a:lnTo>
                    <a:pt x="651" y="44"/>
                  </a:lnTo>
                  <a:lnTo>
                    <a:pt x="644" y="32"/>
                  </a:lnTo>
                  <a:lnTo>
                    <a:pt x="636" y="21"/>
                  </a:lnTo>
                  <a:lnTo>
                    <a:pt x="625" y="12"/>
                  </a:lnTo>
                  <a:lnTo>
                    <a:pt x="613" y="5"/>
                  </a:lnTo>
                  <a:lnTo>
                    <a:pt x="599" y="2"/>
                  </a:lnTo>
                  <a:lnTo>
                    <a:pt x="585" y="0"/>
                  </a:lnTo>
                  <a:lnTo>
                    <a:pt x="58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149" name="Rectangle 27"/>
            <p:cNvSpPr>
              <a:spLocks noChangeArrowheads="1"/>
            </p:cNvSpPr>
            <p:nvPr/>
          </p:nvSpPr>
          <p:spPr bwMode="auto">
            <a:xfrm>
              <a:off x="6915150" y="3971925"/>
              <a:ext cx="501650" cy="777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150" name="Rectangle 28"/>
            <p:cNvSpPr>
              <a:spLocks noChangeArrowheads="1"/>
            </p:cNvSpPr>
            <p:nvPr/>
          </p:nvSpPr>
          <p:spPr bwMode="auto">
            <a:xfrm>
              <a:off x="6915150" y="4278313"/>
              <a:ext cx="501650" cy="746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151" name="Rectangle 29"/>
            <p:cNvSpPr>
              <a:spLocks noChangeArrowheads="1"/>
            </p:cNvSpPr>
            <p:nvPr/>
          </p:nvSpPr>
          <p:spPr bwMode="auto">
            <a:xfrm>
              <a:off x="6811963" y="4124325"/>
              <a:ext cx="604838" cy="762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>
                <a:solidFill>
                  <a:prstClr val="black"/>
                </a:solidFill>
              </a:endParaRPr>
            </a:p>
          </p:txBody>
        </p:sp>
      </p:grp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43411-7C57-481C-BA3E-8A56C2B72D05}" type="slidenum">
              <a:rPr lang="ko-KR" altLang="en-US" smtClean="0"/>
              <a:pPr/>
              <a:t>5</a:t>
            </a:fld>
            <a:endParaRPr lang="ko-KR" altLang="en-US" dirty="0"/>
          </a:p>
        </p:txBody>
      </p:sp>
      <p:sp>
        <p:nvSpPr>
          <p:cNvPr id="55" name="제목 2"/>
          <p:cNvSpPr txBox="1">
            <a:spLocks/>
          </p:cNvSpPr>
          <p:nvPr/>
        </p:nvSpPr>
        <p:spPr>
          <a:xfrm>
            <a:off x="405000" y="562687"/>
            <a:ext cx="6429890" cy="5078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lang="ko-KR" altLang="en-US" sz="3000" b="1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5400" dirty="0" smtClean="0">
                <a:solidFill>
                  <a:schemeClr val="bg1"/>
                </a:solidFill>
              </a:rPr>
              <a:t>ICS</a:t>
            </a:r>
            <a:endParaRPr lang="ko-KR" altLang="en-US" sz="540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768413" y="837414"/>
            <a:ext cx="348306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smtClean="0">
                <a:solidFill>
                  <a:schemeClr val="bg1"/>
                </a:solidFill>
              </a:rPr>
              <a:t>LwM2M</a:t>
            </a:r>
            <a:r>
              <a:rPr lang="en-US" altLang="ko-KR" sz="1400" smtClean="0">
                <a:solidFill>
                  <a:schemeClr val="bg1"/>
                </a:solidFill>
              </a:rPr>
              <a:t> Conformance Test Specification</a:t>
            </a:r>
            <a:endParaRPr lang="ko-KR" altLang="en-US" sz="140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88235" y="1228072"/>
            <a:ext cx="22177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/>
              <a:t>ICS based on SCR</a:t>
            </a:r>
            <a:endParaRPr lang="ko-KR" altLang="en-US" b="1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868" y="1633205"/>
            <a:ext cx="7533033" cy="5015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7318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직사각형 105"/>
          <p:cNvSpPr/>
          <p:nvPr/>
        </p:nvSpPr>
        <p:spPr>
          <a:xfrm>
            <a:off x="0" y="1070519"/>
            <a:ext cx="9144000" cy="5781340"/>
          </a:xfrm>
          <a:prstGeom prst="rect">
            <a:avLst/>
          </a:prstGeom>
          <a:solidFill>
            <a:sysClr val="window" lastClr="FFFFFF">
              <a:lumMod val="95000"/>
            </a:sys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46" name="직사각형 45"/>
          <p:cNvSpPr/>
          <p:nvPr/>
        </p:nvSpPr>
        <p:spPr>
          <a:xfrm>
            <a:off x="92533" y="1245677"/>
            <a:ext cx="4425438" cy="52256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직사각형 8"/>
          <p:cNvSpPr/>
          <p:nvPr/>
        </p:nvSpPr>
        <p:spPr>
          <a:xfrm>
            <a:off x="4547113" y="1248223"/>
            <a:ext cx="4425438" cy="522563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직사각형 3"/>
          <p:cNvSpPr/>
          <p:nvPr/>
        </p:nvSpPr>
        <p:spPr>
          <a:xfrm>
            <a:off x="-2137" y="0"/>
            <a:ext cx="9144000" cy="1080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144" name="제목 2"/>
          <p:cNvSpPr>
            <a:spLocks noGrp="1"/>
          </p:cNvSpPr>
          <p:nvPr>
            <p:ph type="title"/>
          </p:nvPr>
        </p:nvSpPr>
        <p:spPr>
          <a:xfrm>
            <a:off x="404998" y="572519"/>
            <a:ext cx="8632083" cy="507831"/>
          </a:xfrm>
        </p:spPr>
        <p:txBody>
          <a:bodyPr>
            <a:normAutofit/>
          </a:bodyPr>
          <a:lstStyle/>
          <a:p>
            <a:r>
              <a:rPr lang="ko-KR" altLang="en-US" smtClean="0">
                <a:solidFill>
                  <a:schemeClr val="bg1"/>
                </a:solidFill>
              </a:rPr>
              <a:t> </a:t>
            </a:r>
            <a:endParaRPr lang="ko-KR" altLang="en-US" sz="2500" dirty="0">
              <a:solidFill>
                <a:schemeClr val="bg1">
                  <a:lumMod val="75000"/>
                </a:schemeClr>
              </a:solidFill>
            </a:endParaRPr>
          </a:p>
        </p:txBody>
      </p:sp>
      <p:grpSp>
        <p:nvGrpSpPr>
          <p:cNvPr id="145" name="그룹 144"/>
          <p:cNvGrpSpPr/>
          <p:nvPr/>
        </p:nvGrpSpPr>
        <p:grpSpPr>
          <a:xfrm>
            <a:off x="169216" y="239241"/>
            <a:ext cx="637652" cy="653573"/>
            <a:chOff x="6405563" y="3581400"/>
            <a:chExt cx="1271588" cy="1303338"/>
          </a:xfrm>
          <a:solidFill>
            <a:schemeClr val="bg1">
              <a:alpha val="20000"/>
            </a:schemeClr>
          </a:solidFill>
        </p:grpSpPr>
        <p:sp>
          <p:nvSpPr>
            <p:cNvPr id="146" name="Freeform 24"/>
            <p:cNvSpPr>
              <a:spLocks/>
            </p:cNvSpPr>
            <p:nvPr/>
          </p:nvSpPr>
          <p:spPr bwMode="auto">
            <a:xfrm>
              <a:off x="6584950" y="4305300"/>
              <a:ext cx="233363" cy="404813"/>
            </a:xfrm>
            <a:custGeom>
              <a:avLst/>
              <a:gdLst>
                <a:gd name="T0" fmla="*/ 108 w 147"/>
                <a:gd name="T1" fmla="*/ 255 h 255"/>
                <a:gd name="T2" fmla="*/ 108 w 147"/>
                <a:gd name="T3" fmla="*/ 255 h 255"/>
                <a:gd name="T4" fmla="*/ 86 w 147"/>
                <a:gd name="T5" fmla="*/ 179 h 255"/>
                <a:gd name="T6" fmla="*/ 72 w 147"/>
                <a:gd name="T7" fmla="*/ 144 h 255"/>
                <a:gd name="T8" fmla="*/ 64 w 147"/>
                <a:gd name="T9" fmla="*/ 127 h 255"/>
                <a:gd name="T10" fmla="*/ 56 w 147"/>
                <a:gd name="T11" fmla="*/ 109 h 255"/>
                <a:gd name="T12" fmla="*/ 63 w 147"/>
                <a:gd name="T13" fmla="*/ 97 h 255"/>
                <a:gd name="T14" fmla="*/ 77 w 147"/>
                <a:gd name="T15" fmla="*/ 104 h 255"/>
                <a:gd name="T16" fmla="*/ 77 w 147"/>
                <a:gd name="T17" fmla="*/ 104 h 255"/>
                <a:gd name="T18" fmla="*/ 79 w 147"/>
                <a:gd name="T19" fmla="*/ 121 h 255"/>
                <a:gd name="T20" fmla="*/ 82 w 147"/>
                <a:gd name="T21" fmla="*/ 141 h 255"/>
                <a:gd name="T22" fmla="*/ 89 w 147"/>
                <a:gd name="T23" fmla="*/ 179 h 255"/>
                <a:gd name="T24" fmla="*/ 108 w 147"/>
                <a:gd name="T25" fmla="*/ 255 h 255"/>
                <a:gd name="T26" fmla="*/ 108 w 147"/>
                <a:gd name="T27" fmla="*/ 255 h 255"/>
                <a:gd name="T28" fmla="*/ 110 w 147"/>
                <a:gd name="T29" fmla="*/ 232 h 255"/>
                <a:gd name="T30" fmla="*/ 112 w 147"/>
                <a:gd name="T31" fmla="*/ 213 h 255"/>
                <a:gd name="T32" fmla="*/ 115 w 147"/>
                <a:gd name="T33" fmla="*/ 193 h 255"/>
                <a:gd name="T34" fmla="*/ 121 w 147"/>
                <a:gd name="T35" fmla="*/ 176 h 255"/>
                <a:gd name="T36" fmla="*/ 131 w 147"/>
                <a:gd name="T37" fmla="*/ 142 h 255"/>
                <a:gd name="T38" fmla="*/ 147 w 147"/>
                <a:gd name="T39" fmla="*/ 111 h 255"/>
                <a:gd name="T40" fmla="*/ 147 w 147"/>
                <a:gd name="T41" fmla="*/ 111 h 255"/>
                <a:gd name="T42" fmla="*/ 133 w 147"/>
                <a:gd name="T43" fmla="*/ 99 h 255"/>
                <a:gd name="T44" fmla="*/ 122 w 147"/>
                <a:gd name="T45" fmla="*/ 86 h 255"/>
                <a:gd name="T46" fmla="*/ 112 w 147"/>
                <a:gd name="T47" fmla="*/ 74 h 255"/>
                <a:gd name="T48" fmla="*/ 105 w 147"/>
                <a:gd name="T49" fmla="*/ 62 h 255"/>
                <a:gd name="T50" fmla="*/ 98 w 147"/>
                <a:gd name="T51" fmla="*/ 48 h 255"/>
                <a:gd name="T52" fmla="*/ 91 w 147"/>
                <a:gd name="T53" fmla="*/ 34 h 255"/>
                <a:gd name="T54" fmla="*/ 80 w 147"/>
                <a:gd name="T55" fmla="*/ 0 h 255"/>
                <a:gd name="T56" fmla="*/ 80 w 147"/>
                <a:gd name="T57" fmla="*/ 0 h 255"/>
                <a:gd name="T58" fmla="*/ 59 w 147"/>
                <a:gd name="T59" fmla="*/ 4 h 255"/>
                <a:gd name="T60" fmla="*/ 38 w 147"/>
                <a:gd name="T61" fmla="*/ 9 h 255"/>
                <a:gd name="T62" fmla="*/ 19 w 147"/>
                <a:gd name="T63" fmla="*/ 16 h 255"/>
                <a:gd name="T64" fmla="*/ 0 w 147"/>
                <a:gd name="T65" fmla="*/ 23 h 255"/>
                <a:gd name="T66" fmla="*/ 0 w 147"/>
                <a:gd name="T67" fmla="*/ 23 h 255"/>
                <a:gd name="T68" fmla="*/ 3 w 147"/>
                <a:gd name="T69" fmla="*/ 39 h 255"/>
                <a:gd name="T70" fmla="*/ 5 w 147"/>
                <a:gd name="T71" fmla="*/ 55 h 255"/>
                <a:gd name="T72" fmla="*/ 7 w 147"/>
                <a:gd name="T73" fmla="*/ 70 h 255"/>
                <a:gd name="T74" fmla="*/ 8 w 147"/>
                <a:gd name="T75" fmla="*/ 86 h 255"/>
                <a:gd name="T76" fmla="*/ 8 w 147"/>
                <a:gd name="T77" fmla="*/ 104 h 255"/>
                <a:gd name="T78" fmla="*/ 7 w 147"/>
                <a:gd name="T79" fmla="*/ 120 h 255"/>
                <a:gd name="T80" fmla="*/ 3 w 147"/>
                <a:gd name="T81" fmla="*/ 135 h 255"/>
                <a:gd name="T82" fmla="*/ 0 w 147"/>
                <a:gd name="T83" fmla="*/ 151 h 255"/>
                <a:gd name="T84" fmla="*/ 0 w 147"/>
                <a:gd name="T85" fmla="*/ 151 h 255"/>
                <a:gd name="T86" fmla="*/ 29 w 147"/>
                <a:gd name="T87" fmla="*/ 174 h 255"/>
                <a:gd name="T88" fmla="*/ 57 w 147"/>
                <a:gd name="T89" fmla="*/ 197 h 255"/>
                <a:gd name="T90" fmla="*/ 82 w 147"/>
                <a:gd name="T91" fmla="*/ 223 h 255"/>
                <a:gd name="T92" fmla="*/ 108 w 147"/>
                <a:gd name="T93" fmla="*/ 255 h 255"/>
                <a:gd name="T94" fmla="*/ 108 w 147"/>
                <a:gd name="T95" fmla="*/ 255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47" h="255">
                  <a:moveTo>
                    <a:pt x="108" y="255"/>
                  </a:moveTo>
                  <a:lnTo>
                    <a:pt x="108" y="255"/>
                  </a:lnTo>
                  <a:lnTo>
                    <a:pt x="86" y="179"/>
                  </a:lnTo>
                  <a:lnTo>
                    <a:pt x="72" y="144"/>
                  </a:lnTo>
                  <a:lnTo>
                    <a:pt x="64" y="127"/>
                  </a:lnTo>
                  <a:lnTo>
                    <a:pt x="56" y="109"/>
                  </a:lnTo>
                  <a:lnTo>
                    <a:pt x="63" y="97"/>
                  </a:lnTo>
                  <a:lnTo>
                    <a:pt x="77" y="104"/>
                  </a:lnTo>
                  <a:lnTo>
                    <a:pt x="77" y="104"/>
                  </a:lnTo>
                  <a:lnTo>
                    <a:pt x="79" y="121"/>
                  </a:lnTo>
                  <a:lnTo>
                    <a:pt x="82" y="141"/>
                  </a:lnTo>
                  <a:lnTo>
                    <a:pt x="89" y="179"/>
                  </a:lnTo>
                  <a:lnTo>
                    <a:pt x="108" y="255"/>
                  </a:lnTo>
                  <a:lnTo>
                    <a:pt x="108" y="255"/>
                  </a:lnTo>
                  <a:lnTo>
                    <a:pt x="110" y="232"/>
                  </a:lnTo>
                  <a:lnTo>
                    <a:pt x="112" y="213"/>
                  </a:lnTo>
                  <a:lnTo>
                    <a:pt x="115" y="193"/>
                  </a:lnTo>
                  <a:lnTo>
                    <a:pt x="121" y="176"/>
                  </a:lnTo>
                  <a:lnTo>
                    <a:pt x="131" y="142"/>
                  </a:lnTo>
                  <a:lnTo>
                    <a:pt x="147" y="111"/>
                  </a:lnTo>
                  <a:lnTo>
                    <a:pt x="147" y="111"/>
                  </a:lnTo>
                  <a:lnTo>
                    <a:pt x="133" y="99"/>
                  </a:lnTo>
                  <a:lnTo>
                    <a:pt x="122" y="86"/>
                  </a:lnTo>
                  <a:lnTo>
                    <a:pt x="112" y="74"/>
                  </a:lnTo>
                  <a:lnTo>
                    <a:pt x="105" y="62"/>
                  </a:lnTo>
                  <a:lnTo>
                    <a:pt x="98" y="48"/>
                  </a:lnTo>
                  <a:lnTo>
                    <a:pt x="91" y="3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59" y="4"/>
                  </a:lnTo>
                  <a:lnTo>
                    <a:pt x="38" y="9"/>
                  </a:lnTo>
                  <a:lnTo>
                    <a:pt x="19" y="16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3" y="39"/>
                  </a:lnTo>
                  <a:lnTo>
                    <a:pt x="5" y="55"/>
                  </a:lnTo>
                  <a:lnTo>
                    <a:pt x="7" y="70"/>
                  </a:lnTo>
                  <a:lnTo>
                    <a:pt x="8" y="86"/>
                  </a:lnTo>
                  <a:lnTo>
                    <a:pt x="8" y="104"/>
                  </a:lnTo>
                  <a:lnTo>
                    <a:pt x="7" y="120"/>
                  </a:lnTo>
                  <a:lnTo>
                    <a:pt x="3" y="135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29" y="174"/>
                  </a:lnTo>
                  <a:lnTo>
                    <a:pt x="57" y="197"/>
                  </a:lnTo>
                  <a:lnTo>
                    <a:pt x="82" y="223"/>
                  </a:lnTo>
                  <a:lnTo>
                    <a:pt x="108" y="255"/>
                  </a:lnTo>
                  <a:lnTo>
                    <a:pt x="108" y="2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147" name="Freeform 25"/>
            <p:cNvSpPr>
              <a:spLocks noEditPoints="1"/>
            </p:cNvSpPr>
            <p:nvPr/>
          </p:nvSpPr>
          <p:spPr bwMode="auto">
            <a:xfrm>
              <a:off x="6405563" y="3581400"/>
              <a:ext cx="309563" cy="746125"/>
            </a:xfrm>
            <a:custGeom>
              <a:avLst/>
              <a:gdLst>
                <a:gd name="T0" fmla="*/ 104 w 195"/>
                <a:gd name="T1" fmla="*/ 470 h 470"/>
                <a:gd name="T2" fmla="*/ 104 w 195"/>
                <a:gd name="T3" fmla="*/ 470 h 470"/>
                <a:gd name="T4" fmla="*/ 149 w 195"/>
                <a:gd name="T5" fmla="*/ 456 h 470"/>
                <a:gd name="T6" fmla="*/ 195 w 195"/>
                <a:gd name="T7" fmla="*/ 446 h 470"/>
                <a:gd name="T8" fmla="*/ 195 w 195"/>
                <a:gd name="T9" fmla="*/ 446 h 470"/>
                <a:gd name="T10" fmla="*/ 185 w 195"/>
                <a:gd name="T11" fmla="*/ 388 h 470"/>
                <a:gd name="T12" fmla="*/ 174 w 195"/>
                <a:gd name="T13" fmla="*/ 335 h 470"/>
                <a:gd name="T14" fmla="*/ 162 w 195"/>
                <a:gd name="T15" fmla="*/ 286 h 470"/>
                <a:gd name="T16" fmla="*/ 149 w 195"/>
                <a:gd name="T17" fmla="*/ 242 h 470"/>
                <a:gd name="T18" fmla="*/ 139 w 195"/>
                <a:gd name="T19" fmla="*/ 200 h 470"/>
                <a:gd name="T20" fmla="*/ 127 w 195"/>
                <a:gd name="T21" fmla="*/ 163 h 470"/>
                <a:gd name="T22" fmla="*/ 114 w 195"/>
                <a:gd name="T23" fmla="*/ 130 h 470"/>
                <a:gd name="T24" fmla="*/ 102 w 195"/>
                <a:gd name="T25" fmla="*/ 102 h 470"/>
                <a:gd name="T26" fmla="*/ 90 w 195"/>
                <a:gd name="T27" fmla="*/ 75 h 470"/>
                <a:gd name="T28" fmla="*/ 79 w 195"/>
                <a:gd name="T29" fmla="*/ 54 h 470"/>
                <a:gd name="T30" fmla="*/ 67 w 195"/>
                <a:gd name="T31" fmla="*/ 35 h 470"/>
                <a:gd name="T32" fmla="*/ 56 w 195"/>
                <a:gd name="T33" fmla="*/ 21 h 470"/>
                <a:gd name="T34" fmla="*/ 46 w 195"/>
                <a:gd name="T35" fmla="*/ 10 h 470"/>
                <a:gd name="T36" fmla="*/ 37 w 195"/>
                <a:gd name="T37" fmla="*/ 3 h 470"/>
                <a:gd name="T38" fmla="*/ 28 w 195"/>
                <a:gd name="T39" fmla="*/ 0 h 470"/>
                <a:gd name="T40" fmla="*/ 21 w 195"/>
                <a:gd name="T41" fmla="*/ 0 h 470"/>
                <a:gd name="T42" fmla="*/ 14 w 195"/>
                <a:gd name="T43" fmla="*/ 5 h 470"/>
                <a:gd name="T44" fmla="*/ 9 w 195"/>
                <a:gd name="T45" fmla="*/ 12 h 470"/>
                <a:gd name="T46" fmla="*/ 5 w 195"/>
                <a:gd name="T47" fmla="*/ 23 h 470"/>
                <a:gd name="T48" fmla="*/ 2 w 195"/>
                <a:gd name="T49" fmla="*/ 37 h 470"/>
                <a:gd name="T50" fmla="*/ 0 w 195"/>
                <a:gd name="T51" fmla="*/ 54 h 470"/>
                <a:gd name="T52" fmla="*/ 0 w 195"/>
                <a:gd name="T53" fmla="*/ 75 h 470"/>
                <a:gd name="T54" fmla="*/ 2 w 195"/>
                <a:gd name="T55" fmla="*/ 100 h 470"/>
                <a:gd name="T56" fmla="*/ 5 w 195"/>
                <a:gd name="T57" fmla="*/ 128 h 470"/>
                <a:gd name="T58" fmla="*/ 11 w 195"/>
                <a:gd name="T59" fmla="*/ 160 h 470"/>
                <a:gd name="T60" fmla="*/ 16 w 195"/>
                <a:gd name="T61" fmla="*/ 195 h 470"/>
                <a:gd name="T62" fmla="*/ 27 w 195"/>
                <a:gd name="T63" fmla="*/ 233 h 470"/>
                <a:gd name="T64" fmla="*/ 37 w 195"/>
                <a:gd name="T65" fmla="*/ 274 h 470"/>
                <a:gd name="T66" fmla="*/ 51 w 195"/>
                <a:gd name="T67" fmla="*/ 318 h 470"/>
                <a:gd name="T68" fmla="*/ 65 w 195"/>
                <a:gd name="T69" fmla="*/ 365 h 470"/>
                <a:gd name="T70" fmla="*/ 84 w 195"/>
                <a:gd name="T71" fmla="*/ 416 h 470"/>
                <a:gd name="T72" fmla="*/ 104 w 195"/>
                <a:gd name="T73" fmla="*/ 470 h 470"/>
                <a:gd name="T74" fmla="*/ 104 w 195"/>
                <a:gd name="T75" fmla="*/ 470 h 470"/>
                <a:gd name="T76" fmla="*/ 83 w 195"/>
                <a:gd name="T77" fmla="*/ 332 h 470"/>
                <a:gd name="T78" fmla="*/ 37 w 195"/>
                <a:gd name="T79" fmla="*/ 158 h 470"/>
                <a:gd name="T80" fmla="*/ 37 w 195"/>
                <a:gd name="T81" fmla="*/ 158 h 470"/>
                <a:gd name="T82" fmla="*/ 35 w 195"/>
                <a:gd name="T83" fmla="*/ 153 h 470"/>
                <a:gd name="T84" fmla="*/ 37 w 195"/>
                <a:gd name="T85" fmla="*/ 149 h 470"/>
                <a:gd name="T86" fmla="*/ 41 w 195"/>
                <a:gd name="T87" fmla="*/ 147 h 470"/>
                <a:gd name="T88" fmla="*/ 44 w 195"/>
                <a:gd name="T89" fmla="*/ 146 h 470"/>
                <a:gd name="T90" fmla="*/ 48 w 195"/>
                <a:gd name="T91" fmla="*/ 146 h 470"/>
                <a:gd name="T92" fmla="*/ 51 w 195"/>
                <a:gd name="T93" fmla="*/ 146 h 470"/>
                <a:gd name="T94" fmla="*/ 55 w 195"/>
                <a:gd name="T95" fmla="*/ 149 h 470"/>
                <a:gd name="T96" fmla="*/ 56 w 195"/>
                <a:gd name="T97" fmla="*/ 153 h 470"/>
                <a:gd name="T98" fmla="*/ 102 w 195"/>
                <a:gd name="T99" fmla="*/ 326 h 470"/>
                <a:gd name="T100" fmla="*/ 102 w 195"/>
                <a:gd name="T101" fmla="*/ 326 h 470"/>
                <a:gd name="T102" fmla="*/ 102 w 195"/>
                <a:gd name="T103" fmla="*/ 330 h 470"/>
                <a:gd name="T104" fmla="*/ 100 w 195"/>
                <a:gd name="T105" fmla="*/ 333 h 470"/>
                <a:gd name="T106" fmla="*/ 98 w 195"/>
                <a:gd name="T107" fmla="*/ 337 h 470"/>
                <a:gd name="T108" fmla="*/ 95 w 195"/>
                <a:gd name="T109" fmla="*/ 339 h 470"/>
                <a:gd name="T110" fmla="*/ 91 w 195"/>
                <a:gd name="T111" fmla="*/ 339 h 470"/>
                <a:gd name="T112" fmla="*/ 86 w 195"/>
                <a:gd name="T113" fmla="*/ 337 h 470"/>
                <a:gd name="T114" fmla="*/ 84 w 195"/>
                <a:gd name="T115" fmla="*/ 335 h 470"/>
                <a:gd name="T116" fmla="*/ 83 w 195"/>
                <a:gd name="T117" fmla="*/ 332 h 470"/>
                <a:gd name="T118" fmla="*/ 83 w 195"/>
                <a:gd name="T119" fmla="*/ 332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5" h="470">
                  <a:moveTo>
                    <a:pt x="104" y="470"/>
                  </a:moveTo>
                  <a:lnTo>
                    <a:pt x="104" y="470"/>
                  </a:lnTo>
                  <a:lnTo>
                    <a:pt x="149" y="456"/>
                  </a:lnTo>
                  <a:lnTo>
                    <a:pt x="195" y="446"/>
                  </a:lnTo>
                  <a:lnTo>
                    <a:pt x="195" y="446"/>
                  </a:lnTo>
                  <a:lnTo>
                    <a:pt x="185" y="388"/>
                  </a:lnTo>
                  <a:lnTo>
                    <a:pt x="174" y="335"/>
                  </a:lnTo>
                  <a:lnTo>
                    <a:pt x="162" y="286"/>
                  </a:lnTo>
                  <a:lnTo>
                    <a:pt x="149" y="242"/>
                  </a:lnTo>
                  <a:lnTo>
                    <a:pt x="139" y="200"/>
                  </a:lnTo>
                  <a:lnTo>
                    <a:pt x="127" y="163"/>
                  </a:lnTo>
                  <a:lnTo>
                    <a:pt x="114" y="130"/>
                  </a:lnTo>
                  <a:lnTo>
                    <a:pt x="102" y="102"/>
                  </a:lnTo>
                  <a:lnTo>
                    <a:pt x="90" y="75"/>
                  </a:lnTo>
                  <a:lnTo>
                    <a:pt x="79" y="54"/>
                  </a:lnTo>
                  <a:lnTo>
                    <a:pt x="67" y="35"/>
                  </a:lnTo>
                  <a:lnTo>
                    <a:pt x="56" y="21"/>
                  </a:lnTo>
                  <a:lnTo>
                    <a:pt x="46" y="10"/>
                  </a:lnTo>
                  <a:lnTo>
                    <a:pt x="37" y="3"/>
                  </a:lnTo>
                  <a:lnTo>
                    <a:pt x="28" y="0"/>
                  </a:lnTo>
                  <a:lnTo>
                    <a:pt x="21" y="0"/>
                  </a:lnTo>
                  <a:lnTo>
                    <a:pt x="14" y="5"/>
                  </a:lnTo>
                  <a:lnTo>
                    <a:pt x="9" y="12"/>
                  </a:lnTo>
                  <a:lnTo>
                    <a:pt x="5" y="23"/>
                  </a:lnTo>
                  <a:lnTo>
                    <a:pt x="2" y="37"/>
                  </a:lnTo>
                  <a:lnTo>
                    <a:pt x="0" y="54"/>
                  </a:lnTo>
                  <a:lnTo>
                    <a:pt x="0" y="75"/>
                  </a:lnTo>
                  <a:lnTo>
                    <a:pt x="2" y="100"/>
                  </a:lnTo>
                  <a:lnTo>
                    <a:pt x="5" y="128"/>
                  </a:lnTo>
                  <a:lnTo>
                    <a:pt x="11" y="160"/>
                  </a:lnTo>
                  <a:lnTo>
                    <a:pt x="16" y="195"/>
                  </a:lnTo>
                  <a:lnTo>
                    <a:pt x="27" y="233"/>
                  </a:lnTo>
                  <a:lnTo>
                    <a:pt x="37" y="274"/>
                  </a:lnTo>
                  <a:lnTo>
                    <a:pt x="51" y="318"/>
                  </a:lnTo>
                  <a:lnTo>
                    <a:pt x="65" y="365"/>
                  </a:lnTo>
                  <a:lnTo>
                    <a:pt x="84" y="416"/>
                  </a:lnTo>
                  <a:lnTo>
                    <a:pt x="104" y="470"/>
                  </a:lnTo>
                  <a:lnTo>
                    <a:pt x="104" y="470"/>
                  </a:lnTo>
                  <a:close/>
                  <a:moveTo>
                    <a:pt x="83" y="332"/>
                  </a:moveTo>
                  <a:lnTo>
                    <a:pt x="37" y="158"/>
                  </a:lnTo>
                  <a:lnTo>
                    <a:pt x="37" y="158"/>
                  </a:lnTo>
                  <a:lnTo>
                    <a:pt x="35" y="153"/>
                  </a:lnTo>
                  <a:lnTo>
                    <a:pt x="37" y="149"/>
                  </a:lnTo>
                  <a:lnTo>
                    <a:pt x="41" y="147"/>
                  </a:lnTo>
                  <a:lnTo>
                    <a:pt x="44" y="146"/>
                  </a:lnTo>
                  <a:lnTo>
                    <a:pt x="48" y="146"/>
                  </a:lnTo>
                  <a:lnTo>
                    <a:pt x="51" y="146"/>
                  </a:lnTo>
                  <a:lnTo>
                    <a:pt x="55" y="149"/>
                  </a:lnTo>
                  <a:lnTo>
                    <a:pt x="56" y="153"/>
                  </a:lnTo>
                  <a:lnTo>
                    <a:pt x="102" y="326"/>
                  </a:lnTo>
                  <a:lnTo>
                    <a:pt x="102" y="326"/>
                  </a:lnTo>
                  <a:lnTo>
                    <a:pt x="102" y="330"/>
                  </a:lnTo>
                  <a:lnTo>
                    <a:pt x="100" y="333"/>
                  </a:lnTo>
                  <a:lnTo>
                    <a:pt x="98" y="337"/>
                  </a:lnTo>
                  <a:lnTo>
                    <a:pt x="95" y="339"/>
                  </a:lnTo>
                  <a:lnTo>
                    <a:pt x="91" y="339"/>
                  </a:lnTo>
                  <a:lnTo>
                    <a:pt x="86" y="337"/>
                  </a:lnTo>
                  <a:lnTo>
                    <a:pt x="84" y="335"/>
                  </a:lnTo>
                  <a:lnTo>
                    <a:pt x="83" y="332"/>
                  </a:lnTo>
                  <a:lnTo>
                    <a:pt x="83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148" name="Freeform 26"/>
            <p:cNvSpPr>
              <a:spLocks/>
            </p:cNvSpPr>
            <p:nvPr/>
          </p:nvSpPr>
          <p:spPr bwMode="auto">
            <a:xfrm>
              <a:off x="6634163" y="3648075"/>
              <a:ext cx="1042988" cy="1236663"/>
            </a:xfrm>
            <a:custGeom>
              <a:avLst/>
              <a:gdLst>
                <a:gd name="T0" fmla="*/ 74 w 657"/>
                <a:gd name="T1" fmla="*/ 0 h 779"/>
                <a:gd name="T2" fmla="*/ 58 w 657"/>
                <a:gd name="T3" fmla="*/ 2 h 779"/>
                <a:gd name="T4" fmla="*/ 33 w 657"/>
                <a:gd name="T5" fmla="*/ 12 h 779"/>
                <a:gd name="T6" fmla="*/ 12 w 657"/>
                <a:gd name="T7" fmla="*/ 32 h 779"/>
                <a:gd name="T8" fmla="*/ 2 w 657"/>
                <a:gd name="T9" fmla="*/ 58 h 779"/>
                <a:gd name="T10" fmla="*/ 49 w 657"/>
                <a:gd name="T11" fmla="*/ 74 h 779"/>
                <a:gd name="T12" fmla="*/ 51 w 657"/>
                <a:gd name="T13" fmla="*/ 63 h 779"/>
                <a:gd name="T14" fmla="*/ 63 w 657"/>
                <a:gd name="T15" fmla="*/ 51 h 779"/>
                <a:gd name="T16" fmla="*/ 585 w 657"/>
                <a:gd name="T17" fmla="*/ 49 h 779"/>
                <a:gd name="T18" fmla="*/ 594 w 657"/>
                <a:gd name="T19" fmla="*/ 51 h 779"/>
                <a:gd name="T20" fmla="*/ 608 w 657"/>
                <a:gd name="T21" fmla="*/ 63 h 779"/>
                <a:gd name="T22" fmla="*/ 609 w 657"/>
                <a:gd name="T23" fmla="*/ 706 h 779"/>
                <a:gd name="T24" fmla="*/ 608 w 657"/>
                <a:gd name="T25" fmla="*/ 714 h 779"/>
                <a:gd name="T26" fmla="*/ 594 w 657"/>
                <a:gd name="T27" fmla="*/ 728 h 779"/>
                <a:gd name="T28" fmla="*/ 74 w 657"/>
                <a:gd name="T29" fmla="*/ 730 h 779"/>
                <a:gd name="T30" fmla="*/ 63 w 657"/>
                <a:gd name="T31" fmla="*/ 728 h 779"/>
                <a:gd name="T32" fmla="*/ 51 w 657"/>
                <a:gd name="T33" fmla="*/ 714 h 779"/>
                <a:gd name="T34" fmla="*/ 0 w 657"/>
                <a:gd name="T35" fmla="*/ 706 h 779"/>
                <a:gd name="T36" fmla="*/ 2 w 657"/>
                <a:gd name="T37" fmla="*/ 720 h 779"/>
                <a:gd name="T38" fmla="*/ 12 w 657"/>
                <a:gd name="T39" fmla="*/ 746 h 779"/>
                <a:gd name="T40" fmla="*/ 33 w 657"/>
                <a:gd name="T41" fmla="*/ 767 h 779"/>
                <a:gd name="T42" fmla="*/ 58 w 657"/>
                <a:gd name="T43" fmla="*/ 778 h 779"/>
                <a:gd name="T44" fmla="*/ 585 w 657"/>
                <a:gd name="T45" fmla="*/ 779 h 779"/>
                <a:gd name="T46" fmla="*/ 599 w 657"/>
                <a:gd name="T47" fmla="*/ 778 h 779"/>
                <a:gd name="T48" fmla="*/ 625 w 657"/>
                <a:gd name="T49" fmla="*/ 767 h 779"/>
                <a:gd name="T50" fmla="*/ 644 w 657"/>
                <a:gd name="T51" fmla="*/ 746 h 779"/>
                <a:gd name="T52" fmla="*/ 657 w 657"/>
                <a:gd name="T53" fmla="*/ 720 h 779"/>
                <a:gd name="T54" fmla="*/ 657 w 657"/>
                <a:gd name="T55" fmla="*/ 74 h 779"/>
                <a:gd name="T56" fmla="*/ 657 w 657"/>
                <a:gd name="T57" fmla="*/ 58 h 779"/>
                <a:gd name="T58" fmla="*/ 644 w 657"/>
                <a:gd name="T59" fmla="*/ 32 h 779"/>
                <a:gd name="T60" fmla="*/ 625 w 657"/>
                <a:gd name="T61" fmla="*/ 12 h 779"/>
                <a:gd name="T62" fmla="*/ 599 w 657"/>
                <a:gd name="T63" fmla="*/ 2 h 779"/>
                <a:gd name="T64" fmla="*/ 585 w 657"/>
                <a:gd name="T65" fmla="*/ 0 h 7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57" h="779">
                  <a:moveTo>
                    <a:pt x="585" y="0"/>
                  </a:moveTo>
                  <a:lnTo>
                    <a:pt x="74" y="0"/>
                  </a:lnTo>
                  <a:lnTo>
                    <a:pt x="74" y="0"/>
                  </a:lnTo>
                  <a:lnTo>
                    <a:pt x="58" y="2"/>
                  </a:lnTo>
                  <a:lnTo>
                    <a:pt x="46" y="5"/>
                  </a:lnTo>
                  <a:lnTo>
                    <a:pt x="33" y="12"/>
                  </a:lnTo>
                  <a:lnTo>
                    <a:pt x="21" y="21"/>
                  </a:lnTo>
                  <a:lnTo>
                    <a:pt x="12" y="32"/>
                  </a:lnTo>
                  <a:lnTo>
                    <a:pt x="5" y="44"/>
                  </a:lnTo>
                  <a:lnTo>
                    <a:pt x="2" y="58"/>
                  </a:lnTo>
                  <a:lnTo>
                    <a:pt x="0" y="74"/>
                  </a:lnTo>
                  <a:lnTo>
                    <a:pt x="49" y="74"/>
                  </a:lnTo>
                  <a:lnTo>
                    <a:pt x="49" y="74"/>
                  </a:lnTo>
                  <a:lnTo>
                    <a:pt x="51" y="63"/>
                  </a:lnTo>
                  <a:lnTo>
                    <a:pt x="56" y="56"/>
                  </a:lnTo>
                  <a:lnTo>
                    <a:pt x="63" y="51"/>
                  </a:lnTo>
                  <a:lnTo>
                    <a:pt x="74" y="49"/>
                  </a:lnTo>
                  <a:lnTo>
                    <a:pt x="585" y="49"/>
                  </a:lnTo>
                  <a:lnTo>
                    <a:pt x="585" y="49"/>
                  </a:lnTo>
                  <a:lnTo>
                    <a:pt x="594" y="51"/>
                  </a:lnTo>
                  <a:lnTo>
                    <a:pt x="602" y="56"/>
                  </a:lnTo>
                  <a:lnTo>
                    <a:pt x="608" y="63"/>
                  </a:lnTo>
                  <a:lnTo>
                    <a:pt x="609" y="74"/>
                  </a:lnTo>
                  <a:lnTo>
                    <a:pt x="609" y="706"/>
                  </a:lnTo>
                  <a:lnTo>
                    <a:pt x="609" y="706"/>
                  </a:lnTo>
                  <a:lnTo>
                    <a:pt x="608" y="714"/>
                  </a:lnTo>
                  <a:lnTo>
                    <a:pt x="602" y="723"/>
                  </a:lnTo>
                  <a:lnTo>
                    <a:pt x="594" y="728"/>
                  </a:lnTo>
                  <a:lnTo>
                    <a:pt x="585" y="730"/>
                  </a:lnTo>
                  <a:lnTo>
                    <a:pt x="74" y="730"/>
                  </a:lnTo>
                  <a:lnTo>
                    <a:pt x="74" y="730"/>
                  </a:lnTo>
                  <a:lnTo>
                    <a:pt x="63" y="728"/>
                  </a:lnTo>
                  <a:lnTo>
                    <a:pt x="56" y="723"/>
                  </a:lnTo>
                  <a:lnTo>
                    <a:pt x="51" y="714"/>
                  </a:lnTo>
                  <a:lnTo>
                    <a:pt x="49" y="706"/>
                  </a:lnTo>
                  <a:lnTo>
                    <a:pt x="0" y="706"/>
                  </a:lnTo>
                  <a:lnTo>
                    <a:pt x="0" y="706"/>
                  </a:lnTo>
                  <a:lnTo>
                    <a:pt x="2" y="720"/>
                  </a:lnTo>
                  <a:lnTo>
                    <a:pt x="5" y="734"/>
                  </a:lnTo>
                  <a:lnTo>
                    <a:pt x="12" y="746"/>
                  </a:lnTo>
                  <a:lnTo>
                    <a:pt x="21" y="757"/>
                  </a:lnTo>
                  <a:lnTo>
                    <a:pt x="33" y="767"/>
                  </a:lnTo>
                  <a:lnTo>
                    <a:pt x="46" y="772"/>
                  </a:lnTo>
                  <a:lnTo>
                    <a:pt x="58" y="778"/>
                  </a:lnTo>
                  <a:lnTo>
                    <a:pt x="74" y="779"/>
                  </a:lnTo>
                  <a:lnTo>
                    <a:pt x="585" y="779"/>
                  </a:lnTo>
                  <a:lnTo>
                    <a:pt x="585" y="779"/>
                  </a:lnTo>
                  <a:lnTo>
                    <a:pt x="599" y="778"/>
                  </a:lnTo>
                  <a:lnTo>
                    <a:pt x="613" y="772"/>
                  </a:lnTo>
                  <a:lnTo>
                    <a:pt x="625" y="767"/>
                  </a:lnTo>
                  <a:lnTo>
                    <a:pt x="636" y="757"/>
                  </a:lnTo>
                  <a:lnTo>
                    <a:pt x="644" y="746"/>
                  </a:lnTo>
                  <a:lnTo>
                    <a:pt x="651" y="734"/>
                  </a:lnTo>
                  <a:lnTo>
                    <a:pt x="657" y="720"/>
                  </a:lnTo>
                  <a:lnTo>
                    <a:pt x="657" y="706"/>
                  </a:lnTo>
                  <a:lnTo>
                    <a:pt x="657" y="74"/>
                  </a:lnTo>
                  <a:lnTo>
                    <a:pt x="657" y="74"/>
                  </a:lnTo>
                  <a:lnTo>
                    <a:pt x="657" y="58"/>
                  </a:lnTo>
                  <a:lnTo>
                    <a:pt x="651" y="44"/>
                  </a:lnTo>
                  <a:lnTo>
                    <a:pt x="644" y="32"/>
                  </a:lnTo>
                  <a:lnTo>
                    <a:pt x="636" y="21"/>
                  </a:lnTo>
                  <a:lnTo>
                    <a:pt x="625" y="12"/>
                  </a:lnTo>
                  <a:lnTo>
                    <a:pt x="613" y="5"/>
                  </a:lnTo>
                  <a:lnTo>
                    <a:pt x="599" y="2"/>
                  </a:lnTo>
                  <a:lnTo>
                    <a:pt x="585" y="0"/>
                  </a:lnTo>
                  <a:lnTo>
                    <a:pt x="58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149" name="Rectangle 27"/>
            <p:cNvSpPr>
              <a:spLocks noChangeArrowheads="1"/>
            </p:cNvSpPr>
            <p:nvPr/>
          </p:nvSpPr>
          <p:spPr bwMode="auto">
            <a:xfrm>
              <a:off x="6915150" y="3971925"/>
              <a:ext cx="501650" cy="777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150" name="Rectangle 28"/>
            <p:cNvSpPr>
              <a:spLocks noChangeArrowheads="1"/>
            </p:cNvSpPr>
            <p:nvPr/>
          </p:nvSpPr>
          <p:spPr bwMode="auto">
            <a:xfrm>
              <a:off x="6915150" y="4278313"/>
              <a:ext cx="501650" cy="746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151" name="Rectangle 29"/>
            <p:cNvSpPr>
              <a:spLocks noChangeArrowheads="1"/>
            </p:cNvSpPr>
            <p:nvPr/>
          </p:nvSpPr>
          <p:spPr bwMode="auto">
            <a:xfrm>
              <a:off x="6811963" y="4124325"/>
              <a:ext cx="604838" cy="762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>
                <a:solidFill>
                  <a:prstClr val="black"/>
                </a:solidFill>
              </a:endParaRPr>
            </a:p>
          </p:txBody>
        </p:sp>
      </p:grp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43411-7C57-481C-BA3E-8A56C2B72D05}" type="slidenum">
              <a:rPr lang="ko-KR" altLang="en-US" smtClean="0"/>
              <a:pPr/>
              <a:t>6</a:t>
            </a:fld>
            <a:endParaRPr lang="ko-KR" altLang="en-US" dirty="0"/>
          </a:p>
        </p:txBody>
      </p:sp>
      <p:sp>
        <p:nvSpPr>
          <p:cNvPr id="55" name="제목 2"/>
          <p:cNvSpPr txBox="1">
            <a:spLocks/>
          </p:cNvSpPr>
          <p:nvPr/>
        </p:nvSpPr>
        <p:spPr>
          <a:xfrm>
            <a:off x="405000" y="562687"/>
            <a:ext cx="6429890" cy="5078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lang="ko-KR" altLang="en-US" sz="3000" b="1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5400" smtClean="0">
                <a:solidFill>
                  <a:schemeClr val="bg1"/>
                </a:solidFill>
              </a:rPr>
              <a:t>ICS</a:t>
            </a:r>
            <a:endParaRPr lang="ko-KR" altLang="en-US" sz="540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768413" y="837414"/>
            <a:ext cx="348306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smtClean="0">
                <a:solidFill>
                  <a:schemeClr val="bg1"/>
                </a:solidFill>
              </a:rPr>
              <a:t>LwM2M</a:t>
            </a:r>
            <a:r>
              <a:rPr lang="en-US" altLang="ko-KR" sz="1400" smtClean="0">
                <a:solidFill>
                  <a:schemeClr val="bg1"/>
                </a:solidFill>
              </a:rPr>
              <a:t> Conformance Test Specification</a:t>
            </a:r>
            <a:endParaRPr lang="ko-KR" altLang="en-US" sz="140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98424" y="1346348"/>
            <a:ext cx="12974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b="1" smtClean="0"/>
              <a:t>Structure</a:t>
            </a:r>
            <a:endParaRPr lang="ko-KR" altLang="en-US" sz="2000" b="1"/>
          </a:p>
        </p:txBody>
      </p:sp>
      <p:sp>
        <p:nvSpPr>
          <p:cNvPr id="10" name="TextBox 9"/>
          <p:cNvSpPr txBox="1"/>
          <p:nvPr/>
        </p:nvSpPr>
        <p:spPr>
          <a:xfrm>
            <a:off x="4554464" y="1871295"/>
            <a:ext cx="4475905" cy="44473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altLang="ko-KR" sz="1600" smtClean="0"/>
              <a:t>Roles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ko-KR" sz="1100">
                <a:solidFill>
                  <a:prstClr val="black"/>
                </a:solidFill>
              </a:rPr>
              <a:t>Table 1</a:t>
            </a:r>
            <a:r>
              <a:rPr lang="en-US" altLang="ko-KR" sz="1100" smtClean="0">
                <a:solidFill>
                  <a:prstClr val="black"/>
                </a:solidFill>
              </a:rPr>
              <a:t>. Roles</a:t>
            </a:r>
            <a:endParaRPr lang="en-US" altLang="ko-KR" sz="1600" smtClean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altLang="ko-KR" sz="1600" smtClean="0"/>
              <a:t>Version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ko-KR" sz="1100">
                <a:solidFill>
                  <a:prstClr val="black"/>
                </a:solidFill>
              </a:rPr>
              <a:t>Table </a:t>
            </a:r>
            <a:r>
              <a:rPr lang="en-US" altLang="ko-KR" sz="1100" smtClean="0">
                <a:solidFill>
                  <a:prstClr val="black"/>
                </a:solidFill>
              </a:rPr>
              <a:t>2. Version</a:t>
            </a:r>
            <a:endParaRPr lang="en-US" altLang="ko-KR" sz="1600" smtClean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altLang="ko-KR" sz="1600" smtClean="0"/>
              <a:t>LwM2M Client Role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ko-KR" sz="1100" smtClean="0"/>
              <a:t>Table 3. Bootstrap Interface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ko-KR" sz="1100" smtClean="0"/>
              <a:t>Table 4. Client Registration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ko-KR" sz="1100" smtClean="0"/>
              <a:t>Table 5. Device Management and Service Enablement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ko-KR" sz="1100" smtClean="0"/>
              <a:t>Table 6. Information Reporting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ko-KR" sz="1100" smtClean="0"/>
              <a:t>Table 7. Data Format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ko-KR" sz="1100" smtClean="0"/>
              <a:t>Table 8. Security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ko-KR" sz="1100" smtClean="0"/>
              <a:t>Table 9. Mechanism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ko-KR" sz="1100" smtClean="0"/>
              <a:t>Table 10. Objects</a:t>
            </a:r>
            <a:endParaRPr lang="en-US" altLang="ko-KR" sz="1050" smtClean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altLang="ko-KR" sz="1600"/>
              <a:t>LwM2M </a:t>
            </a:r>
            <a:r>
              <a:rPr lang="en-US" altLang="ko-KR" sz="1600" smtClean="0"/>
              <a:t>Server Role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ko-KR" sz="1100" smtClean="0">
                <a:solidFill>
                  <a:prstClr val="black"/>
                </a:solidFill>
              </a:rPr>
              <a:t>Table 11. Bootstrap </a:t>
            </a:r>
            <a:r>
              <a:rPr lang="en-US" altLang="ko-KR" sz="1100">
                <a:solidFill>
                  <a:prstClr val="black"/>
                </a:solidFill>
              </a:rPr>
              <a:t>Interface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ko-KR" sz="1100" smtClean="0">
                <a:solidFill>
                  <a:prstClr val="black"/>
                </a:solidFill>
              </a:rPr>
              <a:t>Table 12. Client </a:t>
            </a:r>
            <a:r>
              <a:rPr lang="en-US" altLang="ko-KR" sz="1100">
                <a:solidFill>
                  <a:prstClr val="black"/>
                </a:solidFill>
              </a:rPr>
              <a:t>Registration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ko-KR" sz="1100" smtClean="0">
                <a:solidFill>
                  <a:prstClr val="black"/>
                </a:solidFill>
              </a:rPr>
              <a:t>Table 13. Device </a:t>
            </a:r>
            <a:r>
              <a:rPr lang="en-US" altLang="ko-KR" sz="1100">
                <a:solidFill>
                  <a:prstClr val="black"/>
                </a:solidFill>
              </a:rPr>
              <a:t>Management and Service Enablement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ko-KR" sz="1100" smtClean="0">
                <a:solidFill>
                  <a:prstClr val="black"/>
                </a:solidFill>
              </a:rPr>
              <a:t>Table 14. Information </a:t>
            </a:r>
            <a:r>
              <a:rPr lang="en-US" altLang="ko-KR" sz="1100">
                <a:solidFill>
                  <a:prstClr val="black"/>
                </a:solidFill>
              </a:rPr>
              <a:t>Reporting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ko-KR" sz="1100" smtClean="0">
                <a:solidFill>
                  <a:prstClr val="black"/>
                </a:solidFill>
              </a:rPr>
              <a:t>Table 15. Data </a:t>
            </a:r>
            <a:r>
              <a:rPr lang="en-US" altLang="ko-KR" sz="1100">
                <a:solidFill>
                  <a:prstClr val="black"/>
                </a:solidFill>
              </a:rPr>
              <a:t>Format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ko-KR" sz="1100" smtClean="0">
                <a:solidFill>
                  <a:prstClr val="black"/>
                </a:solidFill>
              </a:rPr>
              <a:t>Table 16. Security</a:t>
            </a:r>
            <a:endParaRPr lang="en-US" altLang="ko-KR" sz="1100">
              <a:solidFill>
                <a:prstClr val="black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ko-KR" sz="1100" smtClean="0">
                <a:solidFill>
                  <a:prstClr val="black"/>
                </a:solidFill>
              </a:rPr>
              <a:t>Table 17. Mechanism</a:t>
            </a:r>
            <a:endParaRPr lang="en-US" altLang="ko-KR" sz="1100">
              <a:solidFill>
                <a:prstClr val="black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ko-KR" sz="1100" smtClean="0">
                <a:solidFill>
                  <a:prstClr val="black"/>
                </a:solidFill>
              </a:rPr>
              <a:t>Table 18. Objects</a:t>
            </a:r>
            <a:endParaRPr lang="en-US" altLang="ko-KR" sz="1050" smtClean="0">
              <a:solidFill>
                <a:prstClr val="black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altLang="ko-KR" sz="1600" smtClean="0">
                <a:solidFill>
                  <a:prstClr val="black"/>
                </a:solidFill>
              </a:rPr>
              <a:t>IXIT</a:t>
            </a:r>
            <a:endParaRPr lang="ko-KR" altLang="en-US" sz="1600"/>
          </a:p>
        </p:txBody>
      </p:sp>
      <p:graphicFrame>
        <p:nvGraphicFramePr>
          <p:cNvPr id="11" name="표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0156427"/>
              </p:ext>
            </p:extLst>
          </p:nvPr>
        </p:nvGraphicFramePr>
        <p:xfrm>
          <a:off x="440068" y="1856173"/>
          <a:ext cx="3774136" cy="5270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79349">
                  <a:extLst>
                    <a:ext uri="{9D8B030D-6E8A-4147-A177-3AD203B41FA5}">
                      <a16:colId xmlns="" xmlns:a16="http://schemas.microsoft.com/office/drawing/2014/main" val="2848379058"/>
                    </a:ext>
                  </a:extLst>
                </a:gridCol>
                <a:gridCol w="1559778">
                  <a:extLst>
                    <a:ext uri="{9D8B030D-6E8A-4147-A177-3AD203B41FA5}">
                      <a16:colId xmlns="" xmlns:a16="http://schemas.microsoft.com/office/drawing/2014/main" val="2702171404"/>
                    </a:ext>
                  </a:extLst>
                </a:gridCol>
                <a:gridCol w="863469">
                  <a:extLst>
                    <a:ext uri="{9D8B030D-6E8A-4147-A177-3AD203B41FA5}">
                      <a16:colId xmlns="" xmlns:a16="http://schemas.microsoft.com/office/drawing/2014/main" val="257771337"/>
                    </a:ext>
                  </a:extLst>
                </a:gridCol>
                <a:gridCol w="871540">
                  <a:extLst>
                    <a:ext uri="{9D8B030D-6E8A-4147-A177-3AD203B41FA5}">
                      <a16:colId xmlns="" xmlns:a16="http://schemas.microsoft.com/office/drawing/2014/main" val="726540674"/>
                    </a:ext>
                  </a:extLst>
                </a:gridCol>
              </a:tblGrid>
              <a:tr h="129540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Item</a:t>
                      </a:r>
                      <a:endParaRPr lang="ko-KR" sz="1000">
                        <a:solidFill>
                          <a:srgbClr val="262626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Role</a:t>
                      </a:r>
                      <a:endParaRPr lang="ko-KR" sz="1000">
                        <a:solidFill>
                          <a:srgbClr val="262626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Status</a:t>
                      </a:r>
                      <a:endParaRPr lang="ko-KR" sz="1000">
                        <a:solidFill>
                          <a:srgbClr val="262626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Support</a:t>
                      </a:r>
                      <a:endParaRPr lang="ko-KR" sz="1000">
                        <a:solidFill>
                          <a:srgbClr val="262626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3876439840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1</a:t>
                      </a:r>
                      <a:endParaRPr lang="ko-KR" sz="1000">
                        <a:solidFill>
                          <a:srgbClr val="262626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LwM2M Client</a:t>
                      </a:r>
                      <a:endParaRPr lang="ko-KR" sz="1000">
                        <a:solidFill>
                          <a:srgbClr val="262626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 b="1">
                          <a:solidFill>
                            <a:srgbClr val="FF0000"/>
                          </a:solidFill>
                          <a:effectLst/>
                        </a:rPr>
                        <a:t>C.1</a:t>
                      </a:r>
                      <a:endParaRPr lang="ko-KR" sz="1000" b="1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Yes / No</a:t>
                      </a:r>
                      <a:endParaRPr lang="ko-KR" sz="1000">
                        <a:solidFill>
                          <a:srgbClr val="262626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3654596500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2</a:t>
                      </a:r>
                      <a:endParaRPr lang="ko-KR" sz="1000">
                        <a:solidFill>
                          <a:srgbClr val="262626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LwM2M Server</a:t>
                      </a:r>
                      <a:endParaRPr lang="ko-KR" sz="1000">
                        <a:solidFill>
                          <a:srgbClr val="262626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 b="1">
                          <a:solidFill>
                            <a:srgbClr val="FF0000"/>
                          </a:solidFill>
                          <a:effectLst/>
                        </a:rPr>
                        <a:t>C.1</a:t>
                      </a:r>
                      <a:endParaRPr lang="ko-KR" sz="1000" b="1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Yes / No</a:t>
                      </a:r>
                      <a:endParaRPr lang="ko-KR" sz="1000">
                        <a:solidFill>
                          <a:srgbClr val="262626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2999396918"/>
                  </a:ext>
                </a:extLst>
              </a:tr>
            </a:tbl>
          </a:graphicData>
        </a:graphic>
      </p:graphicFrame>
      <p:sp>
        <p:nvSpPr>
          <p:cNvPr id="28" name="TextBox 27"/>
          <p:cNvSpPr txBox="1"/>
          <p:nvPr/>
        </p:nvSpPr>
        <p:spPr>
          <a:xfrm>
            <a:off x="373010" y="1348694"/>
            <a:ext cx="10036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smtClean="0"/>
              <a:t>3.1. Roles</a:t>
            </a:r>
            <a:endParaRPr lang="ko-KR" altLang="en-US" sz="1400" b="1"/>
          </a:p>
        </p:txBody>
      </p:sp>
      <p:sp>
        <p:nvSpPr>
          <p:cNvPr id="29" name="TextBox 28"/>
          <p:cNvSpPr txBox="1"/>
          <p:nvPr/>
        </p:nvSpPr>
        <p:spPr>
          <a:xfrm>
            <a:off x="1869318" y="1615769"/>
            <a:ext cx="91563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smtClean="0"/>
              <a:t>Table 1. Roles</a:t>
            </a:r>
            <a:endParaRPr lang="ko-KR" altLang="en-US" sz="900"/>
          </a:p>
        </p:txBody>
      </p:sp>
      <p:sp>
        <p:nvSpPr>
          <p:cNvPr id="30" name="TextBox 29"/>
          <p:cNvSpPr txBox="1"/>
          <p:nvPr/>
        </p:nvSpPr>
        <p:spPr>
          <a:xfrm>
            <a:off x="373009" y="2637777"/>
            <a:ext cx="11798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smtClean="0"/>
              <a:t>3.2. Version</a:t>
            </a:r>
            <a:endParaRPr lang="ko-KR" altLang="en-US" sz="1400" b="1"/>
          </a:p>
        </p:txBody>
      </p:sp>
      <p:sp>
        <p:nvSpPr>
          <p:cNvPr id="31" name="TextBox 30"/>
          <p:cNvSpPr txBox="1"/>
          <p:nvPr/>
        </p:nvSpPr>
        <p:spPr>
          <a:xfrm>
            <a:off x="1826453" y="2898854"/>
            <a:ext cx="102624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smtClean="0"/>
              <a:t>Table 2. Version</a:t>
            </a:r>
            <a:endParaRPr lang="ko-KR" altLang="en-US" sz="900"/>
          </a:p>
        </p:txBody>
      </p:sp>
      <p:graphicFrame>
        <p:nvGraphicFramePr>
          <p:cNvPr id="12" name="표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2128541"/>
              </p:ext>
            </p:extLst>
          </p:nvPr>
        </p:nvGraphicFramePr>
        <p:xfrm>
          <a:off x="440068" y="3143941"/>
          <a:ext cx="3774137" cy="33972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52901">
                  <a:extLst>
                    <a:ext uri="{9D8B030D-6E8A-4147-A177-3AD203B41FA5}">
                      <a16:colId xmlns="" xmlns:a16="http://schemas.microsoft.com/office/drawing/2014/main" val="4257425018"/>
                    </a:ext>
                  </a:extLst>
                </a:gridCol>
                <a:gridCol w="1600200">
                  <a:extLst>
                    <a:ext uri="{9D8B030D-6E8A-4147-A177-3AD203B41FA5}">
                      <a16:colId xmlns="" xmlns:a16="http://schemas.microsoft.com/office/drawing/2014/main" val="3019252843"/>
                    </a:ext>
                  </a:extLst>
                </a:gridCol>
                <a:gridCol w="857250">
                  <a:extLst>
                    <a:ext uri="{9D8B030D-6E8A-4147-A177-3AD203B41FA5}">
                      <a16:colId xmlns="" xmlns:a16="http://schemas.microsoft.com/office/drawing/2014/main" val="2964985494"/>
                    </a:ext>
                  </a:extLst>
                </a:gridCol>
                <a:gridCol w="863786">
                  <a:extLst>
                    <a:ext uri="{9D8B030D-6E8A-4147-A177-3AD203B41FA5}">
                      <a16:colId xmlns="" xmlns:a16="http://schemas.microsoft.com/office/drawing/2014/main" val="1105002588"/>
                    </a:ext>
                  </a:extLst>
                </a:gridCol>
              </a:tblGrid>
              <a:tr h="129540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Item</a:t>
                      </a:r>
                      <a:endParaRPr lang="ko-KR" sz="1000">
                        <a:solidFill>
                          <a:srgbClr val="262626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Version</a:t>
                      </a:r>
                      <a:endParaRPr lang="ko-KR" sz="1000">
                        <a:solidFill>
                          <a:srgbClr val="262626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Status</a:t>
                      </a:r>
                      <a:endParaRPr lang="ko-KR" sz="1000">
                        <a:solidFill>
                          <a:srgbClr val="262626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Support</a:t>
                      </a:r>
                      <a:endParaRPr lang="ko-KR" sz="1000">
                        <a:solidFill>
                          <a:srgbClr val="262626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4054650536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1</a:t>
                      </a:r>
                      <a:endParaRPr lang="ko-KR" sz="1000">
                        <a:solidFill>
                          <a:srgbClr val="262626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LwM2M v1.0</a:t>
                      </a:r>
                      <a:endParaRPr lang="ko-KR" sz="1000">
                        <a:solidFill>
                          <a:srgbClr val="262626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M</a:t>
                      </a:r>
                      <a:endParaRPr lang="ko-KR" sz="1000">
                        <a:solidFill>
                          <a:srgbClr val="262626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Yes / No</a:t>
                      </a:r>
                      <a:endParaRPr lang="ko-KR" sz="1000">
                        <a:solidFill>
                          <a:srgbClr val="262626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3928507400"/>
                  </a:ext>
                </a:extLst>
              </a:tr>
            </a:tbl>
          </a:graphicData>
        </a:graphic>
      </p:graphicFrame>
      <p:graphicFrame>
        <p:nvGraphicFramePr>
          <p:cNvPr id="13" name="표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2668290"/>
              </p:ext>
            </p:extLst>
          </p:nvPr>
        </p:nvGraphicFramePr>
        <p:xfrm>
          <a:off x="440068" y="4523575"/>
          <a:ext cx="3774145" cy="10972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38613">
                  <a:extLst>
                    <a:ext uri="{9D8B030D-6E8A-4147-A177-3AD203B41FA5}">
                      <a16:colId xmlns="" xmlns:a16="http://schemas.microsoft.com/office/drawing/2014/main" val="2227586133"/>
                    </a:ext>
                  </a:extLst>
                </a:gridCol>
                <a:gridCol w="1243013">
                  <a:extLst>
                    <a:ext uri="{9D8B030D-6E8A-4147-A177-3AD203B41FA5}">
                      <a16:colId xmlns="" xmlns:a16="http://schemas.microsoft.com/office/drawing/2014/main" val="3498519861"/>
                    </a:ext>
                  </a:extLst>
                </a:gridCol>
                <a:gridCol w="578644">
                  <a:extLst>
                    <a:ext uri="{9D8B030D-6E8A-4147-A177-3AD203B41FA5}">
                      <a16:colId xmlns="" xmlns:a16="http://schemas.microsoft.com/office/drawing/2014/main" val="4161587751"/>
                    </a:ext>
                  </a:extLst>
                </a:gridCol>
                <a:gridCol w="892968">
                  <a:extLst>
                    <a:ext uri="{9D8B030D-6E8A-4147-A177-3AD203B41FA5}">
                      <a16:colId xmlns="" xmlns:a16="http://schemas.microsoft.com/office/drawing/2014/main" val="2671065710"/>
                    </a:ext>
                  </a:extLst>
                </a:gridCol>
                <a:gridCol w="620907">
                  <a:extLst>
                    <a:ext uri="{9D8B030D-6E8A-4147-A177-3AD203B41FA5}">
                      <a16:colId xmlns="" xmlns:a16="http://schemas.microsoft.com/office/drawing/2014/main" val="1886596775"/>
                    </a:ext>
                  </a:extLst>
                </a:gridCol>
              </a:tblGrid>
              <a:tr h="44450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900">
                          <a:effectLst/>
                        </a:rPr>
                        <a:t>Item</a:t>
                      </a:r>
                      <a:endParaRPr lang="ko-KR" sz="900">
                        <a:solidFill>
                          <a:srgbClr val="262626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900">
                          <a:effectLst/>
                        </a:rPr>
                        <a:t>Capability</a:t>
                      </a:r>
                      <a:endParaRPr lang="ko-KR" sz="900">
                        <a:solidFill>
                          <a:srgbClr val="262626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900">
                          <a:effectLst/>
                        </a:rPr>
                        <a:t>Status</a:t>
                      </a:r>
                      <a:endParaRPr lang="ko-KR" sz="900">
                        <a:solidFill>
                          <a:srgbClr val="262626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900">
                          <a:effectLst/>
                        </a:rPr>
                        <a:t>Requirement</a:t>
                      </a:r>
                      <a:endParaRPr lang="ko-KR" sz="900">
                        <a:solidFill>
                          <a:srgbClr val="262626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900">
                          <a:effectLst/>
                        </a:rPr>
                        <a:t>Support</a:t>
                      </a:r>
                      <a:endParaRPr lang="ko-KR" sz="900">
                        <a:solidFill>
                          <a:srgbClr val="262626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41909659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900">
                          <a:effectLst/>
                        </a:rPr>
                        <a:t>1</a:t>
                      </a:r>
                      <a:endParaRPr lang="ko-KR" sz="900">
                        <a:solidFill>
                          <a:srgbClr val="262626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900">
                          <a:effectLst/>
                        </a:rPr>
                        <a:t>Support of at </a:t>
                      </a:r>
                      <a:r>
                        <a:rPr lang="en-US" sz="900" smtClean="0">
                          <a:effectLst/>
                        </a:rPr>
                        <a:t>least</a:t>
                      </a:r>
                      <a:br>
                        <a:rPr lang="en-US" sz="900" smtClean="0">
                          <a:effectLst/>
                        </a:rPr>
                      </a:br>
                      <a:r>
                        <a:rPr lang="en-US" sz="900" smtClean="0">
                          <a:effectLst/>
                        </a:rPr>
                        <a:t>one </a:t>
                      </a:r>
                      <a:r>
                        <a:rPr lang="en-US" sz="900">
                          <a:effectLst/>
                        </a:rPr>
                        <a:t>Bootstrap </a:t>
                      </a:r>
                      <a:r>
                        <a:rPr lang="en-US" sz="900" smtClean="0">
                          <a:effectLst/>
                        </a:rPr>
                        <a:t/>
                      </a:r>
                      <a:br>
                        <a:rPr lang="en-US" sz="900" smtClean="0">
                          <a:effectLst/>
                        </a:rPr>
                      </a:br>
                      <a:r>
                        <a:rPr lang="en-US" sz="900" smtClean="0">
                          <a:effectLst/>
                        </a:rPr>
                        <a:t>Mode</a:t>
                      </a:r>
                      <a:endParaRPr lang="ko-KR" sz="900">
                        <a:solidFill>
                          <a:srgbClr val="262626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900">
                          <a:effectLst/>
                        </a:rPr>
                        <a:t>M</a:t>
                      </a:r>
                      <a:endParaRPr lang="ko-KR" sz="900">
                        <a:solidFill>
                          <a:srgbClr val="262626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900" b="1">
                          <a:solidFill>
                            <a:srgbClr val="0070C0"/>
                          </a:solidFill>
                          <a:effectLst/>
                        </a:rPr>
                        <a:t>3/1a</a:t>
                      </a:r>
                      <a:r>
                        <a:rPr lang="en-US" sz="900">
                          <a:effectLst/>
                        </a:rPr>
                        <a:t> OR 3/1b OR 3/1c OR 3/1d</a:t>
                      </a:r>
                      <a:endParaRPr lang="ko-KR" sz="900">
                        <a:solidFill>
                          <a:srgbClr val="262626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900">
                          <a:effectLst/>
                        </a:rPr>
                        <a:t>Yes / No</a:t>
                      </a:r>
                      <a:endParaRPr lang="ko-KR" sz="900">
                        <a:solidFill>
                          <a:srgbClr val="262626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2417586108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900">
                          <a:effectLst/>
                        </a:rPr>
                        <a:t> 1a</a:t>
                      </a:r>
                      <a:endParaRPr lang="ko-KR" sz="900">
                        <a:solidFill>
                          <a:srgbClr val="262626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900">
                          <a:effectLst/>
                        </a:rPr>
                        <a:t>Support of Factory </a:t>
                      </a:r>
                      <a:r>
                        <a:rPr lang="en-US" sz="900" smtClean="0">
                          <a:effectLst/>
                        </a:rPr>
                        <a:t/>
                      </a:r>
                      <a:br>
                        <a:rPr lang="en-US" sz="900" smtClean="0">
                          <a:effectLst/>
                        </a:rPr>
                      </a:br>
                      <a:r>
                        <a:rPr lang="en-US" sz="900" smtClean="0">
                          <a:effectLst/>
                        </a:rPr>
                        <a:t>Bootstrap </a:t>
                      </a:r>
                      <a:r>
                        <a:rPr lang="en-US" sz="900">
                          <a:effectLst/>
                        </a:rPr>
                        <a:t>Mode</a:t>
                      </a:r>
                      <a:endParaRPr lang="ko-KR" sz="900">
                        <a:solidFill>
                          <a:srgbClr val="262626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900">
                          <a:effectLst/>
                        </a:rPr>
                        <a:t>O</a:t>
                      </a:r>
                      <a:endParaRPr lang="ko-KR" sz="9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ko-KR" sz="900">
                        <a:solidFill>
                          <a:srgbClr val="262626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900">
                          <a:effectLst/>
                        </a:rPr>
                        <a:t>Yes / No</a:t>
                      </a:r>
                      <a:endParaRPr lang="ko-KR" sz="900">
                        <a:solidFill>
                          <a:srgbClr val="262626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3286419200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900">
                          <a:effectLst/>
                        </a:rPr>
                        <a:t>1b</a:t>
                      </a:r>
                      <a:endParaRPr lang="ko-KR" sz="900">
                        <a:solidFill>
                          <a:srgbClr val="262626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900">
                          <a:effectLst/>
                        </a:rPr>
                        <a:t>Support of Bootstrap from Smartcard</a:t>
                      </a:r>
                      <a:endParaRPr lang="ko-KR" sz="900">
                        <a:solidFill>
                          <a:srgbClr val="262626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900">
                          <a:effectLst/>
                        </a:rPr>
                        <a:t>O</a:t>
                      </a:r>
                      <a:endParaRPr lang="ko-KR" sz="9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900">
                          <a:effectLst/>
                        </a:rPr>
                        <a:t>3/8</a:t>
                      </a:r>
                      <a:endParaRPr lang="ko-KR" sz="900">
                        <a:solidFill>
                          <a:srgbClr val="262626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900">
                          <a:effectLst/>
                        </a:rPr>
                        <a:t>Yes / No</a:t>
                      </a:r>
                      <a:endParaRPr lang="ko-KR" sz="900">
                        <a:solidFill>
                          <a:srgbClr val="262626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2106491037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373009" y="3797891"/>
            <a:ext cx="221605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smtClean="0"/>
              <a:t>3.3. LwM2M Client Role</a:t>
            </a:r>
            <a:endParaRPr lang="ko-KR" altLang="en-US" sz="1400" b="1"/>
          </a:p>
        </p:txBody>
      </p:sp>
      <p:sp>
        <p:nvSpPr>
          <p:cNvPr id="35" name="TextBox 34"/>
          <p:cNvSpPr txBox="1"/>
          <p:nvPr/>
        </p:nvSpPr>
        <p:spPr>
          <a:xfrm>
            <a:off x="1523485" y="4088002"/>
            <a:ext cx="163217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smtClean="0"/>
              <a:t>Table 3. Bootstrap Interface</a:t>
            </a:r>
            <a:endParaRPr lang="ko-KR" altLang="en-US" sz="900"/>
          </a:p>
        </p:txBody>
      </p:sp>
      <p:sp>
        <p:nvSpPr>
          <p:cNvPr id="36" name="TextBox 35"/>
          <p:cNvSpPr txBox="1"/>
          <p:nvPr/>
        </p:nvSpPr>
        <p:spPr>
          <a:xfrm>
            <a:off x="371344" y="4322103"/>
            <a:ext cx="94609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800" smtClean="0"/>
              <a:t>Prerequisite: 1/1</a:t>
            </a:r>
            <a:endParaRPr lang="ko-KR" altLang="en-US" sz="800"/>
          </a:p>
        </p:txBody>
      </p:sp>
      <p:sp>
        <p:nvSpPr>
          <p:cNvPr id="38" name="직사각형 37"/>
          <p:cNvSpPr/>
          <p:nvPr/>
        </p:nvSpPr>
        <p:spPr>
          <a:xfrm>
            <a:off x="424753" y="1989038"/>
            <a:ext cx="2068415" cy="23083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0" name="TextBox 39"/>
          <p:cNvSpPr txBox="1"/>
          <p:nvPr/>
        </p:nvSpPr>
        <p:spPr>
          <a:xfrm>
            <a:off x="371344" y="2352711"/>
            <a:ext cx="279916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800" smtClean="0">
                <a:solidFill>
                  <a:srgbClr val="FF0000"/>
                </a:solidFill>
              </a:rPr>
              <a:t>C.1: Mandatory to support at least one role of LwM2M </a:t>
            </a:r>
            <a:endParaRPr lang="ko-KR" altLang="en-US" sz="800">
              <a:solidFill>
                <a:srgbClr val="FF0000"/>
              </a:solidFill>
            </a:endParaRPr>
          </a:p>
        </p:txBody>
      </p:sp>
      <p:cxnSp>
        <p:nvCxnSpPr>
          <p:cNvPr id="16" name="직선 화살표 연결선 15"/>
          <p:cNvCxnSpPr>
            <a:endCxn id="36" idx="0"/>
          </p:cNvCxnSpPr>
          <p:nvPr/>
        </p:nvCxnSpPr>
        <p:spPr>
          <a:xfrm flipH="1">
            <a:off x="844391" y="2250281"/>
            <a:ext cx="598647" cy="2071822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직사각형 42"/>
          <p:cNvSpPr/>
          <p:nvPr/>
        </p:nvSpPr>
        <p:spPr>
          <a:xfrm>
            <a:off x="396212" y="4311949"/>
            <a:ext cx="861087" cy="23083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4" name="TextBox 43"/>
          <p:cNvSpPr txBox="1"/>
          <p:nvPr/>
        </p:nvSpPr>
        <p:spPr>
          <a:xfrm>
            <a:off x="396212" y="5750394"/>
            <a:ext cx="3159839" cy="3924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ko-KR" sz="1050" smtClean="0"/>
              <a:t>Table Number/Item Number</a:t>
            </a:r>
            <a:endParaRPr lang="en-US" altLang="ko-KR" sz="900" smtClean="0"/>
          </a:p>
          <a:p>
            <a:pPr marL="628650" lvl="1" indent="-171450">
              <a:buFont typeface="Wingdings" panose="05000000000000000000" pitchFamily="2" charset="2"/>
              <a:buChar char="ü"/>
            </a:pPr>
            <a:r>
              <a:rPr lang="en-US" altLang="ko-KR" sz="900" b="1" smtClean="0">
                <a:solidFill>
                  <a:srgbClr val="0070C0"/>
                </a:solidFill>
              </a:rPr>
              <a:t>3/1a: Support of Factory Bootstrap Mode</a:t>
            </a:r>
            <a:r>
              <a:rPr lang="en-US" altLang="ko-KR" sz="900" smtClean="0"/>
              <a:t> </a:t>
            </a:r>
            <a:endParaRPr lang="ko-KR" altLang="en-US" sz="900"/>
          </a:p>
        </p:txBody>
      </p:sp>
      <p:sp>
        <p:nvSpPr>
          <p:cNvPr id="45" name="TextBox 44"/>
          <p:cNvSpPr txBox="1"/>
          <p:nvPr/>
        </p:nvSpPr>
        <p:spPr>
          <a:xfrm>
            <a:off x="396211" y="6081442"/>
            <a:ext cx="3155031" cy="3924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ko-KR" sz="1050" smtClean="0"/>
              <a:t>Status</a:t>
            </a:r>
            <a:endParaRPr lang="en-US" altLang="ko-KR" sz="900" smtClean="0"/>
          </a:p>
          <a:p>
            <a:pPr marL="628650" lvl="1" indent="-171450">
              <a:buFont typeface="Wingdings" panose="05000000000000000000" pitchFamily="2" charset="2"/>
              <a:buChar char="ü"/>
            </a:pPr>
            <a:r>
              <a:rPr lang="en-US" altLang="ko-KR" sz="900" smtClean="0"/>
              <a:t>M: Mandatory, O: Optional, C.n: Conditional </a:t>
            </a:r>
            <a:endParaRPr lang="ko-KR" altLang="en-US" sz="900"/>
          </a:p>
        </p:txBody>
      </p:sp>
    </p:spTree>
    <p:extLst>
      <p:ext uri="{BB962C8B-B14F-4D97-AF65-F5344CB8AC3E}">
        <p14:creationId xmlns:p14="http://schemas.microsoft.com/office/powerpoint/2010/main" val="3399469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직사각형 105"/>
          <p:cNvSpPr/>
          <p:nvPr/>
        </p:nvSpPr>
        <p:spPr>
          <a:xfrm>
            <a:off x="0" y="1070519"/>
            <a:ext cx="9144000" cy="5781340"/>
          </a:xfrm>
          <a:prstGeom prst="rect">
            <a:avLst/>
          </a:prstGeom>
          <a:solidFill>
            <a:sysClr val="window" lastClr="FFFFFF">
              <a:lumMod val="95000"/>
            </a:sys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-2137" y="0"/>
            <a:ext cx="9144000" cy="1080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144" name="제목 2"/>
          <p:cNvSpPr>
            <a:spLocks noGrp="1"/>
          </p:cNvSpPr>
          <p:nvPr>
            <p:ph type="title"/>
          </p:nvPr>
        </p:nvSpPr>
        <p:spPr>
          <a:xfrm>
            <a:off x="404998" y="572519"/>
            <a:ext cx="8632083" cy="507831"/>
          </a:xfrm>
        </p:spPr>
        <p:txBody>
          <a:bodyPr>
            <a:normAutofit/>
          </a:bodyPr>
          <a:lstStyle/>
          <a:p>
            <a:r>
              <a:rPr lang="ko-KR" altLang="en-US" smtClean="0">
                <a:solidFill>
                  <a:schemeClr val="bg1"/>
                </a:solidFill>
              </a:rPr>
              <a:t> </a:t>
            </a:r>
            <a:endParaRPr lang="ko-KR" altLang="en-US" sz="2500" dirty="0">
              <a:solidFill>
                <a:schemeClr val="bg1">
                  <a:lumMod val="75000"/>
                </a:schemeClr>
              </a:solidFill>
            </a:endParaRPr>
          </a:p>
        </p:txBody>
      </p:sp>
      <p:grpSp>
        <p:nvGrpSpPr>
          <p:cNvPr id="145" name="그룹 144"/>
          <p:cNvGrpSpPr/>
          <p:nvPr/>
        </p:nvGrpSpPr>
        <p:grpSpPr>
          <a:xfrm>
            <a:off x="169216" y="239241"/>
            <a:ext cx="637652" cy="653573"/>
            <a:chOff x="6405563" y="3581400"/>
            <a:chExt cx="1271588" cy="1303338"/>
          </a:xfrm>
          <a:solidFill>
            <a:schemeClr val="bg1">
              <a:alpha val="20000"/>
            </a:schemeClr>
          </a:solidFill>
        </p:grpSpPr>
        <p:sp>
          <p:nvSpPr>
            <p:cNvPr id="146" name="Freeform 24"/>
            <p:cNvSpPr>
              <a:spLocks/>
            </p:cNvSpPr>
            <p:nvPr/>
          </p:nvSpPr>
          <p:spPr bwMode="auto">
            <a:xfrm>
              <a:off x="6584950" y="4305300"/>
              <a:ext cx="233363" cy="404813"/>
            </a:xfrm>
            <a:custGeom>
              <a:avLst/>
              <a:gdLst>
                <a:gd name="T0" fmla="*/ 108 w 147"/>
                <a:gd name="T1" fmla="*/ 255 h 255"/>
                <a:gd name="T2" fmla="*/ 108 w 147"/>
                <a:gd name="T3" fmla="*/ 255 h 255"/>
                <a:gd name="T4" fmla="*/ 86 w 147"/>
                <a:gd name="T5" fmla="*/ 179 h 255"/>
                <a:gd name="T6" fmla="*/ 72 w 147"/>
                <a:gd name="T7" fmla="*/ 144 h 255"/>
                <a:gd name="T8" fmla="*/ 64 w 147"/>
                <a:gd name="T9" fmla="*/ 127 h 255"/>
                <a:gd name="T10" fmla="*/ 56 w 147"/>
                <a:gd name="T11" fmla="*/ 109 h 255"/>
                <a:gd name="T12" fmla="*/ 63 w 147"/>
                <a:gd name="T13" fmla="*/ 97 h 255"/>
                <a:gd name="T14" fmla="*/ 77 w 147"/>
                <a:gd name="T15" fmla="*/ 104 h 255"/>
                <a:gd name="T16" fmla="*/ 77 w 147"/>
                <a:gd name="T17" fmla="*/ 104 h 255"/>
                <a:gd name="T18" fmla="*/ 79 w 147"/>
                <a:gd name="T19" fmla="*/ 121 h 255"/>
                <a:gd name="T20" fmla="*/ 82 w 147"/>
                <a:gd name="T21" fmla="*/ 141 h 255"/>
                <a:gd name="T22" fmla="*/ 89 w 147"/>
                <a:gd name="T23" fmla="*/ 179 h 255"/>
                <a:gd name="T24" fmla="*/ 108 w 147"/>
                <a:gd name="T25" fmla="*/ 255 h 255"/>
                <a:gd name="T26" fmla="*/ 108 w 147"/>
                <a:gd name="T27" fmla="*/ 255 h 255"/>
                <a:gd name="T28" fmla="*/ 110 w 147"/>
                <a:gd name="T29" fmla="*/ 232 h 255"/>
                <a:gd name="T30" fmla="*/ 112 w 147"/>
                <a:gd name="T31" fmla="*/ 213 h 255"/>
                <a:gd name="T32" fmla="*/ 115 w 147"/>
                <a:gd name="T33" fmla="*/ 193 h 255"/>
                <a:gd name="T34" fmla="*/ 121 w 147"/>
                <a:gd name="T35" fmla="*/ 176 h 255"/>
                <a:gd name="T36" fmla="*/ 131 w 147"/>
                <a:gd name="T37" fmla="*/ 142 h 255"/>
                <a:gd name="T38" fmla="*/ 147 w 147"/>
                <a:gd name="T39" fmla="*/ 111 h 255"/>
                <a:gd name="T40" fmla="*/ 147 w 147"/>
                <a:gd name="T41" fmla="*/ 111 h 255"/>
                <a:gd name="T42" fmla="*/ 133 w 147"/>
                <a:gd name="T43" fmla="*/ 99 h 255"/>
                <a:gd name="T44" fmla="*/ 122 w 147"/>
                <a:gd name="T45" fmla="*/ 86 h 255"/>
                <a:gd name="T46" fmla="*/ 112 w 147"/>
                <a:gd name="T47" fmla="*/ 74 h 255"/>
                <a:gd name="T48" fmla="*/ 105 w 147"/>
                <a:gd name="T49" fmla="*/ 62 h 255"/>
                <a:gd name="T50" fmla="*/ 98 w 147"/>
                <a:gd name="T51" fmla="*/ 48 h 255"/>
                <a:gd name="T52" fmla="*/ 91 w 147"/>
                <a:gd name="T53" fmla="*/ 34 h 255"/>
                <a:gd name="T54" fmla="*/ 80 w 147"/>
                <a:gd name="T55" fmla="*/ 0 h 255"/>
                <a:gd name="T56" fmla="*/ 80 w 147"/>
                <a:gd name="T57" fmla="*/ 0 h 255"/>
                <a:gd name="T58" fmla="*/ 59 w 147"/>
                <a:gd name="T59" fmla="*/ 4 h 255"/>
                <a:gd name="T60" fmla="*/ 38 w 147"/>
                <a:gd name="T61" fmla="*/ 9 h 255"/>
                <a:gd name="T62" fmla="*/ 19 w 147"/>
                <a:gd name="T63" fmla="*/ 16 h 255"/>
                <a:gd name="T64" fmla="*/ 0 w 147"/>
                <a:gd name="T65" fmla="*/ 23 h 255"/>
                <a:gd name="T66" fmla="*/ 0 w 147"/>
                <a:gd name="T67" fmla="*/ 23 h 255"/>
                <a:gd name="T68" fmla="*/ 3 w 147"/>
                <a:gd name="T69" fmla="*/ 39 h 255"/>
                <a:gd name="T70" fmla="*/ 5 w 147"/>
                <a:gd name="T71" fmla="*/ 55 h 255"/>
                <a:gd name="T72" fmla="*/ 7 w 147"/>
                <a:gd name="T73" fmla="*/ 70 h 255"/>
                <a:gd name="T74" fmla="*/ 8 w 147"/>
                <a:gd name="T75" fmla="*/ 86 h 255"/>
                <a:gd name="T76" fmla="*/ 8 w 147"/>
                <a:gd name="T77" fmla="*/ 104 h 255"/>
                <a:gd name="T78" fmla="*/ 7 w 147"/>
                <a:gd name="T79" fmla="*/ 120 h 255"/>
                <a:gd name="T80" fmla="*/ 3 w 147"/>
                <a:gd name="T81" fmla="*/ 135 h 255"/>
                <a:gd name="T82" fmla="*/ 0 w 147"/>
                <a:gd name="T83" fmla="*/ 151 h 255"/>
                <a:gd name="T84" fmla="*/ 0 w 147"/>
                <a:gd name="T85" fmla="*/ 151 h 255"/>
                <a:gd name="T86" fmla="*/ 29 w 147"/>
                <a:gd name="T87" fmla="*/ 174 h 255"/>
                <a:gd name="T88" fmla="*/ 57 w 147"/>
                <a:gd name="T89" fmla="*/ 197 h 255"/>
                <a:gd name="T90" fmla="*/ 82 w 147"/>
                <a:gd name="T91" fmla="*/ 223 h 255"/>
                <a:gd name="T92" fmla="*/ 108 w 147"/>
                <a:gd name="T93" fmla="*/ 255 h 255"/>
                <a:gd name="T94" fmla="*/ 108 w 147"/>
                <a:gd name="T95" fmla="*/ 255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47" h="255">
                  <a:moveTo>
                    <a:pt x="108" y="255"/>
                  </a:moveTo>
                  <a:lnTo>
                    <a:pt x="108" y="255"/>
                  </a:lnTo>
                  <a:lnTo>
                    <a:pt x="86" y="179"/>
                  </a:lnTo>
                  <a:lnTo>
                    <a:pt x="72" y="144"/>
                  </a:lnTo>
                  <a:lnTo>
                    <a:pt x="64" y="127"/>
                  </a:lnTo>
                  <a:lnTo>
                    <a:pt x="56" y="109"/>
                  </a:lnTo>
                  <a:lnTo>
                    <a:pt x="63" y="97"/>
                  </a:lnTo>
                  <a:lnTo>
                    <a:pt x="77" y="104"/>
                  </a:lnTo>
                  <a:lnTo>
                    <a:pt x="77" y="104"/>
                  </a:lnTo>
                  <a:lnTo>
                    <a:pt x="79" y="121"/>
                  </a:lnTo>
                  <a:lnTo>
                    <a:pt x="82" y="141"/>
                  </a:lnTo>
                  <a:lnTo>
                    <a:pt x="89" y="179"/>
                  </a:lnTo>
                  <a:lnTo>
                    <a:pt x="108" y="255"/>
                  </a:lnTo>
                  <a:lnTo>
                    <a:pt x="108" y="255"/>
                  </a:lnTo>
                  <a:lnTo>
                    <a:pt x="110" y="232"/>
                  </a:lnTo>
                  <a:lnTo>
                    <a:pt x="112" y="213"/>
                  </a:lnTo>
                  <a:lnTo>
                    <a:pt x="115" y="193"/>
                  </a:lnTo>
                  <a:lnTo>
                    <a:pt x="121" y="176"/>
                  </a:lnTo>
                  <a:lnTo>
                    <a:pt x="131" y="142"/>
                  </a:lnTo>
                  <a:lnTo>
                    <a:pt x="147" y="111"/>
                  </a:lnTo>
                  <a:lnTo>
                    <a:pt x="147" y="111"/>
                  </a:lnTo>
                  <a:lnTo>
                    <a:pt x="133" y="99"/>
                  </a:lnTo>
                  <a:lnTo>
                    <a:pt x="122" y="86"/>
                  </a:lnTo>
                  <a:lnTo>
                    <a:pt x="112" y="74"/>
                  </a:lnTo>
                  <a:lnTo>
                    <a:pt x="105" y="62"/>
                  </a:lnTo>
                  <a:lnTo>
                    <a:pt x="98" y="48"/>
                  </a:lnTo>
                  <a:lnTo>
                    <a:pt x="91" y="3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59" y="4"/>
                  </a:lnTo>
                  <a:lnTo>
                    <a:pt x="38" y="9"/>
                  </a:lnTo>
                  <a:lnTo>
                    <a:pt x="19" y="16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3" y="39"/>
                  </a:lnTo>
                  <a:lnTo>
                    <a:pt x="5" y="55"/>
                  </a:lnTo>
                  <a:lnTo>
                    <a:pt x="7" y="70"/>
                  </a:lnTo>
                  <a:lnTo>
                    <a:pt x="8" y="86"/>
                  </a:lnTo>
                  <a:lnTo>
                    <a:pt x="8" y="104"/>
                  </a:lnTo>
                  <a:lnTo>
                    <a:pt x="7" y="120"/>
                  </a:lnTo>
                  <a:lnTo>
                    <a:pt x="3" y="135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29" y="174"/>
                  </a:lnTo>
                  <a:lnTo>
                    <a:pt x="57" y="197"/>
                  </a:lnTo>
                  <a:lnTo>
                    <a:pt x="82" y="223"/>
                  </a:lnTo>
                  <a:lnTo>
                    <a:pt x="108" y="255"/>
                  </a:lnTo>
                  <a:lnTo>
                    <a:pt x="108" y="2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147" name="Freeform 25"/>
            <p:cNvSpPr>
              <a:spLocks noEditPoints="1"/>
            </p:cNvSpPr>
            <p:nvPr/>
          </p:nvSpPr>
          <p:spPr bwMode="auto">
            <a:xfrm>
              <a:off x="6405563" y="3581400"/>
              <a:ext cx="309563" cy="746125"/>
            </a:xfrm>
            <a:custGeom>
              <a:avLst/>
              <a:gdLst>
                <a:gd name="T0" fmla="*/ 104 w 195"/>
                <a:gd name="T1" fmla="*/ 470 h 470"/>
                <a:gd name="T2" fmla="*/ 104 w 195"/>
                <a:gd name="T3" fmla="*/ 470 h 470"/>
                <a:gd name="T4" fmla="*/ 149 w 195"/>
                <a:gd name="T5" fmla="*/ 456 h 470"/>
                <a:gd name="T6" fmla="*/ 195 w 195"/>
                <a:gd name="T7" fmla="*/ 446 h 470"/>
                <a:gd name="T8" fmla="*/ 195 w 195"/>
                <a:gd name="T9" fmla="*/ 446 h 470"/>
                <a:gd name="T10" fmla="*/ 185 w 195"/>
                <a:gd name="T11" fmla="*/ 388 h 470"/>
                <a:gd name="T12" fmla="*/ 174 w 195"/>
                <a:gd name="T13" fmla="*/ 335 h 470"/>
                <a:gd name="T14" fmla="*/ 162 w 195"/>
                <a:gd name="T15" fmla="*/ 286 h 470"/>
                <a:gd name="T16" fmla="*/ 149 w 195"/>
                <a:gd name="T17" fmla="*/ 242 h 470"/>
                <a:gd name="T18" fmla="*/ 139 w 195"/>
                <a:gd name="T19" fmla="*/ 200 h 470"/>
                <a:gd name="T20" fmla="*/ 127 w 195"/>
                <a:gd name="T21" fmla="*/ 163 h 470"/>
                <a:gd name="T22" fmla="*/ 114 w 195"/>
                <a:gd name="T23" fmla="*/ 130 h 470"/>
                <a:gd name="T24" fmla="*/ 102 w 195"/>
                <a:gd name="T25" fmla="*/ 102 h 470"/>
                <a:gd name="T26" fmla="*/ 90 w 195"/>
                <a:gd name="T27" fmla="*/ 75 h 470"/>
                <a:gd name="T28" fmla="*/ 79 w 195"/>
                <a:gd name="T29" fmla="*/ 54 h 470"/>
                <a:gd name="T30" fmla="*/ 67 w 195"/>
                <a:gd name="T31" fmla="*/ 35 h 470"/>
                <a:gd name="T32" fmla="*/ 56 w 195"/>
                <a:gd name="T33" fmla="*/ 21 h 470"/>
                <a:gd name="T34" fmla="*/ 46 w 195"/>
                <a:gd name="T35" fmla="*/ 10 h 470"/>
                <a:gd name="T36" fmla="*/ 37 w 195"/>
                <a:gd name="T37" fmla="*/ 3 h 470"/>
                <a:gd name="T38" fmla="*/ 28 w 195"/>
                <a:gd name="T39" fmla="*/ 0 h 470"/>
                <a:gd name="T40" fmla="*/ 21 w 195"/>
                <a:gd name="T41" fmla="*/ 0 h 470"/>
                <a:gd name="T42" fmla="*/ 14 w 195"/>
                <a:gd name="T43" fmla="*/ 5 h 470"/>
                <a:gd name="T44" fmla="*/ 9 w 195"/>
                <a:gd name="T45" fmla="*/ 12 h 470"/>
                <a:gd name="T46" fmla="*/ 5 w 195"/>
                <a:gd name="T47" fmla="*/ 23 h 470"/>
                <a:gd name="T48" fmla="*/ 2 w 195"/>
                <a:gd name="T49" fmla="*/ 37 h 470"/>
                <a:gd name="T50" fmla="*/ 0 w 195"/>
                <a:gd name="T51" fmla="*/ 54 h 470"/>
                <a:gd name="T52" fmla="*/ 0 w 195"/>
                <a:gd name="T53" fmla="*/ 75 h 470"/>
                <a:gd name="T54" fmla="*/ 2 w 195"/>
                <a:gd name="T55" fmla="*/ 100 h 470"/>
                <a:gd name="T56" fmla="*/ 5 w 195"/>
                <a:gd name="T57" fmla="*/ 128 h 470"/>
                <a:gd name="T58" fmla="*/ 11 w 195"/>
                <a:gd name="T59" fmla="*/ 160 h 470"/>
                <a:gd name="T60" fmla="*/ 16 w 195"/>
                <a:gd name="T61" fmla="*/ 195 h 470"/>
                <a:gd name="T62" fmla="*/ 27 w 195"/>
                <a:gd name="T63" fmla="*/ 233 h 470"/>
                <a:gd name="T64" fmla="*/ 37 w 195"/>
                <a:gd name="T65" fmla="*/ 274 h 470"/>
                <a:gd name="T66" fmla="*/ 51 w 195"/>
                <a:gd name="T67" fmla="*/ 318 h 470"/>
                <a:gd name="T68" fmla="*/ 65 w 195"/>
                <a:gd name="T69" fmla="*/ 365 h 470"/>
                <a:gd name="T70" fmla="*/ 84 w 195"/>
                <a:gd name="T71" fmla="*/ 416 h 470"/>
                <a:gd name="T72" fmla="*/ 104 w 195"/>
                <a:gd name="T73" fmla="*/ 470 h 470"/>
                <a:gd name="T74" fmla="*/ 104 w 195"/>
                <a:gd name="T75" fmla="*/ 470 h 470"/>
                <a:gd name="T76" fmla="*/ 83 w 195"/>
                <a:gd name="T77" fmla="*/ 332 h 470"/>
                <a:gd name="T78" fmla="*/ 37 w 195"/>
                <a:gd name="T79" fmla="*/ 158 h 470"/>
                <a:gd name="T80" fmla="*/ 37 w 195"/>
                <a:gd name="T81" fmla="*/ 158 h 470"/>
                <a:gd name="T82" fmla="*/ 35 w 195"/>
                <a:gd name="T83" fmla="*/ 153 h 470"/>
                <a:gd name="T84" fmla="*/ 37 w 195"/>
                <a:gd name="T85" fmla="*/ 149 h 470"/>
                <a:gd name="T86" fmla="*/ 41 w 195"/>
                <a:gd name="T87" fmla="*/ 147 h 470"/>
                <a:gd name="T88" fmla="*/ 44 w 195"/>
                <a:gd name="T89" fmla="*/ 146 h 470"/>
                <a:gd name="T90" fmla="*/ 48 w 195"/>
                <a:gd name="T91" fmla="*/ 146 h 470"/>
                <a:gd name="T92" fmla="*/ 51 w 195"/>
                <a:gd name="T93" fmla="*/ 146 h 470"/>
                <a:gd name="T94" fmla="*/ 55 w 195"/>
                <a:gd name="T95" fmla="*/ 149 h 470"/>
                <a:gd name="T96" fmla="*/ 56 w 195"/>
                <a:gd name="T97" fmla="*/ 153 h 470"/>
                <a:gd name="T98" fmla="*/ 102 w 195"/>
                <a:gd name="T99" fmla="*/ 326 h 470"/>
                <a:gd name="T100" fmla="*/ 102 w 195"/>
                <a:gd name="T101" fmla="*/ 326 h 470"/>
                <a:gd name="T102" fmla="*/ 102 w 195"/>
                <a:gd name="T103" fmla="*/ 330 h 470"/>
                <a:gd name="T104" fmla="*/ 100 w 195"/>
                <a:gd name="T105" fmla="*/ 333 h 470"/>
                <a:gd name="T106" fmla="*/ 98 w 195"/>
                <a:gd name="T107" fmla="*/ 337 h 470"/>
                <a:gd name="T108" fmla="*/ 95 w 195"/>
                <a:gd name="T109" fmla="*/ 339 h 470"/>
                <a:gd name="T110" fmla="*/ 91 w 195"/>
                <a:gd name="T111" fmla="*/ 339 h 470"/>
                <a:gd name="T112" fmla="*/ 86 w 195"/>
                <a:gd name="T113" fmla="*/ 337 h 470"/>
                <a:gd name="T114" fmla="*/ 84 w 195"/>
                <a:gd name="T115" fmla="*/ 335 h 470"/>
                <a:gd name="T116" fmla="*/ 83 w 195"/>
                <a:gd name="T117" fmla="*/ 332 h 470"/>
                <a:gd name="T118" fmla="*/ 83 w 195"/>
                <a:gd name="T119" fmla="*/ 332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5" h="470">
                  <a:moveTo>
                    <a:pt x="104" y="470"/>
                  </a:moveTo>
                  <a:lnTo>
                    <a:pt x="104" y="470"/>
                  </a:lnTo>
                  <a:lnTo>
                    <a:pt x="149" y="456"/>
                  </a:lnTo>
                  <a:lnTo>
                    <a:pt x="195" y="446"/>
                  </a:lnTo>
                  <a:lnTo>
                    <a:pt x="195" y="446"/>
                  </a:lnTo>
                  <a:lnTo>
                    <a:pt x="185" y="388"/>
                  </a:lnTo>
                  <a:lnTo>
                    <a:pt x="174" y="335"/>
                  </a:lnTo>
                  <a:lnTo>
                    <a:pt x="162" y="286"/>
                  </a:lnTo>
                  <a:lnTo>
                    <a:pt x="149" y="242"/>
                  </a:lnTo>
                  <a:lnTo>
                    <a:pt x="139" y="200"/>
                  </a:lnTo>
                  <a:lnTo>
                    <a:pt x="127" y="163"/>
                  </a:lnTo>
                  <a:lnTo>
                    <a:pt x="114" y="130"/>
                  </a:lnTo>
                  <a:lnTo>
                    <a:pt x="102" y="102"/>
                  </a:lnTo>
                  <a:lnTo>
                    <a:pt x="90" y="75"/>
                  </a:lnTo>
                  <a:lnTo>
                    <a:pt x="79" y="54"/>
                  </a:lnTo>
                  <a:lnTo>
                    <a:pt x="67" y="35"/>
                  </a:lnTo>
                  <a:lnTo>
                    <a:pt x="56" y="21"/>
                  </a:lnTo>
                  <a:lnTo>
                    <a:pt x="46" y="10"/>
                  </a:lnTo>
                  <a:lnTo>
                    <a:pt x="37" y="3"/>
                  </a:lnTo>
                  <a:lnTo>
                    <a:pt x="28" y="0"/>
                  </a:lnTo>
                  <a:lnTo>
                    <a:pt x="21" y="0"/>
                  </a:lnTo>
                  <a:lnTo>
                    <a:pt x="14" y="5"/>
                  </a:lnTo>
                  <a:lnTo>
                    <a:pt x="9" y="12"/>
                  </a:lnTo>
                  <a:lnTo>
                    <a:pt x="5" y="23"/>
                  </a:lnTo>
                  <a:lnTo>
                    <a:pt x="2" y="37"/>
                  </a:lnTo>
                  <a:lnTo>
                    <a:pt x="0" y="54"/>
                  </a:lnTo>
                  <a:lnTo>
                    <a:pt x="0" y="75"/>
                  </a:lnTo>
                  <a:lnTo>
                    <a:pt x="2" y="100"/>
                  </a:lnTo>
                  <a:lnTo>
                    <a:pt x="5" y="128"/>
                  </a:lnTo>
                  <a:lnTo>
                    <a:pt x="11" y="160"/>
                  </a:lnTo>
                  <a:lnTo>
                    <a:pt x="16" y="195"/>
                  </a:lnTo>
                  <a:lnTo>
                    <a:pt x="27" y="233"/>
                  </a:lnTo>
                  <a:lnTo>
                    <a:pt x="37" y="274"/>
                  </a:lnTo>
                  <a:lnTo>
                    <a:pt x="51" y="318"/>
                  </a:lnTo>
                  <a:lnTo>
                    <a:pt x="65" y="365"/>
                  </a:lnTo>
                  <a:lnTo>
                    <a:pt x="84" y="416"/>
                  </a:lnTo>
                  <a:lnTo>
                    <a:pt x="104" y="470"/>
                  </a:lnTo>
                  <a:lnTo>
                    <a:pt x="104" y="470"/>
                  </a:lnTo>
                  <a:close/>
                  <a:moveTo>
                    <a:pt x="83" y="332"/>
                  </a:moveTo>
                  <a:lnTo>
                    <a:pt x="37" y="158"/>
                  </a:lnTo>
                  <a:lnTo>
                    <a:pt x="37" y="158"/>
                  </a:lnTo>
                  <a:lnTo>
                    <a:pt x="35" y="153"/>
                  </a:lnTo>
                  <a:lnTo>
                    <a:pt x="37" y="149"/>
                  </a:lnTo>
                  <a:lnTo>
                    <a:pt x="41" y="147"/>
                  </a:lnTo>
                  <a:lnTo>
                    <a:pt x="44" y="146"/>
                  </a:lnTo>
                  <a:lnTo>
                    <a:pt x="48" y="146"/>
                  </a:lnTo>
                  <a:lnTo>
                    <a:pt x="51" y="146"/>
                  </a:lnTo>
                  <a:lnTo>
                    <a:pt x="55" y="149"/>
                  </a:lnTo>
                  <a:lnTo>
                    <a:pt x="56" y="153"/>
                  </a:lnTo>
                  <a:lnTo>
                    <a:pt x="102" y="326"/>
                  </a:lnTo>
                  <a:lnTo>
                    <a:pt x="102" y="326"/>
                  </a:lnTo>
                  <a:lnTo>
                    <a:pt x="102" y="330"/>
                  </a:lnTo>
                  <a:lnTo>
                    <a:pt x="100" y="333"/>
                  </a:lnTo>
                  <a:lnTo>
                    <a:pt x="98" y="337"/>
                  </a:lnTo>
                  <a:lnTo>
                    <a:pt x="95" y="339"/>
                  </a:lnTo>
                  <a:lnTo>
                    <a:pt x="91" y="339"/>
                  </a:lnTo>
                  <a:lnTo>
                    <a:pt x="86" y="337"/>
                  </a:lnTo>
                  <a:lnTo>
                    <a:pt x="84" y="335"/>
                  </a:lnTo>
                  <a:lnTo>
                    <a:pt x="83" y="332"/>
                  </a:lnTo>
                  <a:lnTo>
                    <a:pt x="83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148" name="Freeform 26"/>
            <p:cNvSpPr>
              <a:spLocks/>
            </p:cNvSpPr>
            <p:nvPr/>
          </p:nvSpPr>
          <p:spPr bwMode="auto">
            <a:xfrm>
              <a:off x="6634163" y="3648075"/>
              <a:ext cx="1042988" cy="1236663"/>
            </a:xfrm>
            <a:custGeom>
              <a:avLst/>
              <a:gdLst>
                <a:gd name="T0" fmla="*/ 74 w 657"/>
                <a:gd name="T1" fmla="*/ 0 h 779"/>
                <a:gd name="T2" fmla="*/ 58 w 657"/>
                <a:gd name="T3" fmla="*/ 2 h 779"/>
                <a:gd name="T4" fmla="*/ 33 w 657"/>
                <a:gd name="T5" fmla="*/ 12 h 779"/>
                <a:gd name="T6" fmla="*/ 12 w 657"/>
                <a:gd name="T7" fmla="*/ 32 h 779"/>
                <a:gd name="T8" fmla="*/ 2 w 657"/>
                <a:gd name="T9" fmla="*/ 58 h 779"/>
                <a:gd name="T10" fmla="*/ 49 w 657"/>
                <a:gd name="T11" fmla="*/ 74 h 779"/>
                <a:gd name="T12" fmla="*/ 51 w 657"/>
                <a:gd name="T13" fmla="*/ 63 h 779"/>
                <a:gd name="T14" fmla="*/ 63 w 657"/>
                <a:gd name="T15" fmla="*/ 51 h 779"/>
                <a:gd name="T16" fmla="*/ 585 w 657"/>
                <a:gd name="T17" fmla="*/ 49 h 779"/>
                <a:gd name="T18" fmla="*/ 594 w 657"/>
                <a:gd name="T19" fmla="*/ 51 h 779"/>
                <a:gd name="T20" fmla="*/ 608 w 657"/>
                <a:gd name="T21" fmla="*/ 63 h 779"/>
                <a:gd name="T22" fmla="*/ 609 w 657"/>
                <a:gd name="T23" fmla="*/ 706 h 779"/>
                <a:gd name="T24" fmla="*/ 608 w 657"/>
                <a:gd name="T25" fmla="*/ 714 h 779"/>
                <a:gd name="T26" fmla="*/ 594 w 657"/>
                <a:gd name="T27" fmla="*/ 728 h 779"/>
                <a:gd name="T28" fmla="*/ 74 w 657"/>
                <a:gd name="T29" fmla="*/ 730 h 779"/>
                <a:gd name="T30" fmla="*/ 63 w 657"/>
                <a:gd name="T31" fmla="*/ 728 h 779"/>
                <a:gd name="T32" fmla="*/ 51 w 657"/>
                <a:gd name="T33" fmla="*/ 714 h 779"/>
                <a:gd name="T34" fmla="*/ 0 w 657"/>
                <a:gd name="T35" fmla="*/ 706 h 779"/>
                <a:gd name="T36" fmla="*/ 2 w 657"/>
                <a:gd name="T37" fmla="*/ 720 h 779"/>
                <a:gd name="T38" fmla="*/ 12 w 657"/>
                <a:gd name="T39" fmla="*/ 746 h 779"/>
                <a:gd name="T40" fmla="*/ 33 w 657"/>
                <a:gd name="T41" fmla="*/ 767 h 779"/>
                <a:gd name="T42" fmla="*/ 58 w 657"/>
                <a:gd name="T43" fmla="*/ 778 h 779"/>
                <a:gd name="T44" fmla="*/ 585 w 657"/>
                <a:gd name="T45" fmla="*/ 779 h 779"/>
                <a:gd name="T46" fmla="*/ 599 w 657"/>
                <a:gd name="T47" fmla="*/ 778 h 779"/>
                <a:gd name="T48" fmla="*/ 625 w 657"/>
                <a:gd name="T49" fmla="*/ 767 h 779"/>
                <a:gd name="T50" fmla="*/ 644 w 657"/>
                <a:gd name="T51" fmla="*/ 746 h 779"/>
                <a:gd name="T52" fmla="*/ 657 w 657"/>
                <a:gd name="T53" fmla="*/ 720 h 779"/>
                <a:gd name="T54" fmla="*/ 657 w 657"/>
                <a:gd name="T55" fmla="*/ 74 h 779"/>
                <a:gd name="T56" fmla="*/ 657 w 657"/>
                <a:gd name="T57" fmla="*/ 58 h 779"/>
                <a:gd name="T58" fmla="*/ 644 w 657"/>
                <a:gd name="T59" fmla="*/ 32 h 779"/>
                <a:gd name="T60" fmla="*/ 625 w 657"/>
                <a:gd name="T61" fmla="*/ 12 h 779"/>
                <a:gd name="T62" fmla="*/ 599 w 657"/>
                <a:gd name="T63" fmla="*/ 2 h 779"/>
                <a:gd name="T64" fmla="*/ 585 w 657"/>
                <a:gd name="T65" fmla="*/ 0 h 7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57" h="779">
                  <a:moveTo>
                    <a:pt x="585" y="0"/>
                  </a:moveTo>
                  <a:lnTo>
                    <a:pt x="74" y="0"/>
                  </a:lnTo>
                  <a:lnTo>
                    <a:pt x="74" y="0"/>
                  </a:lnTo>
                  <a:lnTo>
                    <a:pt x="58" y="2"/>
                  </a:lnTo>
                  <a:lnTo>
                    <a:pt x="46" y="5"/>
                  </a:lnTo>
                  <a:lnTo>
                    <a:pt x="33" y="12"/>
                  </a:lnTo>
                  <a:lnTo>
                    <a:pt x="21" y="21"/>
                  </a:lnTo>
                  <a:lnTo>
                    <a:pt x="12" y="32"/>
                  </a:lnTo>
                  <a:lnTo>
                    <a:pt x="5" y="44"/>
                  </a:lnTo>
                  <a:lnTo>
                    <a:pt x="2" y="58"/>
                  </a:lnTo>
                  <a:lnTo>
                    <a:pt x="0" y="74"/>
                  </a:lnTo>
                  <a:lnTo>
                    <a:pt x="49" y="74"/>
                  </a:lnTo>
                  <a:lnTo>
                    <a:pt x="49" y="74"/>
                  </a:lnTo>
                  <a:lnTo>
                    <a:pt x="51" y="63"/>
                  </a:lnTo>
                  <a:lnTo>
                    <a:pt x="56" y="56"/>
                  </a:lnTo>
                  <a:lnTo>
                    <a:pt x="63" y="51"/>
                  </a:lnTo>
                  <a:lnTo>
                    <a:pt x="74" y="49"/>
                  </a:lnTo>
                  <a:lnTo>
                    <a:pt x="585" y="49"/>
                  </a:lnTo>
                  <a:lnTo>
                    <a:pt x="585" y="49"/>
                  </a:lnTo>
                  <a:lnTo>
                    <a:pt x="594" y="51"/>
                  </a:lnTo>
                  <a:lnTo>
                    <a:pt x="602" y="56"/>
                  </a:lnTo>
                  <a:lnTo>
                    <a:pt x="608" y="63"/>
                  </a:lnTo>
                  <a:lnTo>
                    <a:pt x="609" y="74"/>
                  </a:lnTo>
                  <a:lnTo>
                    <a:pt x="609" y="706"/>
                  </a:lnTo>
                  <a:lnTo>
                    <a:pt x="609" y="706"/>
                  </a:lnTo>
                  <a:lnTo>
                    <a:pt x="608" y="714"/>
                  </a:lnTo>
                  <a:lnTo>
                    <a:pt x="602" y="723"/>
                  </a:lnTo>
                  <a:lnTo>
                    <a:pt x="594" y="728"/>
                  </a:lnTo>
                  <a:lnTo>
                    <a:pt x="585" y="730"/>
                  </a:lnTo>
                  <a:lnTo>
                    <a:pt x="74" y="730"/>
                  </a:lnTo>
                  <a:lnTo>
                    <a:pt x="74" y="730"/>
                  </a:lnTo>
                  <a:lnTo>
                    <a:pt x="63" y="728"/>
                  </a:lnTo>
                  <a:lnTo>
                    <a:pt x="56" y="723"/>
                  </a:lnTo>
                  <a:lnTo>
                    <a:pt x="51" y="714"/>
                  </a:lnTo>
                  <a:lnTo>
                    <a:pt x="49" y="706"/>
                  </a:lnTo>
                  <a:lnTo>
                    <a:pt x="0" y="706"/>
                  </a:lnTo>
                  <a:lnTo>
                    <a:pt x="0" y="706"/>
                  </a:lnTo>
                  <a:lnTo>
                    <a:pt x="2" y="720"/>
                  </a:lnTo>
                  <a:lnTo>
                    <a:pt x="5" y="734"/>
                  </a:lnTo>
                  <a:lnTo>
                    <a:pt x="12" y="746"/>
                  </a:lnTo>
                  <a:lnTo>
                    <a:pt x="21" y="757"/>
                  </a:lnTo>
                  <a:lnTo>
                    <a:pt x="33" y="767"/>
                  </a:lnTo>
                  <a:lnTo>
                    <a:pt x="46" y="772"/>
                  </a:lnTo>
                  <a:lnTo>
                    <a:pt x="58" y="778"/>
                  </a:lnTo>
                  <a:lnTo>
                    <a:pt x="74" y="779"/>
                  </a:lnTo>
                  <a:lnTo>
                    <a:pt x="585" y="779"/>
                  </a:lnTo>
                  <a:lnTo>
                    <a:pt x="585" y="779"/>
                  </a:lnTo>
                  <a:lnTo>
                    <a:pt x="599" y="778"/>
                  </a:lnTo>
                  <a:lnTo>
                    <a:pt x="613" y="772"/>
                  </a:lnTo>
                  <a:lnTo>
                    <a:pt x="625" y="767"/>
                  </a:lnTo>
                  <a:lnTo>
                    <a:pt x="636" y="757"/>
                  </a:lnTo>
                  <a:lnTo>
                    <a:pt x="644" y="746"/>
                  </a:lnTo>
                  <a:lnTo>
                    <a:pt x="651" y="734"/>
                  </a:lnTo>
                  <a:lnTo>
                    <a:pt x="657" y="720"/>
                  </a:lnTo>
                  <a:lnTo>
                    <a:pt x="657" y="706"/>
                  </a:lnTo>
                  <a:lnTo>
                    <a:pt x="657" y="74"/>
                  </a:lnTo>
                  <a:lnTo>
                    <a:pt x="657" y="74"/>
                  </a:lnTo>
                  <a:lnTo>
                    <a:pt x="657" y="58"/>
                  </a:lnTo>
                  <a:lnTo>
                    <a:pt x="651" y="44"/>
                  </a:lnTo>
                  <a:lnTo>
                    <a:pt x="644" y="32"/>
                  </a:lnTo>
                  <a:lnTo>
                    <a:pt x="636" y="21"/>
                  </a:lnTo>
                  <a:lnTo>
                    <a:pt x="625" y="12"/>
                  </a:lnTo>
                  <a:lnTo>
                    <a:pt x="613" y="5"/>
                  </a:lnTo>
                  <a:lnTo>
                    <a:pt x="599" y="2"/>
                  </a:lnTo>
                  <a:lnTo>
                    <a:pt x="585" y="0"/>
                  </a:lnTo>
                  <a:lnTo>
                    <a:pt x="58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149" name="Rectangle 27"/>
            <p:cNvSpPr>
              <a:spLocks noChangeArrowheads="1"/>
            </p:cNvSpPr>
            <p:nvPr/>
          </p:nvSpPr>
          <p:spPr bwMode="auto">
            <a:xfrm>
              <a:off x="6915150" y="3971925"/>
              <a:ext cx="501650" cy="777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150" name="Rectangle 28"/>
            <p:cNvSpPr>
              <a:spLocks noChangeArrowheads="1"/>
            </p:cNvSpPr>
            <p:nvPr/>
          </p:nvSpPr>
          <p:spPr bwMode="auto">
            <a:xfrm>
              <a:off x="6915150" y="4278313"/>
              <a:ext cx="501650" cy="746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151" name="Rectangle 29"/>
            <p:cNvSpPr>
              <a:spLocks noChangeArrowheads="1"/>
            </p:cNvSpPr>
            <p:nvPr/>
          </p:nvSpPr>
          <p:spPr bwMode="auto">
            <a:xfrm>
              <a:off x="6811963" y="4124325"/>
              <a:ext cx="604838" cy="762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>
                <a:solidFill>
                  <a:prstClr val="black"/>
                </a:solidFill>
              </a:endParaRPr>
            </a:p>
          </p:txBody>
        </p:sp>
      </p:grp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43411-7C57-481C-BA3E-8A56C2B72D05}" type="slidenum">
              <a:rPr lang="ko-KR" altLang="en-US" smtClean="0"/>
              <a:pPr/>
              <a:t>7</a:t>
            </a:fld>
            <a:endParaRPr lang="ko-KR" altLang="en-US" dirty="0"/>
          </a:p>
        </p:txBody>
      </p:sp>
      <p:sp>
        <p:nvSpPr>
          <p:cNvPr id="55" name="제목 2"/>
          <p:cNvSpPr txBox="1">
            <a:spLocks/>
          </p:cNvSpPr>
          <p:nvPr/>
        </p:nvSpPr>
        <p:spPr>
          <a:xfrm>
            <a:off x="405000" y="562687"/>
            <a:ext cx="6429890" cy="5078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lang="ko-KR" altLang="en-US" sz="3000" b="1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5400" dirty="0" smtClean="0">
                <a:solidFill>
                  <a:schemeClr val="bg1"/>
                </a:solidFill>
              </a:rPr>
              <a:t>ICS</a:t>
            </a:r>
            <a:r>
              <a:rPr lang="en-US" altLang="ko-KR" sz="2800" dirty="0" smtClean="0">
                <a:solidFill>
                  <a:schemeClr val="bg1"/>
                </a:solidFill>
              </a:rPr>
              <a:t>(Example)</a:t>
            </a:r>
            <a:endParaRPr lang="ko-KR" altLang="en-US" sz="540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768413" y="837414"/>
            <a:ext cx="348306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smtClean="0">
                <a:solidFill>
                  <a:schemeClr val="bg1"/>
                </a:solidFill>
              </a:rPr>
              <a:t>LwM2M</a:t>
            </a:r>
            <a:r>
              <a:rPr lang="en-US" altLang="ko-KR" sz="1400" smtClean="0">
                <a:solidFill>
                  <a:schemeClr val="bg1"/>
                </a:solidFill>
              </a:rPr>
              <a:t> Conformance Test Specification</a:t>
            </a:r>
            <a:endParaRPr lang="ko-KR" altLang="en-US" sz="1400">
              <a:solidFill>
                <a:schemeClr val="bg1"/>
              </a:solidFill>
            </a:endParaRPr>
          </a:p>
        </p:txBody>
      </p:sp>
      <p:graphicFrame>
        <p:nvGraphicFramePr>
          <p:cNvPr id="21" name="표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3111160"/>
              </p:ext>
            </p:extLst>
          </p:nvPr>
        </p:nvGraphicFramePr>
        <p:xfrm>
          <a:off x="424065" y="2321657"/>
          <a:ext cx="8295871" cy="326707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11407">
                  <a:extLst>
                    <a:ext uri="{9D8B030D-6E8A-4147-A177-3AD203B41FA5}">
                      <a16:colId xmlns="" xmlns:a16="http://schemas.microsoft.com/office/drawing/2014/main" val="3750248219"/>
                    </a:ext>
                  </a:extLst>
                </a:gridCol>
                <a:gridCol w="5201749">
                  <a:extLst>
                    <a:ext uri="{9D8B030D-6E8A-4147-A177-3AD203B41FA5}">
                      <a16:colId xmlns="" xmlns:a16="http://schemas.microsoft.com/office/drawing/2014/main" val="4202598792"/>
                    </a:ext>
                  </a:extLst>
                </a:gridCol>
                <a:gridCol w="983906">
                  <a:extLst>
                    <a:ext uri="{9D8B030D-6E8A-4147-A177-3AD203B41FA5}">
                      <a16:colId xmlns="" xmlns:a16="http://schemas.microsoft.com/office/drawing/2014/main" val="2172199137"/>
                    </a:ext>
                  </a:extLst>
                </a:gridCol>
                <a:gridCol w="1198809">
                  <a:extLst>
                    <a:ext uri="{9D8B030D-6E8A-4147-A177-3AD203B41FA5}">
                      <a16:colId xmlns="" xmlns:a16="http://schemas.microsoft.com/office/drawing/2014/main" val="3214201195"/>
                    </a:ext>
                  </a:extLst>
                </a:gridCol>
              </a:tblGrid>
              <a:tr h="44450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Item</a:t>
                      </a:r>
                      <a:endParaRPr lang="ko-KR" sz="1000">
                        <a:solidFill>
                          <a:srgbClr val="262626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Capability</a:t>
                      </a:r>
                      <a:endParaRPr lang="ko-KR" sz="1000">
                        <a:solidFill>
                          <a:srgbClr val="262626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Status</a:t>
                      </a:r>
                      <a:endParaRPr lang="ko-KR" sz="1000">
                        <a:solidFill>
                          <a:srgbClr val="262626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Support</a:t>
                      </a:r>
                      <a:endParaRPr lang="ko-KR" sz="1000">
                        <a:solidFill>
                          <a:srgbClr val="262626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3252893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1</a:t>
                      </a:r>
                      <a:endParaRPr lang="ko-KR" sz="1000">
                        <a:solidFill>
                          <a:srgbClr val="262626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Support of at least one Bootstrap Mode</a:t>
                      </a:r>
                      <a:endParaRPr lang="ko-KR" sz="1000">
                        <a:solidFill>
                          <a:srgbClr val="262626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M</a:t>
                      </a:r>
                      <a:endParaRPr lang="ko-KR" sz="1000">
                        <a:solidFill>
                          <a:srgbClr val="262626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Yes / No</a:t>
                      </a:r>
                      <a:endParaRPr lang="ko-KR" sz="1000">
                        <a:solidFill>
                          <a:srgbClr val="262626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766395903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1a</a:t>
                      </a:r>
                      <a:endParaRPr lang="ko-KR" sz="1000">
                        <a:solidFill>
                          <a:srgbClr val="262626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Support of Factory Bootstrap Mode</a:t>
                      </a:r>
                      <a:endParaRPr lang="ko-KR" sz="1000">
                        <a:solidFill>
                          <a:srgbClr val="262626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C.1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Yes / No</a:t>
                      </a:r>
                      <a:endParaRPr lang="ko-KR" sz="1000">
                        <a:solidFill>
                          <a:srgbClr val="262626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2050258473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1b</a:t>
                      </a:r>
                      <a:endParaRPr lang="ko-KR" sz="1000">
                        <a:solidFill>
                          <a:srgbClr val="262626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Support of Bootstrap from Smartcard</a:t>
                      </a:r>
                      <a:endParaRPr lang="ko-KR" sz="1000">
                        <a:solidFill>
                          <a:srgbClr val="262626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000" smtClean="0">
                          <a:effectLst/>
                        </a:rPr>
                        <a:t>C.1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Yes / No</a:t>
                      </a:r>
                      <a:endParaRPr lang="ko-KR" sz="1000">
                        <a:solidFill>
                          <a:srgbClr val="262626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307301641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1c</a:t>
                      </a:r>
                      <a:endParaRPr lang="ko-KR" sz="1000">
                        <a:solidFill>
                          <a:srgbClr val="262626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Support of Client Initiated Bootstrap</a:t>
                      </a:r>
                      <a:endParaRPr lang="ko-KR" sz="1000">
                        <a:solidFill>
                          <a:srgbClr val="262626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C.1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Yes / No</a:t>
                      </a:r>
                      <a:endParaRPr lang="ko-KR" sz="1000">
                        <a:solidFill>
                          <a:srgbClr val="262626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64318615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1d</a:t>
                      </a:r>
                      <a:endParaRPr lang="ko-KR" sz="1000">
                        <a:solidFill>
                          <a:srgbClr val="262626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Support of Server Initiated Bootstrap</a:t>
                      </a:r>
                      <a:endParaRPr lang="ko-KR" sz="1000">
                        <a:solidFill>
                          <a:srgbClr val="262626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C.1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Yes / No</a:t>
                      </a:r>
                      <a:endParaRPr lang="ko-KR" sz="1000">
                        <a:solidFill>
                          <a:srgbClr val="262626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43590155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2</a:t>
                      </a:r>
                      <a:endParaRPr lang="ko-KR" sz="1000">
                        <a:solidFill>
                          <a:srgbClr val="262626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Support of LwM2M Server Bootstrap Information</a:t>
                      </a:r>
                      <a:endParaRPr lang="ko-KR" sz="1000">
                        <a:solidFill>
                          <a:srgbClr val="262626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M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Yes / No</a:t>
                      </a:r>
                      <a:endParaRPr lang="ko-KR" sz="1000">
                        <a:solidFill>
                          <a:srgbClr val="262626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652002993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3</a:t>
                      </a:r>
                      <a:endParaRPr lang="ko-KR" sz="1000">
                        <a:solidFill>
                          <a:srgbClr val="262626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Support of LwM2M Bootstrap-Server Bootstrap Information</a:t>
                      </a:r>
                      <a:endParaRPr lang="ko-KR" sz="1000">
                        <a:solidFill>
                          <a:srgbClr val="262626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O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Yes / No</a:t>
                      </a:r>
                      <a:endParaRPr lang="ko-KR" sz="1000">
                        <a:solidFill>
                          <a:srgbClr val="262626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2416498669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4</a:t>
                      </a:r>
                      <a:endParaRPr lang="ko-KR" sz="1000">
                        <a:solidFill>
                          <a:srgbClr val="262626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Support of accepting Bootstrap Information transferred</a:t>
                      </a:r>
                      <a:endParaRPr lang="ko-KR" sz="1000">
                        <a:solidFill>
                          <a:srgbClr val="262626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M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Yes / No</a:t>
                      </a:r>
                      <a:endParaRPr lang="ko-KR" sz="1000">
                        <a:solidFill>
                          <a:srgbClr val="262626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98056158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5</a:t>
                      </a:r>
                      <a:endParaRPr lang="ko-KR" sz="1000">
                        <a:solidFill>
                          <a:srgbClr val="262626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Support of Bootstrap Sequence</a:t>
                      </a:r>
                      <a:endParaRPr lang="ko-KR" sz="1000">
                        <a:solidFill>
                          <a:srgbClr val="262626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M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Yes / No</a:t>
                      </a:r>
                      <a:endParaRPr lang="ko-KR" sz="1000">
                        <a:solidFill>
                          <a:srgbClr val="262626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439216500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6</a:t>
                      </a:r>
                      <a:endParaRPr lang="ko-KR" sz="1000">
                        <a:solidFill>
                          <a:srgbClr val="262626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Support of Bootstrap Security</a:t>
                      </a:r>
                      <a:endParaRPr lang="ko-KR" sz="1000">
                        <a:solidFill>
                          <a:srgbClr val="262626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M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Yes / No</a:t>
                      </a:r>
                      <a:endParaRPr lang="ko-KR" sz="1000">
                        <a:solidFill>
                          <a:srgbClr val="262626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476786669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7</a:t>
                      </a:r>
                      <a:endParaRPr lang="ko-KR" sz="1000">
                        <a:solidFill>
                          <a:srgbClr val="262626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Support of Bootstrap from Smartcard with Secure Channel</a:t>
                      </a:r>
                      <a:endParaRPr lang="ko-KR" sz="1000">
                        <a:solidFill>
                          <a:srgbClr val="262626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altLang="ko-KR" sz="1000" smtClean="0">
                          <a:effectLst/>
                          <a:latin typeface="+mn-lt"/>
                          <a:ea typeface="+mn-ea"/>
                          <a:cs typeface="+mn-cs"/>
                        </a:rPr>
                        <a:t>O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Yes / No</a:t>
                      </a:r>
                      <a:endParaRPr lang="ko-KR" sz="1000">
                        <a:solidFill>
                          <a:srgbClr val="262626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287601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8</a:t>
                      </a:r>
                      <a:endParaRPr lang="ko-KR" sz="1000">
                        <a:solidFill>
                          <a:srgbClr val="262626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Retrieve &amp; Process bootstrap data from Smartcard</a:t>
                      </a:r>
                      <a:endParaRPr lang="ko-KR" sz="1000">
                        <a:solidFill>
                          <a:srgbClr val="262626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smtClean="0">
                          <a:effectLst/>
                        </a:rPr>
                        <a:t>C.2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Yes / No</a:t>
                      </a:r>
                      <a:endParaRPr lang="ko-KR" sz="1000">
                        <a:solidFill>
                          <a:srgbClr val="262626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2888745089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9</a:t>
                      </a:r>
                      <a:endParaRPr lang="ko-KR" sz="1000">
                        <a:solidFill>
                          <a:srgbClr val="262626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Check for Bootstrap Data change in Smartcard</a:t>
                      </a:r>
                      <a:endParaRPr lang="ko-KR" sz="1000">
                        <a:solidFill>
                          <a:srgbClr val="262626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O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Yes / No</a:t>
                      </a:r>
                      <a:endParaRPr lang="ko-KR" sz="1000">
                        <a:solidFill>
                          <a:srgbClr val="262626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889037475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10</a:t>
                      </a:r>
                      <a:endParaRPr lang="ko-KR" sz="1000">
                        <a:solidFill>
                          <a:srgbClr val="262626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Support of the BOOSTRAP-REQUEST operation</a:t>
                      </a:r>
                      <a:endParaRPr lang="ko-KR" sz="1000">
                        <a:solidFill>
                          <a:srgbClr val="262626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000" smtClean="0">
                          <a:effectLst/>
                        </a:rPr>
                        <a:t>C.3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Yes / No</a:t>
                      </a:r>
                      <a:endParaRPr lang="ko-KR" sz="1000">
                        <a:solidFill>
                          <a:srgbClr val="262626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339701702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11</a:t>
                      </a:r>
                      <a:endParaRPr lang="ko-KR" sz="1000">
                        <a:solidFill>
                          <a:srgbClr val="262626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Support of the BOOTSTRAP-FINISH, BOOTSTRAP DISCOVER, BOOTSTRAP WRITE, BOOTSTRAP DELETE operations</a:t>
                      </a:r>
                      <a:endParaRPr lang="ko-KR" sz="1000">
                        <a:solidFill>
                          <a:srgbClr val="262626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000" smtClean="0">
                          <a:effectLst/>
                        </a:rPr>
                        <a:t>C.4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Yes / No</a:t>
                      </a:r>
                      <a:endParaRPr lang="ko-KR" sz="1000">
                        <a:solidFill>
                          <a:srgbClr val="262626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3623408230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12</a:t>
                      </a:r>
                      <a:endParaRPr lang="ko-KR" sz="1000">
                        <a:solidFill>
                          <a:srgbClr val="262626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Check and report Bootstrap Configuration Inconsistency</a:t>
                      </a:r>
                      <a:endParaRPr lang="ko-KR" sz="1000">
                        <a:solidFill>
                          <a:srgbClr val="262626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000" smtClean="0">
                          <a:effectLst/>
                        </a:rPr>
                        <a:t>C.4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000" dirty="0">
                          <a:effectLst/>
                        </a:rPr>
                        <a:t>Yes / No</a:t>
                      </a:r>
                      <a:endParaRPr lang="ko-KR" sz="1000">
                        <a:solidFill>
                          <a:srgbClr val="262626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2424138574"/>
                  </a:ext>
                </a:extLst>
              </a:tr>
            </a:tbl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3360322" y="1723729"/>
            <a:ext cx="242335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smtClean="0"/>
              <a:t>Table 3. Bootstrap Interface</a:t>
            </a:r>
            <a:endParaRPr lang="ko-KR" altLang="en-US" sz="1400"/>
          </a:p>
        </p:txBody>
      </p:sp>
      <p:sp>
        <p:nvSpPr>
          <p:cNvPr id="23" name="TextBox 22"/>
          <p:cNvSpPr txBox="1"/>
          <p:nvPr/>
        </p:nvSpPr>
        <p:spPr>
          <a:xfrm>
            <a:off x="358942" y="2110065"/>
            <a:ext cx="113685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smtClean="0"/>
              <a:t>Prerequisite: 1/1</a:t>
            </a:r>
            <a:endParaRPr lang="ko-KR" altLang="en-US" sz="1000"/>
          </a:p>
        </p:txBody>
      </p:sp>
      <p:sp>
        <p:nvSpPr>
          <p:cNvPr id="24" name="TextBox 23"/>
          <p:cNvSpPr txBox="1"/>
          <p:nvPr/>
        </p:nvSpPr>
        <p:spPr>
          <a:xfrm>
            <a:off x="358942" y="5630821"/>
            <a:ext cx="397095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smtClean="0"/>
              <a:t>C.1: Mandatory to support at least one </a:t>
            </a:r>
            <a:r>
              <a:rPr lang="en-US" altLang="ko-KR" sz="1000" smtClean="0"/>
              <a:t>item </a:t>
            </a:r>
            <a:endParaRPr lang="en-US" altLang="ko-KR" sz="1000" smtClean="0"/>
          </a:p>
          <a:p>
            <a:r>
              <a:rPr lang="en-US" altLang="ko-KR" sz="1000" smtClean="0"/>
              <a:t>C.2</a:t>
            </a:r>
            <a:r>
              <a:rPr lang="en-US" altLang="ko-KR" sz="1000" dirty="0" smtClean="0"/>
              <a:t>: Mandatory If 3/1b or 3/7 is supported, otherwise excluded.</a:t>
            </a:r>
          </a:p>
          <a:p>
            <a:r>
              <a:rPr lang="en-US" altLang="ko-KR" sz="1000" dirty="0" smtClean="0"/>
              <a:t>C.3: Mandatory If 3/1c is supported, otherwise excluded.</a:t>
            </a:r>
          </a:p>
          <a:p>
            <a:r>
              <a:rPr lang="en-US" altLang="ko-KR" sz="1000" dirty="0" smtClean="0"/>
              <a:t>C.4: Mandatory If 3/1c or 3/1d is supported, otherwise excluded.</a:t>
            </a:r>
            <a:endParaRPr lang="ko-KR" altLang="en-US" sz="1000"/>
          </a:p>
        </p:txBody>
      </p:sp>
      <p:sp>
        <p:nvSpPr>
          <p:cNvPr id="26" name="TextBox 25"/>
          <p:cNvSpPr txBox="1"/>
          <p:nvPr/>
        </p:nvSpPr>
        <p:spPr>
          <a:xfrm>
            <a:off x="331099" y="1178064"/>
            <a:ext cx="28013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smtClean="0"/>
              <a:t>3.3. LwM2M Client Role</a:t>
            </a:r>
            <a:endParaRPr lang="ko-KR" altLang="en-US" b="1"/>
          </a:p>
        </p:txBody>
      </p:sp>
    </p:spTree>
    <p:extLst>
      <p:ext uri="{BB962C8B-B14F-4D97-AF65-F5344CB8AC3E}">
        <p14:creationId xmlns:p14="http://schemas.microsoft.com/office/powerpoint/2010/main" val="3486668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직사각형 105"/>
          <p:cNvSpPr/>
          <p:nvPr/>
        </p:nvSpPr>
        <p:spPr>
          <a:xfrm>
            <a:off x="-2137" y="1078347"/>
            <a:ext cx="9144000" cy="5781340"/>
          </a:xfrm>
          <a:prstGeom prst="rect">
            <a:avLst/>
          </a:prstGeom>
          <a:solidFill>
            <a:sysClr val="window" lastClr="FFFFFF">
              <a:lumMod val="95000"/>
            </a:sys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-2137" y="0"/>
            <a:ext cx="9144000" cy="1080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144" name="제목 2"/>
          <p:cNvSpPr>
            <a:spLocks noGrp="1"/>
          </p:cNvSpPr>
          <p:nvPr>
            <p:ph type="title"/>
          </p:nvPr>
        </p:nvSpPr>
        <p:spPr>
          <a:xfrm>
            <a:off x="404998" y="572519"/>
            <a:ext cx="8632083" cy="507831"/>
          </a:xfrm>
        </p:spPr>
        <p:txBody>
          <a:bodyPr>
            <a:noAutofit/>
          </a:bodyPr>
          <a:lstStyle/>
          <a:p>
            <a:r>
              <a:rPr lang="ko-KR" altLang="en-US" sz="5400" smtClean="0">
                <a:solidFill>
                  <a:schemeClr val="bg1"/>
                </a:solidFill>
              </a:rPr>
              <a:t> </a:t>
            </a:r>
            <a:endParaRPr lang="ko-KR" altLang="en-US" sz="5400" dirty="0">
              <a:solidFill>
                <a:schemeClr val="bg1">
                  <a:lumMod val="75000"/>
                </a:schemeClr>
              </a:solidFill>
            </a:endParaRPr>
          </a:p>
        </p:txBody>
      </p:sp>
      <p:grpSp>
        <p:nvGrpSpPr>
          <p:cNvPr id="145" name="그룹 144"/>
          <p:cNvGrpSpPr/>
          <p:nvPr/>
        </p:nvGrpSpPr>
        <p:grpSpPr>
          <a:xfrm>
            <a:off x="169216" y="239241"/>
            <a:ext cx="637652" cy="653573"/>
            <a:chOff x="6405563" y="3581400"/>
            <a:chExt cx="1271588" cy="1303338"/>
          </a:xfrm>
          <a:solidFill>
            <a:schemeClr val="bg1">
              <a:alpha val="20000"/>
            </a:schemeClr>
          </a:solidFill>
        </p:grpSpPr>
        <p:sp>
          <p:nvSpPr>
            <p:cNvPr id="146" name="Freeform 24"/>
            <p:cNvSpPr>
              <a:spLocks/>
            </p:cNvSpPr>
            <p:nvPr/>
          </p:nvSpPr>
          <p:spPr bwMode="auto">
            <a:xfrm>
              <a:off x="6584950" y="4305300"/>
              <a:ext cx="233363" cy="404813"/>
            </a:xfrm>
            <a:custGeom>
              <a:avLst/>
              <a:gdLst>
                <a:gd name="T0" fmla="*/ 108 w 147"/>
                <a:gd name="T1" fmla="*/ 255 h 255"/>
                <a:gd name="T2" fmla="*/ 108 w 147"/>
                <a:gd name="T3" fmla="*/ 255 h 255"/>
                <a:gd name="T4" fmla="*/ 86 w 147"/>
                <a:gd name="T5" fmla="*/ 179 h 255"/>
                <a:gd name="T6" fmla="*/ 72 w 147"/>
                <a:gd name="T7" fmla="*/ 144 h 255"/>
                <a:gd name="T8" fmla="*/ 64 w 147"/>
                <a:gd name="T9" fmla="*/ 127 h 255"/>
                <a:gd name="T10" fmla="*/ 56 w 147"/>
                <a:gd name="T11" fmla="*/ 109 h 255"/>
                <a:gd name="T12" fmla="*/ 63 w 147"/>
                <a:gd name="T13" fmla="*/ 97 h 255"/>
                <a:gd name="T14" fmla="*/ 77 w 147"/>
                <a:gd name="T15" fmla="*/ 104 h 255"/>
                <a:gd name="T16" fmla="*/ 77 w 147"/>
                <a:gd name="T17" fmla="*/ 104 h 255"/>
                <a:gd name="T18" fmla="*/ 79 w 147"/>
                <a:gd name="T19" fmla="*/ 121 h 255"/>
                <a:gd name="T20" fmla="*/ 82 w 147"/>
                <a:gd name="T21" fmla="*/ 141 h 255"/>
                <a:gd name="T22" fmla="*/ 89 w 147"/>
                <a:gd name="T23" fmla="*/ 179 h 255"/>
                <a:gd name="T24" fmla="*/ 108 w 147"/>
                <a:gd name="T25" fmla="*/ 255 h 255"/>
                <a:gd name="T26" fmla="*/ 108 w 147"/>
                <a:gd name="T27" fmla="*/ 255 h 255"/>
                <a:gd name="T28" fmla="*/ 110 w 147"/>
                <a:gd name="T29" fmla="*/ 232 h 255"/>
                <a:gd name="T30" fmla="*/ 112 w 147"/>
                <a:gd name="T31" fmla="*/ 213 h 255"/>
                <a:gd name="T32" fmla="*/ 115 w 147"/>
                <a:gd name="T33" fmla="*/ 193 h 255"/>
                <a:gd name="T34" fmla="*/ 121 w 147"/>
                <a:gd name="T35" fmla="*/ 176 h 255"/>
                <a:gd name="T36" fmla="*/ 131 w 147"/>
                <a:gd name="T37" fmla="*/ 142 h 255"/>
                <a:gd name="T38" fmla="*/ 147 w 147"/>
                <a:gd name="T39" fmla="*/ 111 h 255"/>
                <a:gd name="T40" fmla="*/ 147 w 147"/>
                <a:gd name="T41" fmla="*/ 111 h 255"/>
                <a:gd name="T42" fmla="*/ 133 w 147"/>
                <a:gd name="T43" fmla="*/ 99 h 255"/>
                <a:gd name="T44" fmla="*/ 122 w 147"/>
                <a:gd name="T45" fmla="*/ 86 h 255"/>
                <a:gd name="T46" fmla="*/ 112 w 147"/>
                <a:gd name="T47" fmla="*/ 74 h 255"/>
                <a:gd name="T48" fmla="*/ 105 w 147"/>
                <a:gd name="T49" fmla="*/ 62 h 255"/>
                <a:gd name="T50" fmla="*/ 98 w 147"/>
                <a:gd name="T51" fmla="*/ 48 h 255"/>
                <a:gd name="T52" fmla="*/ 91 w 147"/>
                <a:gd name="T53" fmla="*/ 34 h 255"/>
                <a:gd name="T54" fmla="*/ 80 w 147"/>
                <a:gd name="T55" fmla="*/ 0 h 255"/>
                <a:gd name="T56" fmla="*/ 80 w 147"/>
                <a:gd name="T57" fmla="*/ 0 h 255"/>
                <a:gd name="T58" fmla="*/ 59 w 147"/>
                <a:gd name="T59" fmla="*/ 4 h 255"/>
                <a:gd name="T60" fmla="*/ 38 w 147"/>
                <a:gd name="T61" fmla="*/ 9 h 255"/>
                <a:gd name="T62" fmla="*/ 19 w 147"/>
                <a:gd name="T63" fmla="*/ 16 h 255"/>
                <a:gd name="T64" fmla="*/ 0 w 147"/>
                <a:gd name="T65" fmla="*/ 23 h 255"/>
                <a:gd name="T66" fmla="*/ 0 w 147"/>
                <a:gd name="T67" fmla="*/ 23 h 255"/>
                <a:gd name="T68" fmla="*/ 3 w 147"/>
                <a:gd name="T69" fmla="*/ 39 h 255"/>
                <a:gd name="T70" fmla="*/ 5 w 147"/>
                <a:gd name="T71" fmla="*/ 55 h 255"/>
                <a:gd name="T72" fmla="*/ 7 w 147"/>
                <a:gd name="T73" fmla="*/ 70 h 255"/>
                <a:gd name="T74" fmla="*/ 8 w 147"/>
                <a:gd name="T75" fmla="*/ 86 h 255"/>
                <a:gd name="T76" fmla="*/ 8 w 147"/>
                <a:gd name="T77" fmla="*/ 104 h 255"/>
                <a:gd name="T78" fmla="*/ 7 w 147"/>
                <a:gd name="T79" fmla="*/ 120 h 255"/>
                <a:gd name="T80" fmla="*/ 3 w 147"/>
                <a:gd name="T81" fmla="*/ 135 h 255"/>
                <a:gd name="T82" fmla="*/ 0 w 147"/>
                <a:gd name="T83" fmla="*/ 151 h 255"/>
                <a:gd name="T84" fmla="*/ 0 w 147"/>
                <a:gd name="T85" fmla="*/ 151 h 255"/>
                <a:gd name="T86" fmla="*/ 29 w 147"/>
                <a:gd name="T87" fmla="*/ 174 h 255"/>
                <a:gd name="T88" fmla="*/ 57 w 147"/>
                <a:gd name="T89" fmla="*/ 197 h 255"/>
                <a:gd name="T90" fmla="*/ 82 w 147"/>
                <a:gd name="T91" fmla="*/ 223 h 255"/>
                <a:gd name="T92" fmla="*/ 108 w 147"/>
                <a:gd name="T93" fmla="*/ 255 h 255"/>
                <a:gd name="T94" fmla="*/ 108 w 147"/>
                <a:gd name="T95" fmla="*/ 255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47" h="255">
                  <a:moveTo>
                    <a:pt x="108" y="255"/>
                  </a:moveTo>
                  <a:lnTo>
                    <a:pt x="108" y="255"/>
                  </a:lnTo>
                  <a:lnTo>
                    <a:pt x="86" y="179"/>
                  </a:lnTo>
                  <a:lnTo>
                    <a:pt x="72" y="144"/>
                  </a:lnTo>
                  <a:lnTo>
                    <a:pt x="64" y="127"/>
                  </a:lnTo>
                  <a:lnTo>
                    <a:pt x="56" y="109"/>
                  </a:lnTo>
                  <a:lnTo>
                    <a:pt x="63" y="97"/>
                  </a:lnTo>
                  <a:lnTo>
                    <a:pt x="77" y="104"/>
                  </a:lnTo>
                  <a:lnTo>
                    <a:pt x="77" y="104"/>
                  </a:lnTo>
                  <a:lnTo>
                    <a:pt x="79" y="121"/>
                  </a:lnTo>
                  <a:lnTo>
                    <a:pt x="82" y="141"/>
                  </a:lnTo>
                  <a:lnTo>
                    <a:pt x="89" y="179"/>
                  </a:lnTo>
                  <a:lnTo>
                    <a:pt x="108" y="255"/>
                  </a:lnTo>
                  <a:lnTo>
                    <a:pt x="108" y="255"/>
                  </a:lnTo>
                  <a:lnTo>
                    <a:pt x="110" y="232"/>
                  </a:lnTo>
                  <a:lnTo>
                    <a:pt x="112" y="213"/>
                  </a:lnTo>
                  <a:lnTo>
                    <a:pt x="115" y="193"/>
                  </a:lnTo>
                  <a:lnTo>
                    <a:pt x="121" y="176"/>
                  </a:lnTo>
                  <a:lnTo>
                    <a:pt x="131" y="142"/>
                  </a:lnTo>
                  <a:lnTo>
                    <a:pt x="147" y="111"/>
                  </a:lnTo>
                  <a:lnTo>
                    <a:pt x="147" y="111"/>
                  </a:lnTo>
                  <a:lnTo>
                    <a:pt x="133" y="99"/>
                  </a:lnTo>
                  <a:lnTo>
                    <a:pt x="122" y="86"/>
                  </a:lnTo>
                  <a:lnTo>
                    <a:pt x="112" y="74"/>
                  </a:lnTo>
                  <a:lnTo>
                    <a:pt x="105" y="62"/>
                  </a:lnTo>
                  <a:lnTo>
                    <a:pt x="98" y="48"/>
                  </a:lnTo>
                  <a:lnTo>
                    <a:pt x="91" y="3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59" y="4"/>
                  </a:lnTo>
                  <a:lnTo>
                    <a:pt x="38" y="9"/>
                  </a:lnTo>
                  <a:lnTo>
                    <a:pt x="19" y="16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3" y="39"/>
                  </a:lnTo>
                  <a:lnTo>
                    <a:pt x="5" y="55"/>
                  </a:lnTo>
                  <a:lnTo>
                    <a:pt x="7" y="70"/>
                  </a:lnTo>
                  <a:lnTo>
                    <a:pt x="8" y="86"/>
                  </a:lnTo>
                  <a:lnTo>
                    <a:pt x="8" y="104"/>
                  </a:lnTo>
                  <a:lnTo>
                    <a:pt x="7" y="120"/>
                  </a:lnTo>
                  <a:lnTo>
                    <a:pt x="3" y="135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29" y="174"/>
                  </a:lnTo>
                  <a:lnTo>
                    <a:pt x="57" y="197"/>
                  </a:lnTo>
                  <a:lnTo>
                    <a:pt x="82" y="223"/>
                  </a:lnTo>
                  <a:lnTo>
                    <a:pt x="108" y="255"/>
                  </a:lnTo>
                  <a:lnTo>
                    <a:pt x="108" y="2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147" name="Freeform 25"/>
            <p:cNvSpPr>
              <a:spLocks noEditPoints="1"/>
            </p:cNvSpPr>
            <p:nvPr/>
          </p:nvSpPr>
          <p:spPr bwMode="auto">
            <a:xfrm>
              <a:off x="6405563" y="3581400"/>
              <a:ext cx="309563" cy="746125"/>
            </a:xfrm>
            <a:custGeom>
              <a:avLst/>
              <a:gdLst>
                <a:gd name="T0" fmla="*/ 104 w 195"/>
                <a:gd name="T1" fmla="*/ 470 h 470"/>
                <a:gd name="T2" fmla="*/ 104 w 195"/>
                <a:gd name="T3" fmla="*/ 470 h 470"/>
                <a:gd name="T4" fmla="*/ 149 w 195"/>
                <a:gd name="T5" fmla="*/ 456 h 470"/>
                <a:gd name="T6" fmla="*/ 195 w 195"/>
                <a:gd name="T7" fmla="*/ 446 h 470"/>
                <a:gd name="T8" fmla="*/ 195 w 195"/>
                <a:gd name="T9" fmla="*/ 446 h 470"/>
                <a:gd name="T10" fmla="*/ 185 w 195"/>
                <a:gd name="T11" fmla="*/ 388 h 470"/>
                <a:gd name="T12" fmla="*/ 174 w 195"/>
                <a:gd name="T13" fmla="*/ 335 h 470"/>
                <a:gd name="T14" fmla="*/ 162 w 195"/>
                <a:gd name="T15" fmla="*/ 286 h 470"/>
                <a:gd name="T16" fmla="*/ 149 w 195"/>
                <a:gd name="T17" fmla="*/ 242 h 470"/>
                <a:gd name="T18" fmla="*/ 139 w 195"/>
                <a:gd name="T19" fmla="*/ 200 h 470"/>
                <a:gd name="T20" fmla="*/ 127 w 195"/>
                <a:gd name="T21" fmla="*/ 163 h 470"/>
                <a:gd name="T22" fmla="*/ 114 w 195"/>
                <a:gd name="T23" fmla="*/ 130 h 470"/>
                <a:gd name="T24" fmla="*/ 102 w 195"/>
                <a:gd name="T25" fmla="*/ 102 h 470"/>
                <a:gd name="T26" fmla="*/ 90 w 195"/>
                <a:gd name="T27" fmla="*/ 75 h 470"/>
                <a:gd name="T28" fmla="*/ 79 w 195"/>
                <a:gd name="T29" fmla="*/ 54 h 470"/>
                <a:gd name="T30" fmla="*/ 67 w 195"/>
                <a:gd name="T31" fmla="*/ 35 h 470"/>
                <a:gd name="T32" fmla="*/ 56 w 195"/>
                <a:gd name="T33" fmla="*/ 21 h 470"/>
                <a:gd name="T34" fmla="*/ 46 w 195"/>
                <a:gd name="T35" fmla="*/ 10 h 470"/>
                <a:gd name="T36" fmla="*/ 37 w 195"/>
                <a:gd name="T37" fmla="*/ 3 h 470"/>
                <a:gd name="T38" fmla="*/ 28 w 195"/>
                <a:gd name="T39" fmla="*/ 0 h 470"/>
                <a:gd name="T40" fmla="*/ 21 w 195"/>
                <a:gd name="T41" fmla="*/ 0 h 470"/>
                <a:gd name="T42" fmla="*/ 14 w 195"/>
                <a:gd name="T43" fmla="*/ 5 h 470"/>
                <a:gd name="T44" fmla="*/ 9 w 195"/>
                <a:gd name="T45" fmla="*/ 12 h 470"/>
                <a:gd name="T46" fmla="*/ 5 w 195"/>
                <a:gd name="T47" fmla="*/ 23 h 470"/>
                <a:gd name="T48" fmla="*/ 2 w 195"/>
                <a:gd name="T49" fmla="*/ 37 h 470"/>
                <a:gd name="T50" fmla="*/ 0 w 195"/>
                <a:gd name="T51" fmla="*/ 54 h 470"/>
                <a:gd name="T52" fmla="*/ 0 w 195"/>
                <a:gd name="T53" fmla="*/ 75 h 470"/>
                <a:gd name="T54" fmla="*/ 2 w 195"/>
                <a:gd name="T55" fmla="*/ 100 h 470"/>
                <a:gd name="T56" fmla="*/ 5 w 195"/>
                <a:gd name="T57" fmla="*/ 128 h 470"/>
                <a:gd name="T58" fmla="*/ 11 w 195"/>
                <a:gd name="T59" fmla="*/ 160 h 470"/>
                <a:gd name="T60" fmla="*/ 16 w 195"/>
                <a:gd name="T61" fmla="*/ 195 h 470"/>
                <a:gd name="T62" fmla="*/ 27 w 195"/>
                <a:gd name="T63" fmla="*/ 233 h 470"/>
                <a:gd name="T64" fmla="*/ 37 w 195"/>
                <a:gd name="T65" fmla="*/ 274 h 470"/>
                <a:gd name="T66" fmla="*/ 51 w 195"/>
                <a:gd name="T67" fmla="*/ 318 h 470"/>
                <a:gd name="T68" fmla="*/ 65 w 195"/>
                <a:gd name="T69" fmla="*/ 365 h 470"/>
                <a:gd name="T70" fmla="*/ 84 w 195"/>
                <a:gd name="T71" fmla="*/ 416 h 470"/>
                <a:gd name="T72" fmla="*/ 104 w 195"/>
                <a:gd name="T73" fmla="*/ 470 h 470"/>
                <a:gd name="T74" fmla="*/ 104 w 195"/>
                <a:gd name="T75" fmla="*/ 470 h 470"/>
                <a:gd name="T76" fmla="*/ 83 w 195"/>
                <a:gd name="T77" fmla="*/ 332 h 470"/>
                <a:gd name="T78" fmla="*/ 37 w 195"/>
                <a:gd name="T79" fmla="*/ 158 h 470"/>
                <a:gd name="T80" fmla="*/ 37 w 195"/>
                <a:gd name="T81" fmla="*/ 158 h 470"/>
                <a:gd name="T82" fmla="*/ 35 w 195"/>
                <a:gd name="T83" fmla="*/ 153 h 470"/>
                <a:gd name="T84" fmla="*/ 37 w 195"/>
                <a:gd name="T85" fmla="*/ 149 h 470"/>
                <a:gd name="T86" fmla="*/ 41 w 195"/>
                <a:gd name="T87" fmla="*/ 147 h 470"/>
                <a:gd name="T88" fmla="*/ 44 w 195"/>
                <a:gd name="T89" fmla="*/ 146 h 470"/>
                <a:gd name="T90" fmla="*/ 48 w 195"/>
                <a:gd name="T91" fmla="*/ 146 h 470"/>
                <a:gd name="T92" fmla="*/ 51 w 195"/>
                <a:gd name="T93" fmla="*/ 146 h 470"/>
                <a:gd name="T94" fmla="*/ 55 w 195"/>
                <a:gd name="T95" fmla="*/ 149 h 470"/>
                <a:gd name="T96" fmla="*/ 56 w 195"/>
                <a:gd name="T97" fmla="*/ 153 h 470"/>
                <a:gd name="T98" fmla="*/ 102 w 195"/>
                <a:gd name="T99" fmla="*/ 326 h 470"/>
                <a:gd name="T100" fmla="*/ 102 w 195"/>
                <a:gd name="T101" fmla="*/ 326 h 470"/>
                <a:gd name="T102" fmla="*/ 102 w 195"/>
                <a:gd name="T103" fmla="*/ 330 h 470"/>
                <a:gd name="T104" fmla="*/ 100 w 195"/>
                <a:gd name="T105" fmla="*/ 333 h 470"/>
                <a:gd name="T106" fmla="*/ 98 w 195"/>
                <a:gd name="T107" fmla="*/ 337 h 470"/>
                <a:gd name="T108" fmla="*/ 95 w 195"/>
                <a:gd name="T109" fmla="*/ 339 h 470"/>
                <a:gd name="T110" fmla="*/ 91 w 195"/>
                <a:gd name="T111" fmla="*/ 339 h 470"/>
                <a:gd name="T112" fmla="*/ 86 w 195"/>
                <a:gd name="T113" fmla="*/ 337 h 470"/>
                <a:gd name="T114" fmla="*/ 84 w 195"/>
                <a:gd name="T115" fmla="*/ 335 h 470"/>
                <a:gd name="T116" fmla="*/ 83 w 195"/>
                <a:gd name="T117" fmla="*/ 332 h 470"/>
                <a:gd name="T118" fmla="*/ 83 w 195"/>
                <a:gd name="T119" fmla="*/ 332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5" h="470">
                  <a:moveTo>
                    <a:pt x="104" y="470"/>
                  </a:moveTo>
                  <a:lnTo>
                    <a:pt x="104" y="470"/>
                  </a:lnTo>
                  <a:lnTo>
                    <a:pt x="149" y="456"/>
                  </a:lnTo>
                  <a:lnTo>
                    <a:pt x="195" y="446"/>
                  </a:lnTo>
                  <a:lnTo>
                    <a:pt x="195" y="446"/>
                  </a:lnTo>
                  <a:lnTo>
                    <a:pt x="185" y="388"/>
                  </a:lnTo>
                  <a:lnTo>
                    <a:pt x="174" y="335"/>
                  </a:lnTo>
                  <a:lnTo>
                    <a:pt x="162" y="286"/>
                  </a:lnTo>
                  <a:lnTo>
                    <a:pt x="149" y="242"/>
                  </a:lnTo>
                  <a:lnTo>
                    <a:pt x="139" y="200"/>
                  </a:lnTo>
                  <a:lnTo>
                    <a:pt x="127" y="163"/>
                  </a:lnTo>
                  <a:lnTo>
                    <a:pt x="114" y="130"/>
                  </a:lnTo>
                  <a:lnTo>
                    <a:pt x="102" y="102"/>
                  </a:lnTo>
                  <a:lnTo>
                    <a:pt x="90" y="75"/>
                  </a:lnTo>
                  <a:lnTo>
                    <a:pt x="79" y="54"/>
                  </a:lnTo>
                  <a:lnTo>
                    <a:pt x="67" y="35"/>
                  </a:lnTo>
                  <a:lnTo>
                    <a:pt x="56" y="21"/>
                  </a:lnTo>
                  <a:lnTo>
                    <a:pt x="46" y="10"/>
                  </a:lnTo>
                  <a:lnTo>
                    <a:pt x="37" y="3"/>
                  </a:lnTo>
                  <a:lnTo>
                    <a:pt x="28" y="0"/>
                  </a:lnTo>
                  <a:lnTo>
                    <a:pt x="21" y="0"/>
                  </a:lnTo>
                  <a:lnTo>
                    <a:pt x="14" y="5"/>
                  </a:lnTo>
                  <a:lnTo>
                    <a:pt x="9" y="12"/>
                  </a:lnTo>
                  <a:lnTo>
                    <a:pt x="5" y="23"/>
                  </a:lnTo>
                  <a:lnTo>
                    <a:pt x="2" y="37"/>
                  </a:lnTo>
                  <a:lnTo>
                    <a:pt x="0" y="54"/>
                  </a:lnTo>
                  <a:lnTo>
                    <a:pt x="0" y="75"/>
                  </a:lnTo>
                  <a:lnTo>
                    <a:pt x="2" y="100"/>
                  </a:lnTo>
                  <a:lnTo>
                    <a:pt x="5" y="128"/>
                  </a:lnTo>
                  <a:lnTo>
                    <a:pt x="11" y="160"/>
                  </a:lnTo>
                  <a:lnTo>
                    <a:pt x="16" y="195"/>
                  </a:lnTo>
                  <a:lnTo>
                    <a:pt x="27" y="233"/>
                  </a:lnTo>
                  <a:lnTo>
                    <a:pt x="37" y="274"/>
                  </a:lnTo>
                  <a:lnTo>
                    <a:pt x="51" y="318"/>
                  </a:lnTo>
                  <a:lnTo>
                    <a:pt x="65" y="365"/>
                  </a:lnTo>
                  <a:lnTo>
                    <a:pt x="84" y="416"/>
                  </a:lnTo>
                  <a:lnTo>
                    <a:pt x="104" y="470"/>
                  </a:lnTo>
                  <a:lnTo>
                    <a:pt x="104" y="470"/>
                  </a:lnTo>
                  <a:close/>
                  <a:moveTo>
                    <a:pt x="83" y="332"/>
                  </a:moveTo>
                  <a:lnTo>
                    <a:pt x="37" y="158"/>
                  </a:lnTo>
                  <a:lnTo>
                    <a:pt x="37" y="158"/>
                  </a:lnTo>
                  <a:lnTo>
                    <a:pt x="35" y="153"/>
                  </a:lnTo>
                  <a:lnTo>
                    <a:pt x="37" y="149"/>
                  </a:lnTo>
                  <a:lnTo>
                    <a:pt x="41" y="147"/>
                  </a:lnTo>
                  <a:lnTo>
                    <a:pt x="44" y="146"/>
                  </a:lnTo>
                  <a:lnTo>
                    <a:pt x="48" y="146"/>
                  </a:lnTo>
                  <a:lnTo>
                    <a:pt x="51" y="146"/>
                  </a:lnTo>
                  <a:lnTo>
                    <a:pt x="55" y="149"/>
                  </a:lnTo>
                  <a:lnTo>
                    <a:pt x="56" y="153"/>
                  </a:lnTo>
                  <a:lnTo>
                    <a:pt x="102" y="326"/>
                  </a:lnTo>
                  <a:lnTo>
                    <a:pt x="102" y="326"/>
                  </a:lnTo>
                  <a:lnTo>
                    <a:pt x="102" y="330"/>
                  </a:lnTo>
                  <a:lnTo>
                    <a:pt x="100" y="333"/>
                  </a:lnTo>
                  <a:lnTo>
                    <a:pt x="98" y="337"/>
                  </a:lnTo>
                  <a:lnTo>
                    <a:pt x="95" y="339"/>
                  </a:lnTo>
                  <a:lnTo>
                    <a:pt x="91" y="339"/>
                  </a:lnTo>
                  <a:lnTo>
                    <a:pt x="86" y="337"/>
                  </a:lnTo>
                  <a:lnTo>
                    <a:pt x="84" y="335"/>
                  </a:lnTo>
                  <a:lnTo>
                    <a:pt x="83" y="332"/>
                  </a:lnTo>
                  <a:lnTo>
                    <a:pt x="83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148" name="Freeform 26"/>
            <p:cNvSpPr>
              <a:spLocks/>
            </p:cNvSpPr>
            <p:nvPr/>
          </p:nvSpPr>
          <p:spPr bwMode="auto">
            <a:xfrm>
              <a:off x="6634163" y="3648075"/>
              <a:ext cx="1042988" cy="1236663"/>
            </a:xfrm>
            <a:custGeom>
              <a:avLst/>
              <a:gdLst>
                <a:gd name="T0" fmla="*/ 74 w 657"/>
                <a:gd name="T1" fmla="*/ 0 h 779"/>
                <a:gd name="T2" fmla="*/ 58 w 657"/>
                <a:gd name="T3" fmla="*/ 2 h 779"/>
                <a:gd name="T4" fmla="*/ 33 w 657"/>
                <a:gd name="T5" fmla="*/ 12 h 779"/>
                <a:gd name="T6" fmla="*/ 12 w 657"/>
                <a:gd name="T7" fmla="*/ 32 h 779"/>
                <a:gd name="T8" fmla="*/ 2 w 657"/>
                <a:gd name="T9" fmla="*/ 58 h 779"/>
                <a:gd name="T10" fmla="*/ 49 w 657"/>
                <a:gd name="T11" fmla="*/ 74 h 779"/>
                <a:gd name="T12" fmla="*/ 51 w 657"/>
                <a:gd name="T13" fmla="*/ 63 h 779"/>
                <a:gd name="T14" fmla="*/ 63 w 657"/>
                <a:gd name="T15" fmla="*/ 51 h 779"/>
                <a:gd name="T16" fmla="*/ 585 w 657"/>
                <a:gd name="T17" fmla="*/ 49 h 779"/>
                <a:gd name="T18" fmla="*/ 594 w 657"/>
                <a:gd name="T19" fmla="*/ 51 h 779"/>
                <a:gd name="T20" fmla="*/ 608 w 657"/>
                <a:gd name="T21" fmla="*/ 63 h 779"/>
                <a:gd name="T22" fmla="*/ 609 w 657"/>
                <a:gd name="T23" fmla="*/ 706 h 779"/>
                <a:gd name="T24" fmla="*/ 608 w 657"/>
                <a:gd name="T25" fmla="*/ 714 h 779"/>
                <a:gd name="T26" fmla="*/ 594 w 657"/>
                <a:gd name="T27" fmla="*/ 728 h 779"/>
                <a:gd name="T28" fmla="*/ 74 w 657"/>
                <a:gd name="T29" fmla="*/ 730 h 779"/>
                <a:gd name="T30" fmla="*/ 63 w 657"/>
                <a:gd name="T31" fmla="*/ 728 h 779"/>
                <a:gd name="T32" fmla="*/ 51 w 657"/>
                <a:gd name="T33" fmla="*/ 714 h 779"/>
                <a:gd name="T34" fmla="*/ 0 w 657"/>
                <a:gd name="T35" fmla="*/ 706 h 779"/>
                <a:gd name="T36" fmla="*/ 2 w 657"/>
                <a:gd name="T37" fmla="*/ 720 h 779"/>
                <a:gd name="T38" fmla="*/ 12 w 657"/>
                <a:gd name="T39" fmla="*/ 746 h 779"/>
                <a:gd name="T40" fmla="*/ 33 w 657"/>
                <a:gd name="T41" fmla="*/ 767 h 779"/>
                <a:gd name="T42" fmla="*/ 58 w 657"/>
                <a:gd name="T43" fmla="*/ 778 h 779"/>
                <a:gd name="T44" fmla="*/ 585 w 657"/>
                <a:gd name="T45" fmla="*/ 779 h 779"/>
                <a:gd name="T46" fmla="*/ 599 w 657"/>
                <a:gd name="T47" fmla="*/ 778 h 779"/>
                <a:gd name="T48" fmla="*/ 625 w 657"/>
                <a:gd name="T49" fmla="*/ 767 h 779"/>
                <a:gd name="T50" fmla="*/ 644 w 657"/>
                <a:gd name="T51" fmla="*/ 746 h 779"/>
                <a:gd name="T52" fmla="*/ 657 w 657"/>
                <a:gd name="T53" fmla="*/ 720 h 779"/>
                <a:gd name="T54" fmla="*/ 657 w 657"/>
                <a:gd name="T55" fmla="*/ 74 h 779"/>
                <a:gd name="T56" fmla="*/ 657 w 657"/>
                <a:gd name="T57" fmla="*/ 58 h 779"/>
                <a:gd name="T58" fmla="*/ 644 w 657"/>
                <a:gd name="T59" fmla="*/ 32 h 779"/>
                <a:gd name="T60" fmla="*/ 625 w 657"/>
                <a:gd name="T61" fmla="*/ 12 h 779"/>
                <a:gd name="T62" fmla="*/ 599 w 657"/>
                <a:gd name="T63" fmla="*/ 2 h 779"/>
                <a:gd name="T64" fmla="*/ 585 w 657"/>
                <a:gd name="T65" fmla="*/ 0 h 7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57" h="779">
                  <a:moveTo>
                    <a:pt x="585" y="0"/>
                  </a:moveTo>
                  <a:lnTo>
                    <a:pt x="74" y="0"/>
                  </a:lnTo>
                  <a:lnTo>
                    <a:pt x="74" y="0"/>
                  </a:lnTo>
                  <a:lnTo>
                    <a:pt x="58" y="2"/>
                  </a:lnTo>
                  <a:lnTo>
                    <a:pt x="46" y="5"/>
                  </a:lnTo>
                  <a:lnTo>
                    <a:pt x="33" y="12"/>
                  </a:lnTo>
                  <a:lnTo>
                    <a:pt x="21" y="21"/>
                  </a:lnTo>
                  <a:lnTo>
                    <a:pt x="12" y="32"/>
                  </a:lnTo>
                  <a:lnTo>
                    <a:pt x="5" y="44"/>
                  </a:lnTo>
                  <a:lnTo>
                    <a:pt x="2" y="58"/>
                  </a:lnTo>
                  <a:lnTo>
                    <a:pt x="0" y="74"/>
                  </a:lnTo>
                  <a:lnTo>
                    <a:pt x="49" y="74"/>
                  </a:lnTo>
                  <a:lnTo>
                    <a:pt x="49" y="74"/>
                  </a:lnTo>
                  <a:lnTo>
                    <a:pt x="51" y="63"/>
                  </a:lnTo>
                  <a:lnTo>
                    <a:pt x="56" y="56"/>
                  </a:lnTo>
                  <a:lnTo>
                    <a:pt x="63" y="51"/>
                  </a:lnTo>
                  <a:lnTo>
                    <a:pt x="74" y="49"/>
                  </a:lnTo>
                  <a:lnTo>
                    <a:pt x="585" y="49"/>
                  </a:lnTo>
                  <a:lnTo>
                    <a:pt x="585" y="49"/>
                  </a:lnTo>
                  <a:lnTo>
                    <a:pt x="594" y="51"/>
                  </a:lnTo>
                  <a:lnTo>
                    <a:pt x="602" y="56"/>
                  </a:lnTo>
                  <a:lnTo>
                    <a:pt x="608" y="63"/>
                  </a:lnTo>
                  <a:lnTo>
                    <a:pt x="609" y="74"/>
                  </a:lnTo>
                  <a:lnTo>
                    <a:pt x="609" y="706"/>
                  </a:lnTo>
                  <a:lnTo>
                    <a:pt x="609" y="706"/>
                  </a:lnTo>
                  <a:lnTo>
                    <a:pt x="608" y="714"/>
                  </a:lnTo>
                  <a:lnTo>
                    <a:pt x="602" y="723"/>
                  </a:lnTo>
                  <a:lnTo>
                    <a:pt x="594" y="728"/>
                  </a:lnTo>
                  <a:lnTo>
                    <a:pt x="585" y="730"/>
                  </a:lnTo>
                  <a:lnTo>
                    <a:pt x="74" y="730"/>
                  </a:lnTo>
                  <a:lnTo>
                    <a:pt x="74" y="730"/>
                  </a:lnTo>
                  <a:lnTo>
                    <a:pt x="63" y="728"/>
                  </a:lnTo>
                  <a:lnTo>
                    <a:pt x="56" y="723"/>
                  </a:lnTo>
                  <a:lnTo>
                    <a:pt x="51" y="714"/>
                  </a:lnTo>
                  <a:lnTo>
                    <a:pt x="49" y="706"/>
                  </a:lnTo>
                  <a:lnTo>
                    <a:pt x="0" y="706"/>
                  </a:lnTo>
                  <a:lnTo>
                    <a:pt x="0" y="706"/>
                  </a:lnTo>
                  <a:lnTo>
                    <a:pt x="2" y="720"/>
                  </a:lnTo>
                  <a:lnTo>
                    <a:pt x="5" y="734"/>
                  </a:lnTo>
                  <a:lnTo>
                    <a:pt x="12" y="746"/>
                  </a:lnTo>
                  <a:lnTo>
                    <a:pt x="21" y="757"/>
                  </a:lnTo>
                  <a:lnTo>
                    <a:pt x="33" y="767"/>
                  </a:lnTo>
                  <a:lnTo>
                    <a:pt x="46" y="772"/>
                  </a:lnTo>
                  <a:lnTo>
                    <a:pt x="58" y="778"/>
                  </a:lnTo>
                  <a:lnTo>
                    <a:pt x="74" y="779"/>
                  </a:lnTo>
                  <a:lnTo>
                    <a:pt x="585" y="779"/>
                  </a:lnTo>
                  <a:lnTo>
                    <a:pt x="585" y="779"/>
                  </a:lnTo>
                  <a:lnTo>
                    <a:pt x="599" y="778"/>
                  </a:lnTo>
                  <a:lnTo>
                    <a:pt x="613" y="772"/>
                  </a:lnTo>
                  <a:lnTo>
                    <a:pt x="625" y="767"/>
                  </a:lnTo>
                  <a:lnTo>
                    <a:pt x="636" y="757"/>
                  </a:lnTo>
                  <a:lnTo>
                    <a:pt x="644" y="746"/>
                  </a:lnTo>
                  <a:lnTo>
                    <a:pt x="651" y="734"/>
                  </a:lnTo>
                  <a:lnTo>
                    <a:pt x="657" y="720"/>
                  </a:lnTo>
                  <a:lnTo>
                    <a:pt x="657" y="706"/>
                  </a:lnTo>
                  <a:lnTo>
                    <a:pt x="657" y="74"/>
                  </a:lnTo>
                  <a:lnTo>
                    <a:pt x="657" y="74"/>
                  </a:lnTo>
                  <a:lnTo>
                    <a:pt x="657" y="58"/>
                  </a:lnTo>
                  <a:lnTo>
                    <a:pt x="651" y="44"/>
                  </a:lnTo>
                  <a:lnTo>
                    <a:pt x="644" y="32"/>
                  </a:lnTo>
                  <a:lnTo>
                    <a:pt x="636" y="21"/>
                  </a:lnTo>
                  <a:lnTo>
                    <a:pt x="625" y="12"/>
                  </a:lnTo>
                  <a:lnTo>
                    <a:pt x="613" y="5"/>
                  </a:lnTo>
                  <a:lnTo>
                    <a:pt x="599" y="2"/>
                  </a:lnTo>
                  <a:lnTo>
                    <a:pt x="585" y="0"/>
                  </a:lnTo>
                  <a:lnTo>
                    <a:pt x="58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149" name="Rectangle 27"/>
            <p:cNvSpPr>
              <a:spLocks noChangeArrowheads="1"/>
            </p:cNvSpPr>
            <p:nvPr/>
          </p:nvSpPr>
          <p:spPr bwMode="auto">
            <a:xfrm>
              <a:off x="6915150" y="3971925"/>
              <a:ext cx="501650" cy="777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150" name="Rectangle 28"/>
            <p:cNvSpPr>
              <a:spLocks noChangeArrowheads="1"/>
            </p:cNvSpPr>
            <p:nvPr/>
          </p:nvSpPr>
          <p:spPr bwMode="auto">
            <a:xfrm>
              <a:off x="6915150" y="4278313"/>
              <a:ext cx="501650" cy="746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151" name="Rectangle 29"/>
            <p:cNvSpPr>
              <a:spLocks noChangeArrowheads="1"/>
            </p:cNvSpPr>
            <p:nvPr/>
          </p:nvSpPr>
          <p:spPr bwMode="auto">
            <a:xfrm>
              <a:off x="6811963" y="4124325"/>
              <a:ext cx="604838" cy="762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>
                <a:solidFill>
                  <a:prstClr val="black"/>
                </a:solidFill>
              </a:endParaRPr>
            </a:p>
          </p:txBody>
        </p:sp>
      </p:grp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43411-7C57-481C-BA3E-8A56C2B72D05}" type="slidenum">
              <a:rPr lang="ko-KR" altLang="en-US" smtClean="0"/>
              <a:pPr/>
              <a:t>8</a:t>
            </a:fld>
            <a:endParaRPr lang="ko-KR" altLang="en-US" dirty="0"/>
          </a:p>
        </p:txBody>
      </p:sp>
      <p:sp>
        <p:nvSpPr>
          <p:cNvPr id="55" name="제목 2"/>
          <p:cNvSpPr txBox="1">
            <a:spLocks/>
          </p:cNvSpPr>
          <p:nvPr/>
        </p:nvSpPr>
        <p:spPr>
          <a:xfrm>
            <a:off x="405000" y="562687"/>
            <a:ext cx="6429890" cy="5078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lang="ko-KR" altLang="en-US" sz="3000" b="1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5400" smtClean="0">
                <a:solidFill>
                  <a:schemeClr val="bg1"/>
                </a:solidFill>
              </a:rPr>
              <a:t>Test Case</a:t>
            </a:r>
            <a:endParaRPr lang="ko-KR" altLang="en-US" sz="540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768413" y="837414"/>
            <a:ext cx="348306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smtClean="0">
                <a:solidFill>
                  <a:schemeClr val="bg1"/>
                </a:solidFill>
              </a:rPr>
              <a:t>LwM2M</a:t>
            </a:r>
            <a:r>
              <a:rPr lang="en-US" altLang="ko-KR" sz="1400" smtClean="0">
                <a:solidFill>
                  <a:schemeClr val="bg1"/>
                </a:solidFill>
              </a:rPr>
              <a:t> Conformance Test Specification</a:t>
            </a:r>
            <a:endParaRPr lang="ko-KR" altLang="en-US" sz="1400">
              <a:solidFill>
                <a:schemeClr val="bg1"/>
              </a:solidFill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5558" y="1419582"/>
            <a:ext cx="9144000" cy="5033396"/>
          </a:xfrm>
          <a:prstGeom prst="rect">
            <a:avLst/>
          </a:prstGeom>
          <a:solidFill>
            <a:sysClr val="window" lastClr="FFFFFF">
              <a:lumMod val="85000"/>
            </a:sysClr>
          </a:solidFill>
          <a:ln w="25400" cap="flat" cmpd="sng" algn="ctr">
            <a:solidFill>
              <a:sysClr val="window" lastClr="FFFFFF">
                <a:lumMod val="85000"/>
              </a:sysClr>
            </a:solidFill>
            <a:prstDash val="solid"/>
          </a:ln>
          <a:effectLst/>
        </p:spPr>
        <p:txBody>
          <a:bodyPr anchor="ctr"/>
          <a:lstStyle/>
          <a:p>
            <a:pPr marL="742950" lvl="1" indent="-285750">
              <a:lnSpc>
                <a:spcPct val="130000"/>
              </a:lnSpc>
              <a:buFont typeface="Wingdings" panose="05000000000000000000" pitchFamily="2" charset="2"/>
              <a:buChar char="l"/>
              <a:defRPr/>
            </a:pPr>
            <a:endParaRPr lang="en-US" altLang="ko-KR" b="1" dirty="0" smtClean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 marL="742950" lvl="1" indent="-285750">
              <a:lnSpc>
                <a:spcPct val="130000"/>
              </a:lnSpc>
              <a:buFont typeface="Wingdings" panose="05000000000000000000" pitchFamily="2" charset="2"/>
              <a:buChar char="l"/>
              <a:defRPr/>
            </a:pPr>
            <a:endParaRPr lang="en-US" altLang="ko-KR" b="1" dirty="0" smtClean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 marL="742950" lvl="1" indent="-285750">
              <a:lnSpc>
                <a:spcPct val="130000"/>
              </a:lnSpc>
              <a:buFont typeface="Wingdings" panose="05000000000000000000" pitchFamily="2" charset="2"/>
              <a:buChar char="l"/>
              <a:defRPr/>
            </a:pPr>
            <a:endParaRPr lang="en-US" altLang="ko-KR" b="1" dirty="0" smtClean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 marL="1200150" lvl="2" indent="-285750">
              <a:lnSpc>
                <a:spcPct val="130000"/>
              </a:lnSpc>
              <a:buFont typeface="Wingdings" panose="05000000000000000000" pitchFamily="2" charset="2"/>
              <a:buChar char="ü"/>
              <a:defRPr/>
            </a:pPr>
            <a:endParaRPr lang="en-US" altLang="ko-KR" b="1" dirty="0" smtClean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 marL="742950" lvl="1" indent="-285750">
              <a:lnSpc>
                <a:spcPct val="130000"/>
              </a:lnSpc>
              <a:buFont typeface="Wingdings" panose="05000000000000000000" pitchFamily="2" charset="2"/>
              <a:buChar char="l"/>
              <a:defRPr/>
            </a:pPr>
            <a:endParaRPr lang="en-US" altLang="ko-KR" b="1" dirty="0" smtClean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 marL="742950" lvl="1" indent="-285750">
              <a:lnSpc>
                <a:spcPct val="130000"/>
              </a:lnSpc>
              <a:buFont typeface="Wingdings" panose="05000000000000000000" pitchFamily="2" charset="2"/>
              <a:buChar char="l"/>
              <a:defRPr/>
            </a:pPr>
            <a:endParaRPr kumimoji="1" lang="ko-KR" altLang="en-US" b="0" i="0" u="none" strike="noStrike" kern="0" cap="none" spc="0" normalizeH="0" baseline="0" noProof="0" dirty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0" y="1407437"/>
            <a:ext cx="2467897" cy="36146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 smtClean="0"/>
              <a:t>Test</a:t>
            </a:r>
            <a:r>
              <a:rPr lang="ko-KR" altLang="en-US" b="1"/>
              <a:t> </a:t>
            </a:r>
            <a:r>
              <a:rPr lang="en-US" altLang="ko-KR" b="1" dirty="0" smtClean="0"/>
              <a:t>Configuration</a:t>
            </a:r>
            <a:endParaRPr lang="ko-KR" altLang="en-US" b="1" dirty="0"/>
          </a:p>
        </p:txBody>
      </p:sp>
      <p:sp>
        <p:nvSpPr>
          <p:cNvPr id="3" name="모서리가 둥근 직사각형 2"/>
          <p:cNvSpPr/>
          <p:nvPr/>
        </p:nvSpPr>
        <p:spPr>
          <a:xfrm>
            <a:off x="373010" y="3335203"/>
            <a:ext cx="1573777" cy="781133"/>
          </a:xfrm>
          <a:prstGeom prst="roundRect">
            <a:avLst>
              <a:gd name="adj" fmla="val 9849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/>
          </a:p>
        </p:txBody>
      </p:sp>
      <p:sp>
        <p:nvSpPr>
          <p:cNvPr id="18" name="직사각형 17"/>
          <p:cNvSpPr/>
          <p:nvPr/>
        </p:nvSpPr>
        <p:spPr>
          <a:xfrm>
            <a:off x="169216" y="2498478"/>
            <a:ext cx="3793184" cy="412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l"/>
              <a:defRPr/>
            </a:pPr>
            <a:r>
              <a:rPr lang="en-US" altLang="ko-KR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LwM2M_CFG_S_01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168182" y="4467290"/>
            <a:ext cx="3793184" cy="3770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l"/>
              <a:defRPr/>
            </a:pPr>
            <a:r>
              <a:rPr lang="en-US" altLang="ko-KR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LwM2M_CFG_S_02</a:t>
            </a:r>
          </a:p>
        </p:txBody>
      </p:sp>
      <p:cxnSp>
        <p:nvCxnSpPr>
          <p:cNvPr id="6" name="직선 연결선 5"/>
          <p:cNvCxnSpPr/>
          <p:nvPr/>
        </p:nvCxnSpPr>
        <p:spPr>
          <a:xfrm>
            <a:off x="4577558" y="1972772"/>
            <a:ext cx="0" cy="4428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524661" y="3325770"/>
            <a:ext cx="125879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100" b="1" dirty="0" smtClean="0">
                <a:solidFill>
                  <a:schemeClr val="bg1"/>
                </a:solidFill>
              </a:rPr>
              <a:t>LwM2M Bootstrap Server,</a:t>
            </a:r>
          </a:p>
          <a:p>
            <a:pPr algn="ctr"/>
            <a:r>
              <a:rPr lang="en-US" altLang="ko-KR" sz="1100" b="1" dirty="0" smtClean="0">
                <a:solidFill>
                  <a:schemeClr val="bg1"/>
                </a:solidFill>
              </a:rPr>
              <a:t>LwM2M Server</a:t>
            </a:r>
            <a:endParaRPr lang="ko-KR" altLang="en-US" sz="1100" b="1">
              <a:solidFill>
                <a:schemeClr val="bg1"/>
              </a:solidFill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259171" y="3007224"/>
            <a:ext cx="1805603" cy="1166964"/>
          </a:xfrm>
          <a:prstGeom prst="rect">
            <a:avLst/>
          </a:prstGeom>
          <a:noFill/>
          <a:ln w="285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모서리가 둥근 직사각형 25"/>
          <p:cNvSpPr/>
          <p:nvPr/>
        </p:nvSpPr>
        <p:spPr>
          <a:xfrm>
            <a:off x="2671133" y="3349465"/>
            <a:ext cx="1573777" cy="781133"/>
          </a:xfrm>
          <a:prstGeom prst="roundRect">
            <a:avLst>
              <a:gd name="adj" fmla="val 9849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/>
          </a:p>
        </p:txBody>
      </p:sp>
      <p:sp>
        <p:nvSpPr>
          <p:cNvPr id="24" name="TextBox 23"/>
          <p:cNvSpPr txBox="1"/>
          <p:nvPr/>
        </p:nvSpPr>
        <p:spPr>
          <a:xfrm>
            <a:off x="2844035" y="3564851"/>
            <a:ext cx="125879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100" b="1" dirty="0" smtClean="0">
                <a:solidFill>
                  <a:schemeClr val="bg1"/>
                </a:solidFill>
              </a:rPr>
              <a:t>LwM2M Client </a:t>
            </a:r>
            <a:endParaRPr lang="ko-KR" altLang="en-US" sz="1100" b="1">
              <a:solidFill>
                <a:schemeClr val="bg1"/>
              </a:solidFill>
            </a:endParaRPr>
          </a:p>
        </p:txBody>
      </p:sp>
      <p:sp>
        <p:nvSpPr>
          <p:cNvPr id="27" name="직사각형 26"/>
          <p:cNvSpPr/>
          <p:nvPr/>
        </p:nvSpPr>
        <p:spPr>
          <a:xfrm>
            <a:off x="2513824" y="3013678"/>
            <a:ext cx="1881195" cy="1166964"/>
          </a:xfrm>
          <a:prstGeom prst="rect">
            <a:avLst/>
          </a:prstGeom>
          <a:noFill/>
          <a:ln w="285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/>
          <p:cNvSpPr txBox="1"/>
          <p:nvPr/>
        </p:nvSpPr>
        <p:spPr>
          <a:xfrm>
            <a:off x="894210" y="2997220"/>
            <a:ext cx="5196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b="1" dirty="0" smtClean="0">
                <a:solidFill>
                  <a:schemeClr val="accent5">
                    <a:lumMod val="50000"/>
                  </a:schemeClr>
                </a:solidFill>
              </a:rPr>
              <a:t>IUT</a:t>
            </a:r>
            <a:endParaRPr lang="ko-KR" altLang="en-US" sz="1600" b="1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056267" y="3003164"/>
            <a:ext cx="7614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b="1" dirty="0" smtClean="0">
                <a:solidFill>
                  <a:schemeClr val="accent5">
                    <a:lumMod val="50000"/>
                  </a:schemeClr>
                </a:solidFill>
              </a:rPr>
              <a:t>Tester</a:t>
            </a:r>
            <a:endParaRPr lang="ko-KR" altLang="en-US" sz="1600" b="1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0" name="왼쪽/오른쪽 화살표 9"/>
          <p:cNvSpPr/>
          <p:nvPr/>
        </p:nvSpPr>
        <p:spPr>
          <a:xfrm>
            <a:off x="1783453" y="3590706"/>
            <a:ext cx="1059681" cy="184881"/>
          </a:xfrm>
          <a:prstGeom prst="leftRightArrow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1" name="모서리가 둥근 직사각형 30"/>
          <p:cNvSpPr/>
          <p:nvPr/>
        </p:nvSpPr>
        <p:spPr>
          <a:xfrm>
            <a:off x="371075" y="5376490"/>
            <a:ext cx="1573777" cy="781133"/>
          </a:xfrm>
          <a:prstGeom prst="roundRect">
            <a:avLst>
              <a:gd name="adj" fmla="val 9849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/>
          </a:p>
        </p:txBody>
      </p:sp>
      <p:sp>
        <p:nvSpPr>
          <p:cNvPr id="32" name="TextBox 31"/>
          <p:cNvSpPr txBox="1"/>
          <p:nvPr/>
        </p:nvSpPr>
        <p:spPr>
          <a:xfrm>
            <a:off x="522726" y="5593200"/>
            <a:ext cx="125879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100" b="1" dirty="0" smtClean="0">
                <a:solidFill>
                  <a:schemeClr val="bg1"/>
                </a:solidFill>
              </a:rPr>
              <a:t>LwM2M Server</a:t>
            </a:r>
            <a:endParaRPr lang="ko-KR" altLang="en-US" sz="1100" b="1">
              <a:solidFill>
                <a:schemeClr val="bg1"/>
              </a:solidFill>
            </a:endParaRPr>
          </a:p>
        </p:txBody>
      </p:sp>
      <p:sp>
        <p:nvSpPr>
          <p:cNvPr id="33" name="직사각형 32"/>
          <p:cNvSpPr/>
          <p:nvPr/>
        </p:nvSpPr>
        <p:spPr>
          <a:xfrm>
            <a:off x="257236" y="5048511"/>
            <a:ext cx="1805603" cy="1166964"/>
          </a:xfrm>
          <a:prstGeom prst="rect">
            <a:avLst/>
          </a:prstGeom>
          <a:noFill/>
          <a:ln w="285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4" name="모서리가 둥근 직사각형 33"/>
          <p:cNvSpPr/>
          <p:nvPr/>
        </p:nvSpPr>
        <p:spPr>
          <a:xfrm>
            <a:off x="2669198" y="5390752"/>
            <a:ext cx="1573777" cy="781133"/>
          </a:xfrm>
          <a:prstGeom prst="roundRect">
            <a:avLst>
              <a:gd name="adj" fmla="val 9849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/>
          </a:p>
        </p:txBody>
      </p:sp>
      <p:sp>
        <p:nvSpPr>
          <p:cNvPr id="35" name="TextBox 34"/>
          <p:cNvSpPr txBox="1"/>
          <p:nvPr/>
        </p:nvSpPr>
        <p:spPr>
          <a:xfrm>
            <a:off x="2842100" y="5606138"/>
            <a:ext cx="125879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100" b="1" dirty="0" smtClean="0">
                <a:solidFill>
                  <a:schemeClr val="bg1"/>
                </a:solidFill>
              </a:rPr>
              <a:t>LwM2M Client </a:t>
            </a:r>
            <a:endParaRPr lang="ko-KR" altLang="en-US" sz="1100" b="1">
              <a:solidFill>
                <a:schemeClr val="bg1"/>
              </a:solidFill>
            </a:endParaRPr>
          </a:p>
        </p:txBody>
      </p:sp>
      <p:sp>
        <p:nvSpPr>
          <p:cNvPr id="36" name="직사각형 35"/>
          <p:cNvSpPr/>
          <p:nvPr/>
        </p:nvSpPr>
        <p:spPr>
          <a:xfrm>
            <a:off x="2511889" y="5054965"/>
            <a:ext cx="1881195" cy="1166964"/>
          </a:xfrm>
          <a:prstGeom prst="rect">
            <a:avLst/>
          </a:prstGeom>
          <a:noFill/>
          <a:ln w="285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7" name="TextBox 36"/>
          <p:cNvSpPr txBox="1"/>
          <p:nvPr/>
        </p:nvSpPr>
        <p:spPr>
          <a:xfrm>
            <a:off x="892275" y="5038507"/>
            <a:ext cx="5196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b="1" dirty="0" smtClean="0">
                <a:solidFill>
                  <a:schemeClr val="accent5">
                    <a:lumMod val="50000"/>
                  </a:schemeClr>
                </a:solidFill>
              </a:rPr>
              <a:t>IUT</a:t>
            </a:r>
            <a:endParaRPr lang="ko-KR" altLang="en-US" sz="1600" b="1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054332" y="5044451"/>
            <a:ext cx="7614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b="1" dirty="0" smtClean="0">
                <a:solidFill>
                  <a:schemeClr val="accent5">
                    <a:lumMod val="50000"/>
                  </a:schemeClr>
                </a:solidFill>
              </a:rPr>
              <a:t>Tester</a:t>
            </a:r>
            <a:endParaRPr lang="ko-KR" altLang="en-US" sz="1600" b="1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9" name="왼쪽/오른쪽 화살표 38"/>
          <p:cNvSpPr/>
          <p:nvPr/>
        </p:nvSpPr>
        <p:spPr>
          <a:xfrm>
            <a:off x="1781518" y="5631993"/>
            <a:ext cx="1059681" cy="184881"/>
          </a:xfrm>
          <a:prstGeom prst="leftRightArrow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모서리가 둥근 직사각형 10"/>
          <p:cNvSpPr/>
          <p:nvPr/>
        </p:nvSpPr>
        <p:spPr>
          <a:xfrm>
            <a:off x="1160205" y="2064774"/>
            <a:ext cx="2564301" cy="314632"/>
          </a:xfrm>
          <a:prstGeom prst="roundRect">
            <a:avLst>
              <a:gd name="adj" fmla="val 50000"/>
            </a:avLst>
          </a:prstGeom>
          <a:noFill/>
          <a:ln w="47625" cmpd="sng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1847781" y="2020710"/>
            <a:ext cx="17449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LwM2M Server</a:t>
            </a:r>
            <a:endParaRPr lang="ko-KR" altLang="en-US"/>
          </a:p>
        </p:txBody>
      </p:sp>
      <p:sp>
        <p:nvSpPr>
          <p:cNvPr id="13" name="양쪽 모서리가 둥근 사각형 12"/>
          <p:cNvSpPr/>
          <p:nvPr/>
        </p:nvSpPr>
        <p:spPr>
          <a:xfrm rot="16200000">
            <a:off x="1319776" y="1853165"/>
            <a:ext cx="329065" cy="704092"/>
          </a:xfrm>
          <a:prstGeom prst="round2SameRect">
            <a:avLst>
              <a:gd name="adj1" fmla="val 46072"/>
              <a:gd name="adj2" fmla="val 0"/>
            </a:avLst>
          </a:prstGeom>
          <a:solidFill>
            <a:schemeClr val="bg1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TextBox 42"/>
          <p:cNvSpPr txBox="1"/>
          <p:nvPr/>
        </p:nvSpPr>
        <p:spPr>
          <a:xfrm>
            <a:off x="1280698" y="2027081"/>
            <a:ext cx="5325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IUT</a:t>
            </a:r>
            <a:endParaRPr lang="ko-KR" altLang="en-US"/>
          </a:p>
        </p:txBody>
      </p:sp>
      <p:sp>
        <p:nvSpPr>
          <p:cNvPr id="44" name="모서리가 둥근 직사각형 43"/>
          <p:cNvSpPr/>
          <p:nvPr/>
        </p:nvSpPr>
        <p:spPr>
          <a:xfrm>
            <a:off x="4939967" y="4212012"/>
            <a:ext cx="1573777" cy="781133"/>
          </a:xfrm>
          <a:prstGeom prst="roundRect">
            <a:avLst>
              <a:gd name="adj" fmla="val 9849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/>
          </a:p>
        </p:txBody>
      </p:sp>
      <p:sp>
        <p:nvSpPr>
          <p:cNvPr id="45" name="직사각형 44"/>
          <p:cNvSpPr/>
          <p:nvPr/>
        </p:nvSpPr>
        <p:spPr>
          <a:xfrm>
            <a:off x="4736173" y="3375287"/>
            <a:ext cx="3793184" cy="412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l"/>
              <a:defRPr/>
            </a:pPr>
            <a:r>
              <a:rPr lang="en-US" altLang="ko-KR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LwM2M_CFG_C_01</a:t>
            </a:r>
          </a:p>
        </p:txBody>
      </p:sp>
      <p:sp>
        <p:nvSpPr>
          <p:cNvPr id="49" name="직사각형 48"/>
          <p:cNvSpPr/>
          <p:nvPr/>
        </p:nvSpPr>
        <p:spPr>
          <a:xfrm>
            <a:off x="4826128" y="3884033"/>
            <a:ext cx="1805603" cy="1166964"/>
          </a:xfrm>
          <a:prstGeom prst="rect">
            <a:avLst/>
          </a:prstGeom>
          <a:noFill/>
          <a:ln w="285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0" name="모서리가 둥근 직사각형 49"/>
          <p:cNvSpPr/>
          <p:nvPr/>
        </p:nvSpPr>
        <p:spPr>
          <a:xfrm>
            <a:off x="7238090" y="4226274"/>
            <a:ext cx="1573777" cy="781133"/>
          </a:xfrm>
          <a:prstGeom prst="roundRect">
            <a:avLst>
              <a:gd name="adj" fmla="val 9849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/>
          </a:p>
        </p:txBody>
      </p:sp>
      <p:sp>
        <p:nvSpPr>
          <p:cNvPr id="51" name="TextBox 50"/>
          <p:cNvSpPr txBox="1"/>
          <p:nvPr/>
        </p:nvSpPr>
        <p:spPr>
          <a:xfrm>
            <a:off x="5107774" y="4440091"/>
            <a:ext cx="125879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100" b="1" dirty="0" smtClean="0">
                <a:solidFill>
                  <a:schemeClr val="bg1"/>
                </a:solidFill>
              </a:rPr>
              <a:t>LwM2M Client </a:t>
            </a:r>
            <a:endParaRPr lang="ko-KR" altLang="en-US" sz="1100" b="1">
              <a:solidFill>
                <a:schemeClr val="bg1"/>
              </a:solidFill>
            </a:endParaRPr>
          </a:p>
        </p:txBody>
      </p:sp>
      <p:sp>
        <p:nvSpPr>
          <p:cNvPr id="52" name="직사각형 51"/>
          <p:cNvSpPr/>
          <p:nvPr/>
        </p:nvSpPr>
        <p:spPr>
          <a:xfrm>
            <a:off x="7080781" y="3890487"/>
            <a:ext cx="1881195" cy="1166964"/>
          </a:xfrm>
          <a:prstGeom prst="rect">
            <a:avLst/>
          </a:prstGeom>
          <a:noFill/>
          <a:ln w="285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3" name="TextBox 52"/>
          <p:cNvSpPr txBox="1"/>
          <p:nvPr/>
        </p:nvSpPr>
        <p:spPr>
          <a:xfrm>
            <a:off x="5461167" y="3874029"/>
            <a:ext cx="5196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b="1" dirty="0" smtClean="0">
                <a:solidFill>
                  <a:schemeClr val="accent5">
                    <a:lumMod val="50000"/>
                  </a:schemeClr>
                </a:solidFill>
              </a:rPr>
              <a:t>IUT</a:t>
            </a:r>
            <a:endParaRPr lang="ko-KR" altLang="en-US" sz="1600" b="1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7623224" y="3879973"/>
            <a:ext cx="7614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b="1" dirty="0" smtClean="0">
                <a:solidFill>
                  <a:schemeClr val="accent5">
                    <a:lumMod val="50000"/>
                  </a:schemeClr>
                </a:solidFill>
              </a:rPr>
              <a:t>Tester</a:t>
            </a:r>
            <a:endParaRPr lang="ko-KR" altLang="en-US" sz="1600" b="1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56" name="왼쪽/오른쪽 화살표 55"/>
          <p:cNvSpPr/>
          <p:nvPr/>
        </p:nvSpPr>
        <p:spPr>
          <a:xfrm>
            <a:off x="6350410" y="4467515"/>
            <a:ext cx="1059681" cy="184881"/>
          </a:xfrm>
          <a:prstGeom prst="leftRightArrow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6" name="모서리가 둥근 직사각형 65"/>
          <p:cNvSpPr/>
          <p:nvPr/>
        </p:nvSpPr>
        <p:spPr>
          <a:xfrm>
            <a:off x="5727162" y="2082936"/>
            <a:ext cx="2564301" cy="314632"/>
          </a:xfrm>
          <a:prstGeom prst="roundRect">
            <a:avLst>
              <a:gd name="adj" fmla="val 50000"/>
            </a:avLst>
          </a:prstGeom>
          <a:noFill/>
          <a:ln w="47625" cmpd="sng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7" name="TextBox 66"/>
          <p:cNvSpPr txBox="1"/>
          <p:nvPr/>
        </p:nvSpPr>
        <p:spPr>
          <a:xfrm>
            <a:off x="6414738" y="2038872"/>
            <a:ext cx="16834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LwM2M Client</a:t>
            </a:r>
            <a:endParaRPr lang="ko-KR" altLang="en-US"/>
          </a:p>
        </p:txBody>
      </p:sp>
      <p:sp>
        <p:nvSpPr>
          <p:cNvPr id="68" name="양쪽 모서리가 둥근 사각형 67"/>
          <p:cNvSpPr/>
          <p:nvPr/>
        </p:nvSpPr>
        <p:spPr>
          <a:xfrm rot="16200000">
            <a:off x="5886733" y="1871327"/>
            <a:ext cx="329065" cy="704092"/>
          </a:xfrm>
          <a:prstGeom prst="round2SameRect">
            <a:avLst>
              <a:gd name="adj1" fmla="val 46072"/>
              <a:gd name="adj2" fmla="val 0"/>
            </a:avLst>
          </a:prstGeom>
          <a:solidFill>
            <a:schemeClr val="bg1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9" name="TextBox 68"/>
          <p:cNvSpPr txBox="1"/>
          <p:nvPr/>
        </p:nvSpPr>
        <p:spPr>
          <a:xfrm>
            <a:off x="5847655" y="2045243"/>
            <a:ext cx="5325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IUT</a:t>
            </a:r>
            <a:endParaRPr lang="ko-KR" altLang="en-US"/>
          </a:p>
        </p:txBody>
      </p:sp>
      <p:sp>
        <p:nvSpPr>
          <p:cNvPr id="48" name="TextBox 47"/>
          <p:cNvSpPr txBox="1"/>
          <p:nvPr/>
        </p:nvSpPr>
        <p:spPr>
          <a:xfrm>
            <a:off x="7444521" y="4202579"/>
            <a:ext cx="125879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100" b="1" dirty="0" smtClean="0">
                <a:solidFill>
                  <a:schemeClr val="bg1"/>
                </a:solidFill>
              </a:rPr>
              <a:t>LwM2M Bootstrap Server,</a:t>
            </a:r>
          </a:p>
          <a:p>
            <a:pPr algn="ctr"/>
            <a:r>
              <a:rPr lang="en-US" altLang="ko-KR" sz="1100" b="1" dirty="0" smtClean="0">
                <a:solidFill>
                  <a:schemeClr val="bg1"/>
                </a:solidFill>
              </a:rPr>
              <a:t>LwM2M Server</a:t>
            </a:r>
            <a:endParaRPr lang="ko-KR" altLang="en-US" sz="1100" b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1349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직사각형 105"/>
          <p:cNvSpPr/>
          <p:nvPr/>
        </p:nvSpPr>
        <p:spPr>
          <a:xfrm>
            <a:off x="-2137" y="989139"/>
            <a:ext cx="9144000" cy="5781340"/>
          </a:xfrm>
          <a:prstGeom prst="rect">
            <a:avLst/>
          </a:prstGeom>
          <a:solidFill>
            <a:sysClr val="window" lastClr="FFFFFF">
              <a:lumMod val="95000"/>
            </a:sys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742950" lvl="1" indent="-285750">
              <a:lnSpc>
                <a:spcPct val="130000"/>
              </a:lnSpc>
              <a:buFont typeface="Wingdings" panose="05000000000000000000" pitchFamily="2" charset="2"/>
              <a:buChar char="l"/>
              <a:defRPr/>
            </a:pPr>
            <a:r>
              <a:rPr lang="en-US" altLang="ko-KR" sz="1600" b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Test Group</a:t>
            </a:r>
          </a:p>
          <a:p>
            <a:pPr marL="1200150" lvl="2" indent="-285750">
              <a:lnSpc>
                <a:spcPct val="130000"/>
              </a:lnSpc>
              <a:buFont typeface="Wingdings" panose="05000000000000000000" pitchFamily="2" charset="2"/>
              <a:buChar char="ü"/>
              <a:defRPr/>
            </a:pPr>
            <a:r>
              <a:rPr lang="en-US" altLang="ko-KR" sz="1400">
                <a:solidFill>
                  <a:schemeClr val="tx1">
                    <a:lumMod val="65000"/>
                    <a:lumOff val="35000"/>
                  </a:schemeClr>
                </a:solidFill>
              </a:rPr>
              <a:t>Bootstrap Interface(BOOT)</a:t>
            </a:r>
          </a:p>
          <a:p>
            <a:pPr marL="1200150" lvl="2" indent="-285750">
              <a:lnSpc>
                <a:spcPct val="130000"/>
              </a:lnSpc>
              <a:buFont typeface="Wingdings" panose="05000000000000000000" pitchFamily="2" charset="2"/>
              <a:buChar char="ü"/>
              <a:defRPr/>
            </a:pPr>
            <a:r>
              <a:rPr lang="en-US" altLang="ko-KR" sz="1400">
                <a:solidFill>
                  <a:schemeClr val="tx1">
                    <a:lumMod val="65000"/>
                    <a:lumOff val="35000"/>
                  </a:schemeClr>
                </a:solidFill>
              </a:rPr>
              <a:t>Client Registration(CR)</a:t>
            </a:r>
          </a:p>
          <a:p>
            <a:pPr marL="1200150" lvl="2" indent="-285750">
              <a:lnSpc>
                <a:spcPct val="130000"/>
              </a:lnSpc>
              <a:buFont typeface="Wingdings" panose="05000000000000000000" pitchFamily="2" charset="2"/>
              <a:buChar char="ü"/>
              <a:defRPr/>
            </a:pPr>
            <a:r>
              <a:rPr lang="en-US" altLang="ko-KR" sz="1400">
                <a:solidFill>
                  <a:schemeClr val="tx1">
                    <a:lumMod val="65000"/>
                    <a:lumOff val="35000"/>
                  </a:schemeClr>
                </a:solidFill>
              </a:rPr>
              <a:t>Device Management and Service Enablement Interface(DMSE)</a:t>
            </a:r>
          </a:p>
          <a:p>
            <a:pPr marL="1200150" lvl="2" indent="-285750">
              <a:lnSpc>
                <a:spcPct val="130000"/>
              </a:lnSpc>
              <a:buFont typeface="Wingdings" panose="05000000000000000000" pitchFamily="2" charset="2"/>
              <a:buChar char="ü"/>
              <a:defRPr/>
            </a:pPr>
            <a:r>
              <a:rPr lang="en-US" altLang="ko-KR" sz="1400">
                <a:solidFill>
                  <a:schemeClr val="tx1">
                    <a:lumMod val="65000"/>
                    <a:lumOff val="35000"/>
                  </a:schemeClr>
                </a:solidFill>
              </a:rPr>
              <a:t>Information Reporting(IR)</a:t>
            </a:r>
          </a:p>
          <a:p>
            <a:pPr marL="1200150" lvl="2" indent="-285750">
              <a:lnSpc>
                <a:spcPct val="130000"/>
              </a:lnSpc>
              <a:buFont typeface="Wingdings" panose="05000000000000000000" pitchFamily="2" charset="2"/>
              <a:buChar char="ü"/>
              <a:defRPr/>
            </a:pPr>
            <a:r>
              <a:rPr lang="en-US" altLang="ko-KR" sz="1400">
                <a:solidFill>
                  <a:schemeClr val="tx1">
                    <a:lumMod val="65000"/>
                    <a:lumOff val="35000"/>
                  </a:schemeClr>
                </a:solidFill>
              </a:rPr>
              <a:t>Security(SEC)</a:t>
            </a:r>
          </a:p>
          <a:p>
            <a:pPr marL="1200150" lvl="2" indent="-285750">
              <a:lnSpc>
                <a:spcPct val="130000"/>
              </a:lnSpc>
              <a:buFont typeface="Wingdings" panose="05000000000000000000" pitchFamily="2" charset="2"/>
              <a:buChar char="ü"/>
              <a:defRPr/>
            </a:pPr>
            <a:r>
              <a:rPr lang="en-US" altLang="ko-KR" sz="1400">
                <a:solidFill>
                  <a:schemeClr val="tx1">
                    <a:lumMod val="65000"/>
                    <a:lumOff val="35000"/>
                  </a:schemeClr>
                </a:solidFill>
              </a:rPr>
              <a:t>Objects(OBJ)</a:t>
            </a:r>
          </a:p>
          <a:p>
            <a:pPr marL="742950" lvl="1" indent="-285750">
              <a:lnSpc>
                <a:spcPct val="130000"/>
              </a:lnSpc>
              <a:buFont typeface="Wingdings" panose="05000000000000000000" pitchFamily="2" charset="2"/>
              <a:buChar char="l"/>
              <a:defRPr/>
            </a:pPr>
            <a:r>
              <a:rPr lang="en-US" altLang="ko-KR" sz="1600" b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Test Group</a:t>
            </a:r>
            <a:endParaRPr lang="en-US" altLang="ko-KR" sz="1600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-2137" y="0"/>
            <a:ext cx="9144000" cy="1080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sp>
        <p:nvSpPr>
          <p:cNvPr id="144" name="제목 2"/>
          <p:cNvSpPr>
            <a:spLocks noGrp="1"/>
          </p:cNvSpPr>
          <p:nvPr>
            <p:ph type="title"/>
          </p:nvPr>
        </p:nvSpPr>
        <p:spPr>
          <a:xfrm>
            <a:off x="404998" y="572519"/>
            <a:ext cx="8632083" cy="507831"/>
          </a:xfrm>
        </p:spPr>
        <p:txBody>
          <a:bodyPr>
            <a:noAutofit/>
          </a:bodyPr>
          <a:lstStyle/>
          <a:p>
            <a:r>
              <a:rPr lang="ko-KR" altLang="en-US" sz="5400" smtClean="0">
                <a:solidFill>
                  <a:schemeClr val="bg1"/>
                </a:solidFill>
              </a:rPr>
              <a:t> </a:t>
            </a:r>
            <a:endParaRPr lang="ko-KR" altLang="en-US" sz="5400" dirty="0">
              <a:solidFill>
                <a:schemeClr val="bg1">
                  <a:lumMod val="75000"/>
                </a:schemeClr>
              </a:solidFill>
            </a:endParaRPr>
          </a:p>
        </p:txBody>
      </p:sp>
      <p:grpSp>
        <p:nvGrpSpPr>
          <p:cNvPr id="145" name="그룹 144"/>
          <p:cNvGrpSpPr/>
          <p:nvPr/>
        </p:nvGrpSpPr>
        <p:grpSpPr>
          <a:xfrm>
            <a:off x="169216" y="239241"/>
            <a:ext cx="637652" cy="653573"/>
            <a:chOff x="6405563" y="3581400"/>
            <a:chExt cx="1271588" cy="1303338"/>
          </a:xfrm>
          <a:solidFill>
            <a:schemeClr val="bg1">
              <a:alpha val="20000"/>
            </a:schemeClr>
          </a:solidFill>
        </p:grpSpPr>
        <p:sp>
          <p:nvSpPr>
            <p:cNvPr id="146" name="Freeform 24"/>
            <p:cNvSpPr>
              <a:spLocks/>
            </p:cNvSpPr>
            <p:nvPr/>
          </p:nvSpPr>
          <p:spPr bwMode="auto">
            <a:xfrm>
              <a:off x="6584950" y="4305300"/>
              <a:ext cx="233363" cy="404813"/>
            </a:xfrm>
            <a:custGeom>
              <a:avLst/>
              <a:gdLst>
                <a:gd name="T0" fmla="*/ 108 w 147"/>
                <a:gd name="T1" fmla="*/ 255 h 255"/>
                <a:gd name="T2" fmla="*/ 108 w 147"/>
                <a:gd name="T3" fmla="*/ 255 h 255"/>
                <a:gd name="T4" fmla="*/ 86 w 147"/>
                <a:gd name="T5" fmla="*/ 179 h 255"/>
                <a:gd name="T6" fmla="*/ 72 w 147"/>
                <a:gd name="T7" fmla="*/ 144 h 255"/>
                <a:gd name="T8" fmla="*/ 64 w 147"/>
                <a:gd name="T9" fmla="*/ 127 h 255"/>
                <a:gd name="T10" fmla="*/ 56 w 147"/>
                <a:gd name="T11" fmla="*/ 109 h 255"/>
                <a:gd name="T12" fmla="*/ 63 w 147"/>
                <a:gd name="T13" fmla="*/ 97 h 255"/>
                <a:gd name="T14" fmla="*/ 77 w 147"/>
                <a:gd name="T15" fmla="*/ 104 h 255"/>
                <a:gd name="T16" fmla="*/ 77 w 147"/>
                <a:gd name="T17" fmla="*/ 104 h 255"/>
                <a:gd name="T18" fmla="*/ 79 w 147"/>
                <a:gd name="T19" fmla="*/ 121 h 255"/>
                <a:gd name="T20" fmla="*/ 82 w 147"/>
                <a:gd name="T21" fmla="*/ 141 h 255"/>
                <a:gd name="T22" fmla="*/ 89 w 147"/>
                <a:gd name="T23" fmla="*/ 179 h 255"/>
                <a:gd name="T24" fmla="*/ 108 w 147"/>
                <a:gd name="T25" fmla="*/ 255 h 255"/>
                <a:gd name="T26" fmla="*/ 108 w 147"/>
                <a:gd name="T27" fmla="*/ 255 h 255"/>
                <a:gd name="T28" fmla="*/ 110 w 147"/>
                <a:gd name="T29" fmla="*/ 232 h 255"/>
                <a:gd name="T30" fmla="*/ 112 w 147"/>
                <a:gd name="T31" fmla="*/ 213 h 255"/>
                <a:gd name="T32" fmla="*/ 115 w 147"/>
                <a:gd name="T33" fmla="*/ 193 h 255"/>
                <a:gd name="T34" fmla="*/ 121 w 147"/>
                <a:gd name="T35" fmla="*/ 176 h 255"/>
                <a:gd name="T36" fmla="*/ 131 w 147"/>
                <a:gd name="T37" fmla="*/ 142 h 255"/>
                <a:gd name="T38" fmla="*/ 147 w 147"/>
                <a:gd name="T39" fmla="*/ 111 h 255"/>
                <a:gd name="T40" fmla="*/ 147 w 147"/>
                <a:gd name="T41" fmla="*/ 111 h 255"/>
                <a:gd name="T42" fmla="*/ 133 w 147"/>
                <a:gd name="T43" fmla="*/ 99 h 255"/>
                <a:gd name="T44" fmla="*/ 122 w 147"/>
                <a:gd name="T45" fmla="*/ 86 h 255"/>
                <a:gd name="T46" fmla="*/ 112 w 147"/>
                <a:gd name="T47" fmla="*/ 74 h 255"/>
                <a:gd name="T48" fmla="*/ 105 w 147"/>
                <a:gd name="T49" fmla="*/ 62 h 255"/>
                <a:gd name="T50" fmla="*/ 98 w 147"/>
                <a:gd name="T51" fmla="*/ 48 h 255"/>
                <a:gd name="T52" fmla="*/ 91 w 147"/>
                <a:gd name="T53" fmla="*/ 34 h 255"/>
                <a:gd name="T54" fmla="*/ 80 w 147"/>
                <a:gd name="T55" fmla="*/ 0 h 255"/>
                <a:gd name="T56" fmla="*/ 80 w 147"/>
                <a:gd name="T57" fmla="*/ 0 h 255"/>
                <a:gd name="T58" fmla="*/ 59 w 147"/>
                <a:gd name="T59" fmla="*/ 4 h 255"/>
                <a:gd name="T60" fmla="*/ 38 w 147"/>
                <a:gd name="T61" fmla="*/ 9 h 255"/>
                <a:gd name="T62" fmla="*/ 19 w 147"/>
                <a:gd name="T63" fmla="*/ 16 h 255"/>
                <a:gd name="T64" fmla="*/ 0 w 147"/>
                <a:gd name="T65" fmla="*/ 23 h 255"/>
                <a:gd name="T66" fmla="*/ 0 w 147"/>
                <a:gd name="T67" fmla="*/ 23 h 255"/>
                <a:gd name="T68" fmla="*/ 3 w 147"/>
                <a:gd name="T69" fmla="*/ 39 h 255"/>
                <a:gd name="T70" fmla="*/ 5 w 147"/>
                <a:gd name="T71" fmla="*/ 55 h 255"/>
                <a:gd name="T72" fmla="*/ 7 w 147"/>
                <a:gd name="T73" fmla="*/ 70 h 255"/>
                <a:gd name="T74" fmla="*/ 8 w 147"/>
                <a:gd name="T75" fmla="*/ 86 h 255"/>
                <a:gd name="T76" fmla="*/ 8 w 147"/>
                <a:gd name="T77" fmla="*/ 104 h 255"/>
                <a:gd name="T78" fmla="*/ 7 w 147"/>
                <a:gd name="T79" fmla="*/ 120 h 255"/>
                <a:gd name="T80" fmla="*/ 3 w 147"/>
                <a:gd name="T81" fmla="*/ 135 h 255"/>
                <a:gd name="T82" fmla="*/ 0 w 147"/>
                <a:gd name="T83" fmla="*/ 151 h 255"/>
                <a:gd name="T84" fmla="*/ 0 w 147"/>
                <a:gd name="T85" fmla="*/ 151 h 255"/>
                <a:gd name="T86" fmla="*/ 29 w 147"/>
                <a:gd name="T87" fmla="*/ 174 h 255"/>
                <a:gd name="T88" fmla="*/ 57 w 147"/>
                <a:gd name="T89" fmla="*/ 197 h 255"/>
                <a:gd name="T90" fmla="*/ 82 w 147"/>
                <a:gd name="T91" fmla="*/ 223 h 255"/>
                <a:gd name="T92" fmla="*/ 108 w 147"/>
                <a:gd name="T93" fmla="*/ 255 h 255"/>
                <a:gd name="T94" fmla="*/ 108 w 147"/>
                <a:gd name="T95" fmla="*/ 255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47" h="255">
                  <a:moveTo>
                    <a:pt x="108" y="255"/>
                  </a:moveTo>
                  <a:lnTo>
                    <a:pt x="108" y="255"/>
                  </a:lnTo>
                  <a:lnTo>
                    <a:pt x="86" y="179"/>
                  </a:lnTo>
                  <a:lnTo>
                    <a:pt x="72" y="144"/>
                  </a:lnTo>
                  <a:lnTo>
                    <a:pt x="64" y="127"/>
                  </a:lnTo>
                  <a:lnTo>
                    <a:pt x="56" y="109"/>
                  </a:lnTo>
                  <a:lnTo>
                    <a:pt x="63" y="97"/>
                  </a:lnTo>
                  <a:lnTo>
                    <a:pt x="77" y="104"/>
                  </a:lnTo>
                  <a:lnTo>
                    <a:pt x="77" y="104"/>
                  </a:lnTo>
                  <a:lnTo>
                    <a:pt x="79" y="121"/>
                  </a:lnTo>
                  <a:lnTo>
                    <a:pt x="82" y="141"/>
                  </a:lnTo>
                  <a:lnTo>
                    <a:pt x="89" y="179"/>
                  </a:lnTo>
                  <a:lnTo>
                    <a:pt x="108" y="255"/>
                  </a:lnTo>
                  <a:lnTo>
                    <a:pt x="108" y="255"/>
                  </a:lnTo>
                  <a:lnTo>
                    <a:pt x="110" y="232"/>
                  </a:lnTo>
                  <a:lnTo>
                    <a:pt x="112" y="213"/>
                  </a:lnTo>
                  <a:lnTo>
                    <a:pt x="115" y="193"/>
                  </a:lnTo>
                  <a:lnTo>
                    <a:pt x="121" y="176"/>
                  </a:lnTo>
                  <a:lnTo>
                    <a:pt x="131" y="142"/>
                  </a:lnTo>
                  <a:lnTo>
                    <a:pt x="147" y="111"/>
                  </a:lnTo>
                  <a:lnTo>
                    <a:pt x="147" y="111"/>
                  </a:lnTo>
                  <a:lnTo>
                    <a:pt x="133" y="99"/>
                  </a:lnTo>
                  <a:lnTo>
                    <a:pt x="122" y="86"/>
                  </a:lnTo>
                  <a:lnTo>
                    <a:pt x="112" y="74"/>
                  </a:lnTo>
                  <a:lnTo>
                    <a:pt x="105" y="62"/>
                  </a:lnTo>
                  <a:lnTo>
                    <a:pt x="98" y="48"/>
                  </a:lnTo>
                  <a:lnTo>
                    <a:pt x="91" y="3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59" y="4"/>
                  </a:lnTo>
                  <a:lnTo>
                    <a:pt x="38" y="9"/>
                  </a:lnTo>
                  <a:lnTo>
                    <a:pt x="19" y="16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3" y="39"/>
                  </a:lnTo>
                  <a:lnTo>
                    <a:pt x="5" y="55"/>
                  </a:lnTo>
                  <a:lnTo>
                    <a:pt x="7" y="70"/>
                  </a:lnTo>
                  <a:lnTo>
                    <a:pt x="8" y="86"/>
                  </a:lnTo>
                  <a:lnTo>
                    <a:pt x="8" y="104"/>
                  </a:lnTo>
                  <a:lnTo>
                    <a:pt x="7" y="120"/>
                  </a:lnTo>
                  <a:lnTo>
                    <a:pt x="3" y="135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29" y="174"/>
                  </a:lnTo>
                  <a:lnTo>
                    <a:pt x="57" y="197"/>
                  </a:lnTo>
                  <a:lnTo>
                    <a:pt x="82" y="223"/>
                  </a:lnTo>
                  <a:lnTo>
                    <a:pt x="108" y="255"/>
                  </a:lnTo>
                  <a:lnTo>
                    <a:pt x="108" y="2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147" name="Freeform 25"/>
            <p:cNvSpPr>
              <a:spLocks noEditPoints="1"/>
            </p:cNvSpPr>
            <p:nvPr/>
          </p:nvSpPr>
          <p:spPr bwMode="auto">
            <a:xfrm>
              <a:off x="6405563" y="3581400"/>
              <a:ext cx="309563" cy="746125"/>
            </a:xfrm>
            <a:custGeom>
              <a:avLst/>
              <a:gdLst>
                <a:gd name="T0" fmla="*/ 104 w 195"/>
                <a:gd name="T1" fmla="*/ 470 h 470"/>
                <a:gd name="T2" fmla="*/ 104 w 195"/>
                <a:gd name="T3" fmla="*/ 470 h 470"/>
                <a:gd name="T4" fmla="*/ 149 w 195"/>
                <a:gd name="T5" fmla="*/ 456 h 470"/>
                <a:gd name="T6" fmla="*/ 195 w 195"/>
                <a:gd name="T7" fmla="*/ 446 h 470"/>
                <a:gd name="T8" fmla="*/ 195 w 195"/>
                <a:gd name="T9" fmla="*/ 446 h 470"/>
                <a:gd name="T10" fmla="*/ 185 w 195"/>
                <a:gd name="T11" fmla="*/ 388 h 470"/>
                <a:gd name="T12" fmla="*/ 174 w 195"/>
                <a:gd name="T13" fmla="*/ 335 h 470"/>
                <a:gd name="T14" fmla="*/ 162 w 195"/>
                <a:gd name="T15" fmla="*/ 286 h 470"/>
                <a:gd name="T16" fmla="*/ 149 w 195"/>
                <a:gd name="T17" fmla="*/ 242 h 470"/>
                <a:gd name="T18" fmla="*/ 139 w 195"/>
                <a:gd name="T19" fmla="*/ 200 h 470"/>
                <a:gd name="T20" fmla="*/ 127 w 195"/>
                <a:gd name="T21" fmla="*/ 163 h 470"/>
                <a:gd name="T22" fmla="*/ 114 w 195"/>
                <a:gd name="T23" fmla="*/ 130 h 470"/>
                <a:gd name="T24" fmla="*/ 102 w 195"/>
                <a:gd name="T25" fmla="*/ 102 h 470"/>
                <a:gd name="T26" fmla="*/ 90 w 195"/>
                <a:gd name="T27" fmla="*/ 75 h 470"/>
                <a:gd name="T28" fmla="*/ 79 w 195"/>
                <a:gd name="T29" fmla="*/ 54 h 470"/>
                <a:gd name="T30" fmla="*/ 67 w 195"/>
                <a:gd name="T31" fmla="*/ 35 h 470"/>
                <a:gd name="T32" fmla="*/ 56 w 195"/>
                <a:gd name="T33" fmla="*/ 21 h 470"/>
                <a:gd name="T34" fmla="*/ 46 w 195"/>
                <a:gd name="T35" fmla="*/ 10 h 470"/>
                <a:gd name="T36" fmla="*/ 37 w 195"/>
                <a:gd name="T37" fmla="*/ 3 h 470"/>
                <a:gd name="T38" fmla="*/ 28 w 195"/>
                <a:gd name="T39" fmla="*/ 0 h 470"/>
                <a:gd name="T40" fmla="*/ 21 w 195"/>
                <a:gd name="T41" fmla="*/ 0 h 470"/>
                <a:gd name="T42" fmla="*/ 14 w 195"/>
                <a:gd name="T43" fmla="*/ 5 h 470"/>
                <a:gd name="T44" fmla="*/ 9 w 195"/>
                <a:gd name="T45" fmla="*/ 12 h 470"/>
                <a:gd name="T46" fmla="*/ 5 w 195"/>
                <a:gd name="T47" fmla="*/ 23 h 470"/>
                <a:gd name="T48" fmla="*/ 2 w 195"/>
                <a:gd name="T49" fmla="*/ 37 h 470"/>
                <a:gd name="T50" fmla="*/ 0 w 195"/>
                <a:gd name="T51" fmla="*/ 54 h 470"/>
                <a:gd name="T52" fmla="*/ 0 w 195"/>
                <a:gd name="T53" fmla="*/ 75 h 470"/>
                <a:gd name="T54" fmla="*/ 2 w 195"/>
                <a:gd name="T55" fmla="*/ 100 h 470"/>
                <a:gd name="T56" fmla="*/ 5 w 195"/>
                <a:gd name="T57" fmla="*/ 128 h 470"/>
                <a:gd name="T58" fmla="*/ 11 w 195"/>
                <a:gd name="T59" fmla="*/ 160 h 470"/>
                <a:gd name="T60" fmla="*/ 16 w 195"/>
                <a:gd name="T61" fmla="*/ 195 h 470"/>
                <a:gd name="T62" fmla="*/ 27 w 195"/>
                <a:gd name="T63" fmla="*/ 233 h 470"/>
                <a:gd name="T64" fmla="*/ 37 w 195"/>
                <a:gd name="T65" fmla="*/ 274 h 470"/>
                <a:gd name="T66" fmla="*/ 51 w 195"/>
                <a:gd name="T67" fmla="*/ 318 h 470"/>
                <a:gd name="T68" fmla="*/ 65 w 195"/>
                <a:gd name="T69" fmla="*/ 365 h 470"/>
                <a:gd name="T70" fmla="*/ 84 w 195"/>
                <a:gd name="T71" fmla="*/ 416 h 470"/>
                <a:gd name="T72" fmla="*/ 104 w 195"/>
                <a:gd name="T73" fmla="*/ 470 h 470"/>
                <a:gd name="T74" fmla="*/ 104 w 195"/>
                <a:gd name="T75" fmla="*/ 470 h 470"/>
                <a:gd name="T76" fmla="*/ 83 w 195"/>
                <a:gd name="T77" fmla="*/ 332 h 470"/>
                <a:gd name="T78" fmla="*/ 37 w 195"/>
                <a:gd name="T79" fmla="*/ 158 h 470"/>
                <a:gd name="T80" fmla="*/ 37 w 195"/>
                <a:gd name="T81" fmla="*/ 158 h 470"/>
                <a:gd name="T82" fmla="*/ 35 w 195"/>
                <a:gd name="T83" fmla="*/ 153 h 470"/>
                <a:gd name="T84" fmla="*/ 37 w 195"/>
                <a:gd name="T85" fmla="*/ 149 h 470"/>
                <a:gd name="T86" fmla="*/ 41 w 195"/>
                <a:gd name="T87" fmla="*/ 147 h 470"/>
                <a:gd name="T88" fmla="*/ 44 w 195"/>
                <a:gd name="T89" fmla="*/ 146 h 470"/>
                <a:gd name="T90" fmla="*/ 48 w 195"/>
                <a:gd name="T91" fmla="*/ 146 h 470"/>
                <a:gd name="T92" fmla="*/ 51 w 195"/>
                <a:gd name="T93" fmla="*/ 146 h 470"/>
                <a:gd name="T94" fmla="*/ 55 w 195"/>
                <a:gd name="T95" fmla="*/ 149 h 470"/>
                <a:gd name="T96" fmla="*/ 56 w 195"/>
                <a:gd name="T97" fmla="*/ 153 h 470"/>
                <a:gd name="T98" fmla="*/ 102 w 195"/>
                <a:gd name="T99" fmla="*/ 326 h 470"/>
                <a:gd name="T100" fmla="*/ 102 w 195"/>
                <a:gd name="T101" fmla="*/ 326 h 470"/>
                <a:gd name="T102" fmla="*/ 102 w 195"/>
                <a:gd name="T103" fmla="*/ 330 h 470"/>
                <a:gd name="T104" fmla="*/ 100 w 195"/>
                <a:gd name="T105" fmla="*/ 333 h 470"/>
                <a:gd name="T106" fmla="*/ 98 w 195"/>
                <a:gd name="T107" fmla="*/ 337 h 470"/>
                <a:gd name="T108" fmla="*/ 95 w 195"/>
                <a:gd name="T109" fmla="*/ 339 h 470"/>
                <a:gd name="T110" fmla="*/ 91 w 195"/>
                <a:gd name="T111" fmla="*/ 339 h 470"/>
                <a:gd name="T112" fmla="*/ 86 w 195"/>
                <a:gd name="T113" fmla="*/ 337 h 470"/>
                <a:gd name="T114" fmla="*/ 84 w 195"/>
                <a:gd name="T115" fmla="*/ 335 h 470"/>
                <a:gd name="T116" fmla="*/ 83 w 195"/>
                <a:gd name="T117" fmla="*/ 332 h 470"/>
                <a:gd name="T118" fmla="*/ 83 w 195"/>
                <a:gd name="T119" fmla="*/ 332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5" h="470">
                  <a:moveTo>
                    <a:pt x="104" y="470"/>
                  </a:moveTo>
                  <a:lnTo>
                    <a:pt x="104" y="470"/>
                  </a:lnTo>
                  <a:lnTo>
                    <a:pt x="149" y="456"/>
                  </a:lnTo>
                  <a:lnTo>
                    <a:pt x="195" y="446"/>
                  </a:lnTo>
                  <a:lnTo>
                    <a:pt x="195" y="446"/>
                  </a:lnTo>
                  <a:lnTo>
                    <a:pt x="185" y="388"/>
                  </a:lnTo>
                  <a:lnTo>
                    <a:pt x="174" y="335"/>
                  </a:lnTo>
                  <a:lnTo>
                    <a:pt x="162" y="286"/>
                  </a:lnTo>
                  <a:lnTo>
                    <a:pt x="149" y="242"/>
                  </a:lnTo>
                  <a:lnTo>
                    <a:pt x="139" y="200"/>
                  </a:lnTo>
                  <a:lnTo>
                    <a:pt x="127" y="163"/>
                  </a:lnTo>
                  <a:lnTo>
                    <a:pt x="114" y="130"/>
                  </a:lnTo>
                  <a:lnTo>
                    <a:pt x="102" y="102"/>
                  </a:lnTo>
                  <a:lnTo>
                    <a:pt x="90" y="75"/>
                  </a:lnTo>
                  <a:lnTo>
                    <a:pt x="79" y="54"/>
                  </a:lnTo>
                  <a:lnTo>
                    <a:pt x="67" y="35"/>
                  </a:lnTo>
                  <a:lnTo>
                    <a:pt x="56" y="21"/>
                  </a:lnTo>
                  <a:lnTo>
                    <a:pt x="46" y="10"/>
                  </a:lnTo>
                  <a:lnTo>
                    <a:pt x="37" y="3"/>
                  </a:lnTo>
                  <a:lnTo>
                    <a:pt x="28" y="0"/>
                  </a:lnTo>
                  <a:lnTo>
                    <a:pt x="21" y="0"/>
                  </a:lnTo>
                  <a:lnTo>
                    <a:pt x="14" y="5"/>
                  </a:lnTo>
                  <a:lnTo>
                    <a:pt x="9" y="12"/>
                  </a:lnTo>
                  <a:lnTo>
                    <a:pt x="5" y="23"/>
                  </a:lnTo>
                  <a:lnTo>
                    <a:pt x="2" y="37"/>
                  </a:lnTo>
                  <a:lnTo>
                    <a:pt x="0" y="54"/>
                  </a:lnTo>
                  <a:lnTo>
                    <a:pt x="0" y="75"/>
                  </a:lnTo>
                  <a:lnTo>
                    <a:pt x="2" y="100"/>
                  </a:lnTo>
                  <a:lnTo>
                    <a:pt x="5" y="128"/>
                  </a:lnTo>
                  <a:lnTo>
                    <a:pt x="11" y="160"/>
                  </a:lnTo>
                  <a:lnTo>
                    <a:pt x="16" y="195"/>
                  </a:lnTo>
                  <a:lnTo>
                    <a:pt x="27" y="233"/>
                  </a:lnTo>
                  <a:lnTo>
                    <a:pt x="37" y="274"/>
                  </a:lnTo>
                  <a:lnTo>
                    <a:pt x="51" y="318"/>
                  </a:lnTo>
                  <a:lnTo>
                    <a:pt x="65" y="365"/>
                  </a:lnTo>
                  <a:lnTo>
                    <a:pt x="84" y="416"/>
                  </a:lnTo>
                  <a:lnTo>
                    <a:pt x="104" y="470"/>
                  </a:lnTo>
                  <a:lnTo>
                    <a:pt x="104" y="470"/>
                  </a:lnTo>
                  <a:close/>
                  <a:moveTo>
                    <a:pt x="83" y="332"/>
                  </a:moveTo>
                  <a:lnTo>
                    <a:pt x="37" y="158"/>
                  </a:lnTo>
                  <a:lnTo>
                    <a:pt x="37" y="158"/>
                  </a:lnTo>
                  <a:lnTo>
                    <a:pt x="35" y="153"/>
                  </a:lnTo>
                  <a:lnTo>
                    <a:pt x="37" y="149"/>
                  </a:lnTo>
                  <a:lnTo>
                    <a:pt x="41" y="147"/>
                  </a:lnTo>
                  <a:lnTo>
                    <a:pt x="44" y="146"/>
                  </a:lnTo>
                  <a:lnTo>
                    <a:pt x="48" y="146"/>
                  </a:lnTo>
                  <a:lnTo>
                    <a:pt x="51" y="146"/>
                  </a:lnTo>
                  <a:lnTo>
                    <a:pt x="55" y="149"/>
                  </a:lnTo>
                  <a:lnTo>
                    <a:pt x="56" y="153"/>
                  </a:lnTo>
                  <a:lnTo>
                    <a:pt x="102" y="326"/>
                  </a:lnTo>
                  <a:lnTo>
                    <a:pt x="102" y="326"/>
                  </a:lnTo>
                  <a:lnTo>
                    <a:pt x="102" y="330"/>
                  </a:lnTo>
                  <a:lnTo>
                    <a:pt x="100" y="333"/>
                  </a:lnTo>
                  <a:lnTo>
                    <a:pt x="98" y="337"/>
                  </a:lnTo>
                  <a:lnTo>
                    <a:pt x="95" y="339"/>
                  </a:lnTo>
                  <a:lnTo>
                    <a:pt x="91" y="339"/>
                  </a:lnTo>
                  <a:lnTo>
                    <a:pt x="86" y="337"/>
                  </a:lnTo>
                  <a:lnTo>
                    <a:pt x="84" y="335"/>
                  </a:lnTo>
                  <a:lnTo>
                    <a:pt x="83" y="332"/>
                  </a:lnTo>
                  <a:lnTo>
                    <a:pt x="83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148" name="Freeform 26"/>
            <p:cNvSpPr>
              <a:spLocks/>
            </p:cNvSpPr>
            <p:nvPr/>
          </p:nvSpPr>
          <p:spPr bwMode="auto">
            <a:xfrm>
              <a:off x="6634163" y="3648075"/>
              <a:ext cx="1042988" cy="1236663"/>
            </a:xfrm>
            <a:custGeom>
              <a:avLst/>
              <a:gdLst>
                <a:gd name="T0" fmla="*/ 74 w 657"/>
                <a:gd name="T1" fmla="*/ 0 h 779"/>
                <a:gd name="T2" fmla="*/ 58 w 657"/>
                <a:gd name="T3" fmla="*/ 2 h 779"/>
                <a:gd name="T4" fmla="*/ 33 w 657"/>
                <a:gd name="T5" fmla="*/ 12 h 779"/>
                <a:gd name="T6" fmla="*/ 12 w 657"/>
                <a:gd name="T7" fmla="*/ 32 h 779"/>
                <a:gd name="T8" fmla="*/ 2 w 657"/>
                <a:gd name="T9" fmla="*/ 58 h 779"/>
                <a:gd name="T10" fmla="*/ 49 w 657"/>
                <a:gd name="T11" fmla="*/ 74 h 779"/>
                <a:gd name="T12" fmla="*/ 51 w 657"/>
                <a:gd name="T13" fmla="*/ 63 h 779"/>
                <a:gd name="T14" fmla="*/ 63 w 657"/>
                <a:gd name="T15" fmla="*/ 51 h 779"/>
                <a:gd name="T16" fmla="*/ 585 w 657"/>
                <a:gd name="T17" fmla="*/ 49 h 779"/>
                <a:gd name="T18" fmla="*/ 594 w 657"/>
                <a:gd name="T19" fmla="*/ 51 h 779"/>
                <a:gd name="T20" fmla="*/ 608 w 657"/>
                <a:gd name="T21" fmla="*/ 63 h 779"/>
                <a:gd name="T22" fmla="*/ 609 w 657"/>
                <a:gd name="T23" fmla="*/ 706 h 779"/>
                <a:gd name="T24" fmla="*/ 608 w 657"/>
                <a:gd name="T25" fmla="*/ 714 h 779"/>
                <a:gd name="T26" fmla="*/ 594 w 657"/>
                <a:gd name="T27" fmla="*/ 728 h 779"/>
                <a:gd name="T28" fmla="*/ 74 w 657"/>
                <a:gd name="T29" fmla="*/ 730 h 779"/>
                <a:gd name="T30" fmla="*/ 63 w 657"/>
                <a:gd name="T31" fmla="*/ 728 h 779"/>
                <a:gd name="T32" fmla="*/ 51 w 657"/>
                <a:gd name="T33" fmla="*/ 714 h 779"/>
                <a:gd name="T34" fmla="*/ 0 w 657"/>
                <a:gd name="T35" fmla="*/ 706 h 779"/>
                <a:gd name="T36" fmla="*/ 2 w 657"/>
                <a:gd name="T37" fmla="*/ 720 h 779"/>
                <a:gd name="T38" fmla="*/ 12 w 657"/>
                <a:gd name="T39" fmla="*/ 746 h 779"/>
                <a:gd name="T40" fmla="*/ 33 w 657"/>
                <a:gd name="T41" fmla="*/ 767 h 779"/>
                <a:gd name="T42" fmla="*/ 58 w 657"/>
                <a:gd name="T43" fmla="*/ 778 h 779"/>
                <a:gd name="T44" fmla="*/ 585 w 657"/>
                <a:gd name="T45" fmla="*/ 779 h 779"/>
                <a:gd name="T46" fmla="*/ 599 w 657"/>
                <a:gd name="T47" fmla="*/ 778 h 779"/>
                <a:gd name="T48" fmla="*/ 625 w 657"/>
                <a:gd name="T49" fmla="*/ 767 h 779"/>
                <a:gd name="T50" fmla="*/ 644 w 657"/>
                <a:gd name="T51" fmla="*/ 746 h 779"/>
                <a:gd name="T52" fmla="*/ 657 w 657"/>
                <a:gd name="T53" fmla="*/ 720 h 779"/>
                <a:gd name="T54" fmla="*/ 657 w 657"/>
                <a:gd name="T55" fmla="*/ 74 h 779"/>
                <a:gd name="T56" fmla="*/ 657 w 657"/>
                <a:gd name="T57" fmla="*/ 58 h 779"/>
                <a:gd name="T58" fmla="*/ 644 w 657"/>
                <a:gd name="T59" fmla="*/ 32 h 779"/>
                <a:gd name="T60" fmla="*/ 625 w 657"/>
                <a:gd name="T61" fmla="*/ 12 h 779"/>
                <a:gd name="T62" fmla="*/ 599 w 657"/>
                <a:gd name="T63" fmla="*/ 2 h 779"/>
                <a:gd name="T64" fmla="*/ 585 w 657"/>
                <a:gd name="T65" fmla="*/ 0 h 7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57" h="779">
                  <a:moveTo>
                    <a:pt x="585" y="0"/>
                  </a:moveTo>
                  <a:lnTo>
                    <a:pt x="74" y="0"/>
                  </a:lnTo>
                  <a:lnTo>
                    <a:pt x="74" y="0"/>
                  </a:lnTo>
                  <a:lnTo>
                    <a:pt x="58" y="2"/>
                  </a:lnTo>
                  <a:lnTo>
                    <a:pt x="46" y="5"/>
                  </a:lnTo>
                  <a:lnTo>
                    <a:pt x="33" y="12"/>
                  </a:lnTo>
                  <a:lnTo>
                    <a:pt x="21" y="21"/>
                  </a:lnTo>
                  <a:lnTo>
                    <a:pt x="12" y="32"/>
                  </a:lnTo>
                  <a:lnTo>
                    <a:pt x="5" y="44"/>
                  </a:lnTo>
                  <a:lnTo>
                    <a:pt x="2" y="58"/>
                  </a:lnTo>
                  <a:lnTo>
                    <a:pt x="0" y="74"/>
                  </a:lnTo>
                  <a:lnTo>
                    <a:pt x="49" y="74"/>
                  </a:lnTo>
                  <a:lnTo>
                    <a:pt x="49" y="74"/>
                  </a:lnTo>
                  <a:lnTo>
                    <a:pt x="51" y="63"/>
                  </a:lnTo>
                  <a:lnTo>
                    <a:pt x="56" y="56"/>
                  </a:lnTo>
                  <a:lnTo>
                    <a:pt x="63" y="51"/>
                  </a:lnTo>
                  <a:lnTo>
                    <a:pt x="74" y="49"/>
                  </a:lnTo>
                  <a:lnTo>
                    <a:pt x="585" y="49"/>
                  </a:lnTo>
                  <a:lnTo>
                    <a:pt x="585" y="49"/>
                  </a:lnTo>
                  <a:lnTo>
                    <a:pt x="594" y="51"/>
                  </a:lnTo>
                  <a:lnTo>
                    <a:pt x="602" y="56"/>
                  </a:lnTo>
                  <a:lnTo>
                    <a:pt x="608" y="63"/>
                  </a:lnTo>
                  <a:lnTo>
                    <a:pt x="609" y="74"/>
                  </a:lnTo>
                  <a:lnTo>
                    <a:pt x="609" y="706"/>
                  </a:lnTo>
                  <a:lnTo>
                    <a:pt x="609" y="706"/>
                  </a:lnTo>
                  <a:lnTo>
                    <a:pt x="608" y="714"/>
                  </a:lnTo>
                  <a:lnTo>
                    <a:pt x="602" y="723"/>
                  </a:lnTo>
                  <a:lnTo>
                    <a:pt x="594" y="728"/>
                  </a:lnTo>
                  <a:lnTo>
                    <a:pt x="585" y="730"/>
                  </a:lnTo>
                  <a:lnTo>
                    <a:pt x="74" y="730"/>
                  </a:lnTo>
                  <a:lnTo>
                    <a:pt x="74" y="730"/>
                  </a:lnTo>
                  <a:lnTo>
                    <a:pt x="63" y="728"/>
                  </a:lnTo>
                  <a:lnTo>
                    <a:pt x="56" y="723"/>
                  </a:lnTo>
                  <a:lnTo>
                    <a:pt x="51" y="714"/>
                  </a:lnTo>
                  <a:lnTo>
                    <a:pt x="49" y="706"/>
                  </a:lnTo>
                  <a:lnTo>
                    <a:pt x="0" y="706"/>
                  </a:lnTo>
                  <a:lnTo>
                    <a:pt x="0" y="706"/>
                  </a:lnTo>
                  <a:lnTo>
                    <a:pt x="2" y="720"/>
                  </a:lnTo>
                  <a:lnTo>
                    <a:pt x="5" y="734"/>
                  </a:lnTo>
                  <a:lnTo>
                    <a:pt x="12" y="746"/>
                  </a:lnTo>
                  <a:lnTo>
                    <a:pt x="21" y="757"/>
                  </a:lnTo>
                  <a:lnTo>
                    <a:pt x="33" y="767"/>
                  </a:lnTo>
                  <a:lnTo>
                    <a:pt x="46" y="772"/>
                  </a:lnTo>
                  <a:lnTo>
                    <a:pt x="58" y="778"/>
                  </a:lnTo>
                  <a:lnTo>
                    <a:pt x="74" y="779"/>
                  </a:lnTo>
                  <a:lnTo>
                    <a:pt x="585" y="779"/>
                  </a:lnTo>
                  <a:lnTo>
                    <a:pt x="585" y="779"/>
                  </a:lnTo>
                  <a:lnTo>
                    <a:pt x="599" y="778"/>
                  </a:lnTo>
                  <a:lnTo>
                    <a:pt x="613" y="772"/>
                  </a:lnTo>
                  <a:lnTo>
                    <a:pt x="625" y="767"/>
                  </a:lnTo>
                  <a:lnTo>
                    <a:pt x="636" y="757"/>
                  </a:lnTo>
                  <a:lnTo>
                    <a:pt x="644" y="746"/>
                  </a:lnTo>
                  <a:lnTo>
                    <a:pt x="651" y="734"/>
                  </a:lnTo>
                  <a:lnTo>
                    <a:pt x="657" y="720"/>
                  </a:lnTo>
                  <a:lnTo>
                    <a:pt x="657" y="706"/>
                  </a:lnTo>
                  <a:lnTo>
                    <a:pt x="657" y="74"/>
                  </a:lnTo>
                  <a:lnTo>
                    <a:pt x="657" y="74"/>
                  </a:lnTo>
                  <a:lnTo>
                    <a:pt x="657" y="58"/>
                  </a:lnTo>
                  <a:lnTo>
                    <a:pt x="651" y="44"/>
                  </a:lnTo>
                  <a:lnTo>
                    <a:pt x="644" y="32"/>
                  </a:lnTo>
                  <a:lnTo>
                    <a:pt x="636" y="21"/>
                  </a:lnTo>
                  <a:lnTo>
                    <a:pt x="625" y="12"/>
                  </a:lnTo>
                  <a:lnTo>
                    <a:pt x="613" y="5"/>
                  </a:lnTo>
                  <a:lnTo>
                    <a:pt x="599" y="2"/>
                  </a:lnTo>
                  <a:lnTo>
                    <a:pt x="585" y="0"/>
                  </a:lnTo>
                  <a:lnTo>
                    <a:pt x="58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149" name="Rectangle 27"/>
            <p:cNvSpPr>
              <a:spLocks noChangeArrowheads="1"/>
            </p:cNvSpPr>
            <p:nvPr/>
          </p:nvSpPr>
          <p:spPr bwMode="auto">
            <a:xfrm>
              <a:off x="6915150" y="3971925"/>
              <a:ext cx="501650" cy="777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150" name="Rectangle 28"/>
            <p:cNvSpPr>
              <a:spLocks noChangeArrowheads="1"/>
            </p:cNvSpPr>
            <p:nvPr/>
          </p:nvSpPr>
          <p:spPr bwMode="auto">
            <a:xfrm>
              <a:off x="6915150" y="4278313"/>
              <a:ext cx="501650" cy="746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>
                <a:solidFill>
                  <a:prstClr val="black"/>
                </a:solidFill>
              </a:endParaRPr>
            </a:p>
          </p:txBody>
        </p:sp>
        <p:sp>
          <p:nvSpPr>
            <p:cNvPr id="151" name="Rectangle 29"/>
            <p:cNvSpPr>
              <a:spLocks noChangeArrowheads="1"/>
            </p:cNvSpPr>
            <p:nvPr/>
          </p:nvSpPr>
          <p:spPr bwMode="auto">
            <a:xfrm>
              <a:off x="6811963" y="4124325"/>
              <a:ext cx="604838" cy="762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0" dirty="0">
                <a:solidFill>
                  <a:prstClr val="black"/>
                </a:solidFill>
              </a:endParaRPr>
            </a:p>
          </p:txBody>
        </p:sp>
      </p:grp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43411-7C57-481C-BA3E-8A56C2B72D05}" type="slidenum">
              <a:rPr lang="ko-KR" altLang="en-US" smtClean="0"/>
              <a:pPr/>
              <a:t>9</a:t>
            </a:fld>
            <a:endParaRPr lang="ko-KR" altLang="en-US" dirty="0"/>
          </a:p>
        </p:txBody>
      </p:sp>
      <p:sp>
        <p:nvSpPr>
          <p:cNvPr id="55" name="제목 2"/>
          <p:cNvSpPr txBox="1">
            <a:spLocks/>
          </p:cNvSpPr>
          <p:nvPr/>
        </p:nvSpPr>
        <p:spPr>
          <a:xfrm>
            <a:off x="405000" y="562687"/>
            <a:ext cx="6429890" cy="5078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lang="ko-KR" altLang="en-US" sz="3000" b="1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5400" smtClean="0">
                <a:solidFill>
                  <a:schemeClr val="bg1"/>
                </a:solidFill>
              </a:rPr>
              <a:t>Test Case</a:t>
            </a:r>
            <a:endParaRPr lang="ko-KR" altLang="en-US" sz="540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768413" y="837414"/>
            <a:ext cx="348306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smtClean="0">
                <a:solidFill>
                  <a:schemeClr val="bg1"/>
                </a:solidFill>
              </a:rPr>
              <a:t>LwM2M</a:t>
            </a:r>
            <a:r>
              <a:rPr lang="en-US" altLang="ko-KR" sz="1400" smtClean="0">
                <a:solidFill>
                  <a:schemeClr val="bg1"/>
                </a:solidFill>
              </a:rPr>
              <a:t> Conformance Test Specification</a:t>
            </a:r>
            <a:endParaRPr lang="ko-KR" altLang="en-US" sz="1400">
              <a:solidFill>
                <a:schemeClr val="bg1"/>
              </a:solidFill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-2137" y="1416550"/>
            <a:ext cx="9144000" cy="4865128"/>
          </a:xfrm>
          <a:prstGeom prst="rect">
            <a:avLst/>
          </a:prstGeom>
          <a:solidFill>
            <a:sysClr val="window" lastClr="FFFFFF">
              <a:lumMod val="85000"/>
            </a:sysClr>
          </a:solidFill>
          <a:ln w="25400" cap="flat" cmpd="sng" algn="ctr">
            <a:solidFill>
              <a:sysClr val="window" lastClr="FFFFFF">
                <a:lumMod val="85000"/>
              </a:sysClr>
            </a:solidFill>
            <a:prstDash val="solid"/>
          </a:ln>
          <a:effectLst/>
        </p:spPr>
        <p:txBody>
          <a:bodyPr anchor="ctr"/>
          <a:lstStyle/>
          <a:p>
            <a:pPr marL="742950" lvl="1" indent="-285750">
              <a:lnSpc>
                <a:spcPct val="130000"/>
              </a:lnSpc>
              <a:buFont typeface="Wingdings" panose="05000000000000000000" pitchFamily="2" charset="2"/>
              <a:buChar char="l"/>
              <a:defRPr/>
            </a:pPr>
            <a:endParaRPr lang="en-US" altLang="ko-KR" b="1" smtClean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 marL="742950" lvl="1" indent="-285750">
              <a:lnSpc>
                <a:spcPct val="130000"/>
              </a:lnSpc>
              <a:buFont typeface="Wingdings" panose="05000000000000000000" pitchFamily="2" charset="2"/>
              <a:buChar char="l"/>
              <a:defRPr/>
            </a:pPr>
            <a:endParaRPr lang="en-US" altLang="ko-KR" b="1" smtClean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 marL="742950" lvl="1" indent="-285750">
              <a:lnSpc>
                <a:spcPct val="130000"/>
              </a:lnSpc>
              <a:buFont typeface="Wingdings" panose="05000000000000000000" pitchFamily="2" charset="2"/>
              <a:buChar char="l"/>
              <a:defRPr/>
            </a:pPr>
            <a:endParaRPr lang="en-US" altLang="ko-KR" b="1" smtClean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 marL="742950" lvl="1" indent="-285750">
              <a:lnSpc>
                <a:spcPct val="130000"/>
              </a:lnSpc>
              <a:buFont typeface="Wingdings" panose="05000000000000000000" pitchFamily="2" charset="2"/>
              <a:buChar char="l"/>
              <a:defRPr/>
            </a:pPr>
            <a:endParaRPr lang="en-US" altLang="ko-KR" b="1" smtClean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 marL="1200150" lvl="2" indent="-285750">
              <a:lnSpc>
                <a:spcPct val="130000"/>
              </a:lnSpc>
              <a:buFont typeface="Wingdings" panose="05000000000000000000" pitchFamily="2" charset="2"/>
              <a:buChar char="ü"/>
              <a:defRPr/>
            </a:pPr>
            <a:endParaRPr lang="en-US" altLang="ko-KR" b="1" smtClean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 marL="742950" lvl="1" indent="-285750">
              <a:lnSpc>
                <a:spcPct val="130000"/>
              </a:lnSpc>
              <a:buFont typeface="Wingdings" panose="05000000000000000000" pitchFamily="2" charset="2"/>
              <a:buChar char="l"/>
              <a:defRPr/>
            </a:pPr>
            <a:endParaRPr lang="en-US" altLang="ko-KR" b="1" smtClean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 marL="742950" lvl="1" indent="-285750">
              <a:lnSpc>
                <a:spcPct val="130000"/>
              </a:lnSpc>
              <a:buFont typeface="Wingdings" panose="05000000000000000000" pitchFamily="2" charset="2"/>
              <a:buChar char="l"/>
              <a:defRPr/>
            </a:pPr>
            <a:endParaRPr kumimoji="1" lang="ko-KR" altLang="en-US" b="0" i="0" u="none" strike="noStrike" kern="0" cap="none" spc="0" normalizeH="0" baseline="0" noProof="0" dirty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0" y="1407437"/>
            <a:ext cx="2890684" cy="36146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 smtClean="0"/>
              <a:t>Test Suite Structure(TSS)</a:t>
            </a:r>
            <a:endParaRPr lang="ko-KR" altLang="en-US" b="1" dirty="0"/>
          </a:p>
        </p:txBody>
      </p:sp>
      <p:sp>
        <p:nvSpPr>
          <p:cNvPr id="3" name="직사각형 2"/>
          <p:cNvSpPr/>
          <p:nvPr/>
        </p:nvSpPr>
        <p:spPr>
          <a:xfrm>
            <a:off x="169216" y="1888878"/>
            <a:ext cx="3793184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l"/>
              <a:defRPr/>
            </a:pPr>
            <a:r>
              <a:rPr lang="en-US" altLang="ko-KR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Test Group</a:t>
            </a:r>
          </a:p>
          <a:p>
            <a:pPr marL="742950" lvl="1" indent="-285750">
              <a:lnSpc>
                <a:spcPct val="130000"/>
              </a:lnSpc>
              <a:buFont typeface="Wingdings" panose="05000000000000000000" pitchFamily="2" charset="2"/>
              <a:buChar char="ü"/>
              <a:defRPr/>
            </a:pPr>
            <a:r>
              <a:rPr lang="en-US" altLang="ko-KR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Bootstrap Interface(BOOT)</a:t>
            </a:r>
          </a:p>
          <a:p>
            <a:pPr marL="742950" lvl="1" indent="-285750">
              <a:lnSpc>
                <a:spcPct val="130000"/>
              </a:lnSpc>
              <a:buFont typeface="Wingdings" panose="05000000000000000000" pitchFamily="2" charset="2"/>
              <a:buChar char="ü"/>
              <a:defRPr/>
            </a:pPr>
            <a:r>
              <a:rPr lang="en-US" altLang="ko-KR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Client Registration(CR)</a:t>
            </a:r>
          </a:p>
          <a:p>
            <a:pPr marL="742950" lvl="1" indent="-285750">
              <a:lnSpc>
                <a:spcPct val="130000"/>
              </a:lnSpc>
              <a:buFont typeface="Wingdings" panose="05000000000000000000" pitchFamily="2" charset="2"/>
              <a:buChar char="ü"/>
              <a:defRPr/>
            </a:pPr>
            <a:r>
              <a:rPr lang="en-US" altLang="ko-KR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Device Management and Service Enablement Interface(DMSE</a:t>
            </a:r>
            <a:r>
              <a:rPr lang="en-US" altLang="ko-KR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)</a:t>
            </a:r>
            <a:endParaRPr lang="en-US" altLang="ko-KR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169216" y="3480558"/>
            <a:ext cx="6811687" cy="3770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l"/>
              <a:defRPr/>
            </a:pPr>
            <a:r>
              <a:rPr lang="en-US" altLang="ko-KR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Naming Convention of Test Case Identifier</a:t>
            </a:r>
            <a:endParaRPr lang="en-US" altLang="ko-KR" sz="1600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3619945" y="2188959"/>
            <a:ext cx="4572000" cy="9325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742950" lvl="1" indent="-285750">
              <a:lnSpc>
                <a:spcPct val="130000"/>
              </a:lnSpc>
              <a:buFont typeface="Wingdings" panose="05000000000000000000" pitchFamily="2" charset="2"/>
              <a:buChar char="ü"/>
              <a:defRPr/>
            </a:pPr>
            <a:r>
              <a:rPr lang="en-US" altLang="ko-KR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Information Reporting(IR)</a:t>
            </a:r>
          </a:p>
          <a:p>
            <a:pPr marL="742950" lvl="1" indent="-285750">
              <a:lnSpc>
                <a:spcPct val="130000"/>
              </a:lnSpc>
              <a:buFont typeface="Wingdings" panose="05000000000000000000" pitchFamily="2" charset="2"/>
              <a:buChar char="ü"/>
              <a:defRPr/>
            </a:pPr>
            <a:r>
              <a:rPr lang="en-US" altLang="ko-KR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Security(SEC)</a:t>
            </a:r>
          </a:p>
          <a:p>
            <a:pPr marL="742950" lvl="1" indent="-285750">
              <a:lnSpc>
                <a:spcPct val="130000"/>
              </a:lnSpc>
              <a:buFont typeface="Wingdings" panose="05000000000000000000" pitchFamily="2" charset="2"/>
              <a:buChar char="ü"/>
              <a:defRPr/>
            </a:pPr>
            <a:r>
              <a:rPr lang="en-US" altLang="ko-KR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Objects(OBJ)</a:t>
            </a:r>
          </a:p>
        </p:txBody>
      </p: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8776801"/>
              </p:ext>
            </p:extLst>
          </p:nvPr>
        </p:nvGraphicFramePr>
        <p:xfrm>
          <a:off x="545359" y="3931926"/>
          <a:ext cx="7644868" cy="195393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932370"/>
                <a:gridCol w="2743674"/>
                <a:gridCol w="2968824"/>
              </a:tblGrid>
              <a:tr h="17686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b="1" dirty="0">
                          <a:effectLst/>
                          <a:latin typeface="+mn-ea"/>
                          <a:ea typeface="+mn-ea"/>
                        </a:rPr>
                        <a:t>Name</a:t>
                      </a:r>
                      <a:endParaRPr lang="ko-KR" sz="1050" b="1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b="1" dirty="0">
                          <a:effectLst/>
                          <a:latin typeface="+mn-ea"/>
                          <a:ea typeface="+mn-ea"/>
                        </a:rPr>
                        <a:t>Option</a:t>
                      </a:r>
                      <a:endParaRPr lang="ko-KR" sz="1050" b="1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6096" marR="66096" marT="0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b="1" dirty="0">
                          <a:effectLst/>
                          <a:latin typeface="+mn-ea"/>
                          <a:ea typeface="+mn-ea"/>
                        </a:rPr>
                        <a:t>Interpretation</a:t>
                      </a:r>
                      <a:endParaRPr lang="ko-KR" sz="1050" b="1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6096" marR="66096" marT="0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176869">
                <a:tc grid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b="1" dirty="0">
                          <a:effectLst/>
                          <a:latin typeface="+mn-ea"/>
                          <a:ea typeface="+mn-ea"/>
                        </a:rPr>
                        <a:t>TP/&lt;root</a:t>
                      </a:r>
                      <a:r>
                        <a:rPr lang="en-GB" sz="1050" b="1" dirty="0" smtClean="0">
                          <a:effectLst/>
                          <a:latin typeface="+mn-ea"/>
                          <a:ea typeface="+mn-ea"/>
                        </a:rPr>
                        <a:t>&gt;/&lt;</a:t>
                      </a:r>
                      <a:r>
                        <a:rPr lang="en-GB" sz="1050" b="1" dirty="0">
                          <a:effectLst/>
                          <a:latin typeface="+mn-ea"/>
                          <a:ea typeface="+mn-ea"/>
                        </a:rPr>
                        <a:t>gr</a:t>
                      </a:r>
                      <a:r>
                        <a:rPr lang="en-GB" sz="1050" b="1" dirty="0" smtClean="0">
                          <a:effectLst/>
                          <a:latin typeface="+mn-ea"/>
                          <a:ea typeface="+mn-ea"/>
                        </a:rPr>
                        <a:t>&gt;/&lt;</a:t>
                      </a:r>
                      <a:r>
                        <a:rPr lang="en-GB" sz="1050" b="1" dirty="0" err="1" smtClean="0">
                          <a:effectLst/>
                          <a:latin typeface="+mn-ea"/>
                          <a:ea typeface="+mn-ea"/>
                        </a:rPr>
                        <a:t>nnn</a:t>
                      </a:r>
                      <a:r>
                        <a:rPr lang="en-GB" sz="1050" b="1" dirty="0" smtClean="0">
                          <a:effectLst/>
                          <a:latin typeface="+mn-ea"/>
                          <a:ea typeface="+mn-ea"/>
                        </a:rPr>
                        <a:t>&gt;/&lt;</a:t>
                      </a:r>
                      <a:r>
                        <a:rPr lang="en-GB" sz="1050" b="1" dirty="0" err="1" smtClean="0">
                          <a:effectLst/>
                          <a:latin typeface="+mn-ea"/>
                          <a:ea typeface="+mn-ea"/>
                        </a:rPr>
                        <a:t>ent</a:t>
                      </a:r>
                      <a:r>
                        <a:rPr lang="en-GB" sz="1050" b="1" dirty="0" smtClean="0">
                          <a:effectLst/>
                          <a:latin typeface="+mn-ea"/>
                          <a:ea typeface="+mn-ea"/>
                        </a:rPr>
                        <a:t>&gt;</a:t>
                      </a:r>
                      <a:endParaRPr lang="ko-KR" sz="1050" b="1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32193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 b="1" dirty="0">
                          <a:effectLst/>
                          <a:latin typeface="+mn-ea"/>
                          <a:ea typeface="+mn-ea"/>
                        </a:rPr>
                        <a:t>&lt;root&gt; = root</a:t>
                      </a:r>
                      <a:endParaRPr lang="ko-KR" sz="1050" b="1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altLang="ko-KR" sz="1050" b="1" dirty="0" smtClean="0">
                          <a:effectLst/>
                          <a:latin typeface="+mn-ea"/>
                          <a:ea typeface="+mn-ea"/>
                          <a:cs typeface="+mn-cs"/>
                        </a:rPr>
                        <a:t>LwM2M</a:t>
                      </a:r>
                      <a:endParaRPr lang="ko-KR" sz="1050" b="1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altLang="ko-KR" sz="1050" b="1" dirty="0" smtClean="0">
                          <a:effectLst/>
                          <a:latin typeface="+mn-ea"/>
                          <a:ea typeface="+mn-ea"/>
                          <a:cs typeface="+mn-cs"/>
                        </a:rPr>
                        <a:t>LwM2M</a:t>
                      </a:r>
                      <a:endParaRPr lang="ko-KR" sz="1050" b="1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146881">
                <a:tc rowSpan="6"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 b="1" dirty="0">
                          <a:effectLst/>
                          <a:latin typeface="+mn-ea"/>
                          <a:ea typeface="+mn-ea"/>
                        </a:rPr>
                        <a:t>&lt;gr&gt; = group</a:t>
                      </a:r>
                      <a:endParaRPr lang="ko-KR" sz="1050" b="1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 b="1" kern="1200" dirty="0" smtClean="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BOOT</a:t>
                      </a:r>
                      <a:endParaRPr lang="ko-KR" sz="1050" b="1" kern="1200">
                        <a:solidFill>
                          <a:schemeClr val="dk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 b="1">
                          <a:effectLst/>
                          <a:latin typeface="+mn-ea"/>
                          <a:ea typeface="+mn-ea"/>
                        </a:rPr>
                        <a:t>Common Service Function</a:t>
                      </a:r>
                      <a:endParaRPr lang="ko-KR" sz="1050" b="1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14688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altLang="ko-KR" sz="1050" b="1" kern="1200" dirty="0" smtClean="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CR</a:t>
                      </a:r>
                      <a:endParaRPr lang="ko-KR" sz="1050" b="1" kern="1200">
                        <a:solidFill>
                          <a:schemeClr val="dk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 rowSpan="5"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 b="1" dirty="0"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ko-KR" sz="1050" b="1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13219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050" b="1" kern="1200" dirty="0" smtClean="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DMSE</a:t>
                      </a:r>
                      <a:endParaRPr lang="ko-KR" sz="1050" b="1" kern="1200">
                        <a:solidFill>
                          <a:schemeClr val="dk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3219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altLang="ko-KR" sz="1050" b="1" kern="1200" dirty="0" smtClean="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IR</a:t>
                      </a:r>
                      <a:endParaRPr lang="ko-KR" sz="1050" b="1" kern="1200">
                        <a:solidFill>
                          <a:schemeClr val="dk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3219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altLang="ko-KR" sz="1050" b="1" kern="1200" dirty="0" smtClean="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SEC</a:t>
                      </a:r>
                      <a:endParaRPr lang="ko-KR" sz="1050" b="1" kern="1200">
                        <a:solidFill>
                          <a:schemeClr val="dk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3219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altLang="ko-KR" sz="1050" b="1" kern="1200" dirty="0" smtClean="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OBJ</a:t>
                      </a:r>
                      <a:endParaRPr lang="ko-KR" sz="1050" b="1" kern="1200">
                        <a:solidFill>
                          <a:schemeClr val="dk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32193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 b="1" dirty="0">
                          <a:effectLst/>
                          <a:latin typeface="+mn-ea"/>
                          <a:ea typeface="+mn-ea"/>
                        </a:rPr>
                        <a:t>&lt;</a:t>
                      </a:r>
                      <a:r>
                        <a:rPr lang="en-GB" sz="1050" b="1" dirty="0" err="1">
                          <a:effectLst/>
                          <a:latin typeface="+mn-ea"/>
                          <a:ea typeface="+mn-ea"/>
                        </a:rPr>
                        <a:t>nnn</a:t>
                      </a:r>
                      <a:r>
                        <a:rPr lang="en-GB" sz="1050" b="1" dirty="0">
                          <a:effectLst/>
                          <a:latin typeface="+mn-ea"/>
                          <a:ea typeface="+mn-ea"/>
                        </a:rPr>
                        <a:t>&gt; = sequential number</a:t>
                      </a:r>
                      <a:endParaRPr lang="ko-KR" sz="1050" b="1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 b="1" dirty="0">
                          <a:effectLst/>
                          <a:latin typeface="+mn-ea"/>
                          <a:ea typeface="+mn-ea"/>
                        </a:rPr>
                        <a:t>001 to 999</a:t>
                      </a:r>
                      <a:endParaRPr lang="ko-KR" sz="1050" b="1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altLang="ko-KR" sz="1050" b="1" dirty="0" smtClean="0">
                          <a:effectLst/>
                          <a:latin typeface="+mn-ea"/>
                          <a:ea typeface="+mn-ea"/>
                          <a:cs typeface="+mn-cs"/>
                        </a:rPr>
                        <a:t>-</a:t>
                      </a:r>
                      <a:endParaRPr lang="ko-KR" sz="1050" b="1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132193">
                <a:tc rowSpan="2"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 b="1" dirty="0" smtClean="0">
                          <a:effectLst/>
                          <a:latin typeface="+mn-ea"/>
                          <a:ea typeface="+mn-ea"/>
                        </a:rPr>
                        <a:t>&lt;</a:t>
                      </a:r>
                      <a:r>
                        <a:rPr lang="en-GB" sz="1050" b="1" dirty="0" err="1" smtClean="0">
                          <a:effectLst/>
                          <a:latin typeface="+mn-ea"/>
                          <a:ea typeface="+mn-ea"/>
                        </a:rPr>
                        <a:t>ent</a:t>
                      </a:r>
                      <a:r>
                        <a:rPr lang="en-GB" sz="1050" b="1" dirty="0" smtClean="0">
                          <a:effectLst/>
                          <a:latin typeface="+mn-ea"/>
                          <a:ea typeface="+mn-ea"/>
                        </a:rPr>
                        <a:t>&gt; = entity</a:t>
                      </a:r>
                      <a:endParaRPr lang="ko-KR" sz="1050" b="1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altLang="ko-KR" sz="1050" b="1" dirty="0" smtClean="0">
                          <a:effectLst/>
                          <a:latin typeface="+mn-ea"/>
                          <a:ea typeface="+mn-ea"/>
                          <a:cs typeface="+mn-cs"/>
                        </a:rPr>
                        <a:t>S</a:t>
                      </a:r>
                      <a:endParaRPr lang="ko-KR" sz="1050" b="1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 b="1" dirty="0" smtClean="0">
                          <a:effectLst/>
                          <a:latin typeface="+mn-ea"/>
                          <a:ea typeface="+mn-ea"/>
                        </a:rPr>
                        <a:t>Server</a:t>
                      </a:r>
                      <a:endParaRPr lang="ko-KR" sz="1050" b="1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13280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 b="1" dirty="0" smtClean="0">
                          <a:effectLst/>
                          <a:latin typeface="+mn-ea"/>
                          <a:ea typeface="+mn-ea"/>
                        </a:rPr>
                        <a:t>C</a:t>
                      </a:r>
                      <a:endParaRPr lang="ko-KR" sz="1050" b="1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altLang="ko-KR" sz="1050" b="1" dirty="0" smtClean="0">
                          <a:effectLst/>
                          <a:latin typeface="+mn-ea"/>
                          <a:ea typeface="+mn-ea"/>
                          <a:cs typeface="+mn-cs"/>
                        </a:rPr>
                        <a:t>Client</a:t>
                      </a:r>
                      <a:endParaRPr lang="ko-KR" sz="1050" b="1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2103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발표_포토_사업계획서_메인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8FA2"/>
      </a:accent1>
      <a:accent2>
        <a:srgbClr val="CADEE0"/>
      </a:accent2>
      <a:accent3>
        <a:srgbClr val="1F8090"/>
      </a:accent3>
      <a:accent4>
        <a:srgbClr val="1B7786"/>
      </a:accent4>
      <a:accent5>
        <a:srgbClr val="438CC1"/>
      </a:accent5>
      <a:accent6>
        <a:srgbClr val="8DB90A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테마">
  <a:themeElements>
    <a:clrScheme name="발표_포토_사업계획서_메인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8FA2"/>
      </a:accent1>
      <a:accent2>
        <a:srgbClr val="CADEE0"/>
      </a:accent2>
      <a:accent3>
        <a:srgbClr val="1F8090"/>
      </a:accent3>
      <a:accent4>
        <a:srgbClr val="1B7786"/>
      </a:accent4>
      <a:accent5>
        <a:srgbClr val="438CC1"/>
      </a:accent5>
      <a:accent6>
        <a:srgbClr val="8DB90A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5976</TotalTime>
  <Words>1072</Words>
  <Application>Microsoft Office PowerPoint</Application>
  <PresentationFormat>화면 슬라이드 쇼(4:3)</PresentationFormat>
  <Paragraphs>362</Paragraphs>
  <Slides>14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2</vt:i4>
      </vt:variant>
      <vt:variant>
        <vt:lpstr>슬라이드 제목</vt:lpstr>
      </vt:variant>
      <vt:variant>
        <vt:i4>14</vt:i4>
      </vt:variant>
    </vt:vector>
  </HeadingPairs>
  <TitlesOfParts>
    <vt:vector size="23" baseType="lpstr">
      <vt:lpstr>굴림</vt:lpstr>
      <vt:lpstr>맑은 고딕</vt:lpstr>
      <vt:lpstr>바탕</vt:lpstr>
      <vt:lpstr>Arial</vt:lpstr>
      <vt:lpstr>Arial Black</vt:lpstr>
      <vt:lpstr>Times New Roman</vt:lpstr>
      <vt:lpstr>Wingdings</vt:lpstr>
      <vt:lpstr>Office 테마</vt:lpstr>
      <vt:lpstr>2_Office 테마</vt:lpstr>
      <vt:lpstr>LwM2M Conformance  Test Specification   Proposal</vt:lpstr>
      <vt:lpstr>PowerPoint 프레젠테이션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PowerPoint 프레젠테이션</vt:lpstr>
      <vt:lpstr>Thank you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(비즈폼)발표용PPT</dc:title>
  <dc:creator>㈜ 인비닷컴</dc:creator>
  <dc:description>무단 복제 배포시 법적 불이익을 받을 수 있습니다.</dc:description>
  <cp:lastModifiedBy>전숙현</cp:lastModifiedBy>
  <cp:revision>659</cp:revision>
  <cp:lastPrinted>2018-02-23T06:15:29Z</cp:lastPrinted>
  <dcterms:created xsi:type="dcterms:W3CDTF">2015-02-26T06:34:12Z</dcterms:created>
  <dcterms:modified xsi:type="dcterms:W3CDTF">2018-02-26T04:24:30Z</dcterms:modified>
  <cp:category>본 문서의 저작권은 비즈폼에 있습니다.</cp:category>
  <cp:contentStatus/>
</cp:coreProperties>
</file>