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11" r:id="rId1"/>
  </p:sldMasterIdLst>
  <p:notesMasterIdLst>
    <p:notesMasterId r:id="rId5"/>
  </p:notesMasterIdLst>
  <p:handoutMasterIdLst>
    <p:handoutMasterId r:id="rId6"/>
  </p:handoutMasterIdLst>
  <p:sldIdLst>
    <p:sldId id="286" r:id="rId2"/>
    <p:sldId id="473" r:id="rId3"/>
    <p:sldId id="474" r:id="rId4"/>
  </p:sldIdLst>
  <p:sldSz cx="9144000" cy="6858000" type="screen4x3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13" autoAdjust="0"/>
    <p:restoredTop sz="94671" autoAdjust="0"/>
  </p:normalViewPr>
  <p:slideViewPr>
    <p:cSldViewPr snapToGrid="0" snapToObjects="1" showGuides="1">
      <p:cViewPr>
        <p:scale>
          <a:sx n="80" d="100"/>
          <a:sy n="80" d="100"/>
        </p:scale>
        <p:origin x="-1722" y="-54"/>
      </p:cViewPr>
      <p:guideLst>
        <p:guide orient="horz" pos="856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784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/>
          <a:lstStyle>
            <a:lvl1pPr algn="r">
              <a:defRPr sz="1200"/>
            </a:lvl1pPr>
          </a:lstStyle>
          <a:p>
            <a:fld id="{451B7D13-5568-5648-AF8F-4D02FBDBDE83}" type="datetimeFigureOut">
              <a:rPr lang="fr-FR" smtClean="0"/>
              <a:t>23/08/2014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 anchor="b"/>
          <a:lstStyle>
            <a:lvl1pPr algn="r">
              <a:defRPr sz="1200"/>
            </a:lvl1pPr>
          </a:lstStyle>
          <a:p>
            <a:fld id="{95E73FE5-7779-1B43-B5D6-F06BF09FF42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534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/>
          <a:lstStyle>
            <a:lvl1pPr algn="r">
              <a:defRPr sz="1200"/>
            </a:lvl1pPr>
          </a:lstStyle>
          <a:p>
            <a:fld id="{5DAB6457-A6F5-9E41-8269-6A5A254BAD62}" type="datetimeFigureOut">
              <a:rPr lang="fr-FR" smtClean="0"/>
              <a:t>23/08/2014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6" tIns="47539" rIns="95076" bIns="4753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076" tIns="47539" rIns="95076" bIns="47539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 anchor="b"/>
          <a:lstStyle>
            <a:lvl1pPr algn="r">
              <a:defRPr sz="1200"/>
            </a:lvl1pPr>
          </a:lstStyle>
          <a:p>
            <a:fld id="{37D6216C-CDB3-084F-BCE7-4E5BD21C9F8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22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uv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2634" y="3234892"/>
            <a:ext cx="6565897" cy="1326960"/>
          </a:xfrm>
        </p:spPr>
        <p:txBody>
          <a:bodyPr anchor="t">
            <a:normAutofit/>
          </a:bodyPr>
          <a:lstStyle>
            <a:lvl1pPr algn="l">
              <a:defRPr sz="25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9681" y="4721868"/>
            <a:ext cx="6565897" cy="136014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768A-FEFD-4D27-BC41-E5A8ACC3824C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95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75AC-DB0E-4140-BA10-DEE5DF991A63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12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236-62BB-4979-B544-B29D8D669682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62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0A87-04D8-4DE1-96D9-0BCB985E068A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94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1D81-DE22-43D5-894E-AD64A3E8833F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11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62C9-8676-4B2E-A7CF-687F57CBFE2D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08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696C-3580-40D0-9CA4-2FD4B9B147B5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0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680F-21AA-4526-8D09-5207554F28EF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45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ommai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9435-5B69-4F29-9394-6B7293C31E7B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99876"/>
            <a:ext cx="8229600" cy="6310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3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apit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02" y="2906051"/>
            <a:ext cx="9118600" cy="914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18120" y="835094"/>
            <a:ext cx="3217970" cy="4419043"/>
          </a:xfrm>
        </p:spPr>
        <p:txBody>
          <a:bodyPr anchor="t"/>
          <a:lstStyle>
            <a:lvl1pPr algn="ctr">
              <a:defRPr sz="30000" b="1" cap="all"/>
            </a:lvl1pPr>
          </a:lstStyle>
          <a:p>
            <a:r>
              <a:rPr lang="fr-FR" dirty="0" smtClean="0"/>
              <a:t>Cliquez et modifiez le titre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33555" y="2916381"/>
            <a:ext cx="4695135" cy="5464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461-F402-49EE-91BD-1FC748DFDE99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01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apit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à coins arrondis 11"/>
          <p:cNvSpPr/>
          <p:nvPr userDrawn="1"/>
        </p:nvSpPr>
        <p:spPr>
          <a:xfrm>
            <a:off x="3899405" y="2908031"/>
            <a:ext cx="5843149" cy="891722"/>
          </a:xfrm>
          <a:custGeom>
            <a:avLst/>
            <a:gdLst>
              <a:gd name="connsiteX0" fmla="*/ 0 w 1533071"/>
              <a:gd name="connsiteY0" fmla="*/ 146657 h 934357"/>
              <a:gd name="connsiteX1" fmla="*/ 146657 w 1533071"/>
              <a:gd name="connsiteY1" fmla="*/ 0 h 934357"/>
              <a:gd name="connsiteX2" fmla="*/ 1386414 w 1533071"/>
              <a:gd name="connsiteY2" fmla="*/ 0 h 934357"/>
              <a:gd name="connsiteX3" fmla="*/ 1533071 w 1533071"/>
              <a:gd name="connsiteY3" fmla="*/ 146657 h 934357"/>
              <a:gd name="connsiteX4" fmla="*/ 1533071 w 1533071"/>
              <a:gd name="connsiteY4" fmla="*/ 787700 h 934357"/>
              <a:gd name="connsiteX5" fmla="*/ 1386414 w 1533071"/>
              <a:gd name="connsiteY5" fmla="*/ 934357 h 934357"/>
              <a:gd name="connsiteX6" fmla="*/ 146657 w 1533071"/>
              <a:gd name="connsiteY6" fmla="*/ 934357 h 934357"/>
              <a:gd name="connsiteX7" fmla="*/ 0 w 1533071"/>
              <a:gd name="connsiteY7" fmla="*/ 787700 h 934357"/>
              <a:gd name="connsiteX8" fmla="*/ 0 w 1533071"/>
              <a:gd name="connsiteY8" fmla="*/ 146657 h 934357"/>
              <a:gd name="connsiteX0" fmla="*/ 7470 w 1540541"/>
              <a:gd name="connsiteY0" fmla="*/ 146657 h 1261762"/>
              <a:gd name="connsiteX1" fmla="*/ 154127 w 1540541"/>
              <a:gd name="connsiteY1" fmla="*/ 0 h 1261762"/>
              <a:gd name="connsiteX2" fmla="*/ 1393884 w 1540541"/>
              <a:gd name="connsiteY2" fmla="*/ 0 h 1261762"/>
              <a:gd name="connsiteX3" fmla="*/ 1540541 w 1540541"/>
              <a:gd name="connsiteY3" fmla="*/ 146657 h 1261762"/>
              <a:gd name="connsiteX4" fmla="*/ 1540541 w 1540541"/>
              <a:gd name="connsiteY4" fmla="*/ 787700 h 1261762"/>
              <a:gd name="connsiteX5" fmla="*/ 1393884 w 1540541"/>
              <a:gd name="connsiteY5" fmla="*/ 934357 h 1261762"/>
              <a:gd name="connsiteX6" fmla="*/ 154127 w 1540541"/>
              <a:gd name="connsiteY6" fmla="*/ 934357 h 1261762"/>
              <a:gd name="connsiteX7" fmla="*/ 0 w 1540541"/>
              <a:gd name="connsiteY7" fmla="*/ 1250876 h 1261762"/>
              <a:gd name="connsiteX8" fmla="*/ 7470 w 1540541"/>
              <a:gd name="connsiteY8" fmla="*/ 146657 h 1261762"/>
              <a:gd name="connsiteX0" fmla="*/ 10685 w 1543756"/>
              <a:gd name="connsiteY0" fmla="*/ 146657 h 1261762"/>
              <a:gd name="connsiteX1" fmla="*/ 157342 w 1543756"/>
              <a:gd name="connsiteY1" fmla="*/ 0 h 1261762"/>
              <a:gd name="connsiteX2" fmla="*/ 1397099 w 1543756"/>
              <a:gd name="connsiteY2" fmla="*/ 0 h 1261762"/>
              <a:gd name="connsiteX3" fmla="*/ 1543756 w 1543756"/>
              <a:gd name="connsiteY3" fmla="*/ 146657 h 1261762"/>
              <a:gd name="connsiteX4" fmla="*/ 1543756 w 1543756"/>
              <a:gd name="connsiteY4" fmla="*/ 787700 h 1261762"/>
              <a:gd name="connsiteX5" fmla="*/ 1397099 w 1543756"/>
              <a:gd name="connsiteY5" fmla="*/ 934357 h 1261762"/>
              <a:gd name="connsiteX6" fmla="*/ 157342 w 1543756"/>
              <a:gd name="connsiteY6" fmla="*/ 934357 h 1261762"/>
              <a:gd name="connsiteX7" fmla="*/ 3215 w 1543756"/>
              <a:gd name="connsiteY7" fmla="*/ 1250876 h 1261762"/>
              <a:gd name="connsiteX8" fmla="*/ 10685 w 1543756"/>
              <a:gd name="connsiteY8" fmla="*/ 146657 h 1261762"/>
              <a:gd name="connsiteX0" fmla="*/ 15044 w 1548115"/>
              <a:gd name="connsiteY0" fmla="*/ 146657 h 1190687"/>
              <a:gd name="connsiteX1" fmla="*/ 161701 w 1548115"/>
              <a:gd name="connsiteY1" fmla="*/ 0 h 1190687"/>
              <a:gd name="connsiteX2" fmla="*/ 1401458 w 1548115"/>
              <a:gd name="connsiteY2" fmla="*/ 0 h 1190687"/>
              <a:gd name="connsiteX3" fmla="*/ 1548115 w 1548115"/>
              <a:gd name="connsiteY3" fmla="*/ 146657 h 1190687"/>
              <a:gd name="connsiteX4" fmla="*/ 1548115 w 1548115"/>
              <a:gd name="connsiteY4" fmla="*/ 787700 h 1190687"/>
              <a:gd name="connsiteX5" fmla="*/ 1401458 w 1548115"/>
              <a:gd name="connsiteY5" fmla="*/ 934357 h 1190687"/>
              <a:gd name="connsiteX6" fmla="*/ 161701 w 1548115"/>
              <a:gd name="connsiteY6" fmla="*/ 934357 h 1190687"/>
              <a:gd name="connsiteX7" fmla="*/ 15045 w 1548115"/>
              <a:gd name="connsiteY7" fmla="*/ 1176170 h 1190687"/>
              <a:gd name="connsiteX8" fmla="*/ 15044 w 1548115"/>
              <a:gd name="connsiteY8" fmla="*/ 146657 h 1190687"/>
              <a:gd name="connsiteX0" fmla="*/ 15044 w 1548115"/>
              <a:gd name="connsiteY0" fmla="*/ 146657 h 1189575"/>
              <a:gd name="connsiteX1" fmla="*/ 161701 w 1548115"/>
              <a:gd name="connsiteY1" fmla="*/ 0 h 1189575"/>
              <a:gd name="connsiteX2" fmla="*/ 1401458 w 1548115"/>
              <a:gd name="connsiteY2" fmla="*/ 0 h 1189575"/>
              <a:gd name="connsiteX3" fmla="*/ 1548115 w 1548115"/>
              <a:gd name="connsiteY3" fmla="*/ 146657 h 1189575"/>
              <a:gd name="connsiteX4" fmla="*/ 1548115 w 1548115"/>
              <a:gd name="connsiteY4" fmla="*/ 787700 h 1189575"/>
              <a:gd name="connsiteX5" fmla="*/ 1401458 w 1548115"/>
              <a:gd name="connsiteY5" fmla="*/ 934357 h 1189575"/>
              <a:gd name="connsiteX6" fmla="*/ 161701 w 1548115"/>
              <a:gd name="connsiteY6" fmla="*/ 934357 h 1189575"/>
              <a:gd name="connsiteX7" fmla="*/ 15045 w 1548115"/>
              <a:gd name="connsiteY7" fmla="*/ 1176170 h 1189575"/>
              <a:gd name="connsiteX8" fmla="*/ 15044 w 1548115"/>
              <a:gd name="connsiteY8" fmla="*/ 146657 h 1189575"/>
              <a:gd name="connsiteX0" fmla="*/ 3079 w 1536150"/>
              <a:gd name="connsiteY0" fmla="*/ 146657 h 1189175"/>
              <a:gd name="connsiteX1" fmla="*/ 149736 w 1536150"/>
              <a:gd name="connsiteY1" fmla="*/ 0 h 1189175"/>
              <a:gd name="connsiteX2" fmla="*/ 1389493 w 1536150"/>
              <a:gd name="connsiteY2" fmla="*/ 0 h 1189175"/>
              <a:gd name="connsiteX3" fmla="*/ 1536150 w 1536150"/>
              <a:gd name="connsiteY3" fmla="*/ 146657 h 1189175"/>
              <a:gd name="connsiteX4" fmla="*/ 1536150 w 1536150"/>
              <a:gd name="connsiteY4" fmla="*/ 787700 h 1189175"/>
              <a:gd name="connsiteX5" fmla="*/ 1389493 w 1536150"/>
              <a:gd name="connsiteY5" fmla="*/ 934357 h 1189175"/>
              <a:gd name="connsiteX6" fmla="*/ 149736 w 1536150"/>
              <a:gd name="connsiteY6" fmla="*/ 934357 h 1189175"/>
              <a:gd name="connsiteX7" fmla="*/ 3080 w 1536150"/>
              <a:gd name="connsiteY7" fmla="*/ 1176170 h 1189175"/>
              <a:gd name="connsiteX8" fmla="*/ 3079 w 1536150"/>
              <a:gd name="connsiteY8" fmla="*/ 146657 h 1189175"/>
              <a:gd name="connsiteX0" fmla="*/ 0 w 1533071"/>
              <a:gd name="connsiteY0" fmla="*/ 146657 h 1189175"/>
              <a:gd name="connsiteX1" fmla="*/ 146657 w 1533071"/>
              <a:gd name="connsiteY1" fmla="*/ 0 h 1189175"/>
              <a:gd name="connsiteX2" fmla="*/ 1386414 w 1533071"/>
              <a:gd name="connsiteY2" fmla="*/ 0 h 1189175"/>
              <a:gd name="connsiteX3" fmla="*/ 1533071 w 1533071"/>
              <a:gd name="connsiteY3" fmla="*/ 146657 h 1189175"/>
              <a:gd name="connsiteX4" fmla="*/ 1533071 w 1533071"/>
              <a:gd name="connsiteY4" fmla="*/ 787700 h 1189175"/>
              <a:gd name="connsiteX5" fmla="*/ 1386414 w 1533071"/>
              <a:gd name="connsiteY5" fmla="*/ 934357 h 1189175"/>
              <a:gd name="connsiteX6" fmla="*/ 217540 w 1533071"/>
              <a:gd name="connsiteY6" fmla="*/ 934357 h 1189175"/>
              <a:gd name="connsiteX7" fmla="*/ 1 w 1533071"/>
              <a:gd name="connsiteY7" fmla="*/ 1176170 h 1189175"/>
              <a:gd name="connsiteX8" fmla="*/ 0 w 1533071"/>
              <a:gd name="connsiteY8" fmla="*/ 146657 h 1189175"/>
              <a:gd name="connsiteX0" fmla="*/ 1258 w 1534329"/>
              <a:gd name="connsiteY0" fmla="*/ 146657 h 1189175"/>
              <a:gd name="connsiteX1" fmla="*/ 147915 w 1534329"/>
              <a:gd name="connsiteY1" fmla="*/ 0 h 1189175"/>
              <a:gd name="connsiteX2" fmla="*/ 1387672 w 1534329"/>
              <a:gd name="connsiteY2" fmla="*/ 0 h 1189175"/>
              <a:gd name="connsiteX3" fmla="*/ 1534329 w 1534329"/>
              <a:gd name="connsiteY3" fmla="*/ 146657 h 1189175"/>
              <a:gd name="connsiteX4" fmla="*/ 1534329 w 1534329"/>
              <a:gd name="connsiteY4" fmla="*/ 787700 h 1189175"/>
              <a:gd name="connsiteX5" fmla="*/ 1387672 w 1534329"/>
              <a:gd name="connsiteY5" fmla="*/ 934357 h 1189175"/>
              <a:gd name="connsiteX6" fmla="*/ 218798 w 1534329"/>
              <a:gd name="connsiteY6" fmla="*/ 934357 h 1189175"/>
              <a:gd name="connsiteX7" fmla="*/ 1259 w 1534329"/>
              <a:gd name="connsiteY7" fmla="*/ 1176170 h 1189175"/>
              <a:gd name="connsiteX8" fmla="*/ 1258 w 1534329"/>
              <a:gd name="connsiteY8" fmla="*/ 146657 h 1189175"/>
              <a:gd name="connsiteX0" fmla="*/ 0 w 1537615"/>
              <a:gd name="connsiteY0" fmla="*/ 679838 h 1189175"/>
              <a:gd name="connsiteX1" fmla="*/ 151201 w 1537615"/>
              <a:gd name="connsiteY1" fmla="*/ 0 h 1189175"/>
              <a:gd name="connsiteX2" fmla="*/ 1390958 w 1537615"/>
              <a:gd name="connsiteY2" fmla="*/ 0 h 1189175"/>
              <a:gd name="connsiteX3" fmla="*/ 1537615 w 1537615"/>
              <a:gd name="connsiteY3" fmla="*/ 146657 h 1189175"/>
              <a:gd name="connsiteX4" fmla="*/ 1537615 w 1537615"/>
              <a:gd name="connsiteY4" fmla="*/ 787700 h 1189175"/>
              <a:gd name="connsiteX5" fmla="*/ 1390958 w 1537615"/>
              <a:gd name="connsiteY5" fmla="*/ 934357 h 1189175"/>
              <a:gd name="connsiteX6" fmla="*/ 222084 w 1537615"/>
              <a:gd name="connsiteY6" fmla="*/ 934357 h 1189175"/>
              <a:gd name="connsiteX7" fmla="*/ 4545 w 1537615"/>
              <a:gd name="connsiteY7" fmla="*/ 1176170 h 1189175"/>
              <a:gd name="connsiteX8" fmla="*/ 0 w 1537615"/>
              <a:gd name="connsiteY8" fmla="*/ 679838 h 1189175"/>
              <a:gd name="connsiteX0" fmla="*/ 0 w 1537615"/>
              <a:gd name="connsiteY0" fmla="*/ 679838 h 1189175"/>
              <a:gd name="connsiteX1" fmla="*/ 160289 w 1537615"/>
              <a:gd name="connsiteY1" fmla="*/ 454607 h 1189175"/>
              <a:gd name="connsiteX2" fmla="*/ 1390958 w 1537615"/>
              <a:gd name="connsiteY2" fmla="*/ 0 h 1189175"/>
              <a:gd name="connsiteX3" fmla="*/ 1537615 w 1537615"/>
              <a:gd name="connsiteY3" fmla="*/ 146657 h 1189175"/>
              <a:gd name="connsiteX4" fmla="*/ 1537615 w 1537615"/>
              <a:gd name="connsiteY4" fmla="*/ 787700 h 1189175"/>
              <a:gd name="connsiteX5" fmla="*/ 1390958 w 1537615"/>
              <a:gd name="connsiteY5" fmla="*/ 934357 h 1189175"/>
              <a:gd name="connsiteX6" fmla="*/ 222084 w 1537615"/>
              <a:gd name="connsiteY6" fmla="*/ 934357 h 1189175"/>
              <a:gd name="connsiteX7" fmla="*/ 4545 w 1537615"/>
              <a:gd name="connsiteY7" fmla="*/ 1176170 h 1189175"/>
              <a:gd name="connsiteX8" fmla="*/ 0 w 1537615"/>
              <a:gd name="connsiteY8" fmla="*/ 679838 h 1189175"/>
              <a:gd name="connsiteX0" fmla="*/ 0 w 1537615"/>
              <a:gd name="connsiteY0" fmla="*/ 543619 h 1052956"/>
              <a:gd name="connsiteX1" fmla="*/ 160289 w 1537615"/>
              <a:gd name="connsiteY1" fmla="*/ 318388 h 1052956"/>
              <a:gd name="connsiteX2" fmla="*/ 1386414 w 1537615"/>
              <a:gd name="connsiteY2" fmla="*/ 346450 h 1052956"/>
              <a:gd name="connsiteX3" fmla="*/ 1537615 w 1537615"/>
              <a:gd name="connsiteY3" fmla="*/ 10438 h 1052956"/>
              <a:gd name="connsiteX4" fmla="*/ 1537615 w 1537615"/>
              <a:gd name="connsiteY4" fmla="*/ 651481 h 1052956"/>
              <a:gd name="connsiteX5" fmla="*/ 1390958 w 1537615"/>
              <a:gd name="connsiteY5" fmla="*/ 798138 h 1052956"/>
              <a:gd name="connsiteX6" fmla="*/ 222084 w 1537615"/>
              <a:gd name="connsiteY6" fmla="*/ 798138 h 1052956"/>
              <a:gd name="connsiteX7" fmla="*/ 4545 w 1537615"/>
              <a:gd name="connsiteY7" fmla="*/ 1039951 h 1052956"/>
              <a:gd name="connsiteX8" fmla="*/ 0 w 1537615"/>
              <a:gd name="connsiteY8" fmla="*/ 543619 h 1052956"/>
              <a:gd name="connsiteX0" fmla="*/ 0 w 1542159"/>
              <a:gd name="connsiteY0" fmla="*/ 225231 h 734568"/>
              <a:gd name="connsiteX1" fmla="*/ 160289 w 1542159"/>
              <a:gd name="connsiteY1" fmla="*/ 0 h 734568"/>
              <a:gd name="connsiteX2" fmla="*/ 1386414 w 1542159"/>
              <a:gd name="connsiteY2" fmla="*/ 28062 h 734568"/>
              <a:gd name="connsiteX3" fmla="*/ 1542159 w 1542159"/>
              <a:gd name="connsiteY3" fmla="*/ 185944 h 734568"/>
              <a:gd name="connsiteX4" fmla="*/ 1537615 w 1542159"/>
              <a:gd name="connsiteY4" fmla="*/ 333093 h 734568"/>
              <a:gd name="connsiteX5" fmla="*/ 1390958 w 1542159"/>
              <a:gd name="connsiteY5" fmla="*/ 479750 h 734568"/>
              <a:gd name="connsiteX6" fmla="*/ 222084 w 1542159"/>
              <a:gd name="connsiteY6" fmla="*/ 479750 h 734568"/>
              <a:gd name="connsiteX7" fmla="*/ 4545 w 1542159"/>
              <a:gd name="connsiteY7" fmla="*/ 721563 h 734568"/>
              <a:gd name="connsiteX8" fmla="*/ 0 w 1542159"/>
              <a:gd name="connsiteY8" fmla="*/ 225231 h 734568"/>
              <a:gd name="connsiteX0" fmla="*/ 0 w 1542159"/>
              <a:gd name="connsiteY0" fmla="*/ 197169 h 706506"/>
              <a:gd name="connsiteX1" fmla="*/ 164833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197169 h 706506"/>
              <a:gd name="connsiteX0" fmla="*/ 0 w 1542159"/>
              <a:gd name="connsiteY0" fmla="*/ 230843 h 706506"/>
              <a:gd name="connsiteX1" fmla="*/ 164833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230843 h 706506"/>
              <a:gd name="connsiteX0" fmla="*/ 0 w 1542159"/>
              <a:gd name="connsiteY0" fmla="*/ 230843 h 706506"/>
              <a:gd name="connsiteX1" fmla="*/ 123939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230843 h 706506"/>
              <a:gd name="connsiteX0" fmla="*/ 0 w 1542159"/>
              <a:gd name="connsiteY0" fmla="*/ 169106 h 706506"/>
              <a:gd name="connsiteX1" fmla="*/ 123939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169106 h 706506"/>
              <a:gd name="connsiteX0" fmla="*/ 0 w 1542159"/>
              <a:gd name="connsiteY0" fmla="*/ 169106 h 706506"/>
              <a:gd name="connsiteX1" fmla="*/ 123939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169106 h 706506"/>
              <a:gd name="connsiteX0" fmla="*/ 0 w 1542159"/>
              <a:gd name="connsiteY0" fmla="*/ 169106 h 706506"/>
              <a:gd name="connsiteX1" fmla="*/ 123939 w 1542159"/>
              <a:gd name="connsiteY1" fmla="*/ 5612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169106 h 706506"/>
              <a:gd name="connsiteX0" fmla="*/ 0 w 1537615"/>
              <a:gd name="connsiteY0" fmla="*/ 169106 h 706506"/>
              <a:gd name="connsiteX1" fmla="*/ 123939 w 1537615"/>
              <a:gd name="connsiteY1" fmla="*/ 5612 h 706506"/>
              <a:gd name="connsiteX2" fmla="*/ 1386414 w 1537615"/>
              <a:gd name="connsiteY2" fmla="*/ 0 h 706506"/>
              <a:gd name="connsiteX3" fmla="*/ 1533072 w 1537615"/>
              <a:gd name="connsiteY3" fmla="*/ 152270 h 706506"/>
              <a:gd name="connsiteX4" fmla="*/ 1537615 w 1537615"/>
              <a:gd name="connsiteY4" fmla="*/ 305031 h 706506"/>
              <a:gd name="connsiteX5" fmla="*/ 1390958 w 1537615"/>
              <a:gd name="connsiteY5" fmla="*/ 451688 h 706506"/>
              <a:gd name="connsiteX6" fmla="*/ 222084 w 1537615"/>
              <a:gd name="connsiteY6" fmla="*/ 451688 h 706506"/>
              <a:gd name="connsiteX7" fmla="*/ 4545 w 1537615"/>
              <a:gd name="connsiteY7" fmla="*/ 693501 h 706506"/>
              <a:gd name="connsiteX8" fmla="*/ 0 w 1537615"/>
              <a:gd name="connsiteY8" fmla="*/ 169106 h 706506"/>
              <a:gd name="connsiteX0" fmla="*/ 5802 w 1534330"/>
              <a:gd name="connsiteY0" fmla="*/ 169106 h 706506"/>
              <a:gd name="connsiteX1" fmla="*/ 120654 w 1534330"/>
              <a:gd name="connsiteY1" fmla="*/ 5612 h 706506"/>
              <a:gd name="connsiteX2" fmla="*/ 1383129 w 1534330"/>
              <a:gd name="connsiteY2" fmla="*/ 0 h 706506"/>
              <a:gd name="connsiteX3" fmla="*/ 1529787 w 1534330"/>
              <a:gd name="connsiteY3" fmla="*/ 152270 h 706506"/>
              <a:gd name="connsiteX4" fmla="*/ 1534330 w 1534330"/>
              <a:gd name="connsiteY4" fmla="*/ 305031 h 706506"/>
              <a:gd name="connsiteX5" fmla="*/ 1387673 w 1534330"/>
              <a:gd name="connsiteY5" fmla="*/ 451688 h 706506"/>
              <a:gd name="connsiteX6" fmla="*/ 218799 w 1534330"/>
              <a:gd name="connsiteY6" fmla="*/ 451688 h 706506"/>
              <a:gd name="connsiteX7" fmla="*/ 1260 w 1534330"/>
              <a:gd name="connsiteY7" fmla="*/ 693501 h 706506"/>
              <a:gd name="connsiteX8" fmla="*/ 5802 w 1534330"/>
              <a:gd name="connsiteY8" fmla="*/ 169106 h 706506"/>
              <a:gd name="connsiteX0" fmla="*/ 5802 w 2747538"/>
              <a:gd name="connsiteY0" fmla="*/ 169106 h 706506"/>
              <a:gd name="connsiteX1" fmla="*/ 120654 w 2747538"/>
              <a:gd name="connsiteY1" fmla="*/ 5612 h 706506"/>
              <a:gd name="connsiteX2" fmla="*/ 1383129 w 2747538"/>
              <a:gd name="connsiteY2" fmla="*/ 0 h 706506"/>
              <a:gd name="connsiteX3" fmla="*/ 1529787 w 2747538"/>
              <a:gd name="connsiteY3" fmla="*/ 152270 h 706506"/>
              <a:gd name="connsiteX4" fmla="*/ 2747538 w 2747538"/>
              <a:gd name="connsiteY4" fmla="*/ 288194 h 706506"/>
              <a:gd name="connsiteX5" fmla="*/ 1387673 w 2747538"/>
              <a:gd name="connsiteY5" fmla="*/ 451688 h 706506"/>
              <a:gd name="connsiteX6" fmla="*/ 218799 w 2747538"/>
              <a:gd name="connsiteY6" fmla="*/ 451688 h 706506"/>
              <a:gd name="connsiteX7" fmla="*/ 1260 w 2747538"/>
              <a:gd name="connsiteY7" fmla="*/ 693501 h 706506"/>
              <a:gd name="connsiteX8" fmla="*/ 5802 w 2747538"/>
              <a:gd name="connsiteY8" fmla="*/ 169106 h 706506"/>
              <a:gd name="connsiteX0" fmla="*/ 5802 w 2747538"/>
              <a:gd name="connsiteY0" fmla="*/ 169106 h 706506"/>
              <a:gd name="connsiteX1" fmla="*/ 120654 w 2747538"/>
              <a:gd name="connsiteY1" fmla="*/ 5612 h 706506"/>
              <a:gd name="connsiteX2" fmla="*/ 1383129 w 2747538"/>
              <a:gd name="connsiteY2" fmla="*/ 0 h 706506"/>
              <a:gd name="connsiteX3" fmla="*/ 2693012 w 2747538"/>
              <a:gd name="connsiteY3" fmla="*/ 174720 h 706506"/>
              <a:gd name="connsiteX4" fmla="*/ 2747538 w 2747538"/>
              <a:gd name="connsiteY4" fmla="*/ 288194 h 706506"/>
              <a:gd name="connsiteX5" fmla="*/ 1387673 w 2747538"/>
              <a:gd name="connsiteY5" fmla="*/ 451688 h 706506"/>
              <a:gd name="connsiteX6" fmla="*/ 218799 w 2747538"/>
              <a:gd name="connsiteY6" fmla="*/ 451688 h 706506"/>
              <a:gd name="connsiteX7" fmla="*/ 1260 w 2747538"/>
              <a:gd name="connsiteY7" fmla="*/ 693501 h 706506"/>
              <a:gd name="connsiteX8" fmla="*/ 5802 w 2747538"/>
              <a:gd name="connsiteY8" fmla="*/ 169106 h 706506"/>
              <a:gd name="connsiteX0" fmla="*/ 5802 w 2764473"/>
              <a:gd name="connsiteY0" fmla="*/ 163494 h 700894"/>
              <a:gd name="connsiteX1" fmla="*/ 120654 w 2764473"/>
              <a:gd name="connsiteY1" fmla="*/ 0 h 700894"/>
              <a:gd name="connsiteX2" fmla="*/ 2737196 w 2764473"/>
              <a:gd name="connsiteY2" fmla="*/ 1 h 700894"/>
              <a:gd name="connsiteX3" fmla="*/ 2693012 w 2764473"/>
              <a:gd name="connsiteY3" fmla="*/ 169108 h 700894"/>
              <a:gd name="connsiteX4" fmla="*/ 2747538 w 2764473"/>
              <a:gd name="connsiteY4" fmla="*/ 282582 h 700894"/>
              <a:gd name="connsiteX5" fmla="*/ 1387673 w 2764473"/>
              <a:gd name="connsiteY5" fmla="*/ 446076 h 700894"/>
              <a:gd name="connsiteX6" fmla="*/ 218799 w 2764473"/>
              <a:gd name="connsiteY6" fmla="*/ 446076 h 700894"/>
              <a:gd name="connsiteX7" fmla="*/ 1260 w 2764473"/>
              <a:gd name="connsiteY7" fmla="*/ 687889 h 700894"/>
              <a:gd name="connsiteX8" fmla="*/ 5802 w 2764473"/>
              <a:gd name="connsiteY8" fmla="*/ 163494 h 700894"/>
              <a:gd name="connsiteX0" fmla="*/ 5802 w 2818999"/>
              <a:gd name="connsiteY0" fmla="*/ 163494 h 700894"/>
              <a:gd name="connsiteX1" fmla="*/ 120654 w 2818999"/>
              <a:gd name="connsiteY1" fmla="*/ 0 h 700894"/>
              <a:gd name="connsiteX2" fmla="*/ 2737196 w 2818999"/>
              <a:gd name="connsiteY2" fmla="*/ 1 h 700894"/>
              <a:gd name="connsiteX3" fmla="*/ 2693012 w 2818999"/>
              <a:gd name="connsiteY3" fmla="*/ 169108 h 700894"/>
              <a:gd name="connsiteX4" fmla="*/ 2747538 w 2818999"/>
              <a:gd name="connsiteY4" fmla="*/ 282582 h 700894"/>
              <a:gd name="connsiteX5" fmla="*/ 2791722 w 2818999"/>
              <a:gd name="connsiteY5" fmla="*/ 373114 h 700894"/>
              <a:gd name="connsiteX6" fmla="*/ 218799 w 2818999"/>
              <a:gd name="connsiteY6" fmla="*/ 446076 h 700894"/>
              <a:gd name="connsiteX7" fmla="*/ 1260 w 2818999"/>
              <a:gd name="connsiteY7" fmla="*/ 687889 h 700894"/>
              <a:gd name="connsiteX8" fmla="*/ 5802 w 2818999"/>
              <a:gd name="connsiteY8" fmla="*/ 163494 h 700894"/>
              <a:gd name="connsiteX0" fmla="*/ 5377 w 2818574"/>
              <a:gd name="connsiteY0" fmla="*/ 163494 h 697807"/>
              <a:gd name="connsiteX1" fmla="*/ 120229 w 2818574"/>
              <a:gd name="connsiteY1" fmla="*/ 0 h 697807"/>
              <a:gd name="connsiteX2" fmla="*/ 2736771 w 2818574"/>
              <a:gd name="connsiteY2" fmla="*/ 1 h 697807"/>
              <a:gd name="connsiteX3" fmla="*/ 2692587 w 2818574"/>
              <a:gd name="connsiteY3" fmla="*/ 169108 h 697807"/>
              <a:gd name="connsiteX4" fmla="*/ 2747113 w 2818574"/>
              <a:gd name="connsiteY4" fmla="*/ 282582 h 697807"/>
              <a:gd name="connsiteX5" fmla="*/ 2791297 w 2818574"/>
              <a:gd name="connsiteY5" fmla="*/ 373114 h 697807"/>
              <a:gd name="connsiteX6" fmla="*/ 222918 w 2818574"/>
              <a:gd name="connsiteY6" fmla="*/ 328215 h 697807"/>
              <a:gd name="connsiteX7" fmla="*/ 835 w 2818574"/>
              <a:gd name="connsiteY7" fmla="*/ 687889 h 697807"/>
              <a:gd name="connsiteX8" fmla="*/ 5377 w 2818574"/>
              <a:gd name="connsiteY8" fmla="*/ 163494 h 697807"/>
              <a:gd name="connsiteX0" fmla="*/ 5377 w 2818574"/>
              <a:gd name="connsiteY0" fmla="*/ 163494 h 698930"/>
              <a:gd name="connsiteX1" fmla="*/ 120229 w 2818574"/>
              <a:gd name="connsiteY1" fmla="*/ 0 h 698930"/>
              <a:gd name="connsiteX2" fmla="*/ 2736771 w 2818574"/>
              <a:gd name="connsiteY2" fmla="*/ 1 h 698930"/>
              <a:gd name="connsiteX3" fmla="*/ 2692587 w 2818574"/>
              <a:gd name="connsiteY3" fmla="*/ 169108 h 698930"/>
              <a:gd name="connsiteX4" fmla="*/ 2747113 w 2818574"/>
              <a:gd name="connsiteY4" fmla="*/ 282582 h 698930"/>
              <a:gd name="connsiteX5" fmla="*/ 2791297 w 2818574"/>
              <a:gd name="connsiteY5" fmla="*/ 373114 h 698930"/>
              <a:gd name="connsiteX6" fmla="*/ 222918 w 2818574"/>
              <a:gd name="connsiteY6" fmla="*/ 378727 h 698930"/>
              <a:gd name="connsiteX7" fmla="*/ 835 w 2818574"/>
              <a:gd name="connsiteY7" fmla="*/ 687889 h 698930"/>
              <a:gd name="connsiteX8" fmla="*/ 5377 w 2818574"/>
              <a:gd name="connsiteY8" fmla="*/ 163494 h 698930"/>
              <a:gd name="connsiteX0" fmla="*/ 5377 w 2818574"/>
              <a:gd name="connsiteY0" fmla="*/ 163494 h 698930"/>
              <a:gd name="connsiteX1" fmla="*/ 120229 w 2818574"/>
              <a:gd name="connsiteY1" fmla="*/ 0 h 698930"/>
              <a:gd name="connsiteX2" fmla="*/ 2736771 w 2818574"/>
              <a:gd name="connsiteY2" fmla="*/ 1 h 698930"/>
              <a:gd name="connsiteX3" fmla="*/ 2692587 w 2818574"/>
              <a:gd name="connsiteY3" fmla="*/ 169108 h 698930"/>
              <a:gd name="connsiteX4" fmla="*/ 2747113 w 2818574"/>
              <a:gd name="connsiteY4" fmla="*/ 282582 h 698930"/>
              <a:gd name="connsiteX5" fmla="*/ 2791297 w 2818574"/>
              <a:gd name="connsiteY5" fmla="*/ 378726 h 698930"/>
              <a:gd name="connsiteX6" fmla="*/ 222918 w 2818574"/>
              <a:gd name="connsiteY6" fmla="*/ 378727 h 698930"/>
              <a:gd name="connsiteX7" fmla="*/ 835 w 2818574"/>
              <a:gd name="connsiteY7" fmla="*/ 687889 h 698930"/>
              <a:gd name="connsiteX8" fmla="*/ 5377 w 2818574"/>
              <a:gd name="connsiteY8" fmla="*/ 163494 h 698930"/>
              <a:gd name="connsiteX0" fmla="*/ 9592 w 2822789"/>
              <a:gd name="connsiteY0" fmla="*/ 163494 h 485598"/>
              <a:gd name="connsiteX1" fmla="*/ 124444 w 2822789"/>
              <a:gd name="connsiteY1" fmla="*/ 0 h 485598"/>
              <a:gd name="connsiteX2" fmla="*/ 2740986 w 2822789"/>
              <a:gd name="connsiteY2" fmla="*/ 1 h 485598"/>
              <a:gd name="connsiteX3" fmla="*/ 2696802 w 2822789"/>
              <a:gd name="connsiteY3" fmla="*/ 169108 h 485598"/>
              <a:gd name="connsiteX4" fmla="*/ 2751328 w 2822789"/>
              <a:gd name="connsiteY4" fmla="*/ 282582 h 485598"/>
              <a:gd name="connsiteX5" fmla="*/ 2795512 w 2822789"/>
              <a:gd name="connsiteY5" fmla="*/ 378726 h 485598"/>
              <a:gd name="connsiteX6" fmla="*/ 227133 w 2822789"/>
              <a:gd name="connsiteY6" fmla="*/ 378727 h 485598"/>
              <a:gd name="connsiteX7" fmla="*/ 506 w 2822789"/>
              <a:gd name="connsiteY7" fmla="*/ 463392 h 485598"/>
              <a:gd name="connsiteX8" fmla="*/ 9592 w 2822789"/>
              <a:gd name="connsiteY8" fmla="*/ 163494 h 485598"/>
              <a:gd name="connsiteX0" fmla="*/ 1258 w 2814455"/>
              <a:gd name="connsiteY0" fmla="*/ 163494 h 399181"/>
              <a:gd name="connsiteX1" fmla="*/ 116110 w 2814455"/>
              <a:gd name="connsiteY1" fmla="*/ 0 h 399181"/>
              <a:gd name="connsiteX2" fmla="*/ 2732652 w 2814455"/>
              <a:gd name="connsiteY2" fmla="*/ 1 h 399181"/>
              <a:gd name="connsiteX3" fmla="*/ 2688468 w 2814455"/>
              <a:gd name="connsiteY3" fmla="*/ 169108 h 399181"/>
              <a:gd name="connsiteX4" fmla="*/ 2742994 w 2814455"/>
              <a:gd name="connsiteY4" fmla="*/ 282582 h 399181"/>
              <a:gd name="connsiteX5" fmla="*/ 2787178 w 2814455"/>
              <a:gd name="connsiteY5" fmla="*/ 378726 h 399181"/>
              <a:gd name="connsiteX6" fmla="*/ 218799 w 2814455"/>
              <a:gd name="connsiteY6" fmla="*/ 378727 h 399181"/>
              <a:gd name="connsiteX7" fmla="*/ 1260 w 2814455"/>
              <a:gd name="connsiteY7" fmla="*/ 356756 h 399181"/>
              <a:gd name="connsiteX8" fmla="*/ 1258 w 2814455"/>
              <a:gd name="connsiteY8" fmla="*/ 163494 h 399181"/>
              <a:gd name="connsiteX0" fmla="*/ 5376 w 2818573"/>
              <a:gd name="connsiteY0" fmla="*/ 163494 h 531999"/>
              <a:gd name="connsiteX1" fmla="*/ 120228 w 2818573"/>
              <a:gd name="connsiteY1" fmla="*/ 0 h 531999"/>
              <a:gd name="connsiteX2" fmla="*/ 2736770 w 2818573"/>
              <a:gd name="connsiteY2" fmla="*/ 1 h 531999"/>
              <a:gd name="connsiteX3" fmla="*/ 2692586 w 2818573"/>
              <a:gd name="connsiteY3" fmla="*/ 169108 h 531999"/>
              <a:gd name="connsiteX4" fmla="*/ 2747112 w 2818573"/>
              <a:gd name="connsiteY4" fmla="*/ 282582 h 531999"/>
              <a:gd name="connsiteX5" fmla="*/ 2791296 w 2818573"/>
              <a:gd name="connsiteY5" fmla="*/ 378726 h 531999"/>
              <a:gd name="connsiteX6" fmla="*/ 222917 w 2818573"/>
              <a:gd name="connsiteY6" fmla="*/ 378727 h 531999"/>
              <a:gd name="connsiteX7" fmla="*/ 834 w 2818573"/>
              <a:gd name="connsiteY7" fmla="*/ 513904 h 531999"/>
              <a:gd name="connsiteX8" fmla="*/ 5376 w 2818573"/>
              <a:gd name="connsiteY8" fmla="*/ 163494 h 531999"/>
              <a:gd name="connsiteX0" fmla="*/ 0 w 2822284"/>
              <a:gd name="connsiteY0" fmla="*/ 141044 h 531999"/>
              <a:gd name="connsiteX1" fmla="*/ 123939 w 2822284"/>
              <a:gd name="connsiteY1" fmla="*/ 0 h 531999"/>
              <a:gd name="connsiteX2" fmla="*/ 2740481 w 2822284"/>
              <a:gd name="connsiteY2" fmla="*/ 1 h 531999"/>
              <a:gd name="connsiteX3" fmla="*/ 2696297 w 2822284"/>
              <a:gd name="connsiteY3" fmla="*/ 169108 h 531999"/>
              <a:gd name="connsiteX4" fmla="*/ 2750823 w 2822284"/>
              <a:gd name="connsiteY4" fmla="*/ 282582 h 531999"/>
              <a:gd name="connsiteX5" fmla="*/ 2795007 w 2822284"/>
              <a:gd name="connsiteY5" fmla="*/ 378726 h 531999"/>
              <a:gd name="connsiteX6" fmla="*/ 226628 w 2822284"/>
              <a:gd name="connsiteY6" fmla="*/ 378727 h 531999"/>
              <a:gd name="connsiteX7" fmla="*/ 4545 w 2822284"/>
              <a:gd name="connsiteY7" fmla="*/ 513904 h 531999"/>
              <a:gd name="connsiteX8" fmla="*/ 0 w 2822284"/>
              <a:gd name="connsiteY8" fmla="*/ 141044 h 53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2284" h="531999">
                <a:moveTo>
                  <a:pt x="0" y="141044"/>
                </a:moveTo>
                <a:cubicBezTo>
                  <a:pt x="0" y="60048"/>
                  <a:pt x="42943" y="0"/>
                  <a:pt x="123939" y="0"/>
                </a:cubicBezTo>
                <a:lnTo>
                  <a:pt x="2740481" y="1"/>
                </a:lnTo>
                <a:cubicBezTo>
                  <a:pt x="2821477" y="1"/>
                  <a:pt x="2696297" y="88112"/>
                  <a:pt x="2696297" y="169108"/>
                </a:cubicBezTo>
                <a:lnTo>
                  <a:pt x="2750823" y="282582"/>
                </a:lnTo>
                <a:cubicBezTo>
                  <a:pt x="2750823" y="363578"/>
                  <a:pt x="2876003" y="378726"/>
                  <a:pt x="2795007" y="378726"/>
                </a:cubicBezTo>
                <a:lnTo>
                  <a:pt x="226628" y="378727"/>
                </a:lnTo>
                <a:cubicBezTo>
                  <a:pt x="-22163" y="377680"/>
                  <a:pt x="4545" y="594900"/>
                  <a:pt x="4545" y="513904"/>
                </a:cubicBezTo>
                <a:cubicBezTo>
                  <a:pt x="4545" y="300223"/>
                  <a:pt x="0" y="354725"/>
                  <a:pt x="0" y="1410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  <a:gs pos="50000">
                <a:schemeClr val="accent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18120" y="835094"/>
            <a:ext cx="3217970" cy="4419043"/>
          </a:xfrm>
        </p:spPr>
        <p:txBody>
          <a:bodyPr anchor="t"/>
          <a:lstStyle>
            <a:lvl1pPr algn="ctr">
              <a:defRPr sz="30000" b="1" cap="all"/>
            </a:lvl1pPr>
          </a:lstStyle>
          <a:p>
            <a:r>
              <a:rPr lang="fr-FR" dirty="0" smtClean="0"/>
              <a:t>Cliquez et modifiez le titre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33555" y="2917523"/>
            <a:ext cx="4695135" cy="5464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67E4-5216-4321-9EC9-DCEFA3C92FFC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11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apit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96" y="1905677"/>
            <a:ext cx="9118600" cy="914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18120" y="835094"/>
            <a:ext cx="3217970" cy="4419043"/>
          </a:xfrm>
        </p:spPr>
        <p:txBody>
          <a:bodyPr anchor="t"/>
          <a:lstStyle>
            <a:lvl1pPr algn="ctr">
              <a:defRPr sz="30000" b="1" cap="all"/>
            </a:lvl1pPr>
          </a:lstStyle>
          <a:p>
            <a:r>
              <a:rPr lang="fr-FR" dirty="0" smtClean="0"/>
              <a:t>Cliquez et modifiez le titre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9049" y="1888279"/>
            <a:ext cx="4801412" cy="643103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CD-84F4-4C07-9553-04DD7E879F39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149806" y="2819400"/>
            <a:ext cx="4276725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10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apit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à coins arrondis 11"/>
          <p:cNvSpPr/>
          <p:nvPr userDrawn="1"/>
        </p:nvSpPr>
        <p:spPr>
          <a:xfrm>
            <a:off x="3927626" y="1908864"/>
            <a:ext cx="5843149" cy="891722"/>
          </a:xfrm>
          <a:custGeom>
            <a:avLst/>
            <a:gdLst>
              <a:gd name="connsiteX0" fmla="*/ 0 w 1533071"/>
              <a:gd name="connsiteY0" fmla="*/ 146657 h 934357"/>
              <a:gd name="connsiteX1" fmla="*/ 146657 w 1533071"/>
              <a:gd name="connsiteY1" fmla="*/ 0 h 934357"/>
              <a:gd name="connsiteX2" fmla="*/ 1386414 w 1533071"/>
              <a:gd name="connsiteY2" fmla="*/ 0 h 934357"/>
              <a:gd name="connsiteX3" fmla="*/ 1533071 w 1533071"/>
              <a:gd name="connsiteY3" fmla="*/ 146657 h 934357"/>
              <a:gd name="connsiteX4" fmla="*/ 1533071 w 1533071"/>
              <a:gd name="connsiteY4" fmla="*/ 787700 h 934357"/>
              <a:gd name="connsiteX5" fmla="*/ 1386414 w 1533071"/>
              <a:gd name="connsiteY5" fmla="*/ 934357 h 934357"/>
              <a:gd name="connsiteX6" fmla="*/ 146657 w 1533071"/>
              <a:gd name="connsiteY6" fmla="*/ 934357 h 934357"/>
              <a:gd name="connsiteX7" fmla="*/ 0 w 1533071"/>
              <a:gd name="connsiteY7" fmla="*/ 787700 h 934357"/>
              <a:gd name="connsiteX8" fmla="*/ 0 w 1533071"/>
              <a:gd name="connsiteY8" fmla="*/ 146657 h 934357"/>
              <a:gd name="connsiteX0" fmla="*/ 7470 w 1540541"/>
              <a:gd name="connsiteY0" fmla="*/ 146657 h 1261762"/>
              <a:gd name="connsiteX1" fmla="*/ 154127 w 1540541"/>
              <a:gd name="connsiteY1" fmla="*/ 0 h 1261762"/>
              <a:gd name="connsiteX2" fmla="*/ 1393884 w 1540541"/>
              <a:gd name="connsiteY2" fmla="*/ 0 h 1261762"/>
              <a:gd name="connsiteX3" fmla="*/ 1540541 w 1540541"/>
              <a:gd name="connsiteY3" fmla="*/ 146657 h 1261762"/>
              <a:gd name="connsiteX4" fmla="*/ 1540541 w 1540541"/>
              <a:gd name="connsiteY4" fmla="*/ 787700 h 1261762"/>
              <a:gd name="connsiteX5" fmla="*/ 1393884 w 1540541"/>
              <a:gd name="connsiteY5" fmla="*/ 934357 h 1261762"/>
              <a:gd name="connsiteX6" fmla="*/ 154127 w 1540541"/>
              <a:gd name="connsiteY6" fmla="*/ 934357 h 1261762"/>
              <a:gd name="connsiteX7" fmla="*/ 0 w 1540541"/>
              <a:gd name="connsiteY7" fmla="*/ 1250876 h 1261762"/>
              <a:gd name="connsiteX8" fmla="*/ 7470 w 1540541"/>
              <a:gd name="connsiteY8" fmla="*/ 146657 h 1261762"/>
              <a:gd name="connsiteX0" fmla="*/ 10685 w 1543756"/>
              <a:gd name="connsiteY0" fmla="*/ 146657 h 1261762"/>
              <a:gd name="connsiteX1" fmla="*/ 157342 w 1543756"/>
              <a:gd name="connsiteY1" fmla="*/ 0 h 1261762"/>
              <a:gd name="connsiteX2" fmla="*/ 1397099 w 1543756"/>
              <a:gd name="connsiteY2" fmla="*/ 0 h 1261762"/>
              <a:gd name="connsiteX3" fmla="*/ 1543756 w 1543756"/>
              <a:gd name="connsiteY3" fmla="*/ 146657 h 1261762"/>
              <a:gd name="connsiteX4" fmla="*/ 1543756 w 1543756"/>
              <a:gd name="connsiteY4" fmla="*/ 787700 h 1261762"/>
              <a:gd name="connsiteX5" fmla="*/ 1397099 w 1543756"/>
              <a:gd name="connsiteY5" fmla="*/ 934357 h 1261762"/>
              <a:gd name="connsiteX6" fmla="*/ 157342 w 1543756"/>
              <a:gd name="connsiteY6" fmla="*/ 934357 h 1261762"/>
              <a:gd name="connsiteX7" fmla="*/ 3215 w 1543756"/>
              <a:gd name="connsiteY7" fmla="*/ 1250876 h 1261762"/>
              <a:gd name="connsiteX8" fmla="*/ 10685 w 1543756"/>
              <a:gd name="connsiteY8" fmla="*/ 146657 h 1261762"/>
              <a:gd name="connsiteX0" fmla="*/ 15044 w 1548115"/>
              <a:gd name="connsiteY0" fmla="*/ 146657 h 1190687"/>
              <a:gd name="connsiteX1" fmla="*/ 161701 w 1548115"/>
              <a:gd name="connsiteY1" fmla="*/ 0 h 1190687"/>
              <a:gd name="connsiteX2" fmla="*/ 1401458 w 1548115"/>
              <a:gd name="connsiteY2" fmla="*/ 0 h 1190687"/>
              <a:gd name="connsiteX3" fmla="*/ 1548115 w 1548115"/>
              <a:gd name="connsiteY3" fmla="*/ 146657 h 1190687"/>
              <a:gd name="connsiteX4" fmla="*/ 1548115 w 1548115"/>
              <a:gd name="connsiteY4" fmla="*/ 787700 h 1190687"/>
              <a:gd name="connsiteX5" fmla="*/ 1401458 w 1548115"/>
              <a:gd name="connsiteY5" fmla="*/ 934357 h 1190687"/>
              <a:gd name="connsiteX6" fmla="*/ 161701 w 1548115"/>
              <a:gd name="connsiteY6" fmla="*/ 934357 h 1190687"/>
              <a:gd name="connsiteX7" fmla="*/ 15045 w 1548115"/>
              <a:gd name="connsiteY7" fmla="*/ 1176170 h 1190687"/>
              <a:gd name="connsiteX8" fmla="*/ 15044 w 1548115"/>
              <a:gd name="connsiteY8" fmla="*/ 146657 h 1190687"/>
              <a:gd name="connsiteX0" fmla="*/ 15044 w 1548115"/>
              <a:gd name="connsiteY0" fmla="*/ 146657 h 1189575"/>
              <a:gd name="connsiteX1" fmla="*/ 161701 w 1548115"/>
              <a:gd name="connsiteY1" fmla="*/ 0 h 1189575"/>
              <a:gd name="connsiteX2" fmla="*/ 1401458 w 1548115"/>
              <a:gd name="connsiteY2" fmla="*/ 0 h 1189575"/>
              <a:gd name="connsiteX3" fmla="*/ 1548115 w 1548115"/>
              <a:gd name="connsiteY3" fmla="*/ 146657 h 1189575"/>
              <a:gd name="connsiteX4" fmla="*/ 1548115 w 1548115"/>
              <a:gd name="connsiteY4" fmla="*/ 787700 h 1189575"/>
              <a:gd name="connsiteX5" fmla="*/ 1401458 w 1548115"/>
              <a:gd name="connsiteY5" fmla="*/ 934357 h 1189575"/>
              <a:gd name="connsiteX6" fmla="*/ 161701 w 1548115"/>
              <a:gd name="connsiteY6" fmla="*/ 934357 h 1189575"/>
              <a:gd name="connsiteX7" fmla="*/ 15045 w 1548115"/>
              <a:gd name="connsiteY7" fmla="*/ 1176170 h 1189575"/>
              <a:gd name="connsiteX8" fmla="*/ 15044 w 1548115"/>
              <a:gd name="connsiteY8" fmla="*/ 146657 h 1189575"/>
              <a:gd name="connsiteX0" fmla="*/ 3079 w 1536150"/>
              <a:gd name="connsiteY0" fmla="*/ 146657 h 1189175"/>
              <a:gd name="connsiteX1" fmla="*/ 149736 w 1536150"/>
              <a:gd name="connsiteY1" fmla="*/ 0 h 1189175"/>
              <a:gd name="connsiteX2" fmla="*/ 1389493 w 1536150"/>
              <a:gd name="connsiteY2" fmla="*/ 0 h 1189175"/>
              <a:gd name="connsiteX3" fmla="*/ 1536150 w 1536150"/>
              <a:gd name="connsiteY3" fmla="*/ 146657 h 1189175"/>
              <a:gd name="connsiteX4" fmla="*/ 1536150 w 1536150"/>
              <a:gd name="connsiteY4" fmla="*/ 787700 h 1189175"/>
              <a:gd name="connsiteX5" fmla="*/ 1389493 w 1536150"/>
              <a:gd name="connsiteY5" fmla="*/ 934357 h 1189175"/>
              <a:gd name="connsiteX6" fmla="*/ 149736 w 1536150"/>
              <a:gd name="connsiteY6" fmla="*/ 934357 h 1189175"/>
              <a:gd name="connsiteX7" fmla="*/ 3080 w 1536150"/>
              <a:gd name="connsiteY7" fmla="*/ 1176170 h 1189175"/>
              <a:gd name="connsiteX8" fmla="*/ 3079 w 1536150"/>
              <a:gd name="connsiteY8" fmla="*/ 146657 h 1189175"/>
              <a:gd name="connsiteX0" fmla="*/ 0 w 1533071"/>
              <a:gd name="connsiteY0" fmla="*/ 146657 h 1189175"/>
              <a:gd name="connsiteX1" fmla="*/ 146657 w 1533071"/>
              <a:gd name="connsiteY1" fmla="*/ 0 h 1189175"/>
              <a:gd name="connsiteX2" fmla="*/ 1386414 w 1533071"/>
              <a:gd name="connsiteY2" fmla="*/ 0 h 1189175"/>
              <a:gd name="connsiteX3" fmla="*/ 1533071 w 1533071"/>
              <a:gd name="connsiteY3" fmla="*/ 146657 h 1189175"/>
              <a:gd name="connsiteX4" fmla="*/ 1533071 w 1533071"/>
              <a:gd name="connsiteY4" fmla="*/ 787700 h 1189175"/>
              <a:gd name="connsiteX5" fmla="*/ 1386414 w 1533071"/>
              <a:gd name="connsiteY5" fmla="*/ 934357 h 1189175"/>
              <a:gd name="connsiteX6" fmla="*/ 217540 w 1533071"/>
              <a:gd name="connsiteY6" fmla="*/ 934357 h 1189175"/>
              <a:gd name="connsiteX7" fmla="*/ 1 w 1533071"/>
              <a:gd name="connsiteY7" fmla="*/ 1176170 h 1189175"/>
              <a:gd name="connsiteX8" fmla="*/ 0 w 1533071"/>
              <a:gd name="connsiteY8" fmla="*/ 146657 h 1189175"/>
              <a:gd name="connsiteX0" fmla="*/ 1258 w 1534329"/>
              <a:gd name="connsiteY0" fmla="*/ 146657 h 1189175"/>
              <a:gd name="connsiteX1" fmla="*/ 147915 w 1534329"/>
              <a:gd name="connsiteY1" fmla="*/ 0 h 1189175"/>
              <a:gd name="connsiteX2" fmla="*/ 1387672 w 1534329"/>
              <a:gd name="connsiteY2" fmla="*/ 0 h 1189175"/>
              <a:gd name="connsiteX3" fmla="*/ 1534329 w 1534329"/>
              <a:gd name="connsiteY3" fmla="*/ 146657 h 1189175"/>
              <a:gd name="connsiteX4" fmla="*/ 1534329 w 1534329"/>
              <a:gd name="connsiteY4" fmla="*/ 787700 h 1189175"/>
              <a:gd name="connsiteX5" fmla="*/ 1387672 w 1534329"/>
              <a:gd name="connsiteY5" fmla="*/ 934357 h 1189175"/>
              <a:gd name="connsiteX6" fmla="*/ 218798 w 1534329"/>
              <a:gd name="connsiteY6" fmla="*/ 934357 h 1189175"/>
              <a:gd name="connsiteX7" fmla="*/ 1259 w 1534329"/>
              <a:gd name="connsiteY7" fmla="*/ 1176170 h 1189175"/>
              <a:gd name="connsiteX8" fmla="*/ 1258 w 1534329"/>
              <a:gd name="connsiteY8" fmla="*/ 146657 h 1189175"/>
              <a:gd name="connsiteX0" fmla="*/ 0 w 1537615"/>
              <a:gd name="connsiteY0" fmla="*/ 679838 h 1189175"/>
              <a:gd name="connsiteX1" fmla="*/ 151201 w 1537615"/>
              <a:gd name="connsiteY1" fmla="*/ 0 h 1189175"/>
              <a:gd name="connsiteX2" fmla="*/ 1390958 w 1537615"/>
              <a:gd name="connsiteY2" fmla="*/ 0 h 1189175"/>
              <a:gd name="connsiteX3" fmla="*/ 1537615 w 1537615"/>
              <a:gd name="connsiteY3" fmla="*/ 146657 h 1189175"/>
              <a:gd name="connsiteX4" fmla="*/ 1537615 w 1537615"/>
              <a:gd name="connsiteY4" fmla="*/ 787700 h 1189175"/>
              <a:gd name="connsiteX5" fmla="*/ 1390958 w 1537615"/>
              <a:gd name="connsiteY5" fmla="*/ 934357 h 1189175"/>
              <a:gd name="connsiteX6" fmla="*/ 222084 w 1537615"/>
              <a:gd name="connsiteY6" fmla="*/ 934357 h 1189175"/>
              <a:gd name="connsiteX7" fmla="*/ 4545 w 1537615"/>
              <a:gd name="connsiteY7" fmla="*/ 1176170 h 1189175"/>
              <a:gd name="connsiteX8" fmla="*/ 0 w 1537615"/>
              <a:gd name="connsiteY8" fmla="*/ 679838 h 1189175"/>
              <a:gd name="connsiteX0" fmla="*/ 0 w 1537615"/>
              <a:gd name="connsiteY0" fmla="*/ 679838 h 1189175"/>
              <a:gd name="connsiteX1" fmla="*/ 160289 w 1537615"/>
              <a:gd name="connsiteY1" fmla="*/ 454607 h 1189175"/>
              <a:gd name="connsiteX2" fmla="*/ 1390958 w 1537615"/>
              <a:gd name="connsiteY2" fmla="*/ 0 h 1189175"/>
              <a:gd name="connsiteX3" fmla="*/ 1537615 w 1537615"/>
              <a:gd name="connsiteY3" fmla="*/ 146657 h 1189175"/>
              <a:gd name="connsiteX4" fmla="*/ 1537615 w 1537615"/>
              <a:gd name="connsiteY4" fmla="*/ 787700 h 1189175"/>
              <a:gd name="connsiteX5" fmla="*/ 1390958 w 1537615"/>
              <a:gd name="connsiteY5" fmla="*/ 934357 h 1189175"/>
              <a:gd name="connsiteX6" fmla="*/ 222084 w 1537615"/>
              <a:gd name="connsiteY6" fmla="*/ 934357 h 1189175"/>
              <a:gd name="connsiteX7" fmla="*/ 4545 w 1537615"/>
              <a:gd name="connsiteY7" fmla="*/ 1176170 h 1189175"/>
              <a:gd name="connsiteX8" fmla="*/ 0 w 1537615"/>
              <a:gd name="connsiteY8" fmla="*/ 679838 h 1189175"/>
              <a:gd name="connsiteX0" fmla="*/ 0 w 1537615"/>
              <a:gd name="connsiteY0" fmla="*/ 543619 h 1052956"/>
              <a:gd name="connsiteX1" fmla="*/ 160289 w 1537615"/>
              <a:gd name="connsiteY1" fmla="*/ 318388 h 1052956"/>
              <a:gd name="connsiteX2" fmla="*/ 1386414 w 1537615"/>
              <a:gd name="connsiteY2" fmla="*/ 346450 h 1052956"/>
              <a:gd name="connsiteX3" fmla="*/ 1537615 w 1537615"/>
              <a:gd name="connsiteY3" fmla="*/ 10438 h 1052956"/>
              <a:gd name="connsiteX4" fmla="*/ 1537615 w 1537615"/>
              <a:gd name="connsiteY4" fmla="*/ 651481 h 1052956"/>
              <a:gd name="connsiteX5" fmla="*/ 1390958 w 1537615"/>
              <a:gd name="connsiteY5" fmla="*/ 798138 h 1052956"/>
              <a:gd name="connsiteX6" fmla="*/ 222084 w 1537615"/>
              <a:gd name="connsiteY6" fmla="*/ 798138 h 1052956"/>
              <a:gd name="connsiteX7" fmla="*/ 4545 w 1537615"/>
              <a:gd name="connsiteY7" fmla="*/ 1039951 h 1052956"/>
              <a:gd name="connsiteX8" fmla="*/ 0 w 1537615"/>
              <a:gd name="connsiteY8" fmla="*/ 543619 h 1052956"/>
              <a:gd name="connsiteX0" fmla="*/ 0 w 1542159"/>
              <a:gd name="connsiteY0" fmla="*/ 225231 h 734568"/>
              <a:gd name="connsiteX1" fmla="*/ 160289 w 1542159"/>
              <a:gd name="connsiteY1" fmla="*/ 0 h 734568"/>
              <a:gd name="connsiteX2" fmla="*/ 1386414 w 1542159"/>
              <a:gd name="connsiteY2" fmla="*/ 28062 h 734568"/>
              <a:gd name="connsiteX3" fmla="*/ 1542159 w 1542159"/>
              <a:gd name="connsiteY3" fmla="*/ 185944 h 734568"/>
              <a:gd name="connsiteX4" fmla="*/ 1537615 w 1542159"/>
              <a:gd name="connsiteY4" fmla="*/ 333093 h 734568"/>
              <a:gd name="connsiteX5" fmla="*/ 1390958 w 1542159"/>
              <a:gd name="connsiteY5" fmla="*/ 479750 h 734568"/>
              <a:gd name="connsiteX6" fmla="*/ 222084 w 1542159"/>
              <a:gd name="connsiteY6" fmla="*/ 479750 h 734568"/>
              <a:gd name="connsiteX7" fmla="*/ 4545 w 1542159"/>
              <a:gd name="connsiteY7" fmla="*/ 721563 h 734568"/>
              <a:gd name="connsiteX8" fmla="*/ 0 w 1542159"/>
              <a:gd name="connsiteY8" fmla="*/ 225231 h 734568"/>
              <a:gd name="connsiteX0" fmla="*/ 0 w 1542159"/>
              <a:gd name="connsiteY0" fmla="*/ 197169 h 706506"/>
              <a:gd name="connsiteX1" fmla="*/ 164833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197169 h 706506"/>
              <a:gd name="connsiteX0" fmla="*/ 0 w 1542159"/>
              <a:gd name="connsiteY0" fmla="*/ 230843 h 706506"/>
              <a:gd name="connsiteX1" fmla="*/ 164833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230843 h 706506"/>
              <a:gd name="connsiteX0" fmla="*/ 0 w 1542159"/>
              <a:gd name="connsiteY0" fmla="*/ 230843 h 706506"/>
              <a:gd name="connsiteX1" fmla="*/ 123939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230843 h 706506"/>
              <a:gd name="connsiteX0" fmla="*/ 0 w 1542159"/>
              <a:gd name="connsiteY0" fmla="*/ 169106 h 706506"/>
              <a:gd name="connsiteX1" fmla="*/ 123939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169106 h 706506"/>
              <a:gd name="connsiteX0" fmla="*/ 0 w 1542159"/>
              <a:gd name="connsiteY0" fmla="*/ 169106 h 706506"/>
              <a:gd name="connsiteX1" fmla="*/ 123939 w 1542159"/>
              <a:gd name="connsiteY1" fmla="*/ 11225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169106 h 706506"/>
              <a:gd name="connsiteX0" fmla="*/ 0 w 1542159"/>
              <a:gd name="connsiteY0" fmla="*/ 169106 h 706506"/>
              <a:gd name="connsiteX1" fmla="*/ 123939 w 1542159"/>
              <a:gd name="connsiteY1" fmla="*/ 5612 h 706506"/>
              <a:gd name="connsiteX2" fmla="*/ 1386414 w 1542159"/>
              <a:gd name="connsiteY2" fmla="*/ 0 h 706506"/>
              <a:gd name="connsiteX3" fmla="*/ 1542159 w 1542159"/>
              <a:gd name="connsiteY3" fmla="*/ 157882 h 706506"/>
              <a:gd name="connsiteX4" fmla="*/ 1537615 w 1542159"/>
              <a:gd name="connsiteY4" fmla="*/ 305031 h 706506"/>
              <a:gd name="connsiteX5" fmla="*/ 1390958 w 1542159"/>
              <a:gd name="connsiteY5" fmla="*/ 451688 h 706506"/>
              <a:gd name="connsiteX6" fmla="*/ 222084 w 1542159"/>
              <a:gd name="connsiteY6" fmla="*/ 451688 h 706506"/>
              <a:gd name="connsiteX7" fmla="*/ 4545 w 1542159"/>
              <a:gd name="connsiteY7" fmla="*/ 693501 h 706506"/>
              <a:gd name="connsiteX8" fmla="*/ 0 w 1542159"/>
              <a:gd name="connsiteY8" fmla="*/ 169106 h 706506"/>
              <a:gd name="connsiteX0" fmla="*/ 0 w 1537615"/>
              <a:gd name="connsiteY0" fmla="*/ 169106 h 706506"/>
              <a:gd name="connsiteX1" fmla="*/ 123939 w 1537615"/>
              <a:gd name="connsiteY1" fmla="*/ 5612 h 706506"/>
              <a:gd name="connsiteX2" fmla="*/ 1386414 w 1537615"/>
              <a:gd name="connsiteY2" fmla="*/ 0 h 706506"/>
              <a:gd name="connsiteX3" fmla="*/ 1533072 w 1537615"/>
              <a:gd name="connsiteY3" fmla="*/ 152270 h 706506"/>
              <a:gd name="connsiteX4" fmla="*/ 1537615 w 1537615"/>
              <a:gd name="connsiteY4" fmla="*/ 305031 h 706506"/>
              <a:gd name="connsiteX5" fmla="*/ 1390958 w 1537615"/>
              <a:gd name="connsiteY5" fmla="*/ 451688 h 706506"/>
              <a:gd name="connsiteX6" fmla="*/ 222084 w 1537615"/>
              <a:gd name="connsiteY6" fmla="*/ 451688 h 706506"/>
              <a:gd name="connsiteX7" fmla="*/ 4545 w 1537615"/>
              <a:gd name="connsiteY7" fmla="*/ 693501 h 706506"/>
              <a:gd name="connsiteX8" fmla="*/ 0 w 1537615"/>
              <a:gd name="connsiteY8" fmla="*/ 169106 h 706506"/>
              <a:gd name="connsiteX0" fmla="*/ 5802 w 1534330"/>
              <a:gd name="connsiteY0" fmla="*/ 169106 h 706506"/>
              <a:gd name="connsiteX1" fmla="*/ 120654 w 1534330"/>
              <a:gd name="connsiteY1" fmla="*/ 5612 h 706506"/>
              <a:gd name="connsiteX2" fmla="*/ 1383129 w 1534330"/>
              <a:gd name="connsiteY2" fmla="*/ 0 h 706506"/>
              <a:gd name="connsiteX3" fmla="*/ 1529787 w 1534330"/>
              <a:gd name="connsiteY3" fmla="*/ 152270 h 706506"/>
              <a:gd name="connsiteX4" fmla="*/ 1534330 w 1534330"/>
              <a:gd name="connsiteY4" fmla="*/ 305031 h 706506"/>
              <a:gd name="connsiteX5" fmla="*/ 1387673 w 1534330"/>
              <a:gd name="connsiteY5" fmla="*/ 451688 h 706506"/>
              <a:gd name="connsiteX6" fmla="*/ 218799 w 1534330"/>
              <a:gd name="connsiteY6" fmla="*/ 451688 h 706506"/>
              <a:gd name="connsiteX7" fmla="*/ 1260 w 1534330"/>
              <a:gd name="connsiteY7" fmla="*/ 693501 h 706506"/>
              <a:gd name="connsiteX8" fmla="*/ 5802 w 1534330"/>
              <a:gd name="connsiteY8" fmla="*/ 169106 h 706506"/>
              <a:gd name="connsiteX0" fmla="*/ 5802 w 2747538"/>
              <a:gd name="connsiteY0" fmla="*/ 169106 h 706506"/>
              <a:gd name="connsiteX1" fmla="*/ 120654 w 2747538"/>
              <a:gd name="connsiteY1" fmla="*/ 5612 h 706506"/>
              <a:gd name="connsiteX2" fmla="*/ 1383129 w 2747538"/>
              <a:gd name="connsiteY2" fmla="*/ 0 h 706506"/>
              <a:gd name="connsiteX3" fmla="*/ 1529787 w 2747538"/>
              <a:gd name="connsiteY3" fmla="*/ 152270 h 706506"/>
              <a:gd name="connsiteX4" fmla="*/ 2747538 w 2747538"/>
              <a:gd name="connsiteY4" fmla="*/ 288194 h 706506"/>
              <a:gd name="connsiteX5" fmla="*/ 1387673 w 2747538"/>
              <a:gd name="connsiteY5" fmla="*/ 451688 h 706506"/>
              <a:gd name="connsiteX6" fmla="*/ 218799 w 2747538"/>
              <a:gd name="connsiteY6" fmla="*/ 451688 h 706506"/>
              <a:gd name="connsiteX7" fmla="*/ 1260 w 2747538"/>
              <a:gd name="connsiteY7" fmla="*/ 693501 h 706506"/>
              <a:gd name="connsiteX8" fmla="*/ 5802 w 2747538"/>
              <a:gd name="connsiteY8" fmla="*/ 169106 h 706506"/>
              <a:gd name="connsiteX0" fmla="*/ 5802 w 2747538"/>
              <a:gd name="connsiteY0" fmla="*/ 169106 h 706506"/>
              <a:gd name="connsiteX1" fmla="*/ 120654 w 2747538"/>
              <a:gd name="connsiteY1" fmla="*/ 5612 h 706506"/>
              <a:gd name="connsiteX2" fmla="*/ 1383129 w 2747538"/>
              <a:gd name="connsiteY2" fmla="*/ 0 h 706506"/>
              <a:gd name="connsiteX3" fmla="*/ 2693012 w 2747538"/>
              <a:gd name="connsiteY3" fmla="*/ 174720 h 706506"/>
              <a:gd name="connsiteX4" fmla="*/ 2747538 w 2747538"/>
              <a:gd name="connsiteY4" fmla="*/ 288194 h 706506"/>
              <a:gd name="connsiteX5" fmla="*/ 1387673 w 2747538"/>
              <a:gd name="connsiteY5" fmla="*/ 451688 h 706506"/>
              <a:gd name="connsiteX6" fmla="*/ 218799 w 2747538"/>
              <a:gd name="connsiteY6" fmla="*/ 451688 h 706506"/>
              <a:gd name="connsiteX7" fmla="*/ 1260 w 2747538"/>
              <a:gd name="connsiteY7" fmla="*/ 693501 h 706506"/>
              <a:gd name="connsiteX8" fmla="*/ 5802 w 2747538"/>
              <a:gd name="connsiteY8" fmla="*/ 169106 h 706506"/>
              <a:gd name="connsiteX0" fmla="*/ 5802 w 2764473"/>
              <a:gd name="connsiteY0" fmla="*/ 163494 h 700894"/>
              <a:gd name="connsiteX1" fmla="*/ 120654 w 2764473"/>
              <a:gd name="connsiteY1" fmla="*/ 0 h 700894"/>
              <a:gd name="connsiteX2" fmla="*/ 2737196 w 2764473"/>
              <a:gd name="connsiteY2" fmla="*/ 1 h 700894"/>
              <a:gd name="connsiteX3" fmla="*/ 2693012 w 2764473"/>
              <a:gd name="connsiteY3" fmla="*/ 169108 h 700894"/>
              <a:gd name="connsiteX4" fmla="*/ 2747538 w 2764473"/>
              <a:gd name="connsiteY4" fmla="*/ 282582 h 700894"/>
              <a:gd name="connsiteX5" fmla="*/ 1387673 w 2764473"/>
              <a:gd name="connsiteY5" fmla="*/ 446076 h 700894"/>
              <a:gd name="connsiteX6" fmla="*/ 218799 w 2764473"/>
              <a:gd name="connsiteY6" fmla="*/ 446076 h 700894"/>
              <a:gd name="connsiteX7" fmla="*/ 1260 w 2764473"/>
              <a:gd name="connsiteY7" fmla="*/ 687889 h 700894"/>
              <a:gd name="connsiteX8" fmla="*/ 5802 w 2764473"/>
              <a:gd name="connsiteY8" fmla="*/ 163494 h 700894"/>
              <a:gd name="connsiteX0" fmla="*/ 5802 w 2818999"/>
              <a:gd name="connsiteY0" fmla="*/ 163494 h 700894"/>
              <a:gd name="connsiteX1" fmla="*/ 120654 w 2818999"/>
              <a:gd name="connsiteY1" fmla="*/ 0 h 700894"/>
              <a:gd name="connsiteX2" fmla="*/ 2737196 w 2818999"/>
              <a:gd name="connsiteY2" fmla="*/ 1 h 700894"/>
              <a:gd name="connsiteX3" fmla="*/ 2693012 w 2818999"/>
              <a:gd name="connsiteY3" fmla="*/ 169108 h 700894"/>
              <a:gd name="connsiteX4" fmla="*/ 2747538 w 2818999"/>
              <a:gd name="connsiteY4" fmla="*/ 282582 h 700894"/>
              <a:gd name="connsiteX5" fmla="*/ 2791722 w 2818999"/>
              <a:gd name="connsiteY5" fmla="*/ 373114 h 700894"/>
              <a:gd name="connsiteX6" fmla="*/ 218799 w 2818999"/>
              <a:gd name="connsiteY6" fmla="*/ 446076 h 700894"/>
              <a:gd name="connsiteX7" fmla="*/ 1260 w 2818999"/>
              <a:gd name="connsiteY7" fmla="*/ 687889 h 700894"/>
              <a:gd name="connsiteX8" fmla="*/ 5802 w 2818999"/>
              <a:gd name="connsiteY8" fmla="*/ 163494 h 700894"/>
              <a:gd name="connsiteX0" fmla="*/ 5377 w 2818574"/>
              <a:gd name="connsiteY0" fmla="*/ 163494 h 697807"/>
              <a:gd name="connsiteX1" fmla="*/ 120229 w 2818574"/>
              <a:gd name="connsiteY1" fmla="*/ 0 h 697807"/>
              <a:gd name="connsiteX2" fmla="*/ 2736771 w 2818574"/>
              <a:gd name="connsiteY2" fmla="*/ 1 h 697807"/>
              <a:gd name="connsiteX3" fmla="*/ 2692587 w 2818574"/>
              <a:gd name="connsiteY3" fmla="*/ 169108 h 697807"/>
              <a:gd name="connsiteX4" fmla="*/ 2747113 w 2818574"/>
              <a:gd name="connsiteY4" fmla="*/ 282582 h 697807"/>
              <a:gd name="connsiteX5" fmla="*/ 2791297 w 2818574"/>
              <a:gd name="connsiteY5" fmla="*/ 373114 h 697807"/>
              <a:gd name="connsiteX6" fmla="*/ 222918 w 2818574"/>
              <a:gd name="connsiteY6" fmla="*/ 328215 h 697807"/>
              <a:gd name="connsiteX7" fmla="*/ 835 w 2818574"/>
              <a:gd name="connsiteY7" fmla="*/ 687889 h 697807"/>
              <a:gd name="connsiteX8" fmla="*/ 5377 w 2818574"/>
              <a:gd name="connsiteY8" fmla="*/ 163494 h 697807"/>
              <a:gd name="connsiteX0" fmla="*/ 5377 w 2818574"/>
              <a:gd name="connsiteY0" fmla="*/ 163494 h 698930"/>
              <a:gd name="connsiteX1" fmla="*/ 120229 w 2818574"/>
              <a:gd name="connsiteY1" fmla="*/ 0 h 698930"/>
              <a:gd name="connsiteX2" fmla="*/ 2736771 w 2818574"/>
              <a:gd name="connsiteY2" fmla="*/ 1 h 698930"/>
              <a:gd name="connsiteX3" fmla="*/ 2692587 w 2818574"/>
              <a:gd name="connsiteY3" fmla="*/ 169108 h 698930"/>
              <a:gd name="connsiteX4" fmla="*/ 2747113 w 2818574"/>
              <a:gd name="connsiteY4" fmla="*/ 282582 h 698930"/>
              <a:gd name="connsiteX5" fmla="*/ 2791297 w 2818574"/>
              <a:gd name="connsiteY5" fmla="*/ 373114 h 698930"/>
              <a:gd name="connsiteX6" fmla="*/ 222918 w 2818574"/>
              <a:gd name="connsiteY6" fmla="*/ 378727 h 698930"/>
              <a:gd name="connsiteX7" fmla="*/ 835 w 2818574"/>
              <a:gd name="connsiteY7" fmla="*/ 687889 h 698930"/>
              <a:gd name="connsiteX8" fmla="*/ 5377 w 2818574"/>
              <a:gd name="connsiteY8" fmla="*/ 163494 h 698930"/>
              <a:gd name="connsiteX0" fmla="*/ 5377 w 2818574"/>
              <a:gd name="connsiteY0" fmla="*/ 163494 h 698930"/>
              <a:gd name="connsiteX1" fmla="*/ 120229 w 2818574"/>
              <a:gd name="connsiteY1" fmla="*/ 0 h 698930"/>
              <a:gd name="connsiteX2" fmla="*/ 2736771 w 2818574"/>
              <a:gd name="connsiteY2" fmla="*/ 1 h 698930"/>
              <a:gd name="connsiteX3" fmla="*/ 2692587 w 2818574"/>
              <a:gd name="connsiteY3" fmla="*/ 169108 h 698930"/>
              <a:gd name="connsiteX4" fmla="*/ 2747113 w 2818574"/>
              <a:gd name="connsiteY4" fmla="*/ 282582 h 698930"/>
              <a:gd name="connsiteX5" fmla="*/ 2791297 w 2818574"/>
              <a:gd name="connsiteY5" fmla="*/ 378726 h 698930"/>
              <a:gd name="connsiteX6" fmla="*/ 222918 w 2818574"/>
              <a:gd name="connsiteY6" fmla="*/ 378727 h 698930"/>
              <a:gd name="connsiteX7" fmla="*/ 835 w 2818574"/>
              <a:gd name="connsiteY7" fmla="*/ 687889 h 698930"/>
              <a:gd name="connsiteX8" fmla="*/ 5377 w 2818574"/>
              <a:gd name="connsiteY8" fmla="*/ 163494 h 698930"/>
              <a:gd name="connsiteX0" fmla="*/ 9592 w 2822789"/>
              <a:gd name="connsiteY0" fmla="*/ 163494 h 485598"/>
              <a:gd name="connsiteX1" fmla="*/ 124444 w 2822789"/>
              <a:gd name="connsiteY1" fmla="*/ 0 h 485598"/>
              <a:gd name="connsiteX2" fmla="*/ 2740986 w 2822789"/>
              <a:gd name="connsiteY2" fmla="*/ 1 h 485598"/>
              <a:gd name="connsiteX3" fmla="*/ 2696802 w 2822789"/>
              <a:gd name="connsiteY3" fmla="*/ 169108 h 485598"/>
              <a:gd name="connsiteX4" fmla="*/ 2751328 w 2822789"/>
              <a:gd name="connsiteY4" fmla="*/ 282582 h 485598"/>
              <a:gd name="connsiteX5" fmla="*/ 2795512 w 2822789"/>
              <a:gd name="connsiteY5" fmla="*/ 378726 h 485598"/>
              <a:gd name="connsiteX6" fmla="*/ 227133 w 2822789"/>
              <a:gd name="connsiteY6" fmla="*/ 378727 h 485598"/>
              <a:gd name="connsiteX7" fmla="*/ 506 w 2822789"/>
              <a:gd name="connsiteY7" fmla="*/ 463392 h 485598"/>
              <a:gd name="connsiteX8" fmla="*/ 9592 w 2822789"/>
              <a:gd name="connsiteY8" fmla="*/ 163494 h 485598"/>
              <a:gd name="connsiteX0" fmla="*/ 1258 w 2814455"/>
              <a:gd name="connsiteY0" fmla="*/ 163494 h 399181"/>
              <a:gd name="connsiteX1" fmla="*/ 116110 w 2814455"/>
              <a:gd name="connsiteY1" fmla="*/ 0 h 399181"/>
              <a:gd name="connsiteX2" fmla="*/ 2732652 w 2814455"/>
              <a:gd name="connsiteY2" fmla="*/ 1 h 399181"/>
              <a:gd name="connsiteX3" fmla="*/ 2688468 w 2814455"/>
              <a:gd name="connsiteY3" fmla="*/ 169108 h 399181"/>
              <a:gd name="connsiteX4" fmla="*/ 2742994 w 2814455"/>
              <a:gd name="connsiteY4" fmla="*/ 282582 h 399181"/>
              <a:gd name="connsiteX5" fmla="*/ 2787178 w 2814455"/>
              <a:gd name="connsiteY5" fmla="*/ 378726 h 399181"/>
              <a:gd name="connsiteX6" fmla="*/ 218799 w 2814455"/>
              <a:gd name="connsiteY6" fmla="*/ 378727 h 399181"/>
              <a:gd name="connsiteX7" fmla="*/ 1260 w 2814455"/>
              <a:gd name="connsiteY7" fmla="*/ 356756 h 399181"/>
              <a:gd name="connsiteX8" fmla="*/ 1258 w 2814455"/>
              <a:gd name="connsiteY8" fmla="*/ 163494 h 399181"/>
              <a:gd name="connsiteX0" fmla="*/ 5376 w 2818573"/>
              <a:gd name="connsiteY0" fmla="*/ 163494 h 531999"/>
              <a:gd name="connsiteX1" fmla="*/ 120228 w 2818573"/>
              <a:gd name="connsiteY1" fmla="*/ 0 h 531999"/>
              <a:gd name="connsiteX2" fmla="*/ 2736770 w 2818573"/>
              <a:gd name="connsiteY2" fmla="*/ 1 h 531999"/>
              <a:gd name="connsiteX3" fmla="*/ 2692586 w 2818573"/>
              <a:gd name="connsiteY3" fmla="*/ 169108 h 531999"/>
              <a:gd name="connsiteX4" fmla="*/ 2747112 w 2818573"/>
              <a:gd name="connsiteY4" fmla="*/ 282582 h 531999"/>
              <a:gd name="connsiteX5" fmla="*/ 2791296 w 2818573"/>
              <a:gd name="connsiteY5" fmla="*/ 378726 h 531999"/>
              <a:gd name="connsiteX6" fmla="*/ 222917 w 2818573"/>
              <a:gd name="connsiteY6" fmla="*/ 378727 h 531999"/>
              <a:gd name="connsiteX7" fmla="*/ 834 w 2818573"/>
              <a:gd name="connsiteY7" fmla="*/ 513904 h 531999"/>
              <a:gd name="connsiteX8" fmla="*/ 5376 w 2818573"/>
              <a:gd name="connsiteY8" fmla="*/ 163494 h 531999"/>
              <a:gd name="connsiteX0" fmla="*/ 0 w 2822284"/>
              <a:gd name="connsiteY0" fmla="*/ 141044 h 531999"/>
              <a:gd name="connsiteX1" fmla="*/ 123939 w 2822284"/>
              <a:gd name="connsiteY1" fmla="*/ 0 h 531999"/>
              <a:gd name="connsiteX2" fmla="*/ 2740481 w 2822284"/>
              <a:gd name="connsiteY2" fmla="*/ 1 h 531999"/>
              <a:gd name="connsiteX3" fmla="*/ 2696297 w 2822284"/>
              <a:gd name="connsiteY3" fmla="*/ 169108 h 531999"/>
              <a:gd name="connsiteX4" fmla="*/ 2750823 w 2822284"/>
              <a:gd name="connsiteY4" fmla="*/ 282582 h 531999"/>
              <a:gd name="connsiteX5" fmla="*/ 2795007 w 2822284"/>
              <a:gd name="connsiteY5" fmla="*/ 378726 h 531999"/>
              <a:gd name="connsiteX6" fmla="*/ 226628 w 2822284"/>
              <a:gd name="connsiteY6" fmla="*/ 378727 h 531999"/>
              <a:gd name="connsiteX7" fmla="*/ 4545 w 2822284"/>
              <a:gd name="connsiteY7" fmla="*/ 513904 h 531999"/>
              <a:gd name="connsiteX8" fmla="*/ 0 w 2822284"/>
              <a:gd name="connsiteY8" fmla="*/ 141044 h 53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2284" h="531999">
                <a:moveTo>
                  <a:pt x="0" y="141044"/>
                </a:moveTo>
                <a:cubicBezTo>
                  <a:pt x="0" y="60048"/>
                  <a:pt x="42943" y="0"/>
                  <a:pt x="123939" y="0"/>
                </a:cubicBezTo>
                <a:lnTo>
                  <a:pt x="2740481" y="1"/>
                </a:lnTo>
                <a:cubicBezTo>
                  <a:pt x="2821477" y="1"/>
                  <a:pt x="2696297" y="88112"/>
                  <a:pt x="2696297" y="169108"/>
                </a:cubicBezTo>
                <a:lnTo>
                  <a:pt x="2750823" y="282582"/>
                </a:lnTo>
                <a:cubicBezTo>
                  <a:pt x="2750823" y="363578"/>
                  <a:pt x="2876003" y="378726"/>
                  <a:pt x="2795007" y="378726"/>
                </a:cubicBezTo>
                <a:lnTo>
                  <a:pt x="226628" y="378727"/>
                </a:lnTo>
                <a:cubicBezTo>
                  <a:pt x="-22163" y="377680"/>
                  <a:pt x="4545" y="594900"/>
                  <a:pt x="4545" y="513904"/>
                </a:cubicBezTo>
                <a:cubicBezTo>
                  <a:pt x="4545" y="300223"/>
                  <a:pt x="0" y="354725"/>
                  <a:pt x="0" y="1410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  <a:gs pos="50000">
                <a:schemeClr val="accent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18120" y="835094"/>
            <a:ext cx="3217970" cy="4419043"/>
          </a:xfrm>
        </p:spPr>
        <p:txBody>
          <a:bodyPr anchor="t"/>
          <a:lstStyle>
            <a:lvl1pPr algn="ctr">
              <a:defRPr sz="30000" b="1" cap="all"/>
            </a:lvl1pPr>
          </a:lstStyle>
          <a:p>
            <a:r>
              <a:rPr lang="fr-FR" dirty="0" smtClean="0"/>
              <a:t>Cliquez et modifiez le titre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9049" y="1888279"/>
            <a:ext cx="4801412" cy="643103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5B87-A2C3-4241-A6AF-BFD318E558CD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149806" y="2819400"/>
            <a:ext cx="4276725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01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7609" y="1034839"/>
            <a:ext cx="4801412" cy="643103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Merci à tous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8ABB-CBB5-405F-8A7B-B218AAF96845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6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48357"/>
            <a:ext cx="8229600" cy="50772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7640-F8A1-48F2-A36E-256713E9018A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94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DAE-578F-453B-B75F-CCB11071EC6E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FE5F-BE08-544C-A399-56C112BD4A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2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43869"/>
            <a:ext cx="8229600" cy="5081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9771" y="6504052"/>
            <a:ext cx="846747" cy="353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9316E3D-4772-423D-9339-948ADE69598E}" type="datetime1">
              <a:rPr lang="fr-FR" smtClean="0"/>
              <a:t>23/08/2014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66518" y="6509014"/>
            <a:ext cx="3837685" cy="348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Opérateur télécom &amp; Expert en projets de traçabilité et mobilité pour les entreprises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3835" y="6509014"/>
            <a:ext cx="356626" cy="348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C2A2FE5F-BE08-544C-A399-56C112BD4AF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02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26" r:id="rId4"/>
    <p:sldLayoutId id="2147483723" r:id="rId5"/>
    <p:sldLayoutId id="2147483727" r:id="rId6"/>
    <p:sldLayoutId id="2147483725" r:id="rId7"/>
    <p:sldLayoutId id="2147483715" r:id="rId8"/>
    <p:sldLayoutId id="2147483724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4"/>
          </a:solidFill>
          <a:latin typeface="Arial"/>
          <a:ea typeface="+mj-ea"/>
          <a:cs typeface="Arial"/>
        </a:defRPr>
      </a:lvl1pPr>
    </p:titleStyle>
    <p:bodyStyle>
      <a:lvl1pPr marL="182563" indent="-182563" algn="l" defTabSz="457200" rtl="0" eaLnBrk="1" latinLnBrk="0" hangingPunct="1">
        <a:spcBef>
          <a:spcPct val="20000"/>
        </a:spcBef>
        <a:buClrTx/>
        <a:buFont typeface="Arial"/>
        <a:buChar char="•"/>
        <a:defRPr sz="1600" kern="1200">
          <a:solidFill>
            <a:schemeClr val="accent2"/>
          </a:solidFill>
          <a:latin typeface="Arial"/>
          <a:ea typeface="+mn-ea"/>
          <a:cs typeface="Arial"/>
        </a:defRPr>
      </a:lvl1pPr>
      <a:lvl2pPr marL="357188" indent="-174625" algn="l" defTabSz="457200" rtl="0" eaLnBrk="1" latinLnBrk="0" hangingPunct="1">
        <a:spcBef>
          <a:spcPct val="20000"/>
        </a:spcBef>
        <a:buClrTx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9750" indent="-182563" algn="l" defTabSz="457200" rtl="0" eaLnBrk="1" latinLnBrk="0" hangingPunct="1">
        <a:spcBef>
          <a:spcPct val="20000"/>
        </a:spcBef>
        <a:buClrTx/>
        <a:buFont typeface="Arial"/>
        <a:buChar char="•"/>
        <a:defRPr sz="1600" kern="1200">
          <a:solidFill>
            <a:schemeClr val="accent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Tx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Tx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49680" y="3697282"/>
            <a:ext cx="6548851" cy="132696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5A5A59"/>
                </a:solidFill>
                <a:latin typeface="Arial" pitchFamily="34" charset="0"/>
                <a:cs typeface="Arial" pitchFamily="34" charset="0"/>
              </a:rPr>
              <a:t>Hub One </a:t>
            </a:r>
            <a:r>
              <a:rPr lang="fr-FR" sz="2800" dirty="0" err="1" smtClean="0">
                <a:solidFill>
                  <a:srgbClr val="5A5A59"/>
                </a:solidFill>
                <a:latin typeface="Arial" pitchFamily="34" charset="0"/>
                <a:cs typeface="Arial" pitchFamily="34" charset="0"/>
              </a:rPr>
              <a:t>Experiment</a:t>
            </a:r>
            <a:r>
              <a:rPr lang="en-GB" sz="2800" dirty="0" smtClean="0">
                <a:solidFill>
                  <a:srgbClr val="5A5A5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rgbClr val="5A5A59"/>
                </a:solidFill>
                <a:latin typeface="Arial" pitchFamily="34" charset="0"/>
                <a:cs typeface="Arial" pitchFamily="34" charset="0"/>
              </a:rPr>
            </a:b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9681" y="4445410"/>
            <a:ext cx="6565897" cy="136014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5A5A59"/>
                </a:solidFill>
              </a:rPr>
              <a:t>August 2014</a:t>
            </a:r>
            <a:endParaRPr lang="en-US" sz="1800" b="1" dirty="0">
              <a:solidFill>
                <a:srgbClr val="5A5A59"/>
              </a:solidFill>
            </a:endParaRPr>
          </a:p>
          <a:p>
            <a:endParaRPr lang="en-US" sz="1800" dirty="0" smtClean="0">
              <a:solidFill>
                <a:srgbClr val="5A5A59"/>
              </a:solidFill>
            </a:endParaRPr>
          </a:p>
          <a:p>
            <a:pPr marL="0" indent="0" algn="l">
              <a:buNone/>
            </a:pPr>
            <a:endParaRPr lang="fr-FR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4386" y="213508"/>
            <a:ext cx="7606842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C00000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fr-FR" sz="1800" dirty="0" smtClean="0"/>
              <a:t>An </a:t>
            </a:r>
            <a:r>
              <a:rPr lang="fr-FR" sz="1800" dirty="0" err="1" smtClean="0"/>
              <a:t>experiment</a:t>
            </a:r>
            <a:r>
              <a:rPr lang="fr-FR" sz="1800" dirty="0" smtClean="0"/>
              <a:t> at Roissy Charles de Gaulle </a:t>
            </a:r>
            <a:r>
              <a:rPr lang="fr-FR" sz="1800" dirty="0" err="1" smtClean="0"/>
              <a:t>Airport</a:t>
            </a:r>
            <a:endParaRPr lang="fr-FR" sz="1800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92" y="1124744"/>
            <a:ext cx="8554616" cy="491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à coins arrondis 11"/>
          <p:cNvSpPr/>
          <p:nvPr/>
        </p:nvSpPr>
        <p:spPr>
          <a:xfrm>
            <a:off x="6661286" y="2186963"/>
            <a:ext cx="3158349" cy="790699"/>
          </a:xfrm>
          <a:custGeom>
            <a:avLst/>
            <a:gdLst>
              <a:gd name="connsiteX0" fmla="*/ 0 w 1533071"/>
              <a:gd name="connsiteY0" fmla="*/ 146657 h 934357"/>
              <a:gd name="connsiteX1" fmla="*/ 146657 w 1533071"/>
              <a:gd name="connsiteY1" fmla="*/ 0 h 934357"/>
              <a:gd name="connsiteX2" fmla="*/ 1386414 w 1533071"/>
              <a:gd name="connsiteY2" fmla="*/ 0 h 934357"/>
              <a:gd name="connsiteX3" fmla="*/ 1533071 w 1533071"/>
              <a:gd name="connsiteY3" fmla="*/ 146657 h 934357"/>
              <a:gd name="connsiteX4" fmla="*/ 1533071 w 1533071"/>
              <a:gd name="connsiteY4" fmla="*/ 787700 h 934357"/>
              <a:gd name="connsiteX5" fmla="*/ 1386414 w 1533071"/>
              <a:gd name="connsiteY5" fmla="*/ 934357 h 934357"/>
              <a:gd name="connsiteX6" fmla="*/ 146657 w 1533071"/>
              <a:gd name="connsiteY6" fmla="*/ 934357 h 934357"/>
              <a:gd name="connsiteX7" fmla="*/ 0 w 1533071"/>
              <a:gd name="connsiteY7" fmla="*/ 787700 h 934357"/>
              <a:gd name="connsiteX8" fmla="*/ 0 w 1533071"/>
              <a:gd name="connsiteY8" fmla="*/ 146657 h 934357"/>
              <a:gd name="connsiteX0" fmla="*/ 7470 w 1540541"/>
              <a:gd name="connsiteY0" fmla="*/ 146657 h 1261762"/>
              <a:gd name="connsiteX1" fmla="*/ 154127 w 1540541"/>
              <a:gd name="connsiteY1" fmla="*/ 0 h 1261762"/>
              <a:gd name="connsiteX2" fmla="*/ 1393884 w 1540541"/>
              <a:gd name="connsiteY2" fmla="*/ 0 h 1261762"/>
              <a:gd name="connsiteX3" fmla="*/ 1540541 w 1540541"/>
              <a:gd name="connsiteY3" fmla="*/ 146657 h 1261762"/>
              <a:gd name="connsiteX4" fmla="*/ 1540541 w 1540541"/>
              <a:gd name="connsiteY4" fmla="*/ 787700 h 1261762"/>
              <a:gd name="connsiteX5" fmla="*/ 1393884 w 1540541"/>
              <a:gd name="connsiteY5" fmla="*/ 934357 h 1261762"/>
              <a:gd name="connsiteX6" fmla="*/ 154127 w 1540541"/>
              <a:gd name="connsiteY6" fmla="*/ 934357 h 1261762"/>
              <a:gd name="connsiteX7" fmla="*/ 0 w 1540541"/>
              <a:gd name="connsiteY7" fmla="*/ 1250876 h 1261762"/>
              <a:gd name="connsiteX8" fmla="*/ 7470 w 1540541"/>
              <a:gd name="connsiteY8" fmla="*/ 146657 h 1261762"/>
              <a:gd name="connsiteX0" fmla="*/ 10685 w 1543756"/>
              <a:gd name="connsiteY0" fmla="*/ 146657 h 1261762"/>
              <a:gd name="connsiteX1" fmla="*/ 157342 w 1543756"/>
              <a:gd name="connsiteY1" fmla="*/ 0 h 1261762"/>
              <a:gd name="connsiteX2" fmla="*/ 1397099 w 1543756"/>
              <a:gd name="connsiteY2" fmla="*/ 0 h 1261762"/>
              <a:gd name="connsiteX3" fmla="*/ 1543756 w 1543756"/>
              <a:gd name="connsiteY3" fmla="*/ 146657 h 1261762"/>
              <a:gd name="connsiteX4" fmla="*/ 1543756 w 1543756"/>
              <a:gd name="connsiteY4" fmla="*/ 787700 h 1261762"/>
              <a:gd name="connsiteX5" fmla="*/ 1397099 w 1543756"/>
              <a:gd name="connsiteY5" fmla="*/ 934357 h 1261762"/>
              <a:gd name="connsiteX6" fmla="*/ 157342 w 1543756"/>
              <a:gd name="connsiteY6" fmla="*/ 934357 h 1261762"/>
              <a:gd name="connsiteX7" fmla="*/ 3215 w 1543756"/>
              <a:gd name="connsiteY7" fmla="*/ 1250876 h 1261762"/>
              <a:gd name="connsiteX8" fmla="*/ 10685 w 1543756"/>
              <a:gd name="connsiteY8" fmla="*/ 146657 h 1261762"/>
              <a:gd name="connsiteX0" fmla="*/ 15044 w 1548115"/>
              <a:gd name="connsiteY0" fmla="*/ 146657 h 1190687"/>
              <a:gd name="connsiteX1" fmla="*/ 161701 w 1548115"/>
              <a:gd name="connsiteY1" fmla="*/ 0 h 1190687"/>
              <a:gd name="connsiteX2" fmla="*/ 1401458 w 1548115"/>
              <a:gd name="connsiteY2" fmla="*/ 0 h 1190687"/>
              <a:gd name="connsiteX3" fmla="*/ 1548115 w 1548115"/>
              <a:gd name="connsiteY3" fmla="*/ 146657 h 1190687"/>
              <a:gd name="connsiteX4" fmla="*/ 1548115 w 1548115"/>
              <a:gd name="connsiteY4" fmla="*/ 787700 h 1190687"/>
              <a:gd name="connsiteX5" fmla="*/ 1401458 w 1548115"/>
              <a:gd name="connsiteY5" fmla="*/ 934357 h 1190687"/>
              <a:gd name="connsiteX6" fmla="*/ 161701 w 1548115"/>
              <a:gd name="connsiteY6" fmla="*/ 934357 h 1190687"/>
              <a:gd name="connsiteX7" fmla="*/ 15045 w 1548115"/>
              <a:gd name="connsiteY7" fmla="*/ 1176170 h 1190687"/>
              <a:gd name="connsiteX8" fmla="*/ 15044 w 1548115"/>
              <a:gd name="connsiteY8" fmla="*/ 146657 h 1190687"/>
              <a:gd name="connsiteX0" fmla="*/ 15044 w 1548115"/>
              <a:gd name="connsiteY0" fmla="*/ 146657 h 1189575"/>
              <a:gd name="connsiteX1" fmla="*/ 161701 w 1548115"/>
              <a:gd name="connsiteY1" fmla="*/ 0 h 1189575"/>
              <a:gd name="connsiteX2" fmla="*/ 1401458 w 1548115"/>
              <a:gd name="connsiteY2" fmla="*/ 0 h 1189575"/>
              <a:gd name="connsiteX3" fmla="*/ 1548115 w 1548115"/>
              <a:gd name="connsiteY3" fmla="*/ 146657 h 1189575"/>
              <a:gd name="connsiteX4" fmla="*/ 1548115 w 1548115"/>
              <a:gd name="connsiteY4" fmla="*/ 787700 h 1189575"/>
              <a:gd name="connsiteX5" fmla="*/ 1401458 w 1548115"/>
              <a:gd name="connsiteY5" fmla="*/ 934357 h 1189575"/>
              <a:gd name="connsiteX6" fmla="*/ 161701 w 1548115"/>
              <a:gd name="connsiteY6" fmla="*/ 934357 h 1189575"/>
              <a:gd name="connsiteX7" fmla="*/ 15045 w 1548115"/>
              <a:gd name="connsiteY7" fmla="*/ 1176170 h 1189575"/>
              <a:gd name="connsiteX8" fmla="*/ 15044 w 1548115"/>
              <a:gd name="connsiteY8" fmla="*/ 146657 h 1189575"/>
              <a:gd name="connsiteX0" fmla="*/ 3079 w 1536150"/>
              <a:gd name="connsiteY0" fmla="*/ 146657 h 1189175"/>
              <a:gd name="connsiteX1" fmla="*/ 149736 w 1536150"/>
              <a:gd name="connsiteY1" fmla="*/ 0 h 1189175"/>
              <a:gd name="connsiteX2" fmla="*/ 1389493 w 1536150"/>
              <a:gd name="connsiteY2" fmla="*/ 0 h 1189175"/>
              <a:gd name="connsiteX3" fmla="*/ 1536150 w 1536150"/>
              <a:gd name="connsiteY3" fmla="*/ 146657 h 1189175"/>
              <a:gd name="connsiteX4" fmla="*/ 1536150 w 1536150"/>
              <a:gd name="connsiteY4" fmla="*/ 787700 h 1189175"/>
              <a:gd name="connsiteX5" fmla="*/ 1389493 w 1536150"/>
              <a:gd name="connsiteY5" fmla="*/ 934357 h 1189175"/>
              <a:gd name="connsiteX6" fmla="*/ 149736 w 1536150"/>
              <a:gd name="connsiteY6" fmla="*/ 934357 h 1189175"/>
              <a:gd name="connsiteX7" fmla="*/ 3080 w 1536150"/>
              <a:gd name="connsiteY7" fmla="*/ 1176170 h 1189175"/>
              <a:gd name="connsiteX8" fmla="*/ 3079 w 1536150"/>
              <a:gd name="connsiteY8" fmla="*/ 146657 h 1189175"/>
              <a:gd name="connsiteX0" fmla="*/ 0 w 1533071"/>
              <a:gd name="connsiteY0" fmla="*/ 146657 h 1189175"/>
              <a:gd name="connsiteX1" fmla="*/ 146657 w 1533071"/>
              <a:gd name="connsiteY1" fmla="*/ 0 h 1189175"/>
              <a:gd name="connsiteX2" fmla="*/ 1386414 w 1533071"/>
              <a:gd name="connsiteY2" fmla="*/ 0 h 1189175"/>
              <a:gd name="connsiteX3" fmla="*/ 1533071 w 1533071"/>
              <a:gd name="connsiteY3" fmla="*/ 146657 h 1189175"/>
              <a:gd name="connsiteX4" fmla="*/ 1533071 w 1533071"/>
              <a:gd name="connsiteY4" fmla="*/ 787700 h 1189175"/>
              <a:gd name="connsiteX5" fmla="*/ 1386414 w 1533071"/>
              <a:gd name="connsiteY5" fmla="*/ 934357 h 1189175"/>
              <a:gd name="connsiteX6" fmla="*/ 217540 w 1533071"/>
              <a:gd name="connsiteY6" fmla="*/ 934357 h 1189175"/>
              <a:gd name="connsiteX7" fmla="*/ 1 w 1533071"/>
              <a:gd name="connsiteY7" fmla="*/ 1176170 h 1189175"/>
              <a:gd name="connsiteX8" fmla="*/ 0 w 1533071"/>
              <a:gd name="connsiteY8" fmla="*/ 146657 h 1189175"/>
              <a:gd name="connsiteX0" fmla="*/ 1258 w 1534329"/>
              <a:gd name="connsiteY0" fmla="*/ 146657 h 1189175"/>
              <a:gd name="connsiteX1" fmla="*/ 147915 w 1534329"/>
              <a:gd name="connsiteY1" fmla="*/ 0 h 1189175"/>
              <a:gd name="connsiteX2" fmla="*/ 1387672 w 1534329"/>
              <a:gd name="connsiteY2" fmla="*/ 0 h 1189175"/>
              <a:gd name="connsiteX3" fmla="*/ 1534329 w 1534329"/>
              <a:gd name="connsiteY3" fmla="*/ 146657 h 1189175"/>
              <a:gd name="connsiteX4" fmla="*/ 1534329 w 1534329"/>
              <a:gd name="connsiteY4" fmla="*/ 787700 h 1189175"/>
              <a:gd name="connsiteX5" fmla="*/ 1387672 w 1534329"/>
              <a:gd name="connsiteY5" fmla="*/ 934357 h 1189175"/>
              <a:gd name="connsiteX6" fmla="*/ 218798 w 1534329"/>
              <a:gd name="connsiteY6" fmla="*/ 934357 h 1189175"/>
              <a:gd name="connsiteX7" fmla="*/ 1259 w 1534329"/>
              <a:gd name="connsiteY7" fmla="*/ 1176170 h 1189175"/>
              <a:gd name="connsiteX8" fmla="*/ 1258 w 1534329"/>
              <a:gd name="connsiteY8" fmla="*/ 146657 h 11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329" h="1189175">
                <a:moveTo>
                  <a:pt x="1258" y="146657"/>
                </a:moveTo>
                <a:cubicBezTo>
                  <a:pt x="1258" y="65661"/>
                  <a:pt x="66919" y="0"/>
                  <a:pt x="147915" y="0"/>
                </a:cubicBezTo>
                <a:lnTo>
                  <a:pt x="1387672" y="0"/>
                </a:lnTo>
                <a:cubicBezTo>
                  <a:pt x="1468668" y="0"/>
                  <a:pt x="1534329" y="65661"/>
                  <a:pt x="1534329" y="146657"/>
                </a:cubicBezTo>
                <a:lnTo>
                  <a:pt x="1534329" y="787700"/>
                </a:lnTo>
                <a:cubicBezTo>
                  <a:pt x="1534329" y="868696"/>
                  <a:pt x="1468668" y="934357"/>
                  <a:pt x="1387672" y="934357"/>
                </a:cubicBezTo>
                <a:lnTo>
                  <a:pt x="218798" y="934357"/>
                </a:lnTo>
                <a:cubicBezTo>
                  <a:pt x="-29993" y="933310"/>
                  <a:pt x="1259" y="1257166"/>
                  <a:pt x="1259" y="1176170"/>
                </a:cubicBezTo>
                <a:cubicBezTo>
                  <a:pt x="1259" y="962489"/>
                  <a:pt x="1258" y="360338"/>
                  <a:pt x="1258" y="1466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2 frequency bands 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400MHz, 700MHz </a:t>
            </a:r>
          </a:p>
          <a:p>
            <a:endParaRPr lang="en-GB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11"/>
          <p:cNvSpPr/>
          <p:nvPr/>
        </p:nvSpPr>
        <p:spPr>
          <a:xfrm>
            <a:off x="6666398" y="592069"/>
            <a:ext cx="3158349" cy="854019"/>
          </a:xfrm>
          <a:custGeom>
            <a:avLst/>
            <a:gdLst>
              <a:gd name="connsiteX0" fmla="*/ 0 w 1533071"/>
              <a:gd name="connsiteY0" fmla="*/ 146657 h 934357"/>
              <a:gd name="connsiteX1" fmla="*/ 146657 w 1533071"/>
              <a:gd name="connsiteY1" fmla="*/ 0 h 934357"/>
              <a:gd name="connsiteX2" fmla="*/ 1386414 w 1533071"/>
              <a:gd name="connsiteY2" fmla="*/ 0 h 934357"/>
              <a:gd name="connsiteX3" fmla="*/ 1533071 w 1533071"/>
              <a:gd name="connsiteY3" fmla="*/ 146657 h 934357"/>
              <a:gd name="connsiteX4" fmla="*/ 1533071 w 1533071"/>
              <a:gd name="connsiteY4" fmla="*/ 787700 h 934357"/>
              <a:gd name="connsiteX5" fmla="*/ 1386414 w 1533071"/>
              <a:gd name="connsiteY5" fmla="*/ 934357 h 934357"/>
              <a:gd name="connsiteX6" fmla="*/ 146657 w 1533071"/>
              <a:gd name="connsiteY6" fmla="*/ 934357 h 934357"/>
              <a:gd name="connsiteX7" fmla="*/ 0 w 1533071"/>
              <a:gd name="connsiteY7" fmla="*/ 787700 h 934357"/>
              <a:gd name="connsiteX8" fmla="*/ 0 w 1533071"/>
              <a:gd name="connsiteY8" fmla="*/ 146657 h 934357"/>
              <a:gd name="connsiteX0" fmla="*/ 7470 w 1540541"/>
              <a:gd name="connsiteY0" fmla="*/ 146657 h 1261762"/>
              <a:gd name="connsiteX1" fmla="*/ 154127 w 1540541"/>
              <a:gd name="connsiteY1" fmla="*/ 0 h 1261762"/>
              <a:gd name="connsiteX2" fmla="*/ 1393884 w 1540541"/>
              <a:gd name="connsiteY2" fmla="*/ 0 h 1261762"/>
              <a:gd name="connsiteX3" fmla="*/ 1540541 w 1540541"/>
              <a:gd name="connsiteY3" fmla="*/ 146657 h 1261762"/>
              <a:gd name="connsiteX4" fmla="*/ 1540541 w 1540541"/>
              <a:gd name="connsiteY4" fmla="*/ 787700 h 1261762"/>
              <a:gd name="connsiteX5" fmla="*/ 1393884 w 1540541"/>
              <a:gd name="connsiteY5" fmla="*/ 934357 h 1261762"/>
              <a:gd name="connsiteX6" fmla="*/ 154127 w 1540541"/>
              <a:gd name="connsiteY6" fmla="*/ 934357 h 1261762"/>
              <a:gd name="connsiteX7" fmla="*/ 0 w 1540541"/>
              <a:gd name="connsiteY7" fmla="*/ 1250876 h 1261762"/>
              <a:gd name="connsiteX8" fmla="*/ 7470 w 1540541"/>
              <a:gd name="connsiteY8" fmla="*/ 146657 h 1261762"/>
              <a:gd name="connsiteX0" fmla="*/ 10685 w 1543756"/>
              <a:gd name="connsiteY0" fmla="*/ 146657 h 1261762"/>
              <a:gd name="connsiteX1" fmla="*/ 157342 w 1543756"/>
              <a:gd name="connsiteY1" fmla="*/ 0 h 1261762"/>
              <a:gd name="connsiteX2" fmla="*/ 1397099 w 1543756"/>
              <a:gd name="connsiteY2" fmla="*/ 0 h 1261762"/>
              <a:gd name="connsiteX3" fmla="*/ 1543756 w 1543756"/>
              <a:gd name="connsiteY3" fmla="*/ 146657 h 1261762"/>
              <a:gd name="connsiteX4" fmla="*/ 1543756 w 1543756"/>
              <a:gd name="connsiteY4" fmla="*/ 787700 h 1261762"/>
              <a:gd name="connsiteX5" fmla="*/ 1397099 w 1543756"/>
              <a:gd name="connsiteY5" fmla="*/ 934357 h 1261762"/>
              <a:gd name="connsiteX6" fmla="*/ 157342 w 1543756"/>
              <a:gd name="connsiteY6" fmla="*/ 934357 h 1261762"/>
              <a:gd name="connsiteX7" fmla="*/ 3215 w 1543756"/>
              <a:gd name="connsiteY7" fmla="*/ 1250876 h 1261762"/>
              <a:gd name="connsiteX8" fmla="*/ 10685 w 1543756"/>
              <a:gd name="connsiteY8" fmla="*/ 146657 h 1261762"/>
              <a:gd name="connsiteX0" fmla="*/ 15044 w 1548115"/>
              <a:gd name="connsiteY0" fmla="*/ 146657 h 1190687"/>
              <a:gd name="connsiteX1" fmla="*/ 161701 w 1548115"/>
              <a:gd name="connsiteY1" fmla="*/ 0 h 1190687"/>
              <a:gd name="connsiteX2" fmla="*/ 1401458 w 1548115"/>
              <a:gd name="connsiteY2" fmla="*/ 0 h 1190687"/>
              <a:gd name="connsiteX3" fmla="*/ 1548115 w 1548115"/>
              <a:gd name="connsiteY3" fmla="*/ 146657 h 1190687"/>
              <a:gd name="connsiteX4" fmla="*/ 1548115 w 1548115"/>
              <a:gd name="connsiteY4" fmla="*/ 787700 h 1190687"/>
              <a:gd name="connsiteX5" fmla="*/ 1401458 w 1548115"/>
              <a:gd name="connsiteY5" fmla="*/ 934357 h 1190687"/>
              <a:gd name="connsiteX6" fmla="*/ 161701 w 1548115"/>
              <a:gd name="connsiteY6" fmla="*/ 934357 h 1190687"/>
              <a:gd name="connsiteX7" fmla="*/ 15045 w 1548115"/>
              <a:gd name="connsiteY7" fmla="*/ 1176170 h 1190687"/>
              <a:gd name="connsiteX8" fmla="*/ 15044 w 1548115"/>
              <a:gd name="connsiteY8" fmla="*/ 146657 h 1190687"/>
              <a:gd name="connsiteX0" fmla="*/ 15044 w 1548115"/>
              <a:gd name="connsiteY0" fmla="*/ 146657 h 1189575"/>
              <a:gd name="connsiteX1" fmla="*/ 161701 w 1548115"/>
              <a:gd name="connsiteY1" fmla="*/ 0 h 1189575"/>
              <a:gd name="connsiteX2" fmla="*/ 1401458 w 1548115"/>
              <a:gd name="connsiteY2" fmla="*/ 0 h 1189575"/>
              <a:gd name="connsiteX3" fmla="*/ 1548115 w 1548115"/>
              <a:gd name="connsiteY3" fmla="*/ 146657 h 1189575"/>
              <a:gd name="connsiteX4" fmla="*/ 1548115 w 1548115"/>
              <a:gd name="connsiteY4" fmla="*/ 787700 h 1189575"/>
              <a:gd name="connsiteX5" fmla="*/ 1401458 w 1548115"/>
              <a:gd name="connsiteY5" fmla="*/ 934357 h 1189575"/>
              <a:gd name="connsiteX6" fmla="*/ 161701 w 1548115"/>
              <a:gd name="connsiteY6" fmla="*/ 934357 h 1189575"/>
              <a:gd name="connsiteX7" fmla="*/ 15045 w 1548115"/>
              <a:gd name="connsiteY7" fmla="*/ 1176170 h 1189575"/>
              <a:gd name="connsiteX8" fmla="*/ 15044 w 1548115"/>
              <a:gd name="connsiteY8" fmla="*/ 146657 h 1189575"/>
              <a:gd name="connsiteX0" fmla="*/ 3079 w 1536150"/>
              <a:gd name="connsiteY0" fmla="*/ 146657 h 1189175"/>
              <a:gd name="connsiteX1" fmla="*/ 149736 w 1536150"/>
              <a:gd name="connsiteY1" fmla="*/ 0 h 1189175"/>
              <a:gd name="connsiteX2" fmla="*/ 1389493 w 1536150"/>
              <a:gd name="connsiteY2" fmla="*/ 0 h 1189175"/>
              <a:gd name="connsiteX3" fmla="*/ 1536150 w 1536150"/>
              <a:gd name="connsiteY3" fmla="*/ 146657 h 1189175"/>
              <a:gd name="connsiteX4" fmla="*/ 1536150 w 1536150"/>
              <a:gd name="connsiteY4" fmla="*/ 787700 h 1189175"/>
              <a:gd name="connsiteX5" fmla="*/ 1389493 w 1536150"/>
              <a:gd name="connsiteY5" fmla="*/ 934357 h 1189175"/>
              <a:gd name="connsiteX6" fmla="*/ 149736 w 1536150"/>
              <a:gd name="connsiteY6" fmla="*/ 934357 h 1189175"/>
              <a:gd name="connsiteX7" fmla="*/ 3080 w 1536150"/>
              <a:gd name="connsiteY7" fmla="*/ 1176170 h 1189175"/>
              <a:gd name="connsiteX8" fmla="*/ 3079 w 1536150"/>
              <a:gd name="connsiteY8" fmla="*/ 146657 h 1189175"/>
              <a:gd name="connsiteX0" fmla="*/ 0 w 1533071"/>
              <a:gd name="connsiteY0" fmla="*/ 146657 h 1189175"/>
              <a:gd name="connsiteX1" fmla="*/ 146657 w 1533071"/>
              <a:gd name="connsiteY1" fmla="*/ 0 h 1189175"/>
              <a:gd name="connsiteX2" fmla="*/ 1386414 w 1533071"/>
              <a:gd name="connsiteY2" fmla="*/ 0 h 1189175"/>
              <a:gd name="connsiteX3" fmla="*/ 1533071 w 1533071"/>
              <a:gd name="connsiteY3" fmla="*/ 146657 h 1189175"/>
              <a:gd name="connsiteX4" fmla="*/ 1533071 w 1533071"/>
              <a:gd name="connsiteY4" fmla="*/ 787700 h 1189175"/>
              <a:gd name="connsiteX5" fmla="*/ 1386414 w 1533071"/>
              <a:gd name="connsiteY5" fmla="*/ 934357 h 1189175"/>
              <a:gd name="connsiteX6" fmla="*/ 217540 w 1533071"/>
              <a:gd name="connsiteY6" fmla="*/ 934357 h 1189175"/>
              <a:gd name="connsiteX7" fmla="*/ 1 w 1533071"/>
              <a:gd name="connsiteY7" fmla="*/ 1176170 h 1189175"/>
              <a:gd name="connsiteX8" fmla="*/ 0 w 1533071"/>
              <a:gd name="connsiteY8" fmla="*/ 146657 h 1189175"/>
              <a:gd name="connsiteX0" fmla="*/ 1258 w 1534329"/>
              <a:gd name="connsiteY0" fmla="*/ 146657 h 1189175"/>
              <a:gd name="connsiteX1" fmla="*/ 147915 w 1534329"/>
              <a:gd name="connsiteY1" fmla="*/ 0 h 1189175"/>
              <a:gd name="connsiteX2" fmla="*/ 1387672 w 1534329"/>
              <a:gd name="connsiteY2" fmla="*/ 0 h 1189175"/>
              <a:gd name="connsiteX3" fmla="*/ 1534329 w 1534329"/>
              <a:gd name="connsiteY3" fmla="*/ 146657 h 1189175"/>
              <a:gd name="connsiteX4" fmla="*/ 1534329 w 1534329"/>
              <a:gd name="connsiteY4" fmla="*/ 787700 h 1189175"/>
              <a:gd name="connsiteX5" fmla="*/ 1387672 w 1534329"/>
              <a:gd name="connsiteY5" fmla="*/ 934357 h 1189175"/>
              <a:gd name="connsiteX6" fmla="*/ 218798 w 1534329"/>
              <a:gd name="connsiteY6" fmla="*/ 934357 h 1189175"/>
              <a:gd name="connsiteX7" fmla="*/ 1259 w 1534329"/>
              <a:gd name="connsiteY7" fmla="*/ 1176170 h 1189175"/>
              <a:gd name="connsiteX8" fmla="*/ 1258 w 1534329"/>
              <a:gd name="connsiteY8" fmla="*/ 146657 h 11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329" h="1189175">
                <a:moveTo>
                  <a:pt x="1258" y="146657"/>
                </a:moveTo>
                <a:cubicBezTo>
                  <a:pt x="1258" y="65661"/>
                  <a:pt x="66919" y="0"/>
                  <a:pt x="147915" y="0"/>
                </a:cubicBezTo>
                <a:lnTo>
                  <a:pt x="1387672" y="0"/>
                </a:lnTo>
                <a:cubicBezTo>
                  <a:pt x="1468668" y="0"/>
                  <a:pt x="1534329" y="65661"/>
                  <a:pt x="1534329" y="146657"/>
                </a:cubicBezTo>
                <a:lnTo>
                  <a:pt x="1534329" y="787700"/>
                </a:lnTo>
                <a:cubicBezTo>
                  <a:pt x="1534329" y="868696"/>
                  <a:pt x="1468668" y="934357"/>
                  <a:pt x="1387672" y="934357"/>
                </a:cubicBezTo>
                <a:lnTo>
                  <a:pt x="218798" y="934357"/>
                </a:lnTo>
                <a:cubicBezTo>
                  <a:pt x="-29993" y="933310"/>
                  <a:pt x="1259" y="1257166"/>
                  <a:pt x="1259" y="1176170"/>
                </a:cubicBezTo>
                <a:cubicBezTo>
                  <a:pt x="1259" y="962489"/>
                  <a:pt x="1258" y="360338"/>
                  <a:pt x="1258" y="1466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December 2013 to April 2014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11"/>
          <p:cNvSpPr/>
          <p:nvPr/>
        </p:nvSpPr>
        <p:spPr>
          <a:xfrm>
            <a:off x="6655892" y="1381359"/>
            <a:ext cx="3158349" cy="862559"/>
          </a:xfrm>
          <a:custGeom>
            <a:avLst/>
            <a:gdLst>
              <a:gd name="connsiteX0" fmla="*/ 0 w 1533071"/>
              <a:gd name="connsiteY0" fmla="*/ 146657 h 934357"/>
              <a:gd name="connsiteX1" fmla="*/ 146657 w 1533071"/>
              <a:gd name="connsiteY1" fmla="*/ 0 h 934357"/>
              <a:gd name="connsiteX2" fmla="*/ 1386414 w 1533071"/>
              <a:gd name="connsiteY2" fmla="*/ 0 h 934357"/>
              <a:gd name="connsiteX3" fmla="*/ 1533071 w 1533071"/>
              <a:gd name="connsiteY3" fmla="*/ 146657 h 934357"/>
              <a:gd name="connsiteX4" fmla="*/ 1533071 w 1533071"/>
              <a:gd name="connsiteY4" fmla="*/ 787700 h 934357"/>
              <a:gd name="connsiteX5" fmla="*/ 1386414 w 1533071"/>
              <a:gd name="connsiteY5" fmla="*/ 934357 h 934357"/>
              <a:gd name="connsiteX6" fmla="*/ 146657 w 1533071"/>
              <a:gd name="connsiteY6" fmla="*/ 934357 h 934357"/>
              <a:gd name="connsiteX7" fmla="*/ 0 w 1533071"/>
              <a:gd name="connsiteY7" fmla="*/ 787700 h 934357"/>
              <a:gd name="connsiteX8" fmla="*/ 0 w 1533071"/>
              <a:gd name="connsiteY8" fmla="*/ 146657 h 934357"/>
              <a:gd name="connsiteX0" fmla="*/ 7470 w 1540541"/>
              <a:gd name="connsiteY0" fmla="*/ 146657 h 1261762"/>
              <a:gd name="connsiteX1" fmla="*/ 154127 w 1540541"/>
              <a:gd name="connsiteY1" fmla="*/ 0 h 1261762"/>
              <a:gd name="connsiteX2" fmla="*/ 1393884 w 1540541"/>
              <a:gd name="connsiteY2" fmla="*/ 0 h 1261762"/>
              <a:gd name="connsiteX3" fmla="*/ 1540541 w 1540541"/>
              <a:gd name="connsiteY3" fmla="*/ 146657 h 1261762"/>
              <a:gd name="connsiteX4" fmla="*/ 1540541 w 1540541"/>
              <a:gd name="connsiteY4" fmla="*/ 787700 h 1261762"/>
              <a:gd name="connsiteX5" fmla="*/ 1393884 w 1540541"/>
              <a:gd name="connsiteY5" fmla="*/ 934357 h 1261762"/>
              <a:gd name="connsiteX6" fmla="*/ 154127 w 1540541"/>
              <a:gd name="connsiteY6" fmla="*/ 934357 h 1261762"/>
              <a:gd name="connsiteX7" fmla="*/ 0 w 1540541"/>
              <a:gd name="connsiteY7" fmla="*/ 1250876 h 1261762"/>
              <a:gd name="connsiteX8" fmla="*/ 7470 w 1540541"/>
              <a:gd name="connsiteY8" fmla="*/ 146657 h 1261762"/>
              <a:gd name="connsiteX0" fmla="*/ 10685 w 1543756"/>
              <a:gd name="connsiteY0" fmla="*/ 146657 h 1261762"/>
              <a:gd name="connsiteX1" fmla="*/ 157342 w 1543756"/>
              <a:gd name="connsiteY1" fmla="*/ 0 h 1261762"/>
              <a:gd name="connsiteX2" fmla="*/ 1397099 w 1543756"/>
              <a:gd name="connsiteY2" fmla="*/ 0 h 1261762"/>
              <a:gd name="connsiteX3" fmla="*/ 1543756 w 1543756"/>
              <a:gd name="connsiteY3" fmla="*/ 146657 h 1261762"/>
              <a:gd name="connsiteX4" fmla="*/ 1543756 w 1543756"/>
              <a:gd name="connsiteY4" fmla="*/ 787700 h 1261762"/>
              <a:gd name="connsiteX5" fmla="*/ 1397099 w 1543756"/>
              <a:gd name="connsiteY5" fmla="*/ 934357 h 1261762"/>
              <a:gd name="connsiteX6" fmla="*/ 157342 w 1543756"/>
              <a:gd name="connsiteY6" fmla="*/ 934357 h 1261762"/>
              <a:gd name="connsiteX7" fmla="*/ 3215 w 1543756"/>
              <a:gd name="connsiteY7" fmla="*/ 1250876 h 1261762"/>
              <a:gd name="connsiteX8" fmla="*/ 10685 w 1543756"/>
              <a:gd name="connsiteY8" fmla="*/ 146657 h 1261762"/>
              <a:gd name="connsiteX0" fmla="*/ 15044 w 1548115"/>
              <a:gd name="connsiteY0" fmla="*/ 146657 h 1190687"/>
              <a:gd name="connsiteX1" fmla="*/ 161701 w 1548115"/>
              <a:gd name="connsiteY1" fmla="*/ 0 h 1190687"/>
              <a:gd name="connsiteX2" fmla="*/ 1401458 w 1548115"/>
              <a:gd name="connsiteY2" fmla="*/ 0 h 1190687"/>
              <a:gd name="connsiteX3" fmla="*/ 1548115 w 1548115"/>
              <a:gd name="connsiteY3" fmla="*/ 146657 h 1190687"/>
              <a:gd name="connsiteX4" fmla="*/ 1548115 w 1548115"/>
              <a:gd name="connsiteY4" fmla="*/ 787700 h 1190687"/>
              <a:gd name="connsiteX5" fmla="*/ 1401458 w 1548115"/>
              <a:gd name="connsiteY5" fmla="*/ 934357 h 1190687"/>
              <a:gd name="connsiteX6" fmla="*/ 161701 w 1548115"/>
              <a:gd name="connsiteY6" fmla="*/ 934357 h 1190687"/>
              <a:gd name="connsiteX7" fmla="*/ 15045 w 1548115"/>
              <a:gd name="connsiteY7" fmla="*/ 1176170 h 1190687"/>
              <a:gd name="connsiteX8" fmla="*/ 15044 w 1548115"/>
              <a:gd name="connsiteY8" fmla="*/ 146657 h 1190687"/>
              <a:gd name="connsiteX0" fmla="*/ 15044 w 1548115"/>
              <a:gd name="connsiteY0" fmla="*/ 146657 h 1189575"/>
              <a:gd name="connsiteX1" fmla="*/ 161701 w 1548115"/>
              <a:gd name="connsiteY1" fmla="*/ 0 h 1189575"/>
              <a:gd name="connsiteX2" fmla="*/ 1401458 w 1548115"/>
              <a:gd name="connsiteY2" fmla="*/ 0 h 1189575"/>
              <a:gd name="connsiteX3" fmla="*/ 1548115 w 1548115"/>
              <a:gd name="connsiteY3" fmla="*/ 146657 h 1189575"/>
              <a:gd name="connsiteX4" fmla="*/ 1548115 w 1548115"/>
              <a:gd name="connsiteY4" fmla="*/ 787700 h 1189575"/>
              <a:gd name="connsiteX5" fmla="*/ 1401458 w 1548115"/>
              <a:gd name="connsiteY5" fmla="*/ 934357 h 1189575"/>
              <a:gd name="connsiteX6" fmla="*/ 161701 w 1548115"/>
              <a:gd name="connsiteY6" fmla="*/ 934357 h 1189575"/>
              <a:gd name="connsiteX7" fmla="*/ 15045 w 1548115"/>
              <a:gd name="connsiteY7" fmla="*/ 1176170 h 1189575"/>
              <a:gd name="connsiteX8" fmla="*/ 15044 w 1548115"/>
              <a:gd name="connsiteY8" fmla="*/ 146657 h 1189575"/>
              <a:gd name="connsiteX0" fmla="*/ 3079 w 1536150"/>
              <a:gd name="connsiteY0" fmla="*/ 146657 h 1189175"/>
              <a:gd name="connsiteX1" fmla="*/ 149736 w 1536150"/>
              <a:gd name="connsiteY1" fmla="*/ 0 h 1189175"/>
              <a:gd name="connsiteX2" fmla="*/ 1389493 w 1536150"/>
              <a:gd name="connsiteY2" fmla="*/ 0 h 1189175"/>
              <a:gd name="connsiteX3" fmla="*/ 1536150 w 1536150"/>
              <a:gd name="connsiteY3" fmla="*/ 146657 h 1189175"/>
              <a:gd name="connsiteX4" fmla="*/ 1536150 w 1536150"/>
              <a:gd name="connsiteY4" fmla="*/ 787700 h 1189175"/>
              <a:gd name="connsiteX5" fmla="*/ 1389493 w 1536150"/>
              <a:gd name="connsiteY5" fmla="*/ 934357 h 1189175"/>
              <a:gd name="connsiteX6" fmla="*/ 149736 w 1536150"/>
              <a:gd name="connsiteY6" fmla="*/ 934357 h 1189175"/>
              <a:gd name="connsiteX7" fmla="*/ 3080 w 1536150"/>
              <a:gd name="connsiteY7" fmla="*/ 1176170 h 1189175"/>
              <a:gd name="connsiteX8" fmla="*/ 3079 w 1536150"/>
              <a:gd name="connsiteY8" fmla="*/ 146657 h 1189175"/>
              <a:gd name="connsiteX0" fmla="*/ 0 w 1533071"/>
              <a:gd name="connsiteY0" fmla="*/ 146657 h 1189175"/>
              <a:gd name="connsiteX1" fmla="*/ 146657 w 1533071"/>
              <a:gd name="connsiteY1" fmla="*/ 0 h 1189175"/>
              <a:gd name="connsiteX2" fmla="*/ 1386414 w 1533071"/>
              <a:gd name="connsiteY2" fmla="*/ 0 h 1189175"/>
              <a:gd name="connsiteX3" fmla="*/ 1533071 w 1533071"/>
              <a:gd name="connsiteY3" fmla="*/ 146657 h 1189175"/>
              <a:gd name="connsiteX4" fmla="*/ 1533071 w 1533071"/>
              <a:gd name="connsiteY4" fmla="*/ 787700 h 1189175"/>
              <a:gd name="connsiteX5" fmla="*/ 1386414 w 1533071"/>
              <a:gd name="connsiteY5" fmla="*/ 934357 h 1189175"/>
              <a:gd name="connsiteX6" fmla="*/ 217540 w 1533071"/>
              <a:gd name="connsiteY6" fmla="*/ 934357 h 1189175"/>
              <a:gd name="connsiteX7" fmla="*/ 1 w 1533071"/>
              <a:gd name="connsiteY7" fmla="*/ 1176170 h 1189175"/>
              <a:gd name="connsiteX8" fmla="*/ 0 w 1533071"/>
              <a:gd name="connsiteY8" fmla="*/ 146657 h 1189175"/>
              <a:gd name="connsiteX0" fmla="*/ 1258 w 1534329"/>
              <a:gd name="connsiteY0" fmla="*/ 146657 h 1189175"/>
              <a:gd name="connsiteX1" fmla="*/ 147915 w 1534329"/>
              <a:gd name="connsiteY1" fmla="*/ 0 h 1189175"/>
              <a:gd name="connsiteX2" fmla="*/ 1387672 w 1534329"/>
              <a:gd name="connsiteY2" fmla="*/ 0 h 1189175"/>
              <a:gd name="connsiteX3" fmla="*/ 1534329 w 1534329"/>
              <a:gd name="connsiteY3" fmla="*/ 146657 h 1189175"/>
              <a:gd name="connsiteX4" fmla="*/ 1534329 w 1534329"/>
              <a:gd name="connsiteY4" fmla="*/ 787700 h 1189175"/>
              <a:gd name="connsiteX5" fmla="*/ 1387672 w 1534329"/>
              <a:gd name="connsiteY5" fmla="*/ 934357 h 1189175"/>
              <a:gd name="connsiteX6" fmla="*/ 218798 w 1534329"/>
              <a:gd name="connsiteY6" fmla="*/ 934357 h 1189175"/>
              <a:gd name="connsiteX7" fmla="*/ 1259 w 1534329"/>
              <a:gd name="connsiteY7" fmla="*/ 1176170 h 1189175"/>
              <a:gd name="connsiteX8" fmla="*/ 1258 w 1534329"/>
              <a:gd name="connsiteY8" fmla="*/ 146657 h 11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329" h="1189175">
                <a:moveTo>
                  <a:pt x="1258" y="146657"/>
                </a:moveTo>
                <a:cubicBezTo>
                  <a:pt x="1258" y="65661"/>
                  <a:pt x="66919" y="0"/>
                  <a:pt x="147915" y="0"/>
                </a:cubicBezTo>
                <a:lnTo>
                  <a:pt x="1387672" y="0"/>
                </a:lnTo>
                <a:cubicBezTo>
                  <a:pt x="1468668" y="0"/>
                  <a:pt x="1534329" y="65661"/>
                  <a:pt x="1534329" y="146657"/>
                </a:cubicBezTo>
                <a:lnTo>
                  <a:pt x="1534329" y="787700"/>
                </a:lnTo>
                <a:cubicBezTo>
                  <a:pt x="1534329" y="868696"/>
                  <a:pt x="1468668" y="934357"/>
                  <a:pt x="1387672" y="934357"/>
                </a:cubicBezTo>
                <a:lnTo>
                  <a:pt x="218798" y="934357"/>
                </a:lnTo>
                <a:cubicBezTo>
                  <a:pt x="-29993" y="933310"/>
                  <a:pt x="1259" y="1257166"/>
                  <a:pt x="1259" y="1176170"/>
                </a:cubicBezTo>
                <a:cubicBezTo>
                  <a:pt x="1259" y="962489"/>
                  <a:pt x="1258" y="360338"/>
                  <a:pt x="1258" y="1466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Three test environments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Indoor, Deep indoor, Outdoor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1"/>
          <p:cNvSpPr/>
          <p:nvPr/>
        </p:nvSpPr>
        <p:spPr>
          <a:xfrm>
            <a:off x="6673010" y="2902067"/>
            <a:ext cx="3158349" cy="680533"/>
          </a:xfrm>
          <a:custGeom>
            <a:avLst/>
            <a:gdLst>
              <a:gd name="connsiteX0" fmla="*/ 0 w 1533071"/>
              <a:gd name="connsiteY0" fmla="*/ 146657 h 934357"/>
              <a:gd name="connsiteX1" fmla="*/ 146657 w 1533071"/>
              <a:gd name="connsiteY1" fmla="*/ 0 h 934357"/>
              <a:gd name="connsiteX2" fmla="*/ 1386414 w 1533071"/>
              <a:gd name="connsiteY2" fmla="*/ 0 h 934357"/>
              <a:gd name="connsiteX3" fmla="*/ 1533071 w 1533071"/>
              <a:gd name="connsiteY3" fmla="*/ 146657 h 934357"/>
              <a:gd name="connsiteX4" fmla="*/ 1533071 w 1533071"/>
              <a:gd name="connsiteY4" fmla="*/ 787700 h 934357"/>
              <a:gd name="connsiteX5" fmla="*/ 1386414 w 1533071"/>
              <a:gd name="connsiteY5" fmla="*/ 934357 h 934357"/>
              <a:gd name="connsiteX6" fmla="*/ 146657 w 1533071"/>
              <a:gd name="connsiteY6" fmla="*/ 934357 h 934357"/>
              <a:gd name="connsiteX7" fmla="*/ 0 w 1533071"/>
              <a:gd name="connsiteY7" fmla="*/ 787700 h 934357"/>
              <a:gd name="connsiteX8" fmla="*/ 0 w 1533071"/>
              <a:gd name="connsiteY8" fmla="*/ 146657 h 934357"/>
              <a:gd name="connsiteX0" fmla="*/ 7470 w 1540541"/>
              <a:gd name="connsiteY0" fmla="*/ 146657 h 1261762"/>
              <a:gd name="connsiteX1" fmla="*/ 154127 w 1540541"/>
              <a:gd name="connsiteY1" fmla="*/ 0 h 1261762"/>
              <a:gd name="connsiteX2" fmla="*/ 1393884 w 1540541"/>
              <a:gd name="connsiteY2" fmla="*/ 0 h 1261762"/>
              <a:gd name="connsiteX3" fmla="*/ 1540541 w 1540541"/>
              <a:gd name="connsiteY3" fmla="*/ 146657 h 1261762"/>
              <a:gd name="connsiteX4" fmla="*/ 1540541 w 1540541"/>
              <a:gd name="connsiteY4" fmla="*/ 787700 h 1261762"/>
              <a:gd name="connsiteX5" fmla="*/ 1393884 w 1540541"/>
              <a:gd name="connsiteY5" fmla="*/ 934357 h 1261762"/>
              <a:gd name="connsiteX6" fmla="*/ 154127 w 1540541"/>
              <a:gd name="connsiteY6" fmla="*/ 934357 h 1261762"/>
              <a:gd name="connsiteX7" fmla="*/ 0 w 1540541"/>
              <a:gd name="connsiteY7" fmla="*/ 1250876 h 1261762"/>
              <a:gd name="connsiteX8" fmla="*/ 7470 w 1540541"/>
              <a:gd name="connsiteY8" fmla="*/ 146657 h 1261762"/>
              <a:gd name="connsiteX0" fmla="*/ 10685 w 1543756"/>
              <a:gd name="connsiteY0" fmla="*/ 146657 h 1261762"/>
              <a:gd name="connsiteX1" fmla="*/ 157342 w 1543756"/>
              <a:gd name="connsiteY1" fmla="*/ 0 h 1261762"/>
              <a:gd name="connsiteX2" fmla="*/ 1397099 w 1543756"/>
              <a:gd name="connsiteY2" fmla="*/ 0 h 1261762"/>
              <a:gd name="connsiteX3" fmla="*/ 1543756 w 1543756"/>
              <a:gd name="connsiteY3" fmla="*/ 146657 h 1261762"/>
              <a:gd name="connsiteX4" fmla="*/ 1543756 w 1543756"/>
              <a:gd name="connsiteY4" fmla="*/ 787700 h 1261762"/>
              <a:gd name="connsiteX5" fmla="*/ 1397099 w 1543756"/>
              <a:gd name="connsiteY5" fmla="*/ 934357 h 1261762"/>
              <a:gd name="connsiteX6" fmla="*/ 157342 w 1543756"/>
              <a:gd name="connsiteY6" fmla="*/ 934357 h 1261762"/>
              <a:gd name="connsiteX7" fmla="*/ 3215 w 1543756"/>
              <a:gd name="connsiteY7" fmla="*/ 1250876 h 1261762"/>
              <a:gd name="connsiteX8" fmla="*/ 10685 w 1543756"/>
              <a:gd name="connsiteY8" fmla="*/ 146657 h 1261762"/>
              <a:gd name="connsiteX0" fmla="*/ 15044 w 1548115"/>
              <a:gd name="connsiteY0" fmla="*/ 146657 h 1190687"/>
              <a:gd name="connsiteX1" fmla="*/ 161701 w 1548115"/>
              <a:gd name="connsiteY1" fmla="*/ 0 h 1190687"/>
              <a:gd name="connsiteX2" fmla="*/ 1401458 w 1548115"/>
              <a:gd name="connsiteY2" fmla="*/ 0 h 1190687"/>
              <a:gd name="connsiteX3" fmla="*/ 1548115 w 1548115"/>
              <a:gd name="connsiteY3" fmla="*/ 146657 h 1190687"/>
              <a:gd name="connsiteX4" fmla="*/ 1548115 w 1548115"/>
              <a:gd name="connsiteY4" fmla="*/ 787700 h 1190687"/>
              <a:gd name="connsiteX5" fmla="*/ 1401458 w 1548115"/>
              <a:gd name="connsiteY5" fmla="*/ 934357 h 1190687"/>
              <a:gd name="connsiteX6" fmla="*/ 161701 w 1548115"/>
              <a:gd name="connsiteY6" fmla="*/ 934357 h 1190687"/>
              <a:gd name="connsiteX7" fmla="*/ 15045 w 1548115"/>
              <a:gd name="connsiteY7" fmla="*/ 1176170 h 1190687"/>
              <a:gd name="connsiteX8" fmla="*/ 15044 w 1548115"/>
              <a:gd name="connsiteY8" fmla="*/ 146657 h 1190687"/>
              <a:gd name="connsiteX0" fmla="*/ 15044 w 1548115"/>
              <a:gd name="connsiteY0" fmla="*/ 146657 h 1189575"/>
              <a:gd name="connsiteX1" fmla="*/ 161701 w 1548115"/>
              <a:gd name="connsiteY1" fmla="*/ 0 h 1189575"/>
              <a:gd name="connsiteX2" fmla="*/ 1401458 w 1548115"/>
              <a:gd name="connsiteY2" fmla="*/ 0 h 1189575"/>
              <a:gd name="connsiteX3" fmla="*/ 1548115 w 1548115"/>
              <a:gd name="connsiteY3" fmla="*/ 146657 h 1189575"/>
              <a:gd name="connsiteX4" fmla="*/ 1548115 w 1548115"/>
              <a:gd name="connsiteY4" fmla="*/ 787700 h 1189575"/>
              <a:gd name="connsiteX5" fmla="*/ 1401458 w 1548115"/>
              <a:gd name="connsiteY5" fmla="*/ 934357 h 1189575"/>
              <a:gd name="connsiteX6" fmla="*/ 161701 w 1548115"/>
              <a:gd name="connsiteY6" fmla="*/ 934357 h 1189575"/>
              <a:gd name="connsiteX7" fmla="*/ 15045 w 1548115"/>
              <a:gd name="connsiteY7" fmla="*/ 1176170 h 1189575"/>
              <a:gd name="connsiteX8" fmla="*/ 15044 w 1548115"/>
              <a:gd name="connsiteY8" fmla="*/ 146657 h 1189575"/>
              <a:gd name="connsiteX0" fmla="*/ 3079 w 1536150"/>
              <a:gd name="connsiteY0" fmla="*/ 146657 h 1189175"/>
              <a:gd name="connsiteX1" fmla="*/ 149736 w 1536150"/>
              <a:gd name="connsiteY1" fmla="*/ 0 h 1189175"/>
              <a:gd name="connsiteX2" fmla="*/ 1389493 w 1536150"/>
              <a:gd name="connsiteY2" fmla="*/ 0 h 1189175"/>
              <a:gd name="connsiteX3" fmla="*/ 1536150 w 1536150"/>
              <a:gd name="connsiteY3" fmla="*/ 146657 h 1189175"/>
              <a:gd name="connsiteX4" fmla="*/ 1536150 w 1536150"/>
              <a:gd name="connsiteY4" fmla="*/ 787700 h 1189175"/>
              <a:gd name="connsiteX5" fmla="*/ 1389493 w 1536150"/>
              <a:gd name="connsiteY5" fmla="*/ 934357 h 1189175"/>
              <a:gd name="connsiteX6" fmla="*/ 149736 w 1536150"/>
              <a:gd name="connsiteY6" fmla="*/ 934357 h 1189175"/>
              <a:gd name="connsiteX7" fmla="*/ 3080 w 1536150"/>
              <a:gd name="connsiteY7" fmla="*/ 1176170 h 1189175"/>
              <a:gd name="connsiteX8" fmla="*/ 3079 w 1536150"/>
              <a:gd name="connsiteY8" fmla="*/ 146657 h 1189175"/>
              <a:gd name="connsiteX0" fmla="*/ 0 w 1533071"/>
              <a:gd name="connsiteY0" fmla="*/ 146657 h 1189175"/>
              <a:gd name="connsiteX1" fmla="*/ 146657 w 1533071"/>
              <a:gd name="connsiteY1" fmla="*/ 0 h 1189175"/>
              <a:gd name="connsiteX2" fmla="*/ 1386414 w 1533071"/>
              <a:gd name="connsiteY2" fmla="*/ 0 h 1189175"/>
              <a:gd name="connsiteX3" fmla="*/ 1533071 w 1533071"/>
              <a:gd name="connsiteY3" fmla="*/ 146657 h 1189175"/>
              <a:gd name="connsiteX4" fmla="*/ 1533071 w 1533071"/>
              <a:gd name="connsiteY4" fmla="*/ 787700 h 1189175"/>
              <a:gd name="connsiteX5" fmla="*/ 1386414 w 1533071"/>
              <a:gd name="connsiteY5" fmla="*/ 934357 h 1189175"/>
              <a:gd name="connsiteX6" fmla="*/ 217540 w 1533071"/>
              <a:gd name="connsiteY6" fmla="*/ 934357 h 1189175"/>
              <a:gd name="connsiteX7" fmla="*/ 1 w 1533071"/>
              <a:gd name="connsiteY7" fmla="*/ 1176170 h 1189175"/>
              <a:gd name="connsiteX8" fmla="*/ 0 w 1533071"/>
              <a:gd name="connsiteY8" fmla="*/ 146657 h 1189175"/>
              <a:gd name="connsiteX0" fmla="*/ 1258 w 1534329"/>
              <a:gd name="connsiteY0" fmla="*/ 146657 h 1189175"/>
              <a:gd name="connsiteX1" fmla="*/ 147915 w 1534329"/>
              <a:gd name="connsiteY1" fmla="*/ 0 h 1189175"/>
              <a:gd name="connsiteX2" fmla="*/ 1387672 w 1534329"/>
              <a:gd name="connsiteY2" fmla="*/ 0 h 1189175"/>
              <a:gd name="connsiteX3" fmla="*/ 1534329 w 1534329"/>
              <a:gd name="connsiteY3" fmla="*/ 146657 h 1189175"/>
              <a:gd name="connsiteX4" fmla="*/ 1534329 w 1534329"/>
              <a:gd name="connsiteY4" fmla="*/ 787700 h 1189175"/>
              <a:gd name="connsiteX5" fmla="*/ 1387672 w 1534329"/>
              <a:gd name="connsiteY5" fmla="*/ 934357 h 1189175"/>
              <a:gd name="connsiteX6" fmla="*/ 218798 w 1534329"/>
              <a:gd name="connsiteY6" fmla="*/ 934357 h 1189175"/>
              <a:gd name="connsiteX7" fmla="*/ 1259 w 1534329"/>
              <a:gd name="connsiteY7" fmla="*/ 1176170 h 1189175"/>
              <a:gd name="connsiteX8" fmla="*/ 1258 w 1534329"/>
              <a:gd name="connsiteY8" fmla="*/ 146657 h 11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329" h="1189175">
                <a:moveTo>
                  <a:pt x="1258" y="146657"/>
                </a:moveTo>
                <a:cubicBezTo>
                  <a:pt x="1258" y="65661"/>
                  <a:pt x="66919" y="0"/>
                  <a:pt x="147915" y="0"/>
                </a:cubicBezTo>
                <a:lnTo>
                  <a:pt x="1387672" y="0"/>
                </a:lnTo>
                <a:cubicBezTo>
                  <a:pt x="1468668" y="0"/>
                  <a:pt x="1534329" y="65661"/>
                  <a:pt x="1534329" y="146657"/>
                </a:cubicBezTo>
                <a:lnTo>
                  <a:pt x="1534329" y="787700"/>
                </a:lnTo>
                <a:cubicBezTo>
                  <a:pt x="1534329" y="868696"/>
                  <a:pt x="1468668" y="934357"/>
                  <a:pt x="1387672" y="934357"/>
                </a:cubicBezTo>
                <a:lnTo>
                  <a:pt x="218798" y="934357"/>
                </a:lnTo>
                <a:cubicBezTo>
                  <a:pt x="-29993" y="933310"/>
                  <a:pt x="1259" y="1257166"/>
                  <a:pt x="1259" y="1176170"/>
                </a:cubicBezTo>
                <a:cubicBezTo>
                  <a:pt x="1259" y="962489"/>
                  <a:pt x="1258" y="360338"/>
                  <a:pt x="1258" y="1466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Large impact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300 visitors, events, press releases </a:t>
            </a:r>
          </a:p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7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08" y="2462918"/>
            <a:ext cx="3022627" cy="19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Critical</a:t>
            </a:r>
            <a:r>
              <a:rPr lang="fr-FR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/ </a:t>
            </a:r>
            <a:r>
              <a:rPr lang="fr-FR" sz="18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professionnal</a:t>
            </a:r>
            <a:r>
              <a:rPr lang="fr-FR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LTE communications in a large </a:t>
            </a:r>
            <a:r>
              <a:rPr lang="fr-FR" sz="18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airport</a:t>
            </a:r>
            <a:endParaRPr lang="fr-FR" sz="1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4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447691" y="6371602"/>
            <a:ext cx="329343" cy="3129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BC47160-366A-4011-B8D7-9965B941E6ED}" type="slidenum">
              <a:rPr lang="fr-FR" sz="900" smtClean="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fr-FR" sz="9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à coins arrondis 11"/>
          <p:cNvSpPr/>
          <p:nvPr/>
        </p:nvSpPr>
        <p:spPr>
          <a:xfrm>
            <a:off x="5683745" y="965635"/>
            <a:ext cx="3774571" cy="1353869"/>
          </a:xfrm>
          <a:custGeom>
            <a:avLst/>
            <a:gdLst>
              <a:gd name="connsiteX0" fmla="*/ 0 w 1533071"/>
              <a:gd name="connsiteY0" fmla="*/ 146657 h 934357"/>
              <a:gd name="connsiteX1" fmla="*/ 146657 w 1533071"/>
              <a:gd name="connsiteY1" fmla="*/ 0 h 934357"/>
              <a:gd name="connsiteX2" fmla="*/ 1386414 w 1533071"/>
              <a:gd name="connsiteY2" fmla="*/ 0 h 934357"/>
              <a:gd name="connsiteX3" fmla="*/ 1533071 w 1533071"/>
              <a:gd name="connsiteY3" fmla="*/ 146657 h 934357"/>
              <a:gd name="connsiteX4" fmla="*/ 1533071 w 1533071"/>
              <a:gd name="connsiteY4" fmla="*/ 787700 h 934357"/>
              <a:gd name="connsiteX5" fmla="*/ 1386414 w 1533071"/>
              <a:gd name="connsiteY5" fmla="*/ 934357 h 934357"/>
              <a:gd name="connsiteX6" fmla="*/ 146657 w 1533071"/>
              <a:gd name="connsiteY6" fmla="*/ 934357 h 934357"/>
              <a:gd name="connsiteX7" fmla="*/ 0 w 1533071"/>
              <a:gd name="connsiteY7" fmla="*/ 787700 h 934357"/>
              <a:gd name="connsiteX8" fmla="*/ 0 w 1533071"/>
              <a:gd name="connsiteY8" fmla="*/ 146657 h 934357"/>
              <a:gd name="connsiteX0" fmla="*/ 7470 w 1540541"/>
              <a:gd name="connsiteY0" fmla="*/ 146657 h 1261762"/>
              <a:gd name="connsiteX1" fmla="*/ 154127 w 1540541"/>
              <a:gd name="connsiteY1" fmla="*/ 0 h 1261762"/>
              <a:gd name="connsiteX2" fmla="*/ 1393884 w 1540541"/>
              <a:gd name="connsiteY2" fmla="*/ 0 h 1261762"/>
              <a:gd name="connsiteX3" fmla="*/ 1540541 w 1540541"/>
              <a:gd name="connsiteY3" fmla="*/ 146657 h 1261762"/>
              <a:gd name="connsiteX4" fmla="*/ 1540541 w 1540541"/>
              <a:gd name="connsiteY4" fmla="*/ 787700 h 1261762"/>
              <a:gd name="connsiteX5" fmla="*/ 1393884 w 1540541"/>
              <a:gd name="connsiteY5" fmla="*/ 934357 h 1261762"/>
              <a:gd name="connsiteX6" fmla="*/ 154127 w 1540541"/>
              <a:gd name="connsiteY6" fmla="*/ 934357 h 1261762"/>
              <a:gd name="connsiteX7" fmla="*/ 0 w 1540541"/>
              <a:gd name="connsiteY7" fmla="*/ 1250876 h 1261762"/>
              <a:gd name="connsiteX8" fmla="*/ 7470 w 1540541"/>
              <a:gd name="connsiteY8" fmla="*/ 146657 h 1261762"/>
              <a:gd name="connsiteX0" fmla="*/ 10685 w 1543756"/>
              <a:gd name="connsiteY0" fmla="*/ 146657 h 1261762"/>
              <a:gd name="connsiteX1" fmla="*/ 157342 w 1543756"/>
              <a:gd name="connsiteY1" fmla="*/ 0 h 1261762"/>
              <a:gd name="connsiteX2" fmla="*/ 1397099 w 1543756"/>
              <a:gd name="connsiteY2" fmla="*/ 0 h 1261762"/>
              <a:gd name="connsiteX3" fmla="*/ 1543756 w 1543756"/>
              <a:gd name="connsiteY3" fmla="*/ 146657 h 1261762"/>
              <a:gd name="connsiteX4" fmla="*/ 1543756 w 1543756"/>
              <a:gd name="connsiteY4" fmla="*/ 787700 h 1261762"/>
              <a:gd name="connsiteX5" fmla="*/ 1397099 w 1543756"/>
              <a:gd name="connsiteY5" fmla="*/ 934357 h 1261762"/>
              <a:gd name="connsiteX6" fmla="*/ 157342 w 1543756"/>
              <a:gd name="connsiteY6" fmla="*/ 934357 h 1261762"/>
              <a:gd name="connsiteX7" fmla="*/ 3215 w 1543756"/>
              <a:gd name="connsiteY7" fmla="*/ 1250876 h 1261762"/>
              <a:gd name="connsiteX8" fmla="*/ 10685 w 1543756"/>
              <a:gd name="connsiteY8" fmla="*/ 146657 h 1261762"/>
              <a:gd name="connsiteX0" fmla="*/ 15044 w 1548115"/>
              <a:gd name="connsiteY0" fmla="*/ 146657 h 1190687"/>
              <a:gd name="connsiteX1" fmla="*/ 161701 w 1548115"/>
              <a:gd name="connsiteY1" fmla="*/ 0 h 1190687"/>
              <a:gd name="connsiteX2" fmla="*/ 1401458 w 1548115"/>
              <a:gd name="connsiteY2" fmla="*/ 0 h 1190687"/>
              <a:gd name="connsiteX3" fmla="*/ 1548115 w 1548115"/>
              <a:gd name="connsiteY3" fmla="*/ 146657 h 1190687"/>
              <a:gd name="connsiteX4" fmla="*/ 1548115 w 1548115"/>
              <a:gd name="connsiteY4" fmla="*/ 787700 h 1190687"/>
              <a:gd name="connsiteX5" fmla="*/ 1401458 w 1548115"/>
              <a:gd name="connsiteY5" fmla="*/ 934357 h 1190687"/>
              <a:gd name="connsiteX6" fmla="*/ 161701 w 1548115"/>
              <a:gd name="connsiteY6" fmla="*/ 934357 h 1190687"/>
              <a:gd name="connsiteX7" fmla="*/ 15045 w 1548115"/>
              <a:gd name="connsiteY7" fmla="*/ 1176170 h 1190687"/>
              <a:gd name="connsiteX8" fmla="*/ 15044 w 1548115"/>
              <a:gd name="connsiteY8" fmla="*/ 146657 h 1190687"/>
              <a:gd name="connsiteX0" fmla="*/ 15044 w 1548115"/>
              <a:gd name="connsiteY0" fmla="*/ 146657 h 1189575"/>
              <a:gd name="connsiteX1" fmla="*/ 161701 w 1548115"/>
              <a:gd name="connsiteY1" fmla="*/ 0 h 1189575"/>
              <a:gd name="connsiteX2" fmla="*/ 1401458 w 1548115"/>
              <a:gd name="connsiteY2" fmla="*/ 0 h 1189575"/>
              <a:gd name="connsiteX3" fmla="*/ 1548115 w 1548115"/>
              <a:gd name="connsiteY3" fmla="*/ 146657 h 1189575"/>
              <a:gd name="connsiteX4" fmla="*/ 1548115 w 1548115"/>
              <a:gd name="connsiteY4" fmla="*/ 787700 h 1189575"/>
              <a:gd name="connsiteX5" fmla="*/ 1401458 w 1548115"/>
              <a:gd name="connsiteY5" fmla="*/ 934357 h 1189575"/>
              <a:gd name="connsiteX6" fmla="*/ 161701 w 1548115"/>
              <a:gd name="connsiteY6" fmla="*/ 934357 h 1189575"/>
              <a:gd name="connsiteX7" fmla="*/ 15045 w 1548115"/>
              <a:gd name="connsiteY7" fmla="*/ 1176170 h 1189575"/>
              <a:gd name="connsiteX8" fmla="*/ 15044 w 1548115"/>
              <a:gd name="connsiteY8" fmla="*/ 146657 h 1189575"/>
              <a:gd name="connsiteX0" fmla="*/ 3079 w 1536150"/>
              <a:gd name="connsiteY0" fmla="*/ 146657 h 1189175"/>
              <a:gd name="connsiteX1" fmla="*/ 149736 w 1536150"/>
              <a:gd name="connsiteY1" fmla="*/ 0 h 1189175"/>
              <a:gd name="connsiteX2" fmla="*/ 1389493 w 1536150"/>
              <a:gd name="connsiteY2" fmla="*/ 0 h 1189175"/>
              <a:gd name="connsiteX3" fmla="*/ 1536150 w 1536150"/>
              <a:gd name="connsiteY3" fmla="*/ 146657 h 1189175"/>
              <a:gd name="connsiteX4" fmla="*/ 1536150 w 1536150"/>
              <a:gd name="connsiteY4" fmla="*/ 787700 h 1189175"/>
              <a:gd name="connsiteX5" fmla="*/ 1389493 w 1536150"/>
              <a:gd name="connsiteY5" fmla="*/ 934357 h 1189175"/>
              <a:gd name="connsiteX6" fmla="*/ 149736 w 1536150"/>
              <a:gd name="connsiteY6" fmla="*/ 934357 h 1189175"/>
              <a:gd name="connsiteX7" fmla="*/ 3080 w 1536150"/>
              <a:gd name="connsiteY7" fmla="*/ 1176170 h 1189175"/>
              <a:gd name="connsiteX8" fmla="*/ 3079 w 1536150"/>
              <a:gd name="connsiteY8" fmla="*/ 146657 h 1189175"/>
              <a:gd name="connsiteX0" fmla="*/ 0 w 1533071"/>
              <a:gd name="connsiteY0" fmla="*/ 146657 h 1189175"/>
              <a:gd name="connsiteX1" fmla="*/ 146657 w 1533071"/>
              <a:gd name="connsiteY1" fmla="*/ 0 h 1189175"/>
              <a:gd name="connsiteX2" fmla="*/ 1386414 w 1533071"/>
              <a:gd name="connsiteY2" fmla="*/ 0 h 1189175"/>
              <a:gd name="connsiteX3" fmla="*/ 1533071 w 1533071"/>
              <a:gd name="connsiteY3" fmla="*/ 146657 h 1189175"/>
              <a:gd name="connsiteX4" fmla="*/ 1533071 w 1533071"/>
              <a:gd name="connsiteY4" fmla="*/ 787700 h 1189175"/>
              <a:gd name="connsiteX5" fmla="*/ 1386414 w 1533071"/>
              <a:gd name="connsiteY5" fmla="*/ 934357 h 1189175"/>
              <a:gd name="connsiteX6" fmla="*/ 217540 w 1533071"/>
              <a:gd name="connsiteY6" fmla="*/ 934357 h 1189175"/>
              <a:gd name="connsiteX7" fmla="*/ 1 w 1533071"/>
              <a:gd name="connsiteY7" fmla="*/ 1176170 h 1189175"/>
              <a:gd name="connsiteX8" fmla="*/ 0 w 1533071"/>
              <a:gd name="connsiteY8" fmla="*/ 146657 h 1189175"/>
              <a:gd name="connsiteX0" fmla="*/ 1258 w 1534329"/>
              <a:gd name="connsiteY0" fmla="*/ 146657 h 1189175"/>
              <a:gd name="connsiteX1" fmla="*/ 147915 w 1534329"/>
              <a:gd name="connsiteY1" fmla="*/ 0 h 1189175"/>
              <a:gd name="connsiteX2" fmla="*/ 1387672 w 1534329"/>
              <a:gd name="connsiteY2" fmla="*/ 0 h 1189175"/>
              <a:gd name="connsiteX3" fmla="*/ 1534329 w 1534329"/>
              <a:gd name="connsiteY3" fmla="*/ 146657 h 1189175"/>
              <a:gd name="connsiteX4" fmla="*/ 1534329 w 1534329"/>
              <a:gd name="connsiteY4" fmla="*/ 787700 h 1189175"/>
              <a:gd name="connsiteX5" fmla="*/ 1387672 w 1534329"/>
              <a:gd name="connsiteY5" fmla="*/ 934357 h 1189175"/>
              <a:gd name="connsiteX6" fmla="*/ 218798 w 1534329"/>
              <a:gd name="connsiteY6" fmla="*/ 934357 h 1189175"/>
              <a:gd name="connsiteX7" fmla="*/ 1259 w 1534329"/>
              <a:gd name="connsiteY7" fmla="*/ 1176170 h 1189175"/>
              <a:gd name="connsiteX8" fmla="*/ 1258 w 1534329"/>
              <a:gd name="connsiteY8" fmla="*/ 146657 h 11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329" h="1189175">
                <a:moveTo>
                  <a:pt x="1258" y="146657"/>
                </a:moveTo>
                <a:cubicBezTo>
                  <a:pt x="1258" y="65661"/>
                  <a:pt x="66919" y="0"/>
                  <a:pt x="147915" y="0"/>
                </a:cubicBezTo>
                <a:lnTo>
                  <a:pt x="1387672" y="0"/>
                </a:lnTo>
                <a:cubicBezTo>
                  <a:pt x="1468668" y="0"/>
                  <a:pt x="1534329" y="65661"/>
                  <a:pt x="1534329" y="146657"/>
                </a:cubicBezTo>
                <a:lnTo>
                  <a:pt x="1534329" y="787700"/>
                </a:lnTo>
                <a:cubicBezTo>
                  <a:pt x="1534329" y="868696"/>
                  <a:pt x="1468668" y="934357"/>
                  <a:pt x="1387672" y="934357"/>
                </a:cubicBezTo>
                <a:lnTo>
                  <a:pt x="218798" y="934357"/>
                </a:lnTo>
                <a:cubicBezTo>
                  <a:pt x="-29993" y="933310"/>
                  <a:pt x="1259" y="1257166"/>
                  <a:pt x="1259" y="1176170"/>
                </a:cubicBezTo>
                <a:cubicBezTo>
                  <a:pt x="1259" y="962489"/>
                  <a:pt x="1258" y="360338"/>
                  <a:pt x="1258" y="1466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THROUGHPUTS </a:t>
            </a:r>
          </a:p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@ 10MHz FDD</a:t>
            </a:r>
          </a:p>
          <a:p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17 MBPS UPLINK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60 MBPS DOWNLINK</a:t>
            </a:r>
          </a:p>
          <a:p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08" y="4653236"/>
            <a:ext cx="3022627" cy="20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8" y="3641119"/>
            <a:ext cx="4843528" cy="303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5218" y="965635"/>
            <a:ext cx="4843528" cy="242395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lvl="1" indent="-1825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+ 500 </a:t>
            </a:r>
            <a:r>
              <a:rPr lang="fr-F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technical</a:t>
            </a: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radio tests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fontAlgn="auto">
              <a:spcAft>
                <a:spcPts val="0"/>
              </a:spcAft>
              <a:buFont typeface="Arial"/>
              <a:buChar char="•"/>
              <a:defRPr/>
            </a:pPr>
            <a:endParaRPr lang="fr-FR" sz="12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>
              <a:buFont typeface="Arial"/>
              <a:buChar char="•"/>
              <a:defRPr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fr-F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airport</a:t>
            </a: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applications test scenarios</a:t>
            </a:r>
            <a:endParaRPr lang="fr-FR" sz="12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>
              <a:buFont typeface="Arial"/>
              <a:buChar char="•"/>
              <a:defRPr/>
            </a:pPr>
            <a:endParaRPr lang="fr-FR" sz="12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>
              <a:buFont typeface="Arial"/>
              <a:buChar char="•"/>
              <a:defRPr/>
            </a:pP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Non standard LTE PMR solution</a:t>
            </a:r>
          </a:p>
          <a:p>
            <a:pPr marL="182563" lvl="1" indent="-182563" fontAlgn="auto">
              <a:spcAft>
                <a:spcPts val="0"/>
              </a:spcAft>
              <a:buFont typeface="Arial"/>
              <a:buChar char="•"/>
              <a:defRPr/>
            </a:pPr>
            <a:endParaRPr lang="fr-FR" sz="12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sz="12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Airport</a:t>
            </a: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security</a:t>
            </a: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applications (</a:t>
            </a:r>
            <a:r>
              <a:rPr lang="fr-FR" sz="1200" b="1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Capricorn</a:t>
            </a:r>
            <a:r>
              <a:rPr lang="fr-FR" sz="12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12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fontAlgn="auto">
              <a:spcAft>
                <a:spcPts val="0"/>
              </a:spcAft>
              <a:buFont typeface="Arial"/>
              <a:buChar char="•"/>
              <a:defRPr/>
            </a:pP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sz="12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Ground</a:t>
            </a: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to planes data transmission (parking)</a:t>
            </a:r>
            <a:endParaRPr lang="fr-FR" sz="1200" b="1" i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fontAlgn="auto">
              <a:spcAft>
                <a:spcPts val="0"/>
              </a:spcAft>
              <a:buFont typeface="Arial"/>
              <a:buChar char="•"/>
              <a:defRPr/>
            </a:pPr>
            <a:endParaRPr lang="fr-FR" sz="1200" b="1" i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New use cases </a:t>
            </a:r>
            <a:r>
              <a:rPr lang="fr-FR" sz="12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(data and </a:t>
            </a:r>
            <a:r>
              <a:rPr lang="fr-FR" sz="12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video</a:t>
            </a: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group communications, </a:t>
            </a:r>
            <a:r>
              <a:rPr lang="fr-FR" sz="12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video</a:t>
            </a:r>
            <a:r>
              <a:rPr lang="fr-FR" sz="12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surveillance)</a:t>
            </a:r>
            <a:endParaRPr lang="fr-FR" sz="1200" b="1" i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Conception personnalisée">
  <a:themeElements>
    <a:clrScheme name="Personnalisée 1 2">
      <a:dk1>
        <a:sysClr val="windowText" lastClr="000000"/>
      </a:dk1>
      <a:lt1>
        <a:sysClr val="window" lastClr="FFFFFF"/>
      </a:lt1>
      <a:dk2>
        <a:srgbClr val="404040"/>
      </a:dk2>
      <a:lt2>
        <a:srgbClr val="752026"/>
      </a:lt2>
      <a:accent1>
        <a:srgbClr val="000100"/>
      </a:accent1>
      <a:accent2>
        <a:srgbClr val="CD0920"/>
      </a:accent2>
      <a:accent3>
        <a:srgbClr val="AD1221"/>
      </a:accent3>
      <a:accent4>
        <a:srgbClr val="5A5A59"/>
      </a:accent4>
      <a:accent5>
        <a:srgbClr val="133176"/>
      </a:accent5>
      <a:accent6>
        <a:srgbClr val="0092D2"/>
      </a:accent6>
      <a:hlink>
        <a:srgbClr val="8D8E8D"/>
      </a:hlink>
      <a:folHlink>
        <a:srgbClr val="C0C1B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33444</TotalTime>
  <Words>106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1_Conception personnalisée</vt:lpstr>
      <vt:lpstr>Hub One Experiment </vt:lpstr>
      <vt:lpstr>PowerPoint Presentation</vt:lpstr>
      <vt:lpstr>Critical / professionnal LTE communications in a large airport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chomeau Elisabeth</dc:creator>
  <cp:lastModifiedBy>Eshwar Pittampalli</cp:lastModifiedBy>
  <cp:revision>948</cp:revision>
  <cp:lastPrinted>2014-04-28T11:36:20Z</cp:lastPrinted>
  <dcterms:created xsi:type="dcterms:W3CDTF">2012-11-09T13:41:39Z</dcterms:created>
  <dcterms:modified xsi:type="dcterms:W3CDTF">2014-08-23T22:13:45Z</dcterms:modified>
</cp:coreProperties>
</file>